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97" r:id="rId4"/>
    <p:sldId id="298" r:id="rId5"/>
    <p:sldId id="282" r:id="rId6"/>
    <p:sldId id="275" r:id="rId7"/>
    <p:sldId id="296" r:id="rId8"/>
    <p:sldId id="293" r:id="rId9"/>
    <p:sldId id="294" r:id="rId10"/>
    <p:sldId id="286" r:id="rId11"/>
    <p:sldId id="292" r:id="rId12"/>
    <p:sldId id="295" r:id="rId13"/>
    <p:sldId id="299" r:id="rId14"/>
    <p:sldId id="300" r:id="rId15"/>
    <p:sldId id="301" r:id="rId16"/>
    <p:sldId id="302"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53CB223-3866-4AAD-A867-1FB76185CD97}" type="datetimeFigureOut">
              <a:rPr lang="id-ID" smtClean="0"/>
              <a:t>27/01/2021</a:t>
            </a:fld>
            <a:endParaRPr lang="id-ID"/>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id-ID"/>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F4149C6-D268-4B9F-8C4E-7ADF4075DBCC}" type="slidenum">
              <a:rPr lang="id-ID" smtClean="0"/>
              <a:t>‹#›</a:t>
            </a:fld>
            <a:endParaRPr lang="id-ID"/>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7104696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CB223-3866-4AAD-A867-1FB76185CD97}" type="datetimeFigureOut">
              <a:rPr lang="id-ID" smtClean="0"/>
              <a:t>27/01/2021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4149C6-D268-4B9F-8C4E-7ADF4075DBCC}" type="slidenum">
              <a:rPr lang="id-ID" smtClean="0"/>
              <a:t>‹#›</a:t>
            </a:fld>
            <a:endParaRPr lang="id-ID"/>
          </a:p>
        </p:txBody>
      </p:sp>
    </p:spTree>
    <p:extLst>
      <p:ext uri="{BB962C8B-B14F-4D97-AF65-F5344CB8AC3E}">
        <p14:creationId xmlns:p14="http://schemas.microsoft.com/office/powerpoint/2010/main" val="1378817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CB223-3866-4AAD-A867-1FB76185CD97}" type="datetimeFigureOut">
              <a:rPr lang="id-ID" smtClean="0"/>
              <a:t>27/01/2021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4149C6-D268-4B9F-8C4E-7ADF4075DBCC}" type="slidenum">
              <a:rPr lang="id-ID" smtClean="0"/>
              <a:t>‹#›</a:t>
            </a:fld>
            <a:endParaRPr lang="id-ID"/>
          </a:p>
        </p:txBody>
      </p:sp>
    </p:spTree>
    <p:extLst>
      <p:ext uri="{BB962C8B-B14F-4D97-AF65-F5344CB8AC3E}">
        <p14:creationId xmlns:p14="http://schemas.microsoft.com/office/powerpoint/2010/main" val="48927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3CB223-3866-4AAD-A867-1FB76185CD97}" type="datetimeFigureOut">
              <a:rPr lang="id-ID" smtClean="0"/>
              <a:t>27/01/2021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4149C6-D268-4B9F-8C4E-7ADF4075DBCC}" type="slidenum">
              <a:rPr lang="id-ID" smtClean="0"/>
              <a:t>‹#›</a:t>
            </a:fld>
            <a:endParaRPr lang="id-ID"/>
          </a:p>
        </p:txBody>
      </p:sp>
    </p:spTree>
    <p:extLst>
      <p:ext uri="{BB962C8B-B14F-4D97-AF65-F5344CB8AC3E}">
        <p14:creationId xmlns:p14="http://schemas.microsoft.com/office/powerpoint/2010/main" val="139688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53CB223-3866-4AAD-A867-1FB76185CD97}" type="datetimeFigureOut">
              <a:rPr lang="id-ID" smtClean="0"/>
              <a:t>27/01/2021</a:t>
            </a:fld>
            <a:endParaRPr lang="id-ID"/>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id-ID"/>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F4149C6-D268-4B9F-8C4E-7ADF4075DBCC}" type="slidenum">
              <a:rPr lang="id-ID" smtClean="0"/>
              <a:t>‹#›</a:t>
            </a:fld>
            <a:endParaRPr lang="id-ID"/>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2692010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3CB223-3866-4AAD-A867-1FB76185CD97}" type="datetimeFigureOut">
              <a:rPr lang="id-ID" smtClean="0"/>
              <a:t>27/01/2021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F4149C6-D268-4B9F-8C4E-7ADF4075DBCC}" type="slidenum">
              <a:rPr lang="id-ID" smtClean="0"/>
              <a:t>‹#›</a:t>
            </a:fld>
            <a:endParaRPr lang="id-ID"/>
          </a:p>
        </p:txBody>
      </p:sp>
    </p:spTree>
    <p:extLst>
      <p:ext uri="{BB962C8B-B14F-4D97-AF65-F5344CB8AC3E}">
        <p14:creationId xmlns:p14="http://schemas.microsoft.com/office/powerpoint/2010/main" val="105910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3CB223-3866-4AAD-A867-1FB76185CD97}" type="datetimeFigureOut">
              <a:rPr lang="id-ID" smtClean="0"/>
              <a:t>27/01/2021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F4149C6-D268-4B9F-8C4E-7ADF4075DBCC}" type="slidenum">
              <a:rPr lang="id-ID" smtClean="0"/>
              <a:t>‹#›</a:t>
            </a:fld>
            <a:endParaRPr lang="id-ID"/>
          </a:p>
        </p:txBody>
      </p:sp>
    </p:spTree>
    <p:extLst>
      <p:ext uri="{BB962C8B-B14F-4D97-AF65-F5344CB8AC3E}">
        <p14:creationId xmlns:p14="http://schemas.microsoft.com/office/powerpoint/2010/main" val="2490386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3CB223-3866-4AAD-A867-1FB76185CD97}" type="datetimeFigureOut">
              <a:rPr lang="id-ID" smtClean="0"/>
              <a:t>27/01/2021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F4149C6-D268-4B9F-8C4E-7ADF4075DBCC}" type="slidenum">
              <a:rPr lang="id-ID" smtClean="0"/>
              <a:t>‹#›</a:t>
            </a:fld>
            <a:endParaRPr lang="id-ID"/>
          </a:p>
        </p:txBody>
      </p:sp>
    </p:spTree>
    <p:extLst>
      <p:ext uri="{BB962C8B-B14F-4D97-AF65-F5344CB8AC3E}">
        <p14:creationId xmlns:p14="http://schemas.microsoft.com/office/powerpoint/2010/main" val="170846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CB223-3866-4AAD-A867-1FB76185CD97}" type="datetimeFigureOut">
              <a:rPr lang="id-ID" smtClean="0"/>
              <a:t>27/01/2021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F4149C6-D268-4B9F-8C4E-7ADF4075DBCC}" type="slidenum">
              <a:rPr lang="id-ID" smtClean="0"/>
              <a:t>‹#›</a:t>
            </a:fld>
            <a:endParaRPr lang="id-ID"/>
          </a:p>
        </p:txBody>
      </p:sp>
    </p:spTree>
    <p:extLst>
      <p:ext uri="{BB962C8B-B14F-4D97-AF65-F5344CB8AC3E}">
        <p14:creationId xmlns:p14="http://schemas.microsoft.com/office/powerpoint/2010/main" val="86562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53CB223-3866-4AAD-A867-1FB76185CD97}" type="datetimeFigureOut">
              <a:rPr lang="id-ID" smtClean="0"/>
              <a:t>27/01/2021</a:t>
            </a:fld>
            <a:endParaRPr lang="id-I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F4149C6-D268-4B9F-8C4E-7ADF4075DBCC}" type="slidenum">
              <a:rPr lang="id-ID" smtClean="0"/>
              <a:t>‹#›</a:t>
            </a:fld>
            <a:endParaRPr lang="id-I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0236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53CB223-3866-4AAD-A867-1FB76185CD97}" type="datetimeFigureOut">
              <a:rPr lang="id-ID" smtClean="0"/>
              <a:t>27/01/2021</a:t>
            </a:fld>
            <a:endParaRPr lang="id-ID"/>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F4149C6-D268-4B9F-8C4E-7ADF4075DBCC}" type="slidenum">
              <a:rPr lang="id-ID" smtClean="0"/>
              <a:t>‹#›</a:t>
            </a:fld>
            <a:endParaRPr lang="id-ID"/>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5826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53CB223-3866-4AAD-A867-1FB76185CD97}" type="datetimeFigureOut">
              <a:rPr lang="id-ID" smtClean="0"/>
              <a:t>27/01/2021</a:t>
            </a:fld>
            <a:endParaRPr lang="id-ID"/>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id-ID"/>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F4149C6-D268-4B9F-8C4E-7ADF4075DBCC}" type="slidenum">
              <a:rPr lang="id-ID" smtClean="0"/>
              <a:t>‹#›</a:t>
            </a:fld>
            <a:endParaRPr lang="id-ID"/>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712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image" Target="../media/image6.emf"/><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image" Target="../media/image6.emf"/><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3AB98A-5444-4DCD-A44D-66EE5BEDA443}"/>
              </a:ext>
            </a:extLst>
          </p:cNvPr>
          <p:cNvSpPr>
            <a:spLocks noGrp="1"/>
          </p:cNvSpPr>
          <p:nvPr>
            <p:ph type="ctrTitle"/>
          </p:nvPr>
        </p:nvSpPr>
        <p:spPr/>
        <p:txBody>
          <a:bodyPr/>
          <a:lstStyle/>
          <a:p>
            <a:r>
              <a:rPr lang="en-US" sz="6000" dirty="0">
                <a:latin typeface="Comic Sans MS" panose="030F0702030302020204" pitchFamily="66" charset="0"/>
              </a:rPr>
              <a:t>Utang </a:t>
            </a:r>
            <a:r>
              <a:rPr lang="en-US" sz="6000" dirty="0" err="1">
                <a:latin typeface="Comic Sans MS" panose="030F0702030302020204" pitchFamily="66" charset="0"/>
              </a:rPr>
              <a:t>Hipotik</a:t>
            </a:r>
            <a:endParaRPr lang="id-ID" sz="6000" dirty="0">
              <a:latin typeface="Comic Sans MS" panose="030F0702030302020204" pitchFamily="66" charset="0"/>
            </a:endParaRPr>
          </a:p>
        </p:txBody>
      </p:sp>
      <p:sp>
        <p:nvSpPr>
          <p:cNvPr id="3" name="Subtitle 2">
            <a:extLst>
              <a:ext uri="{FF2B5EF4-FFF2-40B4-BE49-F238E27FC236}">
                <a16:creationId xmlns:a16="http://schemas.microsoft.com/office/drawing/2014/main" xmlns="" id="{D9F1FF89-FE44-4FE7-A32D-F05476BD6B9D}"/>
              </a:ext>
            </a:extLst>
          </p:cNvPr>
          <p:cNvSpPr>
            <a:spLocks noGrp="1"/>
          </p:cNvSpPr>
          <p:nvPr>
            <p:ph type="subTitle" idx="1"/>
          </p:nvPr>
        </p:nvSpPr>
        <p:spPr>
          <a:xfrm>
            <a:off x="1524000" y="4214190"/>
            <a:ext cx="9144000" cy="1043609"/>
          </a:xfrm>
        </p:spPr>
        <p:txBody>
          <a:bodyPr>
            <a:normAutofit lnSpcReduction="10000"/>
          </a:bodyPr>
          <a:lstStyle/>
          <a:p>
            <a:r>
              <a:rPr lang="en-US" sz="2800" dirty="0">
                <a:latin typeface="Comic Sans MS" panose="030F0702030302020204" pitchFamily="66" charset="0"/>
              </a:rPr>
              <a:t>MAULIDA AYU N (18)</a:t>
            </a:r>
          </a:p>
          <a:p>
            <a:r>
              <a:rPr lang="en-US" sz="2800" dirty="0">
                <a:latin typeface="Comic Sans MS" panose="030F0702030302020204" pitchFamily="66" charset="0"/>
              </a:rPr>
              <a:t>XII AKL</a:t>
            </a:r>
            <a:endParaRPr lang="id-ID" sz="2800" dirty="0">
              <a:latin typeface="Comic Sans MS" panose="030F0702030302020204" pitchFamily="66" charset="0"/>
            </a:endParaRPr>
          </a:p>
        </p:txBody>
      </p:sp>
    </p:spTree>
    <p:extLst>
      <p:ext uri="{BB962C8B-B14F-4D97-AF65-F5344CB8AC3E}">
        <p14:creationId xmlns:p14="http://schemas.microsoft.com/office/powerpoint/2010/main" val="44433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图片 26"/>
          <p:cNvPicPr>
            <a:picLocks noChangeAspect="1"/>
          </p:cNvPicPr>
          <p:nvPr/>
        </p:nvPicPr>
        <p:blipFill>
          <a:blip r:embed="rId2"/>
          <a:stretch>
            <a:fillRect/>
          </a:stretch>
        </p:blipFill>
        <p:spPr>
          <a:xfrm>
            <a:off x="4315884" y="1936751"/>
            <a:ext cx="3274483" cy="3263900"/>
          </a:xfrm>
          <a:prstGeom prst="rect">
            <a:avLst/>
          </a:prstGeom>
          <a:noFill/>
          <a:ln w="9525">
            <a:noFill/>
          </a:ln>
        </p:spPr>
      </p:pic>
      <p:sp>
        <p:nvSpPr>
          <p:cNvPr id="23556" name="矩形 9"/>
          <p:cNvSpPr/>
          <p:nvPr/>
        </p:nvSpPr>
        <p:spPr>
          <a:xfrm>
            <a:off x="7374467" y="1377952"/>
            <a:ext cx="2918884" cy="1569660"/>
          </a:xfrm>
          <a:prstGeom prst="rect">
            <a:avLst/>
          </a:prstGeom>
          <a:noFill/>
          <a:ln w="9525">
            <a:noFill/>
          </a:ln>
        </p:spPr>
        <p:txBody>
          <a:bodyPr>
            <a:spAutoFit/>
          </a:bodyPr>
          <a:lstStyle/>
          <a:p>
            <a:pPr>
              <a:spcBef>
                <a:spcPts val="0"/>
              </a:spcBef>
              <a:spcAft>
                <a:spcPts val="0"/>
              </a:spcAft>
            </a:pPr>
            <a:r>
              <a:rPr lang="en-US" sz="2400" dirty="0">
                <a:latin typeface="Comic Sans MS" panose="030F0702030302020204" pitchFamily="66" charset="0"/>
                <a:ea typeface="Cambria" panose="02040503050406030204" pitchFamily="18" charset="0"/>
              </a:rPr>
              <a:t>2. </a:t>
            </a:r>
            <a:r>
              <a:rPr lang="en-US" sz="2400" dirty="0" err="1">
                <a:latin typeface="Comic Sans MS" panose="030F0702030302020204" pitchFamily="66" charset="0"/>
                <a:ea typeface="Cambria" panose="02040503050406030204" pitchFamily="18" charset="0"/>
              </a:rPr>
              <a:t>Pelepasan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hipotik</a:t>
            </a:r>
            <a:r>
              <a:rPr lang="en-US" sz="2400" dirty="0">
                <a:latin typeface="Comic Sans MS" panose="030F0702030302020204" pitchFamily="66" charset="0"/>
                <a:ea typeface="Cambria" panose="02040503050406030204" pitchFamily="18" charset="0"/>
              </a:rPr>
              <a:t> oleh yang </a:t>
            </a:r>
            <a:r>
              <a:rPr lang="en-US" sz="2400" dirty="0" err="1">
                <a:latin typeface="Comic Sans MS" panose="030F0702030302020204" pitchFamily="66" charset="0"/>
                <a:ea typeface="Cambria" panose="02040503050406030204" pitchFamily="18" charset="0"/>
              </a:rPr>
              <a:t>berpiutang</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atau</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kreditur</a:t>
            </a:r>
            <a:endParaRPr lang="en-US" sz="2400" dirty="0">
              <a:latin typeface="Comic Sans MS" panose="030F0702030302020204" pitchFamily="66" charset="0"/>
              <a:ea typeface="Cambria" panose="02040503050406030204" pitchFamily="18" charset="0"/>
            </a:endParaRPr>
          </a:p>
        </p:txBody>
      </p:sp>
      <p:sp>
        <p:nvSpPr>
          <p:cNvPr id="23558" name="矩形 11"/>
          <p:cNvSpPr/>
          <p:nvPr/>
        </p:nvSpPr>
        <p:spPr>
          <a:xfrm>
            <a:off x="8041217" y="4711701"/>
            <a:ext cx="2918883" cy="830997"/>
          </a:xfrm>
          <a:prstGeom prst="rect">
            <a:avLst/>
          </a:prstGeom>
          <a:noFill/>
          <a:ln w="9525">
            <a:noFill/>
          </a:ln>
        </p:spPr>
        <p:txBody>
          <a:bodyPr>
            <a:spAutoFit/>
          </a:bodyPr>
          <a:lstStyle/>
          <a:p>
            <a:pPr>
              <a:spcBef>
                <a:spcPts val="0"/>
              </a:spcBef>
              <a:spcAft>
                <a:spcPts val="0"/>
              </a:spcAft>
            </a:pPr>
            <a:r>
              <a:rPr lang="en-US" sz="2400" dirty="0">
                <a:latin typeface="Comic Sans MS" panose="030F0702030302020204" pitchFamily="66" charset="0"/>
                <a:ea typeface="Cambria" panose="02040503050406030204" pitchFamily="18" charset="0"/>
              </a:rPr>
              <a:t>3. </a:t>
            </a:r>
            <a:r>
              <a:rPr lang="id-ID" sz="2400" dirty="0">
                <a:latin typeface="Comic Sans MS" panose="030F0702030302020204" pitchFamily="66" charset="0"/>
                <a:ea typeface="Cambria" panose="02040503050406030204" pitchFamily="18" charset="0"/>
              </a:rPr>
              <a:t>Penetapan oleh hakim</a:t>
            </a:r>
          </a:p>
        </p:txBody>
      </p:sp>
      <p:sp>
        <p:nvSpPr>
          <p:cNvPr id="23560" name="矩形 13"/>
          <p:cNvSpPr/>
          <p:nvPr/>
        </p:nvSpPr>
        <p:spPr>
          <a:xfrm>
            <a:off x="850900" y="4178301"/>
            <a:ext cx="2921000" cy="830997"/>
          </a:xfrm>
          <a:prstGeom prst="rect">
            <a:avLst/>
          </a:prstGeom>
          <a:noFill/>
          <a:ln w="9525">
            <a:noFill/>
          </a:ln>
        </p:spPr>
        <p:txBody>
          <a:bodyPr>
            <a:spAutoFit/>
          </a:bodyPr>
          <a:lstStyle/>
          <a:p>
            <a:pPr lvl="0">
              <a:spcBef>
                <a:spcPts val="0"/>
              </a:spcBef>
              <a:spcAft>
                <a:spcPts val="0"/>
              </a:spcAft>
            </a:pPr>
            <a:r>
              <a:rPr lang="en-US" sz="2400" dirty="0">
                <a:latin typeface="Comic Sans MS" panose="030F0702030302020204" pitchFamily="66" charset="0"/>
                <a:ea typeface="Cambria" panose="02040503050406030204" pitchFamily="18" charset="0"/>
              </a:rPr>
              <a:t>1. </a:t>
            </a:r>
            <a:r>
              <a:rPr lang="id-ID" sz="2400" dirty="0">
                <a:latin typeface="Comic Sans MS" panose="030F0702030302020204" pitchFamily="66" charset="0"/>
                <a:ea typeface="Cambria" panose="02040503050406030204" pitchFamily="18" charset="0"/>
              </a:rPr>
              <a:t>Karena hapusnya ikatan pokok</a:t>
            </a:r>
            <a:endParaRPr lang="en-US" sz="2400" dirty="0">
              <a:latin typeface="Comic Sans MS" panose="030F0702030302020204" pitchFamily="66" charset="0"/>
              <a:ea typeface="Cambria" panose="02040503050406030204" pitchFamily="18" charset="0"/>
            </a:endParaRPr>
          </a:p>
        </p:txBody>
      </p:sp>
      <p:grpSp>
        <p:nvGrpSpPr>
          <p:cNvPr id="23561" name="组合 16"/>
          <p:cNvGrpSpPr/>
          <p:nvPr/>
        </p:nvGrpSpPr>
        <p:grpSpPr>
          <a:xfrm>
            <a:off x="6762751" y="1377951"/>
            <a:ext cx="571500" cy="427567"/>
            <a:chOff x="0" y="0"/>
            <a:chExt cx="428628" cy="321471"/>
          </a:xfrm>
        </p:grpSpPr>
        <p:sp>
          <p:nvSpPr>
            <p:cNvPr id="23577" name="等腰三角形 14"/>
            <p:cNvSpPr/>
            <p:nvPr/>
          </p:nvSpPr>
          <p:spPr>
            <a:xfrm rot="5400000">
              <a:off x="125015" y="17859"/>
              <a:ext cx="321471" cy="285752"/>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23578" name="等腰三角形 15"/>
            <p:cNvSpPr/>
            <p:nvPr/>
          </p:nvSpPr>
          <p:spPr>
            <a:xfrm rot="5400000">
              <a:off x="-17860" y="53577"/>
              <a:ext cx="250034" cy="214313"/>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grpSp>
      <p:grpSp>
        <p:nvGrpSpPr>
          <p:cNvPr id="23562" name="组合 17"/>
          <p:cNvGrpSpPr/>
          <p:nvPr/>
        </p:nvGrpSpPr>
        <p:grpSpPr>
          <a:xfrm>
            <a:off x="334434" y="4178301"/>
            <a:ext cx="571500" cy="429684"/>
            <a:chOff x="0" y="0"/>
            <a:chExt cx="428628" cy="321471"/>
          </a:xfrm>
        </p:grpSpPr>
        <p:sp>
          <p:nvSpPr>
            <p:cNvPr id="23575" name="等腰三角形 18"/>
            <p:cNvSpPr/>
            <p:nvPr/>
          </p:nvSpPr>
          <p:spPr>
            <a:xfrm rot="5400000">
              <a:off x="125015" y="17859"/>
              <a:ext cx="321471" cy="285752"/>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23576" name="等腰三角形 19"/>
            <p:cNvSpPr/>
            <p:nvPr/>
          </p:nvSpPr>
          <p:spPr>
            <a:xfrm rot="5400000">
              <a:off x="-17860" y="53577"/>
              <a:ext cx="250034" cy="214313"/>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grpSp>
      <p:grpSp>
        <p:nvGrpSpPr>
          <p:cNvPr id="23563" name="组合 20"/>
          <p:cNvGrpSpPr/>
          <p:nvPr/>
        </p:nvGrpSpPr>
        <p:grpSpPr>
          <a:xfrm>
            <a:off x="7524751" y="4806951"/>
            <a:ext cx="571500" cy="427567"/>
            <a:chOff x="0" y="0"/>
            <a:chExt cx="428628" cy="321471"/>
          </a:xfrm>
        </p:grpSpPr>
        <p:sp>
          <p:nvSpPr>
            <p:cNvPr id="23573" name="等腰三角形 21"/>
            <p:cNvSpPr/>
            <p:nvPr/>
          </p:nvSpPr>
          <p:spPr>
            <a:xfrm rot="5400000">
              <a:off x="125015" y="17859"/>
              <a:ext cx="321471" cy="285752"/>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23574" name="等腰三角形 22"/>
            <p:cNvSpPr/>
            <p:nvPr/>
          </p:nvSpPr>
          <p:spPr>
            <a:xfrm rot="5400000">
              <a:off x="-17860" y="53577"/>
              <a:ext cx="250034" cy="214313"/>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grpSp>
      <p:grpSp>
        <p:nvGrpSpPr>
          <p:cNvPr id="23566" name="组合 41"/>
          <p:cNvGrpSpPr/>
          <p:nvPr/>
        </p:nvGrpSpPr>
        <p:grpSpPr>
          <a:xfrm>
            <a:off x="3506787" y="59267"/>
            <a:ext cx="8446031" cy="874184"/>
            <a:chOff x="2450632" y="0"/>
            <a:chExt cx="6334344" cy="655357"/>
          </a:xfrm>
        </p:grpSpPr>
        <p:pic>
          <p:nvPicPr>
            <p:cNvPr id="23567" name="图片 42"/>
            <p:cNvPicPr>
              <a:picLocks noChangeAspect="1"/>
            </p:cNvPicPr>
            <p:nvPr/>
          </p:nvPicPr>
          <p:blipFill>
            <a:blip r:embed="rId3"/>
            <a:stretch>
              <a:fillRect/>
            </a:stretch>
          </p:blipFill>
          <p:spPr>
            <a:xfrm>
              <a:off x="8033500" y="0"/>
              <a:ext cx="751476" cy="655357"/>
            </a:xfrm>
            <a:prstGeom prst="rect">
              <a:avLst/>
            </a:prstGeom>
            <a:noFill/>
            <a:ln w="9525">
              <a:noFill/>
            </a:ln>
          </p:spPr>
        </p:pic>
        <p:grpSp>
          <p:nvGrpSpPr>
            <p:cNvPr id="23569" name="组合 44"/>
            <p:cNvGrpSpPr/>
            <p:nvPr/>
          </p:nvGrpSpPr>
          <p:grpSpPr>
            <a:xfrm>
              <a:off x="2450632" y="151301"/>
              <a:ext cx="5398240" cy="288032"/>
              <a:chOff x="0" y="0"/>
              <a:chExt cx="6278569" cy="216024"/>
            </a:xfrm>
          </p:grpSpPr>
          <p:cxnSp>
            <p:nvCxnSpPr>
              <p:cNvPr id="23570" name="直接连接符 45"/>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23571" name="直接连接符 46"/>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23572" name="直接连接符 47"/>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50286572-254C-4901-80EC-A26885A53BE1}"/>
              </a:ext>
            </a:extLst>
          </p:cNvPr>
          <p:cNvSpPr/>
          <p:nvPr/>
        </p:nvSpPr>
        <p:spPr>
          <a:xfrm>
            <a:off x="4874945" y="2841045"/>
            <a:ext cx="2156360" cy="1384995"/>
          </a:xfrm>
          <a:prstGeom prst="rect">
            <a:avLst/>
          </a:prstGeom>
        </p:spPr>
        <p:txBody>
          <a:bodyPr wrap="none">
            <a:spAutoFit/>
          </a:bodyPr>
          <a:lstStyle/>
          <a:p>
            <a:pPr algn="ctr"/>
            <a:r>
              <a:rPr lang="id-ID" sz="2800" dirty="0">
                <a:latin typeface="Comic Sans MS" panose="030F0702030302020204" pitchFamily="66" charset="0"/>
                <a:ea typeface="Cambria" panose="02040503050406030204" pitchFamily="18" charset="0"/>
              </a:rPr>
              <a:t>Sebab </a:t>
            </a:r>
            <a:endParaRPr lang="en-US" sz="2800" dirty="0">
              <a:latin typeface="Comic Sans MS" panose="030F0702030302020204" pitchFamily="66" charset="0"/>
              <a:ea typeface="Cambria" panose="02040503050406030204" pitchFamily="18" charset="0"/>
            </a:endParaRPr>
          </a:p>
          <a:p>
            <a:pPr algn="ctr"/>
            <a:r>
              <a:rPr lang="id-ID" sz="2800" dirty="0">
                <a:latin typeface="Comic Sans MS" panose="030F0702030302020204" pitchFamily="66" charset="0"/>
                <a:ea typeface="Cambria" panose="02040503050406030204" pitchFamily="18" charset="0"/>
              </a:rPr>
              <a:t>Dihapusnya </a:t>
            </a:r>
            <a:endParaRPr lang="en-US" sz="2800" dirty="0">
              <a:latin typeface="Comic Sans MS" panose="030F0702030302020204" pitchFamily="66" charset="0"/>
              <a:ea typeface="Cambria" panose="02040503050406030204" pitchFamily="18" charset="0"/>
            </a:endParaRPr>
          </a:p>
          <a:p>
            <a:pPr algn="ctr"/>
            <a:r>
              <a:rPr lang="id-ID" sz="2800" dirty="0">
                <a:latin typeface="Comic Sans MS" panose="030F0702030302020204" pitchFamily="66" charset="0"/>
                <a:ea typeface="Cambria" panose="02040503050406030204" pitchFamily="18" charset="0"/>
              </a:rPr>
              <a:t>Hipotik </a:t>
            </a:r>
            <a:endParaRPr lang="en-US" sz="2800" dirty="0">
              <a:latin typeface="Comic Sans MS" panose="030F0702030302020204" pitchFamily="66" charset="0"/>
              <a:ea typeface="Cambria" panose="020405030504060302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组合 3"/>
          <p:cNvGrpSpPr/>
          <p:nvPr/>
        </p:nvGrpSpPr>
        <p:grpSpPr>
          <a:xfrm>
            <a:off x="2256367" y="698500"/>
            <a:ext cx="12697884" cy="8942917"/>
            <a:chOff x="0" y="0"/>
            <a:chExt cx="7672564" cy="5352282"/>
          </a:xfrm>
        </p:grpSpPr>
        <p:grpSp>
          <p:nvGrpSpPr>
            <p:cNvPr id="5143" name="组合 7"/>
            <p:cNvGrpSpPr/>
            <p:nvPr/>
          </p:nvGrpSpPr>
          <p:grpSpPr>
            <a:xfrm>
              <a:off x="0" y="1344183"/>
              <a:ext cx="7672566" cy="4008098"/>
              <a:chOff x="0" y="0"/>
              <a:chExt cx="3245441" cy="1695398"/>
            </a:xfrm>
          </p:grpSpPr>
          <p:grpSp>
            <p:nvGrpSpPr>
              <p:cNvPr id="5173" name="组合 8"/>
              <p:cNvGrpSpPr/>
              <p:nvPr/>
            </p:nvGrpSpPr>
            <p:grpSpPr>
              <a:xfrm rot="1471007">
                <a:off x="0" y="793173"/>
                <a:ext cx="902689" cy="788155"/>
                <a:chOff x="0" y="0"/>
                <a:chExt cx="902689" cy="788155"/>
              </a:xfrm>
            </p:grpSpPr>
            <p:sp>
              <p:nvSpPr>
                <p:cNvPr id="5208" name="椭圆 43"/>
                <p:cNvSpPr/>
                <p:nvPr/>
              </p:nvSpPr>
              <p:spPr>
                <a:xfrm rot="-1756069">
                  <a:off x="0" y="288436"/>
                  <a:ext cx="688833" cy="499719"/>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9" name="椭圆 44"/>
                <p:cNvSpPr/>
                <p:nvPr/>
              </p:nvSpPr>
              <p:spPr>
                <a:xfrm>
                  <a:off x="376423" y="0"/>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10" name="椭圆 45"/>
                <p:cNvSpPr/>
                <p:nvPr/>
              </p:nvSpPr>
              <p:spPr>
                <a:xfrm>
                  <a:off x="560321" y="19051"/>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11" name="椭圆 46"/>
                <p:cNvSpPr/>
                <p:nvPr/>
              </p:nvSpPr>
              <p:spPr>
                <a:xfrm>
                  <a:off x="623901" y="230780"/>
                  <a:ext cx="236639" cy="24693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12" name="椭圆 47"/>
                <p:cNvSpPr/>
                <p:nvPr/>
              </p:nvSpPr>
              <p:spPr>
                <a:xfrm>
                  <a:off x="327635" y="220413"/>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sp>
            <p:nvSpPr>
              <p:cNvPr id="5174" name="等腰三角形 30"/>
              <p:cNvSpPr/>
              <p:nvPr/>
            </p:nvSpPr>
            <p:spPr>
              <a:xfrm>
                <a:off x="1206517" y="0"/>
                <a:ext cx="187721" cy="1019174"/>
              </a:xfrm>
              <a:custGeom>
                <a:avLst/>
                <a:gdLst>
                  <a:gd name="txL" fmla="*/ 0 w 450060"/>
                  <a:gd name="txT" fmla="*/ 0 h 1019174"/>
                  <a:gd name="txR" fmla="*/ 450060 w 450060"/>
                  <a:gd name="txB" fmla="*/ 1019174 h 1019174"/>
                </a:gdLst>
                <a:ahLst/>
                <a:cxnLst>
                  <a:cxn ang="0">
                    <a:pos x="0" y="1019174"/>
                  </a:cxn>
                  <a:cxn ang="0">
                    <a:pos x="73984" y="28574"/>
                  </a:cxn>
                  <a:cxn ang="0">
                    <a:pos x="132915" y="0"/>
                  </a:cxn>
                  <a:cxn ang="0">
                    <a:pos x="187721" y="1019174"/>
                  </a:cxn>
                  <a:cxn ang="0">
                    <a:pos x="0" y="1019174"/>
                  </a:cxn>
                </a:cxnLst>
                <a:rect l="txL" t="txT" r="txR" b="txB"/>
                <a:pathLst>
                  <a:path w="450060" h="1019174">
                    <a:moveTo>
                      <a:pt x="0" y="1019174"/>
                    </a:moveTo>
                    <a:cubicBezTo>
                      <a:pt x="99757" y="374649"/>
                      <a:pt x="185788" y="430212"/>
                      <a:pt x="177376" y="28574"/>
                    </a:cubicBezTo>
                    <a:lnTo>
                      <a:pt x="318664" y="0"/>
                    </a:lnTo>
                    <a:cubicBezTo>
                      <a:pt x="309796" y="587375"/>
                      <a:pt x="421485" y="688974"/>
                      <a:pt x="450060" y="1019174"/>
                    </a:cubicBezTo>
                    <a:lnTo>
                      <a:pt x="0" y="1019174"/>
                    </a:lnTo>
                    <a:close/>
                  </a:path>
                </a:pathLst>
              </a:custGeom>
              <a:solidFill>
                <a:srgbClr val="A6A6A6">
                  <a:alpha val="100000"/>
                </a:srgbClr>
              </a:solidFill>
              <a:ln w="9525">
                <a:noFill/>
              </a:ln>
            </p:spPr>
            <p:txBody>
              <a:bodyPr/>
              <a:lstStyle/>
              <a:p>
                <a:endParaRPr lang="zh-CN" altLang="en-US" sz="2400"/>
              </a:p>
            </p:txBody>
          </p:sp>
          <p:sp>
            <p:nvSpPr>
              <p:cNvPr id="5175" name="等腰三角形 30"/>
              <p:cNvSpPr/>
              <p:nvPr/>
            </p:nvSpPr>
            <p:spPr>
              <a:xfrm>
                <a:off x="1717195" y="12699"/>
                <a:ext cx="281383" cy="1001712"/>
              </a:xfrm>
              <a:custGeom>
                <a:avLst/>
                <a:gdLst>
                  <a:gd name="txL" fmla="*/ 0 w 674613"/>
                  <a:gd name="txT" fmla="*/ 0 h 1001712"/>
                  <a:gd name="txR" fmla="*/ 674613 w 674613"/>
                  <a:gd name="txB" fmla="*/ 1001712 h 1001712"/>
                </a:gdLst>
                <a:ahLst/>
                <a:cxnLst>
                  <a:cxn ang="0">
                    <a:pos x="0" y="990599"/>
                  </a:cxn>
                  <a:cxn ang="0">
                    <a:pos x="59696" y="28574"/>
                  </a:cxn>
                  <a:cxn ang="0">
                    <a:pos x="118627" y="0"/>
                  </a:cxn>
                  <a:cxn ang="0">
                    <a:pos x="281383" y="1001712"/>
                  </a:cxn>
                  <a:cxn ang="0">
                    <a:pos x="0" y="990599"/>
                  </a:cxn>
                </a:cxnLst>
                <a:rect l="txL" t="txT" r="txR" b="txB"/>
                <a:pathLst>
                  <a:path w="674613" h="1001712">
                    <a:moveTo>
                      <a:pt x="0" y="990599"/>
                    </a:moveTo>
                    <a:cubicBezTo>
                      <a:pt x="99757" y="346074"/>
                      <a:pt x="151532" y="430212"/>
                      <a:pt x="143120" y="28574"/>
                    </a:cubicBezTo>
                    <a:lnTo>
                      <a:pt x="284408" y="0"/>
                    </a:lnTo>
                    <a:cubicBezTo>
                      <a:pt x="397334" y="641350"/>
                      <a:pt x="646038" y="671512"/>
                      <a:pt x="674613" y="1001712"/>
                    </a:cubicBezTo>
                    <a:lnTo>
                      <a:pt x="0" y="990599"/>
                    </a:lnTo>
                    <a:close/>
                  </a:path>
                </a:pathLst>
              </a:custGeom>
              <a:solidFill>
                <a:srgbClr val="787FA7">
                  <a:alpha val="100000"/>
                </a:srgbClr>
              </a:solidFill>
              <a:ln w="9525">
                <a:noFill/>
              </a:ln>
            </p:spPr>
            <p:txBody>
              <a:bodyPr/>
              <a:lstStyle/>
              <a:p>
                <a:endParaRPr lang="zh-CN" altLang="en-US" sz="2400"/>
              </a:p>
            </p:txBody>
          </p:sp>
          <p:sp>
            <p:nvSpPr>
              <p:cNvPr id="5176" name="等腰三角形 30"/>
              <p:cNvSpPr/>
              <p:nvPr/>
            </p:nvSpPr>
            <p:spPr>
              <a:xfrm>
                <a:off x="1331632" y="94454"/>
                <a:ext cx="461961" cy="962025"/>
              </a:xfrm>
              <a:custGeom>
                <a:avLst/>
                <a:gdLst>
                  <a:gd name="txL" fmla="*/ 0 w 403551"/>
                  <a:gd name="txT" fmla="*/ 0 h 962025"/>
                  <a:gd name="txR" fmla="*/ 403551 w 403551"/>
                  <a:gd name="txB" fmla="*/ 962025 h 962025"/>
                </a:gdLst>
                <a:ahLst/>
                <a:cxnLst>
                  <a:cxn ang="0">
                    <a:pos x="0" y="952500"/>
                  </a:cxn>
                  <a:cxn ang="0">
                    <a:pos x="159229" y="0"/>
                  </a:cxn>
                  <a:cxn ang="0">
                    <a:pos x="280487" y="1"/>
                  </a:cxn>
                  <a:cxn ang="0">
                    <a:pos x="461961" y="962025"/>
                  </a:cxn>
                  <a:cxn ang="0">
                    <a:pos x="0" y="952500"/>
                  </a:cxn>
                </a:cxnLst>
                <a:rect l="txL" t="txT" r="txR" b="txB"/>
                <a:pathLst>
                  <a:path w="403551" h="962025">
                    <a:moveTo>
                      <a:pt x="0" y="952500"/>
                    </a:moveTo>
                    <a:cubicBezTo>
                      <a:pt x="99757" y="307975"/>
                      <a:pt x="147508" y="401638"/>
                      <a:pt x="139096" y="0"/>
                    </a:cubicBezTo>
                    <a:lnTo>
                      <a:pt x="245022" y="1"/>
                    </a:lnTo>
                    <a:cubicBezTo>
                      <a:pt x="236154" y="587376"/>
                      <a:pt x="374976" y="631825"/>
                      <a:pt x="403551" y="962025"/>
                    </a:cubicBezTo>
                    <a:lnTo>
                      <a:pt x="0" y="952500"/>
                    </a:lnTo>
                    <a:close/>
                  </a:path>
                </a:pathLst>
              </a:custGeom>
              <a:solidFill>
                <a:srgbClr val="F2F2F2">
                  <a:alpha val="100000"/>
                </a:srgbClr>
              </a:solidFill>
              <a:ln w="9525">
                <a:noFill/>
              </a:ln>
            </p:spPr>
            <p:txBody>
              <a:bodyPr/>
              <a:lstStyle/>
              <a:p>
                <a:endParaRPr lang="zh-CN" altLang="en-US" sz="2400"/>
              </a:p>
            </p:txBody>
          </p:sp>
          <p:grpSp>
            <p:nvGrpSpPr>
              <p:cNvPr id="5177" name="组合 12"/>
              <p:cNvGrpSpPr/>
              <p:nvPr/>
            </p:nvGrpSpPr>
            <p:grpSpPr>
              <a:xfrm>
                <a:off x="890063" y="611543"/>
                <a:ext cx="526266" cy="609243"/>
                <a:chOff x="0" y="0"/>
                <a:chExt cx="526266" cy="609243"/>
              </a:xfrm>
            </p:grpSpPr>
            <p:sp>
              <p:nvSpPr>
                <p:cNvPr id="5204" name="椭圆 39"/>
                <p:cNvSpPr/>
                <p:nvPr/>
              </p:nvSpPr>
              <p:spPr>
                <a:xfrm>
                  <a:off x="277211" y="0"/>
                  <a:ext cx="236639" cy="24693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5" name="椭圆 40"/>
                <p:cNvSpPr/>
                <p:nvPr/>
              </p:nvSpPr>
              <p:spPr>
                <a:xfrm>
                  <a:off x="0" y="232925"/>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6" name="椭圆 41"/>
                <p:cNvSpPr/>
                <p:nvPr/>
              </p:nvSpPr>
              <p:spPr>
                <a:xfrm>
                  <a:off x="183898" y="251976"/>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7" name="椭圆 42"/>
                <p:cNvSpPr/>
                <p:nvPr/>
              </p:nvSpPr>
              <p:spPr>
                <a:xfrm>
                  <a:off x="17247" y="47942"/>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grpSp>
            <p:nvGrpSpPr>
              <p:cNvPr id="5178" name="组合 13"/>
              <p:cNvGrpSpPr/>
              <p:nvPr/>
            </p:nvGrpSpPr>
            <p:grpSpPr>
              <a:xfrm>
                <a:off x="396961" y="626091"/>
                <a:ext cx="2540636" cy="1069307"/>
                <a:chOff x="0" y="0"/>
                <a:chExt cx="2540636" cy="1069307"/>
              </a:xfrm>
            </p:grpSpPr>
            <p:sp>
              <p:nvSpPr>
                <p:cNvPr id="5189" name="椭圆 24"/>
                <p:cNvSpPr/>
                <p:nvPr/>
              </p:nvSpPr>
              <p:spPr>
                <a:xfrm>
                  <a:off x="730565" y="37308"/>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0" name="椭圆 25"/>
                <p:cNvSpPr/>
                <p:nvPr/>
              </p:nvSpPr>
              <p:spPr>
                <a:xfrm>
                  <a:off x="980891" y="0"/>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1" name="椭圆 26"/>
                <p:cNvSpPr/>
                <p:nvPr/>
              </p:nvSpPr>
              <p:spPr>
                <a:xfrm>
                  <a:off x="1260258" y="5473"/>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2" name="椭圆 27"/>
                <p:cNvSpPr/>
                <p:nvPr/>
              </p:nvSpPr>
              <p:spPr>
                <a:xfrm>
                  <a:off x="1454538" y="87352"/>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3" name="椭圆 28"/>
                <p:cNvSpPr/>
                <p:nvPr/>
              </p:nvSpPr>
              <p:spPr>
                <a:xfrm>
                  <a:off x="1126510" y="286873"/>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4" name="椭圆 29"/>
                <p:cNvSpPr/>
                <p:nvPr/>
              </p:nvSpPr>
              <p:spPr>
                <a:xfrm>
                  <a:off x="893811" y="321469"/>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5" name="椭圆 30"/>
                <p:cNvSpPr/>
                <p:nvPr/>
              </p:nvSpPr>
              <p:spPr>
                <a:xfrm>
                  <a:off x="577008" y="223876"/>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6" name="椭圆 31"/>
                <p:cNvSpPr/>
                <p:nvPr/>
              </p:nvSpPr>
              <p:spPr>
                <a:xfrm>
                  <a:off x="1481777" y="398501"/>
                  <a:ext cx="803062" cy="613706"/>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7" name="椭圆 32"/>
                <p:cNvSpPr/>
                <p:nvPr/>
              </p:nvSpPr>
              <p:spPr>
                <a:xfrm>
                  <a:off x="1143342" y="226395"/>
                  <a:ext cx="508677" cy="44458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8" name="椭圆 33"/>
                <p:cNvSpPr/>
                <p:nvPr/>
              </p:nvSpPr>
              <p:spPr>
                <a:xfrm>
                  <a:off x="938789" y="501031"/>
                  <a:ext cx="556384" cy="425193"/>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9" name="椭圆 34"/>
                <p:cNvSpPr/>
                <p:nvPr/>
              </p:nvSpPr>
              <p:spPr>
                <a:xfrm>
                  <a:off x="227144" y="344249"/>
                  <a:ext cx="1130256" cy="68780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0" name="椭圆 35"/>
                <p:cNvSpPr/>
                <p:nvPr/>
              </p:nvSpPr>
              <p:spPr>
                <a:xfrm rot="-284914">
                  <a:off x="1704002" y="303034"/>
                  <a:ext cx="836634" cy="71755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1" name="椭圆 36"/>
                <p:cNvSpPr/>
                <p:nvPr/>
              </p:nvSpPr>
              <p:spPr>
                <a:xfrm>
                  <a:off x="1157700" y="254311"/>
                  <a:ext cx="803062" cy="613706"/>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2" name="椭圆 37"/>
                <p:cNvSpPr/>
                <p:nvPr/>
              </p:nvSpPr>
              <p:spPr>
                <a:xfrm>
                  <a:off x="0" y="463530"/>
                  <a:ext cx="556384" cy="425193"/>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3" name="椭圆 38"/>
                <p:cNvSpPr/>
                <p:nvPr/>
              </p:nvSpPr>
              <p:spPr>
                <a:xfrm>
                  <a:off x="743456" y="381507"/>
                  <a:ext cx="1130256" cy="68780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grpSp>
            <p:nvGrpSpPr>
              <p:cNvPr id="5179" name="组合 14"/>
              <p:cNvGrpSpPr/>
              <p:nvPr/>
            </p:nvGrpSpPr>
            <p:grpSpPr>
              <a:xfrm>
                <a:off x="1491128" y="522266"/>
                <a:ext cx="1754313" cy="1101522"/>
                <a:chOff x="0" y="0"/>
                <a:chExt cx="1754313" cy="1101522"/>
              </a:xfrm>
            </p:grpSpPr>
            <p:sp>
              <p:nvSpPr>
                <p:cNvPr id="5180" name="椭圆 15"/>
                <p:cNvSpPr/>
                <p:nvPr/>
              </p:nvSpPr>
              <p:spPr>
                <a:xfrm>
                  <a:off x="224872" y="0"/>
                  <a:ext cx="342368" cy="357267"/>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1" name="椭圆 16"/>
                <p:cNvSpPr/>
                <p:nvPr/>
              </p:nvSpPr>
              <p:spPr>
                <a:xfrm>
                  <a:off x="506716" y="254042"/>
                  <a:ext cx="342368" cy="357267"/>
                </a:xfrm>
                <a:prstGeom prst="ellipse">
                  <a:avLst/>
                </a:prstGeom>
                <a:solidFill>
                  <a:srgbClr val="D8D8D8"/>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2" name="椭圆 17"/>
                <p:cNvSpPr/>
                <p:nvPr/>
              </p:nvSpPr>
              <p:spPr>
                <a:xfrm>
                  <a:off x="293483" y="278064"/>
                  <a:ext cx="342368" cy="357267"/>
                </a:xfrm>
                <a:prstGeom prst="ellipse">
                  <a:avLst/>
                </a:prstGeom>
                <a:solidFill>
                  <a:srgbClr val="D8D8D8"/>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3" name="椭圆 18"/>
                <p:cNvSpPr/>
                <p:nvPr/>
              </p:nvSpPr>
              <p:spPr>
                <a:xfrm>
                  <a:off x="0" y="242431"/>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4" name="椭圆 19"/>
                <p:cNvSpPr/>
                <p:nvPr/>
              </p:nvSpPr>
              <p:spPr>
                <a:xfrm>
                  <a:off x="555378" y="168588"/>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5" name="椭圆 20"/>
                <p:cNvSpPr/>
                <p:nvPr/>
              </p:nvSpPr>
              <p:spPr>
                <a:xfrm>
                  <a:off x="300853" y="123851"/>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6" name="椭圆 21"/>
                <p:cNvSpPr/>
                <p:nvPr/>
              </p:nvSpPr>
              <p:spPr>
                <a:xfrm>
                  <a:off x="700794" y="351670"/>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7" name="椭圆 22"/>
                <p:cNvSpPr/>
                <p:nvPr/>
              </p:nvSpPr>
              <p:spPr>
                <a:xfrm>
                  <a:off x="986546" y="307494"/>
                  <a:ext cx="512975" cy="534988"/>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8" name="椭圆 23"/>
                <p:cNvSpPr/>
                <p:nvPr/>
              </p:nvSpPr>
              <p:spPr>
                <a:xfrm rot="-745472">
                  <a:off x="999788" y="466521"/>
                  <a:ext cx="754525" cy="635001"/>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grpSp>
        <p:grpSp>
          <p:nvGrpSpPr>
            <p:cNvPr id="5144" name="组合 2"/>
            <p:cNvGrpSpPr/>
            <p:nvPr/>
          </p:nvGrpSpPr>
          <p:grpSpPr>
            <a:xfrm>
              <a:off x="2995922" y="0"/>
              <a:ext cx="1332322" cy="1835226"/>
              <a:chOff x="0" y="0"/>
              <a:chExt cx="1332322" cy="1835226"/>
            </a:xfrm>
          </p:grpSpPr>
          <p:sp>
            <p:nvSpPr>
              <p:cNvPr id="5145" name="Freeform 41"/>
              <p:cNvSpPr/>
              <p:nvPr/>
            </p:nvSpPr>
            <p:spPr>
              <a:xfrm>
                <a:off x="480386" y="1268519"/>
                <a:ext cx="367796" cy="566707"/>
              </a:xfrm>
              <a:custGeom>
                <a:avLst/>
                <a:gdLst>
                  <a:gd name="txL" fmla="*/ 0 w 1433"/>
                  <a:gd name="txT" fmla="*/ 0 h 2201"/>
                  <a:gd name="txR" fmla="*/ 1433 w 1433"/>
                  <a:gd name="txB" fmla="*/ 2201 h 2201"/>
                </a:gdLst>
                <a:ahLst/>
                <a:cxnLst>
                  <a:cxn ang="0">
                    <a:pos x="363176" y="175084"/>
                  </a:cxn>
                  <a:cxn ang="0">
                    <a:pos x="218932" y="433591"/>
                  </a:cxn>
                  <a:cxn ang="0">
                    <a:pos x="289258" y="566707"/>
                  </a:cxn>
                  <a:cxn ang="0">
                    <a:pos x="42092" y="395227"/>
                  </a:cxn>
                  <a:cxn ang="0">
                    <a:pos x="108824" y="75441"/>
                  </a:cxn>
                  <a:cxn ang="0">
                    <a:pos x="363176" y="175084"/>
                  </a:cxn>
                </a:cxnLst>
                <a:rect l="txL" t="txT" r="txR" b="txB"/>
                <a:pathLst>
                  <a:path w="1433" h="2201">
                    <a:moveTo>
                      <a:pt x="1415" y="680"/>
                    </a:moveTo>
                    <a:cubicBezTo>
                      <a:pt x="1433" y="1075"/>
                      <a:pt x="888" y="1350"/>
                      <a:pt x="853" y="1684"/>
                    </a:cubicBezTo>
                    <a:cubicBezTo>
                      <a:pt x="821" y="1984"/>
                      <a:pt x="1127" y="2201"/>
                      <a:pt x="1127" y="2201"/>
                    </a:cubicBezTo>
                    <a:cubicBezTo>
                      <a:pt x="1127" y="2201"/>
                      <a:pt x="401" y="2168"/>
                      <a:pt x="164" y="1535"/>
                    </a:cubicBezTo>
                    <a:cubicBezTo>
                      <a:pt x="0" y="1094"/>
                      <a:pt x="114" y="490"/>
                      <a:pt x="424" y="293"/>
                    </a:cubicBezTo>
                    <a:cubicBezTo>
                      <a:pt x="887" y="0"/>
                      <a:pt x="1397" y="286"/>
                      <a:pt x="1415" y="680"/>
                    </a:cubicBezTo>
                    <a:close/>
                  </a:path>
                </a:pathLst>
              </a:custGeom>
              <a:solidFill>
                <a:srgbClr val="E46940">
                  <a:alpha val="100000"/>
                </a:srgbClr>
              </a:solidFill>
              <a:ln w="9525">
                <a:noFill/>
              </a:ln>
            </p:spPr>
            <p:txBody>
              <a:bodyPr/>
              <a:lstStyle/>
              <a:p>
                <a:endParaRPr lang="zh-CN" altLang="en-US" sz="2400"/>
              </a:p>
            </p:txBody>
          </p:sp>
          <p:sp>
            <p:nvSpPr>
              <p:cNvPr id="5146" name="Freeform 42"/>
              <p:cNvSpPr/>
              <p:nvPr/>
            </p:nvSpPr>
            <p:spPr>
              <a:xfrm>
                <a:off x="713073" y="1317310"/>
                <a:ext cx="165133" cy="409080"/>
              </a:xfrm>
              <a:custGeom>
                <a:avLst/>
                <a:gdLst>
                  <a:gd name="txL" fmla="*/ 0 w 637"/>
                  <a:gd name="txT" fmla="*/ 0 h 1594"/>
                  <a:gd name="txR" fmla="*/ 637 w 637"/>
                  <a:gd name="txB" fmla="*/ 1594 h 1594"/>
                </a:gdLst>
                <a:ahLst/>
                <a:cxnLst>
                  <a:cxn ang="0">
                    <a:pos x="31886" y="45425"/>
                  </a:cxn>
                  <a:cxn ang="0">
                    <a:pos x="150875" y="166044"/>
                  </a:cxn>
                  <a:cxn ang="0">
                    <a:pos x="64550" y="345691"/>
                  </a:cxn>
                  <a:cxn ang="0">
                    <a:pos x="46922" y="409080"/>
                  </a:cxn>
                  <a:cxn ang="0">
                    <a:pos x="34997" y="300009"/>
                  </a:cxn>
                  <a:cxn ang="0">
                    <a:pos x="75438" y="182469"/>
                  </a:cxn>
                  <a:cxn ang="0">
                    <a:pos x="0" y="102142"/>
                  </a:cxn>
                  <a:cxn ang="0">
                    <a:pos x="31886" y="45425"/>
                  </a:cxn>
                </a:cxnLst>
                <a:rect l="txL" t="txT" r="txR" b="txB"/>
                <a:pathLst>
                  <a:path w="637" h="1594">
                    <a:moveTo>
                      <a:pt x="123" y="177"/>
                    </a:moveTo>
                    <a:cubicBezTo>
                      <a:pt x="123" y="177"/>
                      <a:pt x="474" y="0"/>
                      <a:pt x="582" y="647"/>
                    </a:cubicBezTo>
                    <a:cubicBezTo>
                      <a:pt x="637" y="977"/>
                      <a:pt x="386" y="1177"/>
                      <a:pt x="249" y="1347"/>
                    </a:cubicBezTo>
                    <a:cubicBezTo>
                      <a:pt x="172" y="1443"/>
                      <a:pt x="181" y="1594"/>
                      <a:pt x="181" y="1594"/>
                    </a:cubicBezTo>
                    <a:cubicBezTo>
                      <a:pt x="181" y="1594"/>
                      <a:pt x="60" y="1462"/>
                      <a:pt x="135" y="1169"/>
                    </a:cubicBezTo>
                    <a:cubicBezTo>
                      <a:pt x="180" y="990"/>
                      <a:pt x="365" y="852"/>
                      <a:pt x="291" y="711"/>
                    </a:cubicBezTo>
                    <a:cubicBezTo>
                      <a:pt x="216" y="570"/>
                      <a:pt x="0" y="398"/>
                      <a:pt x="0" y="398"/>
                    </a:cubicBezTo>
                    <a:lnTo>
                      <a:pt x="123" y="177"/>
                    </a:lnTo>
                    <a:close/>
                  </a:path>
                </a:pathLst>
              </a:custGeom>
              <a:solidFill>
                <a:srgbClr val="E46940">
                  <a:alpha val="100000"/>
                </a:srgbClr>
              </a:solidFill>
              <a:ln w="9525">
                <a:noFill/>
              </a:ln>
            </p:spPr>
            <p:txBody>
              <a:bodyPr/>
              <a:lstStyle/>
              <a:p>
                <a:endParaRPr lang="zh-CN" altLang="en-US" sz="2400"/>
              </a:p>
            </p:txBody>
          </p:sp>
          <p:sp>
            <p:nvSpPr>
              <p:cNvPr id="5147" name="Freeform 43"/>
              <p:cNvSpPr/>
              <p:nvPr/>
            </p:nvSpPr>
            <p:spPr>
              <a:xfrm>
                <a:off x="420338" y="1294792"/>
                <a:ext cx="266465" cy="472880"/>
              </a:xfrm>
              <a:custGeom>
                <a:avLst/>
                <a:gdLst>
                  <a:gd name="txL" fmla="*/ 0 w 1028"/>
                  <a:gd name="txT" fmla="*/ 0 h 1830"/>
                  <a:gd name="txR" fmla="*/ 1028 w 1028"/>
                  <a:gd name="txB" fmla="*/ 1830 h 1830"/>
                </a:gdLst>
                <a:ahLst/>
                <a:cxnLst>
                  <a:cxn ang="0">
                    <a:pos x="229398" y="150391"/>
                  </a:cxn>
                  <a:cxn ang="0">
                    <a:pos x="97980" y="336701"/>
                  </a:cxn>
                  <a:cxn ang="0">
                    <a:pos x="115866" y="472880"/>
                  </a:cxn>
                  <a:cxn ang="0">
                    <a:pos x="26698" y="216284"/>
                  </a:cxn>
                  <a:cxn ang="0">
                    <a:pos x="266465" y="16279"/>
                  </a:cxn>
                  <a:cxn ang="0">
                    <a:pos x="229398" y="150391"/>
                  </a:cxn>
                </a:cxnLst>
                <a:rect l="txL" t="txT" r="txR" b="txB"/>
                <a:pathLst>
                  <a:path w="1028" h="1830">
                    <a:moveTo>
                      <a:pt x="885" y="582"/>
                    </a:moveTo>
                    <a:cubicBezTo>
                      <a:pt x="885" y="582"/>
                      <a:pt x="407" y="1082"/>
                      <a:pt x="378" y="1303"/>
                    </a:cubicBezTo>
                    <a:cubicBezTo>
                      <a:pt x="339" y="1603"/>
                      <a:pt x="447" y="1830"/>
                      <a:pt x="447" y="1830"/>
                    </a:cubicBezTo>
                    <a:cubicBezTo>
                      <a:pt x="447" y="1830"/>
                      <a:pt x="0" y="1335"/>
                      <a:pt x="103" y="837"/>
                    </a:cubicBezTo>
                    <a:cubicBezTo>
                      <a:pt x="276" y="0"/>
                      <a:pt x="1028" y="63"/>
                      <a:pt x="1028" y="63"/>
                    </a:cubicBezTo>
                    <a:lnTo>
                      <a:pt x="885" y="582"/>
                    </a:lnTo>
                    <a:close/>
                  </a:path>
                </a:pathLst>
              </a:custGeom>
              <a:solidFill>
                <a:srgbClr val="E46940">
                  <a:alpha val="100000"/>
                </a:srgbClr>
              </a:solidFill>
              <a:ln w="9525">
                <a:noFill/>
              </a:ln>
            </p:spPr>
            <p:txBody>
              <a:bodyPr/>
              <a:lstStyle/>
              <a:p>
                <a:endParaRPr lang="zh-CN" altLang="en-US" sz="2400"/>
              </a:p>
            </p:txBody>
          </p:sp>
          <p:sp>
            <p:nvSpPr>
              <p:cNvPr id="5148" name="Freeform 44"/>
              <p:cNvSpPr/>
              <p:nvPr/>
            </p:nvSpPr>
            <p:spPr>
              <a:xfrm>
                <a:off x="540434" y="1283531"/>
                <a:ext cx="240193" cy="337771"/>
              </a:xfrm>
              <a:custGeom>
                <a:avLst/>
                <a:gdLst>
                  <a:gd name="txL" fmla="*/ 0 w 934"/>
                  <a:gd name="txT" fmla="*/ 0 h 1313"/>
                  <a:gd name="txR" fmla="*/ 934 w 934"/>
                  <a:gd name="txB" fmla="*/ 1313 h 1313"/>
                </a:gdLst>
                <a:ahLst/>
                <a:cxnLst>
                  <a:cxn ang="0">
                    <a:pos x="227335" y="122194"/>
                  </a:cxn>
                  <a:cxn ang="0">
                    <a:pos x="103895" y="249791"/>
                  </a:cxn>
                  <a:cxn ang="0">
                    <a:pos x="124725" y="337771"/>
                  </a:cxn>
                  <a:cxn ang="0">
                    <a:pos x="7201" y="200656"/>
                  </a:cxn>
                  <a:cxn ang="0">
                    <a:pos x="94637" y="25468"/>
                  </a:cxn>
                  <a:cxn ang="0">
                    <a:pos x="227335" y="122194"/>
                  </a:cxn>
                </a:cxnLst>
                <a:rect l="txL" t="txT" r="txR" b="txB"/>
                <a:pathLst>
                  <a:path w="934" h="1313">
                    <a:moveTo>
                      <a:pt x="884" y="475"/>
                    </a:moveTo>
                    <a:cubicBezTo>
                      <a:pt x="834" y="707"/>
                      <a:pt x="476" y="783"/>
                      <a:pt x="404" y="971"/>
                    </a:cubicBezTo>
                    <a:cubicBezTo>
                      <a:pt x="340" y="1141"/>
                      <a:pt x="485" y="1313"/>
                      <a:pt x="485" y="1313"/>
                    </a:cubicBezTo>
                    <a:cubicBezTo>
                      <a:pt x="485" y="1313"/>
                      <a:pt x="69" y="1183"/>
                      <a:pt x="28" y="780"/>
                    </a:cubicBezTo>
                    <a:cubicBezTo>
                      <a:pt x="0" y="499"/>
                      <a:pt x="158" y="166"/>
                      <a:pt x="368" y="99"/>
                    </a:cubicBezTo>
                    <a:cubicBezTo>
                      <a:pt x="681" y="0"/>
                      <a:pt x="934" y="244"/>
                      <a:pt x="884" y="475"/>
                    </a:cubicBezTo>
                    <a:close/>
                  </a:path>
                </a:pathLst>
              </a:custGeom>
              <a:solidFill>
                <a:srgbClr val="FBD764">
                  <a:alpha val="100000"/>
                </a:srgbClr>
              </a:solidFill>
              <a:ln w="9525">
                <a:noFill/>
              </a:ln>
            </p:spPr>
            <p:txBody>
              <a:bodyPr/>
              <a:lstStyle/>
              <a:p>
                <a:endParaRPr lang="zh-CN" altLang="en-US" sz="2400"/>
              </a:p>
            </p:txBody>
          </p:sp>
          <p:sp>
            <p:nvSpPr>
              <p:cNvPr id="5149" name="Freeform 45"/>
              <p:cNvSpPr/>
              <p:nvPr/>
            </p:nvSpPr>
            <p:spPr>
              <a:xfrm>
                <a:off x="596731" y="1287286"/>
                <a:ext cx="172639" cy="165133"/>
              </a:xfrm>
              <a:custGeom>
                <a:avLst/>
                <a:gdLst>
                  <a:gd name="txL" fmla="*/ 0 w 676"/>
                  <a:gd name="txT" fmla="*/ 0 h 648"/>
                  <a:gd name="txR" fmla="*/ 676 w 676"/>
                  <a:gd name="txB" fmla="*/ 648 h 648"/>
                </a:gdLst>
                <a:ahLst/>
                <a:cxnLst>
                  <a:cxn ang="0">
                    <a:pos x="150421" y="88428"/>
                  </a:cxn>
                  <a:cxn ang="0">
                    <a:pos x="56440" y="116969"/>
                  </a:cxn>
                  <a:cxn ang="0">
                    <a:pos x="42649" y="165133"/>
                  </a:cxn>
                  <a:cxn ang="0">
                    <a:pos x="22729" y="67276"/>
                  </a:cxn>
                  <a:cxn ang="0">
                    <a:pos x="112113" y="6116"/>
                  </a:cxn>
                  <a:cxn ang="0">
                    <a:pos x="150421" y="88428"/>
                  </a:cxn>
                </a:cxnLst>
                <a:rect l="txL" t="txT" r="txR" b="txB"/>
                <a:pathLst>
                  <a:path w="676" h="648">
                    <a:moveTo>
                      <a:pt x="589" y="347"/>
                    </a:moveTo>
                    <a:cubicBezTo>
                      <a:pt x="502" y="447"/>
                      <a:pt x="306" y="387"/>
                      <a:pt x="221" y="459"/>
                    </a:cubicBezTo>
                    <a:cubicBezTo>
                      <a:pt x="143" y="524"/>
                      <a:pt x="167" y="648"/>
                      <a:pt x="167" y="648"/>
                    </a:cubicBezTo>
                    <a:cubicBezTo>
                      <a:pt x="167" y="648"/>
                      <a:pt x="0" y="472"/>
                      <a:pt x="89" y="264"/>
                    </a:cubicBezTo>
                    <a:cubicBezTo>
                      <a:pt x="151" y="119"/>
                      <a:pt x="319" y="0"/>
                      <a:pt x="439" y="24"/>
                    </a:cubicBezTo>
                    <a:cubicBezTo>
                      <a:pt x="619" y="61"/>
                      <a:pt x="676" y="248"/>
                      <a:pt x="589" y="347"/>
                    </a:cubicBezTo>
                    <a:close/>
                  </a:path>
                </a:pathLst>
              </a:custGeom>
              <a:solidFill>
                <a:srgbClr val="EFE5C7">
                  <a:alpha val="100000"/>
                </a:srgbClr>
              </a:solidFill>
              <a:ln w="9525">
                <a:noFill/>
              </a:ln>
            </p:spPr>
            <p:txBody>
              <a:bodyPr/>
              <a:lstStyle/>
              <a:p>
                <a:endParaRPr lang="zh-CN" altLang="en-US" sz="2400"/>
              </a:p>
            </p:txBody>
          </p:sp>
          <p:sp>
            <p:nvSpPr>
              <p:cNvPr id="5150" name="Freeform 46"/>
              <p:cNvSpPr/>
              <p:nvPr/>
            </p:nvSpPr>
            <p:spPr>
              <a:xfrm>
                <a:off x="457868" y="1182201"/>
                <a:ext cx="420338" cy="195157"/>
              </a:xfrm>
              <a:custGeom>
                <a:avLst/>
                <a:gdLst>
                  <a:gd name="txL" fmla="*/ 0 w 1640"/>
                  <a:gd name="txT" fmla="*/ 0 h 750"/>
                  <a:gd name="txR" fmla="*/ 1640 w 1640"/>
                  <a:gd name="txB" fmla="*/ 750 h 750"/>
                </a:gdLst>
                <a:ahLst/>
                <a:cxnLst>
                  <a:cxn ang="0">
                    <a:pos x="210169" y="93415"/>
                  </a:cxn>
                  <a:cxn ang="0">
                    <a:pos x="0" y="0"/>
                  </a:cxn>
                  <a:cxn ang="0">
                    <a:pos x="0" y="101482"/>
                  </a:cxn>
                  <a:cxn ang="0">
                    <a:pos x="210169" y="195157"/>
                  </a:cxn>
                  <a:cxn ang="0">
                    <a:pos x="420338" y="101482"/>
                  </a:cxn>
                  <a:cxn ang="0">
                    <a:pos x="420338" y="0"/>
                  </a:cxn>
                  <a:cxn ang="0">
                    <a:pos x="210169" y="93415"/>
                  </a:cxn>
                </a:cxnLst>
                <a:rect l="txL" t="txT" r="txR" b="txB"/>
                <a:pathLst>
                  <a:path w="1640" h="750">
                    <a:moveTo>
                      <a:pt x="820" y="359"/>
                    </a:moveTo>
                    <a:cubicBezTo>
                      <a:pt x="367" y="359"/>
                      <a:pt x="0" y="198"/>
                      <a:pt x="0" y="0"/>
                    </a:cubicBezTo>
                    <a:cubicBezTo>
                      <a:pt x="0" y="390"/>
                      <a:pt x="0" y="390"/>
                      <a:pt x="0" y="390"/>
                    </a:cubicBezTo>
                    <a:cubicBezTo>
                      <a:pt x="0" y="589"/>
                      <a:pt x="367" y="750"/>
                      <a:pt x="820" y="750"/>
                    </a:cubicBezTo>
                    <a:cubicBezTo>
                      <a:pt x="1273" y="750"/>
                      <a:pt x="1640" y="589"/>
                      <a:pt x="1640" y="390"/>
                    </a:cubicBezTo>
                    <a:cubicBezTo>
                      <a:pt x="1640" y="0"/>
                      <a:pt x="1640" y="0"/>
                      <a:pt x="1640" y="0"/>
                    </a:cubicBezTo>
                    <a:cubicBezTo>
                      <a:pt x="1640" y="198"/>
                      <a:pt x="1273" y="359"/>
                      <a:pt x="820" y="359"/>
                    </a:cubicBezTo>
                    <a:close/>
                  </a:path>
                </a:pathLst>
              </a:custGeom>
              <a:solidFill>
                <a:srgbClr val="1099A1">
                  <a:alpha val="100000"/>
                </a:srgbClr>
              </a:solidFill>
              <a:ln w="9525">
                <a:noFill/>
              </a:ln>
            </p:spPr>
            <p:txBody>
              <a:bodyPr/>
              <a:lstStyle/>
              <a:p>
                <a:endParaRPr lang="zh-CN" altLang="en-US" sz="2400"/>
              </a:p>
            </p:txBody>
          </p:sp>
          <p:sp>
            <p:nvSpPr>
              <p:cNvPr id="5151" name="Freeform 47"/>
              <p:cNvSpPr/>
              <p:nvPr/>
            </p:nvSpPr>
            <p:spPr>
              <a:xfrm>
                <a:off x="844430" y="818157"/>
                <a:ext cx="439104" cy="487892"/>
              </a:xfrm>
              <a:custGeom>
                <a:avLst/>
                <a:gdLst>
                  <a:gd name="txL" fmla="*/ 0 w 1712"/>
                  <a:gd name="txT" fmla="*/ 0 h 1900"/>
                  <a:gd name="txR" fmla="*/ 1712 w 1712"/>
                  <a:gd name="txB" fmla="*/ 1900 h 1900"/>
                </a:gdLst>
                <a:ahLst/>
                <a:cxnLst>
                  <a:cxn ang="0">
                    <a:pos x="439104" y="289397"/>
                  </a:cxn>
                  <a:cxn ang="0">
                    <a:pos x="53349" y="0"/>
                  </a:cxn>
                  <a:cxn ang="0">
                    <a:pos x="0" y="280153"/>
                  </a:cxn>
                  <a:cxn ang="0">
                    <a:pos x="310861" y="395449"/>
                  </a:cxn>
                  <a:cxn ang="0">
                    <a:pos x="384729" y="487892"/>
                  </a:cxn>
                  <a:cxn ang="0">
                    <a:pos x="439104" y="289397"/>
                  </a:cxn>
                </a:cxnLst>
                <a:rect l="txL" t="txT" r="txR" b="txB"/>
                <a:pathLst>
                  <a:path w="1712" h="1900">
                    <a:moveTo>
                      <a:pt x="1712" y="1127"/>
                    </a:moveTo>
                    <a:cubicBezTo>
                      <a:pt x="208" y="0"/>
                      <a:pt x="208" y="0"/>
                      <a:pt x="208" y="0"/>
                    </a:cubicBezTo>
                    <a:cubicBezTo>
                      <a:pt x="0" y="1091"/>
                      <a:pt x="0" y="1091"/>
                      <a:pt x="0" y="1091"/>
                    </a:cubicBezTo>
                    <a:cubicBezTo>
                      <a:pt x="0" y="1091"/>
                      <a:pt x="567" y="1026"/>
                      <a:pt x="1212" y="1540"/>
                    </a:cubicBezTo>
                    <a:cubicBezTo>
                      <a:pt x="1398" y="1688"/>
                      <a:pt x="1500" y="1900"/>
                      <a:pt x="1500" y="1900"/>
                    </a:cubicBezTo>
                    <a:lnTo>
                      <a:pt x="1712" y="1127"/>
                    </a:lnTo>
                    <a:close/>
                  </a:path>
                </a:pathLst>
              </a:custGeom>
              <a:solidFill>
                <a:srgbClr val="1AAEBC">
                  <a:alpha val="100000"/>
                </a:srgbClr>
              </a:solidFill>
              <a:ln w="9525">
                <a:noFill/>
              </a:ln>
            </p:spPr>
            <p:txBody>
              <a:bodyPr/>
              <a:lstStyle/>
              <a:p>
                <a:endParaRPr lang="zh-CN" altLang="en-US" sz="2400"/>
              </a:p>
            </p:txBody>
          </p:sp>
          <p:sp>
            <p:nvSpPr>
              <p:cNvPr id="5152" name="Freeform 48"/>
              <p:cNvSpPr/>
              <p:nvPr/>
            </p:nvSpPr>
            <p:spPr>
              <a:xfrm>
                <a:off x="1189707" y="1317310"/>
                <a:ext cx="127603" cy="213923"/>
              </a:xfrm>
              <a:custGeom>
                <a:avLst/>
                <a:gdLst>
                  <a:gd name="txL" fmla="*/ 0 w 508"/>
                  <a:gd name="txT" fmla="*/ 0 h 835"/>
                  <a:gd name="txR" fmla="*/ 508 w 508"/>
                  <a:gd name="txB" fmla="*/ 835 h 835"/>
                </a:gdLst>
                <a:ahLst/>
                <a:cxnLst>
                  <a:cxn ang="0">
                    <a:pos x="127603" y="0"/>
                  </a:cxn>
                  <a:cxn ang="0">
                    <a:pos x="63802" y="213923"/>
                  </a:cxn>
                  <a:cxn ang="0">
                    <a:pos x="63802" y="213923"/>
                  </a:cxn>
                  <a:cxn ang="0">
                    <a:pos x="0" y="0"/>
                  </a:cxn>
                  <a:cxn ang="0">
                    <a:pos x="127603" y="0"/>
                  </a:cxn>
                </a:cxnLst>
                <a:rect l="txL" t="txT" r="txR" b="txB"/>
                <a:pathLst>
                  <a:path w="508" h="835">
                    <a:moveTo>
                      <a:pt x="508" y="0"/>
                    </a:moveTo>
                    <a:cubicBezTo>
                      <a:pt x="445" y="328"/>
                      <a:pt x="357" y="629"/>
                      <a:pt x="254" y="835"/>
                    </a:cubicBezTo>
                    <a:cubicBezTo>
                      <a:pt x="254" y="835"/>
                      <a:pt x="254" y="835"/>
                      <a:pt x="254" y="835"/>
                    </a:cubicBezTo>
                    <a:cubicBezTo>
                      <a:pt x="151" y="629"/>
                      <a:pt x="63" y="328"/>
                      <a:pt x="0" y="0"/>
                    </a:cubicBezTo>
                    <a:lnTo>
                      <a:pt x="508" y="0"/>
                    </a:lnTo>
                    <a:close/>
                  </a:path>
                </a:pathLst>
              </a:custGeom>
              <a:solidFill>
                <a:srgbClr val="E46940">
                  <a:alpha val="100000"/>
                </a:srgbClr>
              </a:solidFill>
              <a:ln w="9525">
                <a:noFill/>
              </a:ln>
            </p:spPr>
            <p:txBody>
              <a:bodyPr/>
              <a:lstStyle/>
              <a:p>
                <a:endParaRPr lang="zh-CN" altLang="en-US" sz="2400"/>
              </a:p>
            </p:txBody>
          </p:sp>
          <p:sp>
            <p:nvSpPr>
              <p:cNvPr id="5153" name="Freeform 49"/>
              <p:cNvSpPr/>
              <p:nvPr/>
            </p:nvSpPr>
            <p:spPr>
              <a:xfrm>
                <a:off x="1230989" y="1328568"/>
                <a:ext cx="71308" cy="120097"/>
              </a:xfrm>
              <a:custGeom>
                <a:avLst/>
                <a:gdLst>
                  <a:gd name="txL" fmla="*/ 0 w 286"/>
                  <a:gd name="txT" fmla="*/ 0 h 471"/>
                  <a:gd name="txR" fmla="*/ 286 w 286"/>
                  <a:gd name="txB" fmla="*/ 471 h 471"/>
                </a:gdLst>
                <a:ahLst/>
                <a:cxnLst>
                  <a:cxn ang="0">
                    <a:pos x="71308" y="0"/>
                  </a:cxn>
                  <a:cxn ang="0">
                    <a:pos x="35654" y="120097"/>
                  </a:cxn>
                  <a:cxn ang="0">
                    <a:pos x="35654" y="120097"/>
                  </a:cxn>
                  <a:cxn ang="0">
                    <a:pos x="0" y="0"/>
                  </a:cxn>
                  <a:cxn ang="0">
                    <a:pos x="71308" y="0"/>
                  </a:cxn>
                </a:cxnLst>
                <a:rect l="txL" t="txT" r="txR" b="txB"/>
                <a:pathLst>
                  <a:path w="286" h="471">
                    <a:moveTo>
                      <a:pt x="286" y="0"/>
                    </a:moveTo>
                    <a:cubicBezTo>
                      <a:pt x="251" y="185"/>
                      <a:pt x="201" y="354"/>
                      <a:pt x="143" y="471"/>
                    </a:cubicBezTo>
                    <a:cubicBezTo>
                      <a:pt x="143" y="471"/>
                      <a:pt x="143" y="471"/>
                      <a:pt x="143" y="471"/>
                    </a:cubicBezTo>
                    <a:cubicBezTo>
                      <a:pt x="85" y="354"/>
                      <a:pt x="36" y="185"/>
                      <a:pt x="0" y="0"/>
                    </a:cubicBezTo>
                    <a:lnTo>
                      <a:pt x="286" y="0"/>
                    </a:lnTo>
                    <a:close/>
                  </a:path>
                </a:pathLst>
              </a:custGeom>
              <a:solidFill>
                <a:srgbClr val="DDAE3A">
                  <a:alpha val="100000"/>
                </a:srgbClr>
              </a:solidFill>
              <a:ln w="9525">
                <a:noFill/>
              </a:ln>
            </p:spPr>
            <p:txBody>
              <a:bodyPr/>
              <a:lstStyle/>
              <a:p>
                <a:endParaRPr lang="zh-CN" altLang="en-US" sz="2400"/>
              </a:p>
            </p:txBody>
          </p:sp>
          <p:sp>
            <p:nvSpPr>
              <p:cNvPr id="5154" name="Freeform 50"/>
              <p:cNvSpPr/>
              <p:nvPr/>
            </p:nvSpPr>
            <p:spPr>
              <a:xfrm>
                <a:off x="1170941" y="911984"/>
                <a:ext cx="161381" cy="476634"/>
              </a:xfrm>
              <a:custGeom>
                <a:avLst/>
                <a:gdLst>
                  <a:gd name="txL" fmla="*/ 0 w 631"/>
                  <a:gd name="txT" fmla="*/ 0 h 1848"/>
                  <a:gd name="txR" fmla="*/ 631 w 631"/>
                  <a:gd name="txB" fmla="*/ 1848 h 1848"/>
                </a:gdLst>
                <a:ahLst/>
                <a:cxnLst>
                  <a:cxn ang="0">
                    <a:pos x="80563" y="0"/>
                  </a:cxn>
                  <a:cxn ang="0">
                    <a:pos x="80563" y="0"/>
                  </a:cxn>
                  <a:cxn ang="0">
                    <a:pos x="161381" y="313113"/>
                  </a:cxn>
                  <a:cxn ang="0">
                    <a:pos x="80563" y="476634"/>
                  </a:cxn>
                  <a:cxn ang="0">
                    <a:pos x="80563" y="476634"/>
                  </a:cxn>
                  <a:cxn ang="0">
                    <a:pos x="0" y="313113"/>
                  </a:cxn>
                  <a:cxn ang="0">
                    <a:pos x="80563" y="0"/>
                  </a:cxn>
                </a:cxnLst>
                <a:rect l="txL" t="txT" r="txR" b="txB"/>
                <a:pathLst>
                  <a:path w="631" h="1848">
                    <a:moveTo>
                      <a:pt x="315" y="0"/>
                    </a:moveTo>
                    <a:cubicBezTo>
                      <a:pt x="315" y="0"/>
                      <a:pt x="315" y="0"/>
                      <a:pt x="315" y="0"/>
                    </a:cubicBezTo>
                    <a:cubicBezTo>
                      <a:pt x="500" y="273"/>
                      <a:pt x="631" y="795"/>
                      <a:pt x="631" y="1214"/>
                    </a:cubicBezTo>
                    <a:cubicBezTo>
                      <a:pt x="631" y="1682"/>
                      <a:pt x="625" y="1842"/>
                      <a:pt x="315" y="1848"/>
                    </a:cubicBezTo>
                    <a:cubicBezTo>
                      <a:pt x="315" y="1848"/>
                      <a:pt x="315" y="1848"/>
                      <a:pt x="315" y="1848"/>
                    </a:cubicBezTo>
                    <a:cubicBezTo>
                      <a:pt x="5" y="1842"/>
                      <a:pt x="0" y="1682"/>
                      <a:pt x="0" y="1214"/>
                    </a:cubicBezTo>
                    <a:cubicBezTo>
                      <a:pt x="0" y="795"/>
                      <a:pt x="130" y="273"/>
                      <a:pt x="315" y="0"/>
                    </a:cubicBezTo>
                    <a:close/>
                  </a:path>
                </a:pathLst>
              </a:custGeom>
              <a:solidFill>
                <a:srgbClr val="FBD764">
                  <a:alpha val="100000"/>
                </a:srgbClr>
              </a:solidFill>
              <a:ln w="9525">
                <a:noFill/>
              </a:ln>
            </p:spPr>
            <p:txBody>
              <a:bodyPr/>
              <a:lstStyle/>
              <a:p>
                <a:endParaRPr lang="zh-CN" altLang="en-US" sz="2400"/>
              </a:p>
            </p:txBody>
          </p:sp>
          <p:sp>
            <p:nvSpPr>
              <p:cNvPr id="5155" name="Freeform 51"/>
              <p:cNvSpPr/>
              <p:nvPr/>
            </p:nvSpPr>
            <p:spPr>
              <a:xfrm>
                <a:off x="1212225" y="911984"/>
                <a:ext cx="82566" cy="86321"/>
              </a:xfrm>
              <a:custGeom>
                <a:avLst/>
                <a:gdLst>
                  <a:gd name="txL" fmla="*/ 0 w 324"/>
                  <a:gd name="txT" fmla="*/ 0 h 339"/>
                  <a:gd name="txR" fmla="*/ 324 w 324"/>
                  <a:gd name="txB" fmla="*/ 339 h 339"/>
                </a:gdLst>
                <a:ahLst/>
                <a:cxnLst>
                  <a:cxn ang="0">
                    <a:pos x="0" y="86321"/>
                  </a:cxn>
                  <a:cxn ang="0">
                    <a:pos x="41283" y="0"/>
                  </a:cxn>
                  <a:cxn ang="0">
                    <a:pos x="41283" y="0"/>
                  </a:cxn>
                  <a:cxn ang="0">
                    <a:pos x="82566" y="86321"/>
                  </a:cxn>
                  <a:cxn ang="0">
                    <a:pos x="0" y="86321"/>
                  </a:cxn>
                </a:cxnLst>
                <a:rect l="txL" t="txT" r="txR" b="txB"/>
                <a:pathLst>
                  <a:path w="324" h="339">
                    <a:moveTo>
                      <a:pt x="0" y="339"/>
                    </a:moveTo>
                    <a:cubicBezTo>
                      <a:pt x="46" y="207"/>
                      <a:pt x="101" y="90"/>
                      <a:pt x="162" y="0"/>
                    </a:cubicBezTo>
                    <a:cubicBezTo>
                      <a:pt x="162" y="0"/>
                      <a:pt x="162" y="0"/>
                      <a:pt x="162" y="0"/>
                    </a:cubicBezTo>
                    <a:cubicBezTo>
                      <a:pt x="223" y="90"/>
                      <a:pt x="278" y="207"/>
                      <a:pt x="324" y="339"/>
                    </a:cubicBezTo>
                    <a:lnTo>
                      <a:pt x="0" y="339"/>
                    </a:lnTo>
                    <a:close/>
                  </a:path>
                </a:pathLst>
              </a:custGeom>
              <a:solidFill>
                <a:srgbClr val="1AAEBC">
                  <a:alpha val="100000"/>
                </a:srgbClr>
              </a:solidFill>
              <a:ln w="9525">
                <a:noFill/>
              </a:ln>
            </p:spPr>
            <p:txBody>
              <a:bodyPr/>
              <a:lstStyle/>
              <a:p>
                <a:endParaRPr lang="zh-CN" altLang="en-US" sz="2400"/>
              </a:p>
            </p:txBody>
          </p:sp>
          <p:sp>
            <p:nvSpPr>
              <p:cNvPr id="5156" name="Freeform 52"/>
              <p:cNvSpPr/>
              <p:nvPr/>
            </p:nvSpPr>
            <p:spPr>
              <a:xfrm>
                <a:off x="1178447" y="1332322"/>
                <a:ext cx="150121" cy="56296"/>
              </a:xfrm>
              <a:custGeom>
                <a:avLst/>
                <a:gdLst>
                  <a:gd name="txL" fmla="*/ 0 w 587"/>
                  <a:gd name="txT" fmla="*/ 0 h 209"/>
                  <a:gd name="txR" fmla="*/ 587 w 587"/>
                  <a:gd name="txB" fmla="*/ 209 h 209"/>
                </a:gdLst>
                <a:ahLst/>
                <a:cxnLst>
                  <a:cxn ang="0">
                    <a:pos x="150121" y="0"/>
                  </a:cxn>
                  <a:cxn ang="0">
                    <a:pos x="74933" y="56296"/>
                  </a:cxn>
                  <a:cxn ang="0">
                    <a:pos x="74933" y="56296"/>
                  </a:cxn>
                  <a:cxn ang="0">
                    <a:pos x="0" y="0"/>
                  </a:cxn>
                  <a:cxn ang="0">
                    <a:pos x="150121" y="0"/>
                  </a:cxn>
                </a:cxnLst>
                <a:rect l="txL" t="txT" r="txR" b="txB"/>
                <a:pathLst>
                  <a:path w="587" h="209">
                    <a:moveTo>
                      <a:pt x="587" y="0"/>
                    </a:moveTo>
                    <a:cubicBezTo>
                      <a:pt x="555" y="147"/>
                      <a:pt x="479" y="205"/>
                      <a:pt x="293" y="209"/>
                    </a:cubicBezTo>
                    <a:cubicBezTo>
                      <a:pt x="293" y="209"/>
                      <a:pt x="293" y="209"/>
                      <a:pt x="293" y="209"/>
                    </a:cubicBezTo>
                    <a:cubicBezTo>
                      <a:pt x="108" y="205"/>
                      <a:pt x="31" y="147"/>
                      <a:pt x="0" y="0"/>
                    </a:cubicBezTo>
                    <a:lnTo>
                      <a:pt x="587" y="0"/>
                    </a:lnTo>
                    <a:close/>
                  </a:path>
                </a:pathLst>
              </a:custGeom>
              <a:solidFill>
                <a:srgbClr val="1099A1">
                  <a:alpha val="100000"/>
                </a:srgbClr>
              </a:solidFill>
              <a:ln w="9525">
                <a:noFill/>
              </a:ln>
            </p:spPr>
            <p:txBody>
              <a:bodyPr/>
              <a:lstStyle/>
              <a:p>
                <a:endParaRPr lang="zh-CN" altLang="en-US" sz="2400"/>
              </a:p>
            </p:txBody>
          </p:sp>
          <p:sp>
            <p:nvSpPr>
              <p:cNvPr id="5157" name="Freeform 53"/>
              <p:cNvSpPr/>
              <p:nvPr/>
            </p:nvSpPr>
            <p:spPr>
              <a:xfrm>
                <a:off x="52542" y="818157"/>
                <a:ext cx="439104" cy="487892"/>
              </a:xfrm>
              <a:custGeom>
                <a:avLst/>
                <a:gdLst>
                  <a:gd name="txL" fmla="*/ 0 w 1713"/>
                  <a:gd name="txT" fmla="*/ 0 h 1900"/>
                  <a:gd name="txR" fmla="*/ 1713 w 1713"/>
                  <a:gd name="txB" fmla="*/ 1900 h 1900"/>
                </a:gdLst>
                <a:ahLst/>
                <a:cxnLst>
                  <a:cxn ang="0">
                    <a:pos x="0" y="289397"/>
                  </a:cxn>
                  <a:cxn ang="0">
                    <a:pos x="385530" y="0"/>
                  </a:cxn>
                  <a:cxn ang="0">
                    <a:pos x="439104" y="280153"/>
                  </a:cxn>
                  <a:cxn ang="0">
                    <a:pos x="128168" y="395449"/>
                  </a:cxn>
                  <a:cxn ang="0">
                    <a:pos x="54600" y="487892"/>
                  </a:cxn>
                  <a:cxn ang="0">
                    <a:pos x="0" y="289397"/>
                  </a:cxn>
                </a:cxnLst>
                <a:rect l="txL" t="txT" r="txR" b="txB"/>
                <a:pathLst>
                  <a:path w="1713" h="1900">
                    <a:moveTo>
                      <a:pt x="0" y="1127"/>
                    </a:moveTo>
                    <a:cubicBezTo>
                      <a:pt x="1504" y="0"/>
                      <a:pt x="1504" y="0"/>
                      <a:pt x="1504" y="0"/>
                    </a:cubicBezTo>
                    <a:cubicBezTo>
                      <a:pt x="1713" y="1091"/>
                      <a:pt x="1713" y="1091"/>
                      <a:pt x="1713" y="1091"/>
                    </a:cubicBezTo>
                    <a:cubicBezTo>
                      <a:pt x="1713" y="1091"/>
                      <a:pt x="1145" y="1026"/>
                      <a:pt x="500" y="1540"/>
                    </a:cubicBezTo>
                    <a:cubicBezTo>
                      <a:pt x="314" y="1688"/>
                      <a:pt x="213" y="1900"/>
                      <a:pt x="213" y="1900"/>
                    </a:cubicBezTo>
                    <a:lnTo>
                      <a:pt x="0" y="1127"/>
                    </a:lnTo>
                    <a:close/>
                  </a:path>
                </a:pathLst>
              </a:custGeom>
              <a:solidFill>
                <a:srgbClr val="1AAEBC">
                  <a:alpha val="100000"/>
                </a:srgbClr>
              </a:solidFill>
              <a:ln w="9525">
                <a:noFill/>
              </a:ln>
            </p:spPr>
            <p:txBody>
              <a:bodyPr/>
              <a:lstStyle/>
              <a:p>
                <a:endParaRPr lang="zh-CN" altLang="en-US" sz="2400"/>
              </a:p>
            </p:txBody>
          </p:sp>
          <p:sp>
            <p:nvSpPr>
              <p:cNvPr id="5158" name="Freeform 54"/>
              <p:cNvSpPr/>
              <p:nvPr/>
            </p:nvSpPr>
            <p:spPr>
              <a:xfrm>
                <a:off x="15012" y="1317310"/>
                <a:ext cx="131357" cy="213923"/>
              </a:xfrm>
              <a:custGeom>
                <a:avLst/>
                <a:gdLst>
                  <a:gd name="txL" fmla="*/ 0 w 508"/>
                  <a:gd name="txT" fmla="*/ 0 h 835"/>
                  <a:gd name="txR" fmla="*/ 508 w 508"/>
                  <a:gd name="txB" fmla="*/ 835 h 835"/>
                </a:gdLst>
                <a:ahLst/>
                <a:cxnLst>
                  <a:cxn ang="0">
                    <a:pos x="0" y="0"/>
                  </a:cxn>
                  <a:cxn ang="0">
                    <a:pos x="65679" y="213923"/>
                  </a:cxn>
                  <a:cxn ang="0">
                    <a:pos x="65679" y="213923"/>
                  </a:cxn>
                  <a:cxn ang="0">
                    <a:pos x="131357" y="0"/>
                  </a:cxn>
                  <a:cxn ang="0">
                    <a:pos x="0" y="0"/>
                  </a:cxn>
                </a:cxnLst>
                <a:rect l="txL" t="txT" r="txR" b="txB"/>
                <a:pathLst>
                  <a:path w="508" h="835">
                    <a:moveTo>
                      <a:pt x="0" y="0"/>
                    </a:moveTo>
                    <a:cubicBezTo>
                      <a:pt x="63" y="328"/>
                      <a:pt x="151" y="629"/>
                      <a:pt x="254" y="835"/>
                    </a:cubicBezTo>
                    <a:cubicBezTo>
                      <a:pt x="254" y="835"/>
                      <a:pt x="254" y="835"/>
                      <a:pt x="254" y="835"/>
                    </a:cubicBezTo>
                    <a:cubicBezTo>
                      <a:pt x="357" y="629"/>
                      <a:pt x="445" y="328"/>
                      <a:pt x="508" y="0"/>
                    </a:cubicBezTo>
                    <a:lnTo>
                      <a:pt x="0" y="0"/>
                    </a:lnTo>
                    <a:close/>
                  </a:path>
                </a:pathLst>
              </a:custGeom>
              <a:solidFill>
                <a:srgbClr val="E46940">
                  <a:alpha val="100000"/>
                </a:srgbClr>
              </a:solidFill>
              <a:ln w="9525">
                <a:noFill/>
              </a:ln>
            </p:spPr>
            <p:txBody>
              <a:bodyPr/>
              <a:lstStyle/>
              <a:p>
                <a:endParaRPr lang="zh-CN" altLang="en-US" sz="2400"/>
              </a:p>
            </p:txBody>
          </p:sp>
          <p:sp>
            <p:nvSpPr>
              <p:cNvPr id="5159" name="Freeform 55"/>
              <p:cNvSpPr/>
              <p:nvPr/>
            </p:nvSpPr>
            <p:spPr>
              <a:xfrm>
                <a:off x="30024" y="1328568"/>
                <a:ext cx="75060" cy="120097"/>
              </a:xfrm>
              <a:custGeom>
                <a:avLst/>
                <a:gdLst>
                  <a:gd name="txL" fmla="*/ 0 w 286"/>
                  <a:gd name="txT" fmla="*/ 0 h 471"/>
                  <a:gd name="txR" fmla="*/ 286 w 286"/>
                  <a:gd name="txB" fmla="*/ 471 h 471"/>
                </a:gdLst>
                <a:ahLst/>
                <a:cxnLst>
                  <a:cxn ang="0">
                    <a:pos x="0" y="0"/>
                  </a:cxn>
                  <a:cxn ang="0">
                    <a:pos x="37530" y="120097"/>
                  </a:cxn>
                  <a:cxn ang="0">
                    <a:pos x="37530" y="120097"/>
                  </a:cxn>
                  <a:cxn ang="0">
                    <a:pos x="75060" y="0"/>
                  </a:cxn>
                  <a:cxn ang="0">
                    <a:pos x="0" y="0"/>
                  </a:cxn>
                </a:cxnLst>
                <a:rect l="txL" t="txT" r="txR" b="txB"/>
                <a:pathLst>
                  <a:path w="286" h="471">
                    <a:moveTo>
                      <a:pt x="0" y="0"/>
                    </a:moveTo>
                    <a:cubicBezTo>
                      <a:pt x="35" y="185"/>
                      <a:pt x="85" y="354"/>
                      <a:pt x="143" y="471"/>
                    </a:cubicBezTo>
                    <a:cubicBezTo>
                      <a:pt x="143" y="471"/>
                      <a:pt x="143" y="471"/>
                      <a:pt x="143" y="471"/>
                    </a:cubicBezTo>
                    <a:cubicBezTo>
                      <a:pt x="201" y="354"/>
                      <a:pt x="251" y="185"/>
                      <a:pt x="286" y="0"/>
                    </a:cubicBezTo>
                    <a:lnTo>
                      <a:pt x="0" y="0"/>
                    </a:lnTo>
                    <a:close/>
                  </a:path>
                </a:pathLst>
              </a:custGeom>
              <a:solidFill>
                <a:srgbClr val="DDAE3A">
                  <a:alpha val="100000"/>
                </a:srgbClr>
              </a:solidFill>
              <a:ln w="9525">
                <a:noFill/>
              </a:ln>
            </p:spPr>
            <p:txBody>
              <a:bodyPr/>
              <a:lstStyle/>
              <a:p>
                <a:endParaRPr lang="zh-CN" altLang="en-US" sz="2400"/>
              </a:p>
            </p:txBody>
          </p:sp>
          <p:sp>
            <p:nvSpPr>
              <p:cNvPr id="5160" name="Freeform 56"/>
              <p:cNvSpPr/>
              <p:nvPr/>
            </p:nvSpPr>
            <p:spPr>
              <a:xfrm>
                <a:off x="0" y="911984"/>
                <a:ext cx="165133" cy="476634"/>
              </a:xfrm>
              <a:custGeom>
                <a:avLst/>
                <a:gdLst>
                  <a:gd name="txL" fmla="*/ 0 w 630"/>
                  <a:gd name="txT" fmla="*/ 0 h 1848"/>
                  <a:gd name="txR" fmla="*/ 630 w 630"/>
                  <a:gd name="txB" fmla="*/ 1848 h 1848"/>
                </a:gdLst>
                <a:ahLst/>
                <a:cxnLst>
                  <a:cxn ang="0">
                    <a:pos x="82567" y="0"/>
                  </a:cxn>
                  <a:cxn ang="0">
                    <a:pos x="82567" y="0"/>
                  </a:cxn>
                  <a:cxn ang="0">
                    <a:pos x="0" y="313113"/>
                  </a:cxn>
                  <a:cxn ang="0">
                    <a:pos x="82567" y="476634"/>
                  </a:cxn>
                  <a:cxn ang="0">
                    <a:pos x="82567" y="476634"/>
                  </a:cxn>
                  <a:cxn ang="0">
                    <a:pos x="165133" y="313113"/>
                  </a:cxn>
                  <a:cxn ang="0">
                    <a:pos x="82567" y="0"/>
                  </a:cxn>
                </a:cxnLst>
                <a:rect l="txL" t="txT" r="txR" b="txB"/>
                <a:pathLst>
                  <a:path w="630" h="1848">
                    <a:moveTo>
                      <a:pt x="315" y="0"/>
                    </a:moveTo>
                    <a:cubicBezTo>
                      <a:pt x="315" y="0"/>
                      <a:pt x="315" y="0"/>
                      <a:pt x="315" y="0"/>
                    </a:cubicBezTo>
                    <a:cubicBezTo>
                      <a:pt x="130" y="273"/>
                      <a:pt x="0" y="795"/>
                      <a:pt x="0" y="1214"/>
                    </a:cubicBezTo>
                    <a:cubicBezTo>
                      <a:pt x="0" y="1682"/>
                      <a:pt x="5" y="1842"/>
                      <a:pt x="315" y="1848"/>
                    </a:cubicBezTo>
                    <a:cubicBezTo>
                      <a:pt x="315" y="1848"/>
                      <a:pt x="315" y="1848"/>
                      <a:pt x="315" y="1848"/>
                    </a:cubicBezTo>
                    <a:cubicBezTo>
                      <a:pt x="625" y="1842"/>
                      <a:pt x="630" y="1682"/>
                      <a:pt x="630" y="1214"/>
                    </a:cubicBezTo>
                    <a:cubicBezTo>
                      <a:pt x="630" y="795"/>
                      <a:pt x="500" y="273"/>
                      <a:pt x="315" y="0"/>
                    </a:cubicBezTo>
                    <a:close/>
                  </a:path>
                </a:pathLst>
              </a:custGeom>
              <a:solidFill>
                <a:srgbClr val="FBD764">
                  <a:alpha val="100000"/>
                </a:srgbClr>
              </a:solidFill>
              <a:ln w="9525">
                <a:noFill/>
              </a:ln>
            </p:spPr>
            <p:txBody>
              <a:bodyPr/>
              <a:lstStyle/>
              <a:p>
                <a:endParaRPr lang="zh-CN" altLang="en-US" sz="2400"/>
              </a:p>
            </p:txBody>
          </p:sp>
          <p:sp>
            <p:nvSpPr>
              <p:cNvPr id="5161" name="Freeform 57"/>
              <p:cNvSpPr/>
              <p:nvPr/>
            </p:nvSpPr>
            <p:spPr>
              <a:xfrm>
                <a:off x="41284" y="911984"/>
                <a:ext cx="82566" cy="86321"/>
              </a:xfrm>
              <a:custGeom>
                <a:avLst/>
                <a:gdLst>
                  <a:gd name="txL" fmla="*/ 0 w 324"/>
                  <a:gd name="txT" fmla="*/ 0 h 339"/>
                  <a:gd name="txR" fmla="*/ 324 w 324"/>
                  <a:gd name="txB" fmla="*/ 339 h 339"/>
                </a:gdLst>
                <a:ahLst/>
                <a:cxnLst>
                  <a:cxn ang="0">
                    <a:pos x="82566" y="86321"/>
                  </a:cxn>
                  <a:cxn ang="0">
                    <a:pos x="41283" y="0"/>
                  </a:cxn>
                  <a:cxn ang="0">
                    <a:pos x="41283" y="0"/>
                  </a:cxn>
                  <a:cxn ang="0">
                    <a:pos x="0" y="86321"/>
                  </a:cxn>
                  <a:cxn ang="0">
                    <a:pos x="82566" y="86321"/>
                  </a:cxn>
                </a:cxnLst>
                <a:rect l="txL" t="txT" r="txR" b="txB"/>
                <a:pathLst>
                  <a:path w="324" h="339">
                    <a:moveTo>
                      <a:pt x="324" y="339"/>
                    </a:moveTo>
                    <a:cubicBezTo>
                      <a:pt x="278" y="207"/>
                      <a:pt x="223" y="90"/>
                      <a:pt x="162" y="0"/>
                    </a:cubicBezTo>
                    <a:cubicBezTo>
                      <a:pt x="162" y="0"/>
                      <a:pt x="162" y="0"/>
                      <a:pt x="162" y="0"/>
                    </a:cubicBezTo>
                    <a:cubicBezTo>
                      <a:pt x="101" y="90"/>
                      <a:pt x="46" y="207"/>
                      <a:pt x="0" y="339"/>
                    </a:cubicBezTo>
                    <a:lnTo>
                      <a:pt x="324" y="339"/>
                    </a:lnTo>
                    <a:close/>
                  </a:path>
                </a:pathLst>
              </a:custGeom>
              <a:solidFill>
                <a:srgbClr val="1AAEBC">
                  <a:alpha val="100000"/>
                </a:srgbClr>
              </a:solidFill>
              <a:ln w="9525">
                <a:noFill/>
              </a:ln>
            </p:spPr>
            <p:txBody>
              <a:bodyPr/>
              <a:lstStyle/>
              <a:p>
                <a:endParaRPr lang="zh-CN" altLang="en-US" sz="2400"/>
              </a:p>
            </p:txBody>
          </p:sp>
          <p:sp>
            <p:nvSpPr>
              <p:cNvPr id="5162" name="Freeform 58"/>
              <p:cNvSpPr/>
              <p:nvPr/>
            </p:nvSpPr>
            <p:spPr>
              <a:xfrm>
                <a:off x="7506" y="1332322"/>
                <a:ext cx="150121" cy="56296"/>
              </a:xfrm>
              <a:custGeom>
                <a:avLst/>
                <a:gdLst>
                  <a:gd name="txL" fmla="*/ 0 w 586"/>
                  <a:gd name="txT" fmla="*/ 0 h 209"/>
                  <a:gd name="txR" fmla="*/ 586 w 586"/>
                  <a:gd name="txB" fmla="*/ 209 h 209"/>
                </a:gdLst>
                <a:ahLst/>
                <a:cxnLst>
                  <a:cxn ang="0">
                    <a:pos x="0" y="0"/>
                  </a:cxn>
                  <a:cxn ang="0">
                    <a:pos x="75061" y="56296"/>
                  </a:cxn>
                  <a:cxn ang="0">
                    <a:pos x="75061" y="56296"/>
                  </a:cxn>
                  <a:cxn ang="0">
                    <a:pos x="150121" y="0"/>
                  </a:cxn>
                  <a:cxn ang="0">
                    <a:pos x="0" y="0"/>
                  </a:cxn>
                </a:cxnLst>
                <a:rect l="txL" t="txT" r="txR" b="txB"/>
                <a:pathLst>
                  <a:path w="586" h="209">
                    <a:moveTo>
                      <a:pt x="0" y="0"/>
                    </a:moveTo>
                    <a:cubicBezTo>
                      <a:pt x="31" y="147"/>
                      <a:pt x="107" y="205"/>
                      <a:pt x="293" y="209"/>
                    </a:cubicBezTo>
                    <a:cubicBezTo>
                      <a:pt x="293" y="209"/>
                      <a:pt x="293" y="209"/>
                      <a:pt x="293" y="209"/>
                    </a:cubicBezTo>
                    <a:cubicBezTo>
                      <a:pt x="479" y="205"/>
                      <a:pt x="555" y="147"/>
                      <a:pt x="586" y="0"/>
                    </a:cubicBezTo>
                    <a:lnTo>
                      <a:pt x="0" y="0"/>
                    </a:lnTo>
                    <a:close/>
                  </a:path>
                </a:pathLst>
              </a:custGeom>
              <a:solidFill>
                <a:srgbClr val="1099A1">
                  <a:alpha val="100000"/>
                </a:srgbClr>
              </a:solidFill>
              <a:ln w="9525">
                <a:noFill/>
              </a:ln>
            </p:spPr>
            <p:txBody>
              <a:bodyPr/>
              <a:lstStyle/>
              <a:p>
                <a:endParaRPr lang="zh-CN" altLang="en-US" sz="2400"/>
              </a:p>
            </p:txBody>
          </p:sp>
          <p:sp>
            <p:nvSpPr>
              <p:cNvPr id="5163" name="Freeform 59"/>
              <p:cNvSpPr/>
              <p:nvPr/>
            </p:nvSpPr>
            <p:spPr>
              <a:xfrm>
                <a:off x="844430" y="818157"/>
                <a:ext cx="150121" cy="300241"/>
              </a:xfrm>
              <a:custGeom>
                <a:avLst/>
                <a:gdLst>
                  <a:gd name="txL" fmla="*/ 0 w 589"/>
                  <a:gd name="txT" fmla="*/ 0 h 1162"/>
                  <a:gd name="txR" fmla="*/ 589 w 589"/>
                  <a:gd name="txB" fmla="*/ 1162 h 1162"/>
                </a:gdLst>
                <a:ahLst/>
                <a:cxnLst>
                  <a:cxn ang="0">
                    <a:pos x="150121" y="73639"/>
                  </a:cxn>
                  <a:cxn ang="0">
                    <a:pos x="53014" y="0"/>
                  </a:cxn>
                  <a:cxn ang="0">
                    <a:pos x="0" y="281896"/>
                  </a:cxn>
                  <a:cxn ang="0">
                    <a:pos x="130751" y="300241"/>
                  </a:cxn>
                  <a:cxn ang="0">
                    <a:pos x="150121" y="73639"/>
                  </a:cxn>
                </a:cxnLst>
                <a:rect l="txL" t="txT" r="txR" b="txB"/>
                <a:pathLst>
                  <a:path w="589" h="1162">
                    <a:moveTo>
                      <a:pt x="589" y="285"/>
                    </a:moveTo>
                    <a:cubicBezTo>
                      <a:pt x="208" y="0"/>
                      <a:pt x="208" y="0"/>
                      <a:pt x="208" y="0"/>
                    </a:cubicBezTo>
                    <a:cubicBezTo>
                      <a:pt x="0" y="1091"/>
                      <a:pt x="0" y="1091"/>
                      <a:pt x="0" y="1091"/>
                    </a:cubicBezTo>
                    <a:cubicBezTo>
                      <a:pt x="0" y="1091"/>
                      <a:pt x="207" y="1068"/>
                      <a:pt x="513" y="1162"/>
                    </a:cubicBezTo>
                    <a:cubicBezTo>
                      <a:pt x="567" y="935"/>
                      <a:pt x="583" y="646"/>
                      <a:pt x="589" y="285"/>
                    </a:cubicBezTo>
                    <a:close/>
                  </a:path>
                </a:pathLst>
              </a:custGeom>
              <a:solidFill>
                <a:srgbClr val="1099A1">
                  <a:alpha val="100000"/>
                </a:srgbClr>
              </a:solidFill>
              <a:ln w="9525">
                <a:noFill/>
              </a:ln>
            </p:spPr>
            <p:txBody>
              <a:bodyPr/>
              <a:lstStyle/>
              <a:p>
                <a:endParaRPr lang="zh-CN" altLang="en-US" sz="2400"/>
              </a:p>
            </p:txBody>
          </p:sp>
          <p:sp>
            <p:nvSpPr>
              <p:cNvPr id="5164" name="Freeform 60"/>
              <p:cNvSpPr/>
              <p:nvPr/>
            </p:nvSpPr>
            <p:spPr>
              <a:xfrm>
                <a:off x="334020" y="818157"/>
                <a:ext cx="157627" cy="300241"/>
              </a:xfrm>
              <a:custGeom>
                <a:avLst/>
                <a:gdLst>
                  <a:gd name="txL" fmla="*/ 0 w 609"/>
                  <a:gd name="txT" fmla="*/ 0 h 1168"/>
                  <a:gd name="txR" fmla="*/ 609 w 609"/>
                  <a:gd name="txB" fmla="*/ 1168 h 1168"/>
                </a:gdLst>
                <a:ahLst/>
                <a:cxnLst>
                  <a:cxn ang="0">
                    <a:pos x="0" y="76860"/>
                  </a:cxn>
                  <a:cxn ang="0">
                    <a:pos x="19930" y="300241"/>
                  </a:cxn>
                  <a:cxn ang="0">
                    <a:pos x="157627" y="280448"/>
                  </a:cxn>
                  <a:cxn ang="0">
                    <a:pos x="103532" y="0"/>
                  </a:cxn>
                  <a:cxn ang="0">
                    <a:pos x="0" y="76860"/>
                  </a:cxn>
                </a:cxnLst>
                <a:rect l="txL" t="txT" r="txR" b="txB"/>
                <a:pathLst>
                  <a:path w="609" h="1168">
                    <a:moveTo>
                      <a:pt x="0" y="299"/>
                    </a:moveTo>
                    <a:cubicBezTo>
                      <a:pt x="6" y="656"/>
                      <a:pt x="23" y="942"/>
                      <a:pt x="77" y="1168"/>
                    </a:cubicBezTo>
                    <a:cubicBezTo>
                      <a:pt x="393" y="1067"/>
                      <a:pt x="609" y="1091"/>
                      <a:pt x="609" y="1091"/>
                    </a:cubicBezTo>
                    <a:cubicBezTo>
                      <a:pt x="400" y="0"/>
                      <a:pt x="400" y="0"/>
                      <a:pt x="400" y="0"/>
                    </a:cubicBezTo>
                    <a:lnTo>
                      <a:pt x="0" y="299"/>
                    </a:lnTo>
                    <a:close/>
                  </a:path>
                </a:pathLst>
              </a:custGeom>
              <a:solidFill>
                <a:srgbClr val="1099A1">
                  <a:alpha val="100000"/>
                </a:srgbClr>
              </a:solidFill>
              <a:ln w="9525">
                <a:noFill/>
              </a:ln>
            </p:spPr>
            <p:txBody>
              <a:bodyPr/>
              <a:lstStyle/>
              <a:p>
                <a:endParaRPr lang="zh-CN" altLang="en-US" sz="2400"/>
              </a:p>
            </p:txBody>
          </p:sp>
          <p:sp>
            <p:nvSpPr>
              <p:cNvPr id="5165" name="Freeform 61"/>
              <p:cNvSpPr/>
              <p:nvPr/>
            </p:nvSpPr>
            <p:spPr>
              <a:xfrm>
                <a:off x="405326" y="0"/>
                <a:ext cx="525422" cy="1294792"/>
              </a:xfrm>
              <a:custGeom>
                <a:avLst/>
                <a:gdLst>
                  <a:gd name="txL" fmla="*/ 0 w 2042"/>
                  <a:gd name="txT" fmla="*/ 0 h 5026"/>
                  <a:gd name="txR" fmla="*/ 2042 w 2042"/>
                  <a:gd name="txB" fmla="*/ 5026 h 5026"/>
                </a:gdLst>
                <a:ahLst/>
                <a:cxnLst>
                  <a:cxn ang="0">
                    <a:pos x="262711" y="0"/>
                  </a:cxn>
                  <a:cxn ang="0">
                    <a:pos x="262711" y="0"/>
                  </a:cxn>
                  <a:cxn ang="0">
                    <a:pos x="0" y="850657"/>
                  </a:cxn>
                  <a:cxn ang="0">
                    <a:pos x="262711" y="1294792"/>
                  </a:cxn>
                  <a:cxn ang="0">
                    <a:pos x="262711" y="1294792"/>
                  </a:cxn>
                  <a:cxn ang="0">
                    <a:pos x="525422" y="850657"/>
                  </a:cxn>
                  <a:cxn ang="0">
                    <a:pos x="262711" y="0"/>
                  </a:cxn>
                </a:cxnLst>
                <a:rect l="txL" t="txT" r="txR" b="txB"/>
                <a:pathLst>
                  <a:path w="2042" h="5026">
                    <a:moveTo>
                      <a:pt x="1021" y="0"/>
                    </a:moveTo>
                    <a:cubicBezTo>
                      <a:pt x="1021" y="0"/>
                      <a:pt x="1021" y="0"/>
                      <a:pt x="1021" y="0"/>
                    </a:cubicBezTo>
                    <a:cubicBezTo>
                      <a:pt x="423" y="743"/>
                      <a:pt x="0" y="2164"/>
                      <a:pt x="0" y="3302"/>
                    </a:cubicBezTo>
                    <a:cubicBezTo>
                      <a:pt x="0" y="4577"/>
                      <a:pt x="18" y="5011"/>
                      <a:pt x="1021" y="5026"/>
                    </a:cubicBezTo>
                    <a:cubicBezTo>
                      <a:pt x="1021" y="5026"/>
                      <a:pt x="1021" y="5026"/>
                      <a:pt x="1021" y="5026"/>
                    </a:cubicBezTo>
                    <a:cubicBezTo>
                      <a:pt x="2024" y="5011"/>
                      <a:pt x="2042" y="4577"/>
                      <a:pt x="2042" y="3302"/>
                    </a:cubicBezTo>
                    <a:cubicBezTo>
                      <a:pt x="2042" y="2164"/>
                      <a:pt x="1619" y="743"/>
                      <a:pt x="1021" y="0"/>
                    </a:cubicBezTo>
                    <a:close/>
                  </a:path>
                </a:pathLst>
              </a:custGeom>
              <a:solidFill>
                <a:srgbClr val="EFE5C7">
                  <a:alpha val="100000"/>
                </a:srgbClr>
              </a:solidFill>
              <a:ln w="9525">
                <a:noFill/>
              </a:ln>
            </p:spPr>
            <p:txBody>
              <a:bodyPr/>
              <a:lstStyle/>
              <a:p>
                <a:endParaRPr lang="zh-CN" altLang="en-US" sz="2400"/>
              </a:p>
            </p:txBody>
          </p:sp>
          <p:sp>
            <p:nvSpPr>
              <p:cNvPr id="5166" name="Freeform 62"/>
              <p:cNvSpPr/>
              <p:nvPr/>
            </p:nvSpPr>
            <p:spPr>
              <a:xfrm>
                <a:off x="405326" y="896972"/>
                <a:ext cx="525422" cy="397820"/>
              </a:xfrm>
              <a:custGeom>
                <a:avLst/>
                <a:gdLst>
                  <a:gd name="txL" fmla="*/ 0 w 2042"/>
                  <a:gd name="txT" fmla="*/ 0 h 1546"/>
                  <a:gd name="txR" fmla="*/ 2042 w 2042"/>
                  <a:gd name="txB" fmla="*/ 1546 h 1546"/>
                </a:gdLst>
                <a:ahLst/>
                <a:cxnLst>
                  <a:cxn ang="0">
                    <a:pos x="0" y="0"/>
                  </a:cxn>
                  <a:cxn ang="0">
                    <a:pos x="262711" y="397820"/>
                  </a:cxn>
                  <a:cxn ang="0">
                    <a:pos x="262711" y="397820"/>
                  </a:cxn>
                  <a:cxn ang="0">
                    <a:pos x="525422" y="0"/>
                  </a:cxn>
                  <a:cxn ang="0">
                    <a:pos x="0" y="0"/>
                  </a:cxn>
                </a:cxnLst>
                <a:rect l="txL" t="txT" r="txR" b="txB"/>
                <a:pathLst>
                  <a:path w="2042" h="1546">
                    <a:moveTo>
                      <a:pt x="0" y="0"/>
                    </a:moveTo>
                    <a:cubicBezTo>
                      <a:pt x="4" y="1138"/>
                      <a:pt x="66" y="1532"/>
                      <a:pt x="1021" y="1546"/>
                    </a:cubicBezTo>
                    <a:cubicBezTo>
                      <a:pt x="1021" y="1546"/>
                      <a:pt x="1021" y="1546"/>
                      <a:pt x="1021" y="1546"/>
                    </a:cubicBezTo>
                    <a:cubicBezTo>
                      <a:pt x="1976" y="1532"/>
                      <a:pt x="2038" y="1138"/>
                      <a:pt x="2042" y="0"/>
                    </a:cubicBezTo>
                    <a:lnTo>
                      <a:pt x="0" y="0"/>
                    </a:lnTo>
                    <a:close/>
                  </a:path>
                </a:pathLst>
              </a:custGeom>
              <a:solidFill>
                <a:srgbClr val="1AAEBC">
                  <a:alpha val="100000"/>
                </a:srgbClr>
              </a:solidFill>
              <a:ln w="9525">
                <a:noFill/>
              </a:ln>
            </p:spPr>
            <p:txBody>
              <a:bodyPr/>
              <a:lstStyle/>
              <a:p>
                <a:endParaRPr lang="zh-CN" altLang="en-US" sz="2400"/>
              </a:p>
            </p:txBody>
          </p:sp>
          <p:sp>
            <p:nvSpPr>
              <p:cNvPr id="5167" name="Freeform 63"/>
              <p:cNvSpPr/>
              <p:nvPr/>
            </p:nvSpPr>
            <p:spPr>
              <a:xfrm>
                <a:off x="532928" y="0"/>
                <a:ext cx="270217" cy="236441"/>
              </a:xfrm>
              <a:custGeom>
                <a:avLst/>
                <a:gdLst>
                  <a:gd name="txL" fmla="*/ 0 w 1051"/>
                  <a:gd name="txT" fmla="*/ 0 h 921"/>
                  <a:gd name="txR" fmla="*/ 1051 w 1051"/>
                  <a:gd name="txB" fmla="*/ 921 h 921"/>
                </a:gdLst>
                <a:ahLst/>
                <a:cxnLst>
                  <a:cxn ang="0">
                    <a:pos x="270217" y="236441"/>
                  </a:cxn>
                  <a:cxn ang="0">
                    <a:pos x="134980" y="0"/>
                  </a:cxn>
                  <a:cxn ang="0">
                    <a:pos x="134980" y="0"/>
                  </a:cxn>
                  <a:cxn ang="0">
                    <a:pos x="0" y="236441"/>
                  </a:cxn>
                  <a:cxn ang="0">
                    <a:pos x="270217" y="236441"/>
                  </a:cxn>
                </a:cxnLst>
                <a:rect l="txL" t="txT" r="txR" b="txB"/>
                <a:pathLst>
                  <a:path w="1051" h="921">
                    <a:moveTo>
                      <a:pt x="1051" y="921"/>
                    </a:moveTo>
                    <a:cubicBezTo>
                      <a:pt x="900" y="563"/>
                      <a:pt x="722" y="245"/>
                      <a:pt x="525" y="0"/>
                    </a:cubicBezTo>
                    <a:cubicBezTo>
                      <a:pt x="525" y="0"/>
                      <a:pt x="525" y="0"/>
                      <a:pt x="525" y="0"/>
                    </a:cubicBezTo>
                    <a:cubicBezTo>
                      <a:pt x="328" y="245"/>
                      <a:pt x="150" y="563"/>
                      <a:pt x="0" y="921"/>
                    </a:cubicBezTo>
                    <a:lnTo>
                      <a:pt x="1051" y="921"/>
                    </a:lnTo>
                    <a:close/>
                  </a:path>
                </a:pathLst>
              </a:custGeom>
              <a:solidFill>
                <a:srgbClr val="FBD764">
                  <a:alpha val="100000"/>
                </a:srgbClr>
              </a:solidFill>
              <a:ln w="9525">
                <a:noFill/>
              </a:ln>
            </p:spPr>
            <p:txBody>
              <a:bodyPr/>
              <a:lstStyle/>
              <a:p>
                <a:endParaRPr lang="zh-CN" altLang="en-US" sz="2400"/>
              </a:p>
            </p:txBody>
          </p:sp>
          <p:sp>
            <p:nvSpPr>
              <p:cNvPr id="5168" name="Freeform 64"/>
              <p:cNvSpPr/>
              <p:nvPr/>
            </p:nvSpPr>
            <p:spPr>
              <a:xfrm>
                <a:off x="562952" y="0"/>
                <a:ext cx="221429" cy="198911"/>
              </a:xfrm>
              <a:custGeom>
                <a:avLst/>
                <a:gdLst>
                  <a:gd name="txL" fmla="*/ 0 w 870"/>
                  <a:gd name="txT" fmla="*/ 0 h 769"/>
                  <a:gd name="txR" fmla="*/ 870 w 870"/>
                  <a:gd name="txB" fmla="*/ 769 h 769"/>
                </a:gdLst>
                <a:ahLst/>
                <a:cxnLst>
                  <a:cxn ang="0">
                    <a:pos x="101297" y="56647"/>
                  </a:cxn>
                  <a:cxn ang="0">
                    <a:pos x="101297" y="56647"/>
                  </a:cxn>
                  <a:cxn ang="0">
                    <a:pos x="221429" y="198911"/>
                  </a:cxn>
                  <a:cxn ang="0">
                    <a:pos x="104606" y="0"/>
                  </a:cxn>
                  <a:cxn ang="0">
                    <a:pos x="104606" y="0"/>
                  </a:cxn>
                  <a:cxn ang="0">
                    <a:pos x="0" y="172786"/>
                  </a:cxn>
                  <a:cxn ang="0">
                    <a:pos x="101297" y="56647"/>
                  </a:cxn>
                </a:cxnLst>
                <a:rect l="txL" t="txT" r="txR" b="txB"/>
                <a:pathLst>
                  <a:path w="870" h="769">
                    <a:moveTo>
                      <a:pt x="398" y="219"/>
                    </a:moveTo>
                    <a:cubicBezTo>
                      <a:pt x="398" y="219"/>
                      <a:pt x="398" y="219"/>
                      <a:pt x="398" y="219"/>
                    </a:cubicBezTo>
                    <a:cubicBezTo>
                      <a:pt x="567" y="375"/>
                      <a:pt x="725" y="562"/>
                      <a:pt x="870" y="769"/>
                    </a:cubicBezTo>
                    <a:cubicBezTo>
                      <a:pt x="735" y="473"/>
                      <a:pt x="580" y="209"/>
                      <a:pt x="411" y="0"/>
                    </a:cubicBezTo>
                    <a:cubicBezTo>
                      <a:pt x="411" y="0"/>
                      <a:pt x="411" y="0"/>
                      <a:pt x="411" y="0"/>
                    </a:cubicBezTo>
                    <a:cubicBezTo>
                      <a:pt x="262" y="185"/>
                      <a:pt x="123" y="413"/>
                      <a:pt x="0" y="668"/>
                    </a:cubicBezTo>
                    <a:cubicBezTo>
                      <a:pt x="124" y="501"/>
                      <a:pt x="258" y="349"/>
                      <a:pt x="398" y="219"/>
                    </a:cubicBezTo>
                    <a:close/>
                  </a:path>
                </a:pathLst>
              </a:custGeom>
              <a:solidFill>
                <a:srgbClr val="F4BF4A">
                  <a:alpha val="100000"/>
                </a:srgbClr>
              </a:solidFill>
              <a:ln w="9525">
                <a:noFill/>
              </a:ln>
            </p:spPr>
            <p:txBody>
              <a:bodyPr/>
              <a:lstStyle/>
              <a:p>
                <a:endParaRPr lang="zh-CN" altLang="en-US" sz="2400"/>
              </a:p>
            </p:txBody>
          </p:sp>
          <p:sp>
            <p:nvSpPr>
              <p:cNvPr id="5169" name="Freeform 65"/>
              <p:cNvSpPr/>
              <p:nvPr/>
            </p:nvSpPr>
            <p:spPr>
              <a:xfrm>
                <a:off x="424092" y="1148423"/>
                <a:ext cx="487892" cy="146369"/>
              </a:xfrm>
              <a:custGeom>
                <a:avLst/>
                <a:gdLst>
                  <a:gd name="txL" fmla="*/ 0 w 1900"/>
                  <a:gd name="txT" fmla="*/ 0 h 568"/>
                  <a:gd name="txR" fmla="*/ 1900 w 1900"/>
                  <a:gd name="txB" fmla="*/ 568 h 568"/>
                </a:gdLst>
                <a:ahLst/>
                <a:cxnLst>
                  <a:cxn ang="0">
                    <a:pos x="0" y="0"/>
                  </a:cxn>
                  <a:cxn ang="0">
                    <a:pos x="243946" y="146369"/>
                  </a:cxn>
                  <a:cxn ang="0">
                    <a:pos x="243946" y="146369"/>
                  </a:cxn>
                  <a:cxn ang="0">
                    <a:pos x="487892" y="0"/>
                  </a:cxn>
                  <a:cxn ang="0">
                    <a:pos x="0" y="0"/>
                  </a:cxn>
                </a:cxnLst>
                <a:rect l="txL" t="txT" r="txR" b="txB"/>
                <a:pathLst>
                  <a:path w="1900" h="568">
                    <a:moveTo>
                      <a:pt x="0" y="0"/>
                    </a:moveTo>
                    <a:cubicBezTo>
                      <a:pt x="102" y="400"/>
                      <a:pt x="349" y="559"/>
                      <a:pt x="950" y="568"/>
                    </a:cubicBezTo>
                    <a:cubicBezTo>
                      <a:pt x="950" y="568"/>
                      <a:pt x="950" y="568"/>
                      <a:pt x="950" y="568"/>
                    </a:cubicBezTo>
                    <a:cubicBezTo>
                      <a:pt x="1551" y="559"/>
                      <a:pt x="1798" y="400"/>
                      <a:pt x="1900" y="0"/>
                    </a:cubicBezTo>
                    <a:lnTo>
                      <a:pt x="0" y="0"/>
                    </a:lnTo>
                    <a:close/>
                  </a:path>
                </a:pathLst>
              </a:custGeom>
              <a:solidFill>
                <a:srgbClr val="1AAEBC">
                  <a:alpha val="100000"/>
                </a:srgbClr>
              </a:solidFill>
              <a:ln w="9525">
                <a:noFill/>
              </a:ln>
            </p:spPr>
            <p:txBody>
              <a:bodyPr/>
              <a:lstStyle/>
              <a:p>
                <a:endParaRPr lang="zh-CN" altLang="en-US" sz="2400"/>
              </a:p>
            </p:txBody>
          </p:sp>
          <p:sp>
            <p:nvSpPr>
              <p:cNvPr id="5170" name="Oval 66"/>
              <p:cNvSpPr/>
              <p:nvPr/>
            </p:nvSpPr>
            <p:spPr>
              <a:xfrm>
                <a:off x="517916" y="476634"/>
                <a:ext cx="300241" cy="300241"/>
              </a:xfrm>
              <a:prstGeom prst="ellipse">
                <a:avLst/>
              </a:prstGeom>
              <a:solidFill>
                <a:srgbClr val="1099A1"/>
              </a:solidFill>
              <a:ln w="9525">
                <a:noFill/>
              </a:ln>
            </p:spPr>
            <p:txBody>
              <a:bodyPr/>
              <a:lstStyle/>
              <a:p>
                <a:pPr eaLnBrk="1" hangingPunct="1"/>
                <a:endParaRPr lang="zh-CN" altLang="en-US" sz="2400" dirty="0">
                  <a:solidFill>
                    <a:srgbClr val="000000"/>
                  </a:solidFill>
                  <a:latin typeface="Calibri" panose="020F0502020204030204" pitchFamily="34" charset="0"/>
                  <a:sym typeface="宋体" panose="02010600030101010101" pitchFamily="2" charset="-122"/>
                </a:endParaRPr>
              </a:p>
            </p:txBody>
          </p:sp>
          <p:sp>
            <p:nvSpPr>
              <p:cNvPr id="5171" name="Oval 67"/>
              <p:cNvSpPr/>
              <p:nvPr/>
            </p:nvSpPr>
            <p:spPr>
              <a:xfrm>
                <a:off x="551695" y="514164"/>
                <a:ext cx="228935" cy="225181"/>
              </a:xfrm>
              <a:prstGeom prst="ellipse">
                <a:avLst/>
              </a:prstGeom>
              <a:solidFill>
                <a:srgbClr val="FBD764"/>
              </a:solidFill>
              <a:ln w="9525">
                <a:noFill/>
              </a:ln>
            </p:spPr>
            <p:txBody>
              <a:bodyPr/>
              <a:lstStyle/>
              <a:p>
                <a:pPr eaLnBrk="1" hangingPunct="1"/>
                <a:endParaRPr lang="zh-CN" altLang="en-US" sz="2400" dirty="0">
                  <a:solidFill>
                    <a:srgbClr val="000000"/>
                  </a:solidFill>
                  <a:latin typeface="Calibri" panose="020F0502020204030204" pitchFamily="34" charset="0"/>
                  <a:sym typeface="宋体" panose="02010600030101010101" pitchFamily="2" charset="-122"/>
                </a:endParaRPr>
              </a:p>
            </p:txBody>
          </p:sp>
          <p:sp>
            <p:nvSpPr>
              <p:cNvPr id="5172" name="Freeform 68"/>
              <p:cNvSpPr/>
              <p:nvPr/>
            </p:nvSpPr>
            <p:spPr>
              <a:xfrm>
                <a:off x="570458" y="529176"/>
                <a:ext cx="198911" cy="146369"/>
              </a:xfrm>
              <a:custGeom>
                <a:avLst/>
                <a:gdLst>
                  <a:gd name="txL" fmla="*/ 0 w 770"/>
                  <a:gd name="txT" fmla="*/ 0 h 576"/>
                  <a:gd name="txR" fmla="*/ 770 w 770"/>
                  <a:gd name="txB" fmla="*/ 576 h 576"/>
                </a:gdLst>
                <a:ahLst/>
                <a:cxnLst>
                  <a:cxn ang="0">
                    <a:pos x="81373" y="37100"/>
                  </a:cxn>
                  <a:cxn ang="0">
                    <a:pos x="187286" y="141033"/>
                  </a:cxn>
                  <a:cxn ang="0">
                    <a:pos x="187028" y="146369"/>
                  </a:cxn>
                  <a:cxn ang="0">
                    <a:pos x="198911" y="99612"/>
                  </a:cxn>
                  <a:cxn ang="0">
                    <a:pos x="97906" y="0"/>
                  </a:cxn>
                  <a:cxn ang="0">
                    <a:pos x="0" y="74709"/>
                  </a:cxn>
                  <a:cxn ang="0">
                    <a:pos x="81373" y="37100"/>
                  </a:cxn>
                </a:cxnLst>
                <a:rect l="txL" t="txT" r="txR" b="txB"/>
                <a:pathLst>
                  <a:path w="770" h="576">
                    <a:moveTo>
                      <a:pt x="315" y="146"/>
                    </a:moveTo>
                    <a:cubicBezTo>
                      <a:pt x="541" y="146"/>
                      <a:pt x="725" y="329"/>
                      <a:pt x="725" y="555"/>
                    </a:cubicBezTo>
                    <a:cubicBezTo>
                      <a:pt x="725" y="562"/>
                      <a:pt x="724" y="569"/>
                      <a:pt x="724" y="576"/>
                    </a:cubicBezTo>
                    <a:cubicBezTo>
                      <a:pt x="753" y="521"/>
                      <a:pt x="770" y="458"/>
                      <a:pt x="770" y="392"/>
                    </a:cubicBezTo>
                    <a:cubicBezTo>
                      <a:pt x="770" y="175"/>
                      <a:pt x="595" y="0"/>
                      <a:pt x="379" y="0"/>
                    </a:cubicBezTo>
                    <a:cubicBezTo>
                      <a:pt x="196" y="0"/>
                      <a:pt x="43" y="125"/>
                      <a:pt x="0" y="294"/>
                    </a:cubicBezTo>
                    <a:cubicBezTo>
                      <a:pt x="75" y="204"/>
                      <a:pt x="188" y="146"/>
                      <a:pt x="315" y="146"/>
                    </a:cubicBezTo>
                    <a:close/>
                  </a:path>
                </a:pathLst>
              </a:custGeom>
              <a:solidFill>
                <a:srgbClr val="EFE5C7">
                  <a:alpha val="100000"/>
                </a:srgbClr>
              </a:solidFill>
              <a:ln w="9525">
                <a:noFill/>
              </a:ln>
            </p:spPr>
            <p:txBody>
              <a:bodyPr/>
              <a:lstStyle/>
              <a:p>
                <a:endParaRPr lang="zh-CN" altLang="en-US" sz="2400"/>
              </a:p>
            </p:txBody>
          </p:sp>
        </p:grpSp>
      </p:grpSp>
      <p:grpSp>
        <p:nvGrpSpPr>
          <p:cNvPr id="5131" name="组合 38"/>
          <p:cNvGrpSpPr/>
          <p:nvPr/>
        </p:nvGrpSpPr>
        <p:grpSpPr>
          <a:xfrm>
            <a:off x="857251" y="1524003"/>
            <a:ext cx="4360427" cy="4219225"/>
            <a:chOff x="0" y="0"/>
            <a:chExt cx="3471286" cy="3174101"/>
          </a:xfrm>
        </p:grpSpPr>
        <p:sp>
          <p:nvSpPr>
            <p:cNvPr id="5136" name="文本框 13"/>
            <p:cNvSpPr txBox="1"/>
            <p:nvPr/>
          </p:nvSpPr>
          <p:spPr>
            <a:xfrm>
              <a:off x="0" y="2919409"/>
              <a:ext cx="1871256" cy="254692"/>
            </a:xfrm>
            <a:prstGeom prst="rect">
              <a:avLst/>
            </a:prstGeom>
            <a:noFill/>
            <a:ln w="9525">
              <a:noFill/>
            </a:ln>
          </p:spPr>
          <p:txBody>
            <a:bodyPr>
              <a:spAutoFit/>
            </a:bodyPr>
            <a:lstStyle/>
            <a:p>
              <a:pPr eaLnBrk="1" hangingPunct="1"/>
              <a:endParaRPr lang="zh-CN" altLang="en-US" sz="1600" b="1" dirty="0">
                <a:latin typeface="微软雅黑" panose="020B0503020204020204" pitchFamily="34" charset="-122"/>
                <a:ea typeface="微软雅黑" panose="020B0503020204020204" pitchFamily="34" charset="-122"/>
              </a:endParaRPr>
            </a:p>
          </p:txBody>
        </p:sp>
        <p:sp>
          <p:nvSpPr>
            <p:cNvPr id="5137" name="文本框 14"/>
            <p:cNvSpPr txBox="1"/>
            <p:nvPr/>
          </p:nvSpPr>
          <p:spPr>
            <a:xfrm>
              <a:off x="60897" y="0"/>
              <a:ext cx="2644775" cy="285613"/>
            </a:xfrm>
            <a:prstGeom prst="rect">
              <a:avLst/>
            </a:prstGeom>
            <a:noFill/>
            <a:ln w="9525">
              <a:noFill/>
            </a:ln>
          </p:spPr>
          <p:txBody>
            <a:bodyPr>
              <a:spAutoFit/>
            </a:bodyPr>
            <a:lstStyle/>
            <a:p>
              <a:pPr eaLnBrk="1" hangingPunct="1"/>
              <a:endParaRPr lang="zh-CN" altLang="en-US" sz="1867" b="1" dirty="0">
                <a:solidFill>
                  <a:schemeClr val="bg1"/>
                </a:solidFill>
                <a:latin typeface="微软雅黑" panose="020B0503020204020204" pitchFamily="34" charset="-122"/>
                <a:ea typeface="微软雅黑" panose="020B0503020204020204" pitchFamily="34" charset="-122"/>
              </a:endParaRPr>
            </a:p>
          </p:txBody>
        </p:sp>
        <p:cxnSp>
          <p:nvCxnSpPr>
            <p:cNvPr id="5138" name="直接连接符 80"/>
            <p:cNvCxnSpPr/>
            <p:nvPr/>
          </p:nvCxnSpPr>
          <p:spPr>
            <a:xfrm>
              <a:off x="121674" y="357463"/>
              <a:ext cx="3349612" cy="1153"/>
            </a:xfrm>
            <a:prstGeom prst="line">
              <a:avLst/>
            </a:prstGeom>
            <a:ln w="12700" cap="flat" cmpd="sng">
              <a:solidFill>
                <a:schemeClr val="bg1"/>
              </a:solidFill>
              <a:prstDash val="solid"/>
              <a:headEnd type="oval" w="med" len="med"/>
              <a:tailEnd type="none" w="med" len="med"/>
            </a:ln>
          </p:spPr>
        </p:cxnSp>
      </p:grpSp>
      <p:grpSp>
        <p:nvGrpSpPr>
          <p:cNvPr id="5124" name="组合 89"/>
          <p:cNvGrpSpPr/>
          <p:nvPr/>
        </p:nvGrpSpPr>
        <p:grpSpPr>
          <a:xfrm>
            <a:off x="3506787" y="59267"/>
            <a:ext cx="8446031" cy="874184"/>
            <a:chOff x="2450632" y="0"/>
            <a:chExt cx="6334344" cy="655357"/>
          </a:xfrm>
        </p:grpSpPr>
        <p:pic>
          <p:nvPicPr>
            <p:cNvPr id="5125" name="图片 90"/>
            <p:cNvPicPr>
              <a:picLocks noChangeAspect="1"/>
            </p:cNvPicPr>
            <p:nvPr/>
          </p:nvPicPr>
          <p:blipFill>
            <a:blip r:embed="rId2"/>
            <a:stretch>
              <a:fillRect/>
            </a:stretch>
          </p:blipFill>
          <p:spPr>
            <a:xfrm>
              <a:off x="8033500" y="0"/>
              <a:ext cx="751476" cy="655357"/>
            </a:xfrm>
            <a:prstGeom prst="rect">
              <a:avLst/>
            </a:prstGeom>
            <a:noFill/>
            <a:ln w="9525">
              <a:noFill/>
            </a:ln>
          </p:spPr>
        </p:pic>
        <p:grpSp>
          <p:nvGrpSpPr>
            <p:cNvPr id="5127" name="组合 92"/>
            <p:cNvGrpSpPr/>
            <p:nvPr/>
          </p:nvGrpSpPr>
          <p:grpSpPr>
            <a:xfrm>
              <a:off x="2450632" y="151301"/>
              <a:ext cx="5398240" cy="288032"/>
              <a:chOff x="0" y="0"/>
              <a:chExt cx="6278569" cy="216024"/>
            </a:xfrm>
          </p:grpSpPr>
          <p:cxnSp>
            <p:nvCxnSpPr>
              <p:cNvPr id="5128" name="直接连接符 93"/>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5129" name="直接连接符 94"/>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5130" name="直接连接符 95"/>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1E711370-D17B-42CF-826C-062F9930F941}"/>
              </a:ext>
            </a:extLst>
          </p:cNvPr>
          <p:cNvSpPr/>
          <p:nvPr/>
        </p:nvSpPr>
        <p:spPr>
          <a:xfrm>
            <a:off x="824440" y="1412859"/>
            <a:ext cx="5679760" cy="523220"/>
          </a:xfrm>
          <a:prstGeom prst="rect">
            <a:avLst/>
          </a:prstGeom>
        </p:spPr>
        <p:txBody>
          <a:bodyPr wrap="none">
            <a:spAutoFit/>
          </a:bodyPr>
          <a:lstStyle/>
          <a:p>
            <a:r>
              <a:rPr lang="id-ID" sz="2800" dirty="0">
                <a:latin typeface="Comic Sans MS" panose="030F0702030302020204" pitchFamily="66" charset="0"/>
              </a:rPr>
              <a:t>Cara Untuk Mengadakan Hipotek</a:t>
            </a:r>
            <a:endParaRPr lang="id-ID" dirty="0"/>
          </a:p>
        </p:txBody>
      </p:sp>
      <p:sp>
        <p:nvSpPr>
          <p:cNvPr id="3" name="Rectangle 2">
            <a:extLst>
              <a:ext uri="{FF2B5EF4-FFF2-40B4-BE49-F238E27FC236}">
                <a16:creationId xmlns:a16="http://schemas.microsoft.com/office/drawing/2014/main" xmlns="" id="{5018B424-4C0C-4669-9E63-523E705A87D1}"/>
              </a:ext>
            </a:extLst>
          </p:cNvPr>
          <p:cNvSpPr/>
          <p:nvPr/>
        </p:nvSpPr>
        <p:spPr>
          <a:xfrm>
            <a:off x="820637" y="2139346"/>
            <a:ext cx="6096000" cy="4708981"/>
          </a:xfrm>
          <a:prstGeom prst="rect">
            <a:avLst/>
          </a:prstGeom>
        </p:spPr>
        <p:txBody>
          <a:bodyPr>
            <a:spAutoFit/>
          </a:bodyPr>
          <a:lstStyle/>
          <a:p>
            <a:pPr algn="just"/>
            <a:r>
              <a:rPr lang="id-ID" sz="2000" dirty="0">
                <a:solidFill>
                  <a:srgbClr val="222222"/>
                </a:solidFill>
                <a:latin typeface="Comic Sans MS" panose="030F0702030302020204" pitchFamily="66" charset="0"/>
              </a:rPr>
              <a:t>Menurut undang-undang, hipotek hanya bisa diadakan jika ada suatu akta otektik. Artinya, jika seseorang ingin memasang hipotek maka perjanjiannya harus dibuat dalam bentuk akta resmi. Akta resmi ini harus dibuat oleh Pejabat Pembuat Akta Tanah (PPAT) setempat. Adapun pihak-pihak yang bisa menjadi PPAT yaitu diantaranya:</a:t>
            </a:r>
          </a:p>
          <a:p>
            <a:pPr algn="just">
              <a:buFont typeface="Arial" panose="020B0604020202020204" pitchFamily="34" charset="0"/>
              <a:buChar char="•"/>
            </a:pPr>
            <a:r>
              <a:rPr lang="id-ID" sz="2000" dirty="0">
                <a:solidFill>
                  <a:srgbClr val="222222"/>
                </a:solidFill>
                <a:latin typeface="Comic Sans MS" panose="030F0702030302020204" pitchFamily="66" charset="0"/>
              </a:rPr>
              <a:t>Notaris yang ditunjuk oleh Menteri Dalam Negeri untuk menjadi PPAT</a:t>
            </a:r>
          </a:p>
          <a:p>
            <a:pPr algn="just">
              <a:buFont typeface="Arial" panose="020B0604020202020204" pitchFamily="34" charset="0"/>
              <a:buChar char="•"/>
            </a:pPr>
            <a:r>
              <a:rPr lang="id-ID" sz="2000" dirty="0">
                <a:solidFill>
                  <a:srgbClr val="222222"/>
                </a:solidFill>
                <a:latin typeface="Comic Sans MS" panose="030F0702030302020204" pitchFamily="66" charset="0"/>
              </a:rPr>
              <a:t>Seseorang yang bukan notaris namun telah ditunjuk oleh Menteri Dalam Negeri untuk menjadi PPAT</a:t>
            </a:r>
          </a:p>
          <a:p>
            <a:pPr algn="just">
              <a:buFont typeface="Arial" panose="020B0604020202020204" pitchFamily="34" charset="0"/>
              <a:buChar char="•"/>
            </a:pPr>
            <a:r>
              <a:rPr lang="id-ID" sz="2000" dirty="0">
                <a:solidFill>
                  <a:srgbClr val="222222"/>
                </a:solidFill>
                <a:latin typeface="Comic Sans MS" panose="030F0702030302020204" pitchFamily="66" charset="0"/>
              </a:rPr>
              <a:t>Camat yang telah ditunjuk untuk menjadi PPAT secara </a:t>
            </a:r>
            <a:r>
              <a:rPr lang="id-ID" sz="2000" i="1" dirty="0">
                <a:solidFill>
                  <a:srgbClr val="222222"/>
                </a:solidFill>
                <a:latin typeface="Comic Sans MS" panose="030F0702030302020204" pitchFamily="66" charset="0"/>
              </a:rPr>
              <a:t>ex officio</a:t>
            </a:r>
            <a:endParaRPr lang="id-ID" sz="2000" dirty="0">
              <a:solidFill>
                <a:srgbClr val="222222"/>
              </a:solidFill>
              <a:latin typeface="Comic Sans MS" panose="030F0702030302020204"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组合 128"/>
          <p:cNvGrpSpPr/>
          <p:nvPr/>
        </p:nvGrpSpPr>
        <p:grpSpPr>
          <a:xfrm>
            <a:off x="2183279" y="1072675"/>
            <a:ext cx="3129383" cy="2874760"/>
            <a:chOff x="-19878" y="-1880681"/>
            <a:chExt cx="2345494" cy="2158724"/>
          </a:xfrm>
        </p:grpSpPr>
        <p:sp>
          <p:nvSpPr>
            <p:cNvPr id="6161" name="Freeform 60"/>
            <p:cNvSpPr/>
            <p:nvPr/>
          </p:nvSpPr>
          <p:spPr>
            <a:xfrm>
              <a:off x="2145110" y="264266"/>
              <a:ext cx="18816" cy="13777"/>
            </a:xfrm>
            <a:custGeom>
              <a:avLst/>
              <a:gdLst>
                <a:gd name="txL" fmla="*/ 0 w 6"/>
                <a:gd name="txT" fmla="*/ 0 h 4"/>
                <a:gd name="txR" fmla="*/ 6 w 6"/>
                <a:gd name="txB" fmla="*/ 4 h 4"/>
              </a:gdLst>
              <a:ahLst/>
              <a:cxnLst>
                <a:cxn ang="0">
                  <a:pos x="0" y="6889"/>
                </a:cxn>
                <a:cxn ang="0">
                  <a:pos x="18816" y="0"/>
                </a:cxn>
                <a:cxn ang="0">
                  <a:pos x="12544" y="13777"/>
                </a:cxn>
                <a:cxn ang="0">
                  <a:pos x="6272" y="13777"/>
                </a:cxn>
                <a:cxn ang="0">
                  <a:pos x="0" y="6889"/>
                </a:cxn>
              </a:cxnLst>
              <a:rect l="txL" t="txT" r="txR" b="txB"/>
              <a:pathLst>
                <a:path w="6" h="4">
                  <a:moveTo>
                    <a:pt x="0" y="2"/>
                  </a:moveTo>
                  <a:cubicBezTo>
                    <a:pt x="1" y="0"/>
                    <a:pt x="4" y="0"/>
                    <a:pt x="6" y="0"/>
                  </a:cubicBezTo>
                  <a:cubicBezTo>
                    <a:pt x="6" y="2"/>
                    <a:pt x="4" y="3"/>
                    <a:pt x="4" y="4"/>
                  </a:cubicBezTo>
                  <a:cubicBezTo>
                    <a:pt x="2" y="4"/>
                    <a:pt x="2" y="4"/>
                    <a:pt x="2" y="4"/>
                  </a:cubicBezTo>
                  <a:cubicBezTo>
                    <a:pt x="2" y="3"/>
                    <a:pt x="1" y="2"/>
                    <a:pt x="0" y="2"/>
                  </a:cubicBezTo>
                </a:path>
              </a:pathLst>
            </a:custGeom>
            <a:solidFill>
              <a:srgbClr val="2DC8E7">
                <a:alpha val="96861"/>
              </a:srgbClr>
            </a:solidFill>
            <a:ln w="9525">
              <a:noFill/>
            </a:ln>
          </p:spPr>
          <p:txBody>
            <a:bodyPr/>
            <a:lstStyle/>
            <a:p>
              <a:endParaRPr lang="zh-CN" altLang="en-US" sz="2400"/>
            </a:p>
          </p:txBody>
        </p:sp>
        <p:sp>
          <p:nvSpPr>
            <p:cNvPr id="6162" name="矩形 129"/>
            <p:cNvSpPr/>
            <p:nvPr/>
          </p:nvSpPr>
          <p:spPr>
            <a:xfrm>
              <a:off x="-19878" y="-1880681"/>
              <a:ext cx="2345494" cy="346675"/>
            </a:xfrm>
            <a:prstGeom prst="rect">
              <a:avLst/>
            </a:prstGeom>
            <a:noFill/>
            <a:ln w="9525">
              <a:noFill/>
            </a:ln>
          </p:spPr>
          <p:txBody>
            <a:bodyPr wrap="none">
              <a:spAutoFit/>
            </a:bodyPr>
            <a:lstStyle/>
            <a:p>
              <a:r>
                <a:rPr lang="id-ID" sz="2400" dirty="0">
                  <a:latin typeface="Comic Sans MS" panose="030F0702030302020204" pitchFamily="66" charset="0"/>
                </a:rPr>
                <a:t>Berakhirnya Hipotek</a:t>
              </a:r>
              <a:endParaRPr lang="zh-CN" altLang="en-US" sz="2133" b="1" dirty="0">
                <a:solidFill>
                  <a:schemeClr val="bg1"/>
                </a:solidFill>
                <a:latin typeface="微软雅黑" panose="020B0503020204020204" pitchFamily="34" charset="-122"/>
                <a:ea typeface="微软雅黑" panose="020B0503020204020204" pitchFamily="34" charset="-122"/>
              </a:endParaRPr>
            </a:p>
          </p:txBody>
        </p:sp>
      </p:grpSp>
      <p:pic>
        <p:nvPicPr>
          <p:cNvPr id="6149" name="图片 135" descr="2.png"/>
          <p:cNvPicPr>
            <a:picLocks noChangeAspect="1"/>
          </p:cNvPicPr>
          <p:nvPr/>
        </p:nvPicPr>
        <p:blipFill>
          <a:blip r:embed="rId2"/>
          <a:stretch>
            <a:fillRect/>
          </a:stretch>
        </p:blipFill>
        <p:spPr>
          <a:xfrm>
            <a:off x="4265085" y="2584452"/>
            <a:ext cx="664633" cy="664633"/>
          </a:xfrm>
          <a:prstGeom prst="rect">
            <a:avLst/>
          </a:prstGeom>
          <a:noFill/>
          <a:ln w="9525">
            <a:noFill/>
          </a:ln>
        </p:spPr>
      </p:pic>
      <p:pic>
        <p:nvPicPr>
          <p:cNvPr id="6150" name="图片 116" descr="2.png"/>
          <p:cNvPicPr>
            <a:picLocks noChangeAspect="1"/>
          </p:cNvPicPr>
          <p:nvPr/>
        </p:nvPicPr>
        <p:blipFill>
          <a:blip r:embed="rId2"/>
          <a:stretch>
            <a:fillRect/>
          </a:stretch>
        </p:blipFill>
        <p:spPr>
          <a:xfrm>
            <a:off x="7742768" y="1962151"/>
            <a:ext cx="664633" cy="666749"/>
          </a:xfrm>
          <a:prstGeom prst="rect">
            <a:avLst/>
          </a:prstGeom>
          <a:noFill/>
          <a:ln w="9525">
            <a:noFill/>
          </a:ln>
        </p:spPr>
      </p:pic>
      <p:pic>
        <p:nvPicPr>
          <p:cNvPr id="6152" name="图片 118" descr="2.png"/>
          <p:cNvPicPr>
            <a:picLocks noChangeAspect="1"/>
          </p:cNvPicPr>
          <p:nvPr/>
        </p:nvPicPr>
        <p:blipFill>
          <a:blip r:embed="rId2"/>
          <a:stretch>
            <a:fillRect/>
          </a:stretch>
        </p:blipFill>
        <p:spPr>
          <a:xfrm>
            <a:off x="6921501" y="4341285"/>
            <a:ext cx="664633" cy="664633"/>
          </a:xfrm>
          <a:prstGeom prst="rect">
            <a:avLst/>
          </a:prstGeom>
          <a:noFill/>
          <a:ln w="9525">
            <a:noFill/>
          </a:ln>
        </p:spPr>
      </p:pic>
      <p:pic>
        <p:nvPicPr>
          <p:cNvPr id="6153" name="图片 25"/>
          <p:cNvPicPr>
            <a:picLocks noChangeAspect="1"/>
          </p:cNvPicPr>
          <p:nvPr/>
        </p:nvPicPr>
        <p:blipFill>
          <a:blip r:embed="rId3"/>
          <a:stretch>
            <a:fillRect/>
          </a:stretch>
        </p:blipFill>
        <p:spPr>
          <a:xfrm>
            <a:off x="856108" y="924183"/>
            <a:ext cx="1242484" cy="853016"/>
          </a:xfrm>
          <a:prstGeom prst="rect">
            <a:avLst/>
          </a:prstGeom>
          <a:noFill/>
          <a:ln w="9525">
            <a:noFill/>
          </a:ln>
        </p:spPr>
      </p:pic>
      <p:grpSp>
        <p:nvGrpSpPr>
          <p:cNvPr id="6154" name="组合 121"/>
          <p:cNvGrpSpPr/>
          <p:nvPr/>
        </p:nvGrpSpPr>
        <p:grpSpPr>
          <a:xfrm>
            <a:off x="3506787" y="59267"/>
            <a:ext cx="8446031" cy="874184"/>
            <a:chOff x="2450632" y="0"/>
            <a:chExt cx="6334344" cy="655357"/>
          </a:xfrm>
        </p:grpSpPr>
        <p:pic>
          <p:nvPicPr>
            <p:cNvPr id="6155" name="图片 122"/>
            <p:cNvPicPr>
              <a:picLocks noChangeAspect="1"/>
            </p:cNvPicPr>
            <p:nvPr/>
          </p:nvPicPr>
          <p:blipFill>
            <a:blip r:embed="rId4"/>
            <a:stretch>
              <a:fillRect/>
            </a:stretch>
          </p:blipFill>
          <p:spPr>
            <a:xfrm>
              <a:off x="8033500" y="0"/>
              <a:ext cx="751476" cy="655357"/>
            </a:xfrm>
            <a:prstGeom prst="rect">
              <a:avLst/>
            </a:prstGeom>
            <a:noFill/>
            <a:ln w="9525">
              <a:noFill/>
            </a:ln>
          </p:spPr>
        </p:pic>
        <p:grpSp>
          <p:nvGrpSpPr>
            <p:cNvPr id="6157" name="组合 124"/>
            <p:cNvGrpSpPr/>
            <p:nvPr/>
          </p:nvGrpSpPr>
          <p:grpSpPr>
            <a:xfrm>
              <a:off x="2450632" y="151301"/>
              <a:ext cx="5398240" cy="288032"/>
              <a:chOff x="0" y="0"/>
              <a:chExt cx="6278569" cy="216024"/>
            </a:xfrm>
          </p:grpSpPr>
          <p:cxnSp>
            <p:nvCxnSpPr>
              <p:cNvPr id="6158" name="直接连接符 125"/>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6159" name="直接连接符 126"/>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6160" name="直接连接符 130"/>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83E24E7A-6964-4451-89FE-0A8117B1344C}"/>
              </a:ext>
            </a:extLst>
          </p:cNvPr>
          <p:cNvSpPr/>
          <p:nvPr/>
        </p:nvSpPr>
        <p:spPr>
          <a:xfrm>
            <a:off x="1007604" y="1945896"/>
            <a:ext cx="9011478" cy="3970318"/>
          </a:xfrm>
          <a:prstGeom prst="rect">
            <a:avLst/>
          </a:prstGeom>
        </p:spPr>
        <p:txBody>
          <a:bodyPr wrap="square">
            <a:spAutoFit/>
          </a:bodyPr>
          <a:lstStyle/>
          <a:p>
            <a:pPr algn="just"/>
            <a:r>
              <a:rPr lang="id-ID" dirty="0">
                <a:solidFill>
                  <a:schemeClr val="accent4">
                    <a:lumMod val="50000"/>
                  </a:schemeClr>
                </a:solidFill>
                <a:latin typeface="Comic Sans MS" panose="030F0702030302020204" pitchFamily="66" charset="0"/>
              </a:rPr>
              <a:t>Ada beberapa hal yang menyebabkan terhentinya perjanjian utang hipotek, yaitu:</a:t>
            </a:r>
          </a:p>
          <a:p>
            <a:pPr marL="342900" indent="-342900" algn="just">
              <a:buFont typeface="+mj-lt"/>
              <a:buAutoNum type="arabicPeriod"/>
            </a:pPr>
            <a:r>
              <a:rPr lang="id-ID" dirty="0">
                <a:solidFill>
                  <a:schemeClr val="accent4">
                    <a:lumMod val="50000"/>
                  </a:schemeClr>
                </a:solidFill>
                <a:latin typeface="Comic Sans MS" panose="030F0702030302020204" pitchFamily="66" charset="0"/>
              </a:rPr>
              <a:t>Hutang hipotik beserta bunga telah dibayar lunas oleh pemberi hipotik.</a:t>
            </a:r>
          </a:p>
          <a:p>
            <a:pPr marL="342900" indent="-342900" algn="just">
              <a:buFont typeface="+mj-lt"/>
              <a:buAutoNum type="arabicPeriod"/>
            </a:pPr>
            <a:r>
              <a:rPr lang="id-ID" dirty="0">
                <a:solidFill>
                  <a:schemeClr val="accent4">
                    <a:lumMod val="50000"/>
                  </a:schemeClr>
                </a:solidFill>
                <a:latin typeface="Comic Sans MS" panose="030F0702030302020204" pitchFamily="66" charset="0"/>
              </a:rPr>
              <a:t>Musnahnya aset yang menjadi jaminan pada perjanjian hipotik. Hal ini bisa terjadi misalnya gedung yang hancur karena bencana alam. Kapal yang tenggelam. Tanah yang longsor dan lain lain.</a:t>
            </a:r>
          </a:p>
          <a:p>
            <a:pPr marL="342900" indent="-342900" algn="just">
              <a:buFont typeface="+mj-lt"/>
              <a:buAutoNum type="arabicPeriod"/>
            </a:pPr>
            <a:r>
              <a:rPr lang="id-ID" dirty="0">
                <a:solidFill>
                  <a:schemeClr val="accent4">
                    <a:lumMod val="50000"/>
                  </a:schemeClr>
                </a:solidFill>
                <a:latin typeface="Comic Sans MS" panose="030F0702030302020204" pitchFamily="66" charset="0"/>
              </a:rPr>
              <a:t>Berakhirnya jangka waktu hipotik, maka hapuslah hak hipotik tersebut.</a:t>
            </a:r>
          </a:p>
          <a:p>
            <a:pPr marL="342900" indent="-342900" algn="just">
              <a:buFont typeface="+mj-lt"/>
              <a:buAutoNum type="arabicPeriod"/>
            </a:pPr>
            <a:r>
              <a:rPr lang="id-ID" dirty="0">
                <a:solidFill>
                  <a:schemeClr val="accent4">
                    <a:lumMod val="50000"/>
                  </a:schemeClr>
                </a:solidFill>
                <a:latin typeface="Comic Sans MS" panose="030F0702030302020204" pitchFamily="66" charset="0"/>
              </a:rPr>
              <a:t>Menurut KUH Perdata pasar 1169, penghapusan hak  hipotik juga bisa apabila pemilik aset bergerak yang dijaminkan hanya memiliki hak bersyarat terhadap aset tersebut dan hak bersyarat tersebut terhenti.</a:t>
            </a:r>
          </a:p>
          <a:p>
            <a:pPr marL="342900" indent="-342900" algn="just">
              <a:buFont typeface="+mj-lt"/>
              <a:buAutoNum type="arabicPeriod"/>
            </a:pPr>
            <a:r>
              <a:rPr lang="id-ID" dirty="0">
                <a:solidFill>
                  <a:schemeClr val="accent4">
                    <a:lumMod val="50000"/>
                  </a:schemeClr>
                </a:solidFill>
                <a:latin typeface="Comic Sans MS" panose="030F0702030302020204" pitchFamily="66" charset="0"/>
              </a:rPr>
              <a:t>Bisa juga perjanjian hipotik gugur disebabkan oleh daluarsa yang membuat seseorang bebas dari sebuah kewajiban (daluarsa ekstraktif)</a:t>
            </a:r>
          </a:p>
          <a:p>
            <a:pPr marL="342900" indent="-342900" algn="just">
              <a:buFont typeface="+mj-lt"/>
              <a:buAutoNum type="arabicPeriod"/>
            </a:pPr>
            <a:r>
              <a:rPr lang="id-ID" dirty="0">
                <a:solidFill>
                  <a:schemeClr val="accent4">
                    <a:lumMod val="50000"/>
                  </a:schemeClr>
                </a:solidFill>
                <a:latin typeface="Comic Sans MS" panose="030F0702030302020204" pitchFamily="66" charset="0"/>
              </a:rPr>
              <a:t>Apabila kreditur atau penerima hipotik dengan sukarela melepaskan hak hipoteknya. Pelepasan sukarela seperti ini tidak ditentukan secara bentuk hukumnya. Namun harus diungkapkan dengan tegas dan jelas.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组合 128"/>
          <p:cNvGrpSpPr/>
          <p:nvPr/>
        </p:nvGrpSpPr>
        <p:grpSpPr>
          <a:xfrm>
            <a:off x="2137688" y="1038469"/>
            <a:ext cx="4968027" cy="648251"/>
            <a:chOff x="-54049" y="-1906367"/>
            <a:chExt cx="3723571" cy="2184410"/>
          </a:xfrm>
        </p:grpSpPr>
        <p:sp>
          <p:nvSpPr>
            <p:cNvPr id="6161" name="Freeform 60"/>
            <p:cNvSpPr/>
            <p:nvPr/>
          </p:nvSpPr>
          <p:spPr>
            <a:xfrm>
              <a:off x="2145110" y="264266"/>
              <a:ext cx="18816" cy="13777"/>
            </a:xfrm>
            <a:custGeom>
              <a:avLst/>
              <a:gdLst>
                <a:gd name="txL" fmla="*/ 0 w 6"/>
                <a:gd name="txT" fmla="*/ 0 h 4"/>
                <a:gd name="txR" fmla="*/ 6 w 6"/>
                <a:gd name="txB" fmla="*/ 4 h 4"/>
              </a:gdLst>
              <a:ahLst/>
              <a:cxnLst>
                <a:cxn ang="0">
                  <a:pos x="0" y="6889"/>
                </a:cxn>
                <a:cxn ang="0">
                  <a:pos x="18816" y="0"/>
                </a:cxn>
                <a:cxn ang="0">
                  <a:pos x="12544" y="13777"/>
                </a:cxn>
                <a:cxn ang="0">
                  <a:pos x="6272" y="13777"/>
                </a:cxn>
                <a:cxn ang="0">
                  <a:pos x="0" y="6889"/>
                </a:cxn>
              </a:cxnLst>
              <a:rect l="txL" t="txT" r="txR" b="txB"/>
              <a:pathLst>
                <a:path w="6" h="4">
                  <a:moveTo>
                    <a:pt x="0" y="2"/>
                  </a:moveTo>
                  <a:cubicBezTo>
                    <a:pt x="1" y="0"/>
                    <a:pt x="4" y="0"/>
                    <a:pt x="6" y="0"/>
                  </a:cubicBezTo>
                  <a:cubicBezTo>
                    <a:pt x="6" y="2"/>
                    <a:pt x="4" y="3"/>
                    <a:pt x="4" y="4"/>
                  </a:cubicBezTo>
                  <a:cubicBezTo>
                    <a:pt x="2" y="4"/>
                    <a:pt x="2" y="4"/>
                    <a:pt x="2" y="4"/>
                  </a:cubicBezTo>
                  <a:cubicBezTo>
                    <a:pt x="2" y="3"/>
                    <a:pt x="1" y="2"/>
                    <a:pt x="0" y="2"/>
                  </a:cubicBezTo>
                </a:path>
              </a:pathLst>
            </a:custGeom>
            <a:solidFill>
              <a:srgbClr val="2DC8E7">
                <a:alpha val="96861"/>
              </a:srgbClr>
            </a:solidFill>
            <a:ln w="9525">
              <a:noFill/>
            </a:ln>
          </p:spPr>
          <p:txBody>
            <a:bodyPr/>
            <a:lstStyle/>
            <a:p>
              <a:endParaRPr lang="zh-CN" altLang="en-US" sz="2400"/>
            </a:p>
          </p:txBody>
        </p:sp>
        <p:sp>
          <p:nvSpPr>
            <p:cNvPr id="6162" name="矩形 129"/>
            <p:cNvSpPr/>
            <p:nvPr/>
          </p:nvSpPr>
          <p:spPr>
            <a:xfrm>
              <a:off x="-54049" y="-1906367"/>
              <a:ext cx="3723571" cy="392898"/>
            </a:xfrm>
            <a:prstGeom prst="rect">
              <a:avLst/>
            </a:prstGeom>
            <a:noFill/>
            <a:ln w="9525">
              <a:noFill/>
            </a:ln>
          </p:spPr>
          <p:txBody>
            <a:bodyPr wrap="none">
              <a:spAutoFit/>
            </a:bodyPr>
            <a:lstStyle/>
            <a:p>
              <a:pPr algn="just"/>
              <a:r>
                <a:rPr lang="id-ID" sz="2800" dirty="0">
                  <a:latin typeface="Comic Sans MS" panose="030F0702030302020204" pitchFamily="66" charset="0"/>
                </a:rPr>
                <a:t>Contoh Soal dan Pembahasan</a:t>
              </a:r>
              <a:endParaRPr lang="zh-CN" altLang="en-US" sz="2400" b="1" dirty="0">
                <a:solidFill>
                  <a:schemeClr val="bg1"/>
                </a:solidFill>
                <a:latin typeface="Comic Sans MS" panose="030F0702030302020204" pitchFamily="66" charset="0"/>
                <a:ea typeface="微软雅黑" panose="020B0503020204020204" pitchFamily="34" charset="-122"/>
              </a:endParaRPr>
            </a:p>
          </p:txBody>
        </p:sp>
      </p:grpSp>
      <p:pic>
        <p:nvPicPr>
          <p:cNvPr id="6149" name="图片 135" descr="2.png"/>
          <p:cNvPicPr>
            <a:picLocks noChangeAspect="1"/>
          </p:cNvPicPr>
          <p:nvPr/>
        </p:nvPicPr>
        <p:blipFill>
          <a:blip r:embed="rId2"/>
          <a:stretch>
            <a:fillRect/>
          </a:stretch>
        </p:blipFill>
        <p:spPr>
          <a:xfrm>
            <a:off x="4265085" y="2584452"/>
            <a:ext cx="664633" cy="664633"/>
          </a:xfrm>
          <a:prstGeom prst="rect">
            <a:avLst/>
          </a:prstGeom>
          <a:noFill/>
          <a:ln w="9525">
            <a:noFill/>
          </a:ln>
        </p:spPr>
      </p:pic>
      <p:pic>
        <p:nvPicPr>
          <p:cNvPr id="6150" name="图片 116" descr="2.png"/>
          <p:cNvPicPr>
            <a:picLocks noChangeAspect="1"/>
          </p:cNvPicPr>
          <p:nvPr/>
        </p:nvPicPr>
        <p:blipFill>
          <a:blip r:embed="rId2"/>
          <a:stretch>
            <a:fillRect/>
          </a:stretch>
        </p:blipFill>
        <p:spPr>
          <a:xfrm>
            <a:off x="7742768" y="1962151"/>
            <a:ext cx="664633" cy="666749"/>
          </a:xfrm>
          <a:prstGeom prst="rect">
            <a:avLst/>
          </a:prstGeom>
          <a:noFill/>
          <a:ln w="9525">
            <a:noFill/>
          </a:ln>
        </p:spPr>
      </p:pic>
      <p:pic>
        <p:nvPicPr>
          <p:cNvPr id="6152" name="图片 118" descr="2.png"/>
          <p:cNvPicPr>
            <a:picLocks noChangeAspect="1"/>
          </p:cNvPicPr>
          <p:nvPr/>
        </p:nvPicPr>
        <p:blipFill>
          <a:blip r:embed="rId2"/>
          <a:stretch>
            <a:fillRect/>
          </a:stretch>
        </p:blipFill>
        <p:spPr>
          <a:xfrm>
            <a:off x="6921501" y="4341285"/>
            <a:ext cx="664633" cy="664633"/>
          </a:xfrm>
          <a:prstGeom prst="rect">
            <a:avLst/>
          </a:prstGeom>
          <a:noFill/>
          <a:ln w="9525">
            <a:noFill/>
          </a:ln>
        </p:spPr>
      </p:pic>
      <p:pic>
        <p:nvPicPr>
          <p:cNvPr id="6153" name="图片 25"/>
          <p:cNvPicPr>
            <a:picLocks noChangeAspect="1"/>
          </p:cNvPicPr>
          <p:nvPr/>
        </p:nvPicPr>
        <p:blipFill>
          <a:blip r:embed="rId3"/>
          <a:stretch>
            <a:fillRect/>
          </a:stretch>
        </p:blipFill>
        <p:spPr>
          <a:xfrm>
            <a:off x="856108" y="924183"/>
            <a:ext cx="1242484" cy="853016"/>
          </a:xfrm>
          <a:prstGeom prst="rect">
            <a:avLst/>
          </a:prstGeom>
          <a:noFill/>
          <a:ln w="9525">
            <a:noFill/>
          </a:ln>
        </p:spPr>
      </p:pic>
      <p:grpSp>
        <p:nvGrpSpPr>
          <p:cNvPr id="6154" name="组合 121"/>
          <p:cNvGrpSpPr/>
          <p:nvPr/>
        </p:nvGrpSpPr>
        <p:grpSpPr>
          <a:xfrm>
            <a:off x="3506787" y="59267"/>
            <a:ext cx="8446031" cy="874184"/>
            <a:chOff x="2450632" y="0"/>
            <a:chExt cx="6334344" cy="655357"/>
          </a:xfrm>
        </p:grpSpPr>
        <p:pic>
          <p:nvPicPr>
            <p:cNvPr id="6155" name="图片 122"/>
            <p:cNvPicPr>
              <a:picLocks noChangeAspect="1"/>
            </p:cNvPicPr>
            <p:nvPr/>
          </p:nvPicPr>
          <p:blipFill>
            <a:blip r:embed="rId4"/>
            <a:stretch>
              <a:fillRect/>
            </a:stretch>
          </p:blipFill>
          <p:spPr>
            <a:xfrm>
              <a:off x="8033500" y="0"/>
              <a:ext cx="751476" cy="655357"/>
            </a:xfrm>
            <a:prstGeom prst="rect">
              <a:avLst/>
            </a:prstGeom>
            <a:noFill/>
            <a:ln w="9525">
              <a:noFill/>
            </a:ln>
          </p:spPr>
        </p:pic>
        <p:grpSp>
          <p:nvGrpSpPr>
            <p:cNvPr id="6157" name="组合 124"/>
            <p:cNvGrpSpPr/>
            <p:nvPr/>
          </p:nvGrpSpPr>
          <p:grpSpPr>
            <a:xfrm>
              <a:off x="2450632" y="151301"/>
              <a:ext cx="5398240" cy="288032"/>
              <a:chOff x="0" y="0"/>
              <a:chExt cx="6278569" cy="216024"/>
            </a:xfrm>
          </p:grpSpPr>
          <p:cxnSp>
            <p:nvCxnSpPr>
              <p:cNvPr id="6158" name="直接连接符 125"/>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6159" name="直接连接符 126"/>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6160" name="直接连接符 130"/>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83E24E7A-6964-4451-89FE-0A8117B1344C}"/>
              </a:ext>
            </a:extLst>
          </p:cNvPr>
          <p:cNvSpPr/>
          <p:nvPr/>
        </p:nvSpPr>
        <p:spPr>
          <a:xfrm>
            <a:off x="1007604" y="1945896"/>
            <a:ext cx="9011478" cy="3416320"/>
          </a:xfrm>
          <a:prstGeom prst="rect">
            <a:avLst/>
          </a:prstGeom>
        </p:spPr>
        <p:txBody>
          <a:bodyPr wrap="square">
            <a:spAutoFit/>
          </a:bodyPr>
          <a:lstStyle/>
          <a:p>
            <a:pPr algn="just"/>
            <a:r>
              <a:rPr lang="id-ID" sz="2400" dirty="0">
                <a:solidFill>
                  <a:srgbClr val="666666"/>
                </a:solidFill>
                <a:latin typeface="Comic Sans MS" panose="030F0702030302020204" pitchFamily="66" charset="0"/>
              </a:rPr>
              <a:t>Pada tanggal 25 Januari 200</a:t>
            </a:r>
            <a:r>
              <a:rPr lang="en-US" sz="2400" dirty="0">
                <a:solidFill>
                  <a:srgbClr val="666666"/>
                </a:solidFill>
                <a:latin typeface="Comic Sans MS" panose="030F0702030302020204" pitchFamily="66" charset="0"/>
              </a:rPr>
              <a:t>8</a:t>
            </a:r>
            <a:r>
              <a:rPr lang="id-ID" sz="2400" dirty="0">
                <a:solidFill>
                  <a:srgbClr val="666666"/>
                </a:solidFill>
                <a:latin typeface="Comic Sans MS" panose="030F0702030302020204" pitchFamily="66" charset="0"/>
              </a:rPr>
              <a:t>, PT. Murmer Sejati membeli sebidang tanah berikut bangunan dengan harga Rp </a:t>
            </a:r>
            <a:r>
              <a:rPr lang="en-US" sz="2400" dirty="0">
                <a:solidFill>
                  <a:srgbClr val="666666"/>
                </a:solidFill>
                <a:latin typeface="Comic Sans MS" panose="030F0702030302020204" pitchFamily="66" charset="0"/>
              </a:rPr>
              <a:t>9</a:t>
            </a:r>
            <a:r>
              <a:rPr lang="id-ID" sz="2400" dirty="0">
                <a:solidFill>
                  <a:srgbClr val="666666"/>
                </a:solidFill>
                <a:latin typeface="Comic Sans MS" panose="030F0702030302020204" pitchFamily="66" charset="0"/>
              </a:rPr>
              <a:t>00.000.000,- dibayar dengan uang muka sebesar Rp 100.000.000,- dan ditanda tangani kontrak pinjaman dari bank sebesar Rp </a:t>
            </a:r>
            <a:r>
              <a:rPr lang="en-US" sz="2400" dirty="0">
                <a:solidFill>
                  <a:srgbClr val="666666"/>
                </a:solidFill>
                <a:latin typeface="Comic Sans MS" panose="030F0702030302020204" pitchFamily="66" charset="0"/>
              </a:rPr>
              <a:t>8</a:t>
            </a:r>
            <a:r>
              <a:rPr lang="id-ID" sz="2400" dirty="0">
                <a:solidFill>
                  <a:srgbClr val="666666"/>
                </a:solidFill>
                <a:latin typeface="Comic Sans MS" panose="030F0702030302020204" pitchFamily="66" charset="0"/>
              </a:rPr>
              <a:t>00.000.000,-. Kontrak mengharuskan perusahaan untuk membayar kembali pinjaman dalam 2 kali angsuran masing-masing sebesar Rp </a:t>
            </a:r>
            <a:r>
              <a:rPr lang="en-US" sz="2400" dirty="0">
                <a:solidFill>
                  <a:srgbClr val="666666"/>
                </a:solidFill>
                <a:latin typeface="Comic Sans MS" panose="030F0702030302020204" pitchFamily="66" charset="0"/>
              </a:rPr>
              <a:t>40</a:t>
            </a:r>
            <a:r>
              <a:rPr lang="id-ID" sz="2400" dirty="0">
                <a:solidFill>
                  <a:srgbClr val="666666"/>
                </a:solidFill>
                <a:latin typeface="Comic Sans MS" panose="030F0702030302020204" pitchFamily="66" charset="0"/>
              </a:rPr>
              <a:t>0.000.000,- pada  tanggal 31 desember 200</a:t>
            </a:r>
            <a:r>
              <a:rPr lang="en-US" sz="2400" dirty="0">
                <a:solidFill>
                  <a:srgbClr val="666666"/>
                </a:solidFill>
                <a:latin typeface="Comic Sans MS" panose="030F0702030302020204" pitchFamily="66" charset="0"/>
              </a:rPr>
              <a:t>8</a:t>
            </a:r>
            <a:r>
              <a:rPr lang="id-ID" sz="2400" dirty="0">
                <a:solidFill>
                  <a:srgbClr val="666666"/>
                </a:solidFill>
                <a:latin typeface="Comic Sans MS" panose="030F0702030302020204" pitchFamily="66" charset="0"/>
              </a:rPr>
              <a:t> dan tanggal 31 desember 200</a:t>
            </a:r>
            <a:r>
              <a:rPr lang="en-US" sz="2400" dirty="0">
                <a:solidFill>
                  <a:srgbClr val="666666"/>
                </a:solidFill>
                <a:latin typeface="Comic Sans MS" panose="030F0702030302020204" pitchFamily="66" charset="0"/>
              </a:rPr>
              <a:t>9</a:t>
            </a:r>
            <a:r>
              <a:rPr lang="id-ID" sz="2400" dirty="0">
                <a:solidFill>
                  <a:srgbClr val="666666"/>
                </a:solidFill>
                <a:latin typeface="Comic Sans MS" panose="030F0702030302020204" pitchFamily="66" charset="0"/>
              </a:rPr>
              <a:t> di tambah bunga 15% dari sisa pinjaman.</a:t>
            </a:r>
            <a:endParaRPr lang="id-ID" sz="2400" dirty="0">
              <a:latin typeface="Comic Sans MS" panose="030F0702030302020204" pitchFamily="66" charset="0"/>
            </a:endParaRPr>
          </a:p>
        </p:txBody>
      </p:sp>
    </p:spTree>
    <p:extLst>
      <p:ext uri="{BB962C8B-B14F-4D97-AF65-F5344CB8AC3E}">
        <p14:creationId xmlns:p14="http://schemas.microsoft.com/office/powerpoint/2010/main" val="3042824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组合 128"/>
          <p:cNvGrpSpPr/>
          <p:nvPr/>
        </p:nvGrpSpPr>
        <p:grpSpPr>
          <a:xfrm>
            <a:off x="2137688" y="1038469"/>
            <a:ext cx="4968027" cy="648251"/>
            <a:chOff x="-54049" y="-1906367"/>
            <a:chExt cx="3723571" cy="2184410"/>
          </a:xfrm>
        </p:grpSpPr>
        <p:sp>
          <p:nvSpPr>
            <p:cNvPr id="6161" name="Freeform 60"/>
            <p:cNvSpPr/>
            <p:nvPr/>
          </p:nvSpPr>
          <p:spPr>
            <a:xfrm>
              <a:off x="2145110" y="264266"/>
              <a:ext cx="18816" cy="13777"/>
            </a:xfrm>
            <a:custGeom>
              <a:avLst/>
              <a:gdLst>
                <a:gd name="txL" fmla="*/ 0 w 6"/>
                <a:gd name="txT" fmla="*/ 0 h 4"/>
                <a:gd name="txR" fmla="*/ 6 w 6"/>
                <a:gd name="txB" fmla="*/ 4 h 4"/>
              </a:gdLst>
              <a:ahLst/>
              <a:cxnLst>
                <a:cxn ang="0">
                  <a:pos x="0" y="6889"/>
                </a:cxn>
                <a:cxn ang="0">
                  <a:pos x="18816" y="0"/>
                </a:cxn>
                <a:cxn ang="0">
                  <a:pos x="12544" y="13777"/>
                </a:cxn>
                <a:cxn ang="0">
                  <a:pos x="6272" y="13777"/>
                </a:cxn>
                <a:cxn ang="0">
                  <a:pos x="0" y="6889"/>
                </a:cxn>
              </a:cxnLst>
              <a:rect l="txL" t="txT" r="txR" b="txB"/>
              <a:pathLst>
                <a:path w="6" h="4">
                  <a:moveTo>
                    <a:pt x="0" y="2"/>
                  </a:moveTo>
                  <a:cubicBezTo>
                    <a:pt x="1" y="0"/>
                    <a:pt x="4" y="0"/>
                    <a:pt x="6" y="0"/>
                  </a:cubicBezTo>
                  <a:cubicBezTo>
                    <a:pt x="6" y="2"/>
                    <a:pt x="4" y="3"/>
                    <a:pt x="4" y="4"/>
                  </a:cubicBezTo>
                  <a:cubicBezTo>
                    <a:pt x="2" y="4"/>
                    <a:pt x="2" y="4"/>
                    <a:pt x="2" y="4"/>
                  </a:cubicBezTo>
                  <a:cubicBezTo>
                    <a:pt x="2" y="3"/>
                    <a:pt x="1" y="2"/>
                    <a:pt x="0" y="2"/>
                  </a:cubicBezTo>
                </a:path>
              </a:pathLst>
            </a:custGeom>
            <a:solidFill>
              <a:srgbClr val="2DC8E7">
                <a:alpha val="96861"/>
              </a:srgbClr>
            </a:solidFill>
            <a:ln w="9525">
              <a:noFill/>
            </a:ln>
          </p:spPr>
          <p:txBody>
            <a:bodyPr/>
            <a:lstStyle/>
            <a:p>
              <a:endParaRPr lang="zh-CN" altLang="en-US" sz="2400"/>
            </a:p>
          </p:txBody>
        </p:sp>
        <p:sp>
          <p:nvSpPr>
            <p:cNvPr id="6162" name="矩形 129"/>
            <p:cNvSpPr/>
            <p:nvPr/>
          </p:nvSpPr>
          <p:spPr>
            <a:xfrm>
              <a:off x="-54049" y="-1906367"/>
              <a:ext cx="3723571" cy="392898"/>
            </a:xfrm>
            <a:prstGeom prst="rect">
              <a:avLst/>
            </a:prstGeom>
            <a:noFill/>
            <a:ln w="9525">
              <a:noFill/>
            </a:ln>
          </p:spPr>
          <p:txBody>
            <a:bodyPr wrap="none">
              <a:spAutoFit/>
            </a:bodyPr>
            <a:lstStyle/>
            <a:p>
              <a:pPr algn="just"/>
              <a:r>
                <a:rPr lang="id-ID" sz="2800" dirty="0">
                  <a:latin typeface="Comic Sans MS" panose="030F0702030302020204" pitchFamily="66" charset="0"/>
                </a:rPr>
                <a:t>Contoh Soal dan Pembahasan</a:t>
              </a:r>
              <a:endParaRPr lang="zh-CN" altLang="en-US" sz="2400" b="1" dirty="0">
                <a:solidFill>
                  <a:schemeClr val="bg1"/>
                </a:solidFill>
                <a:latin typeface="Comic Sans MS" panose="030F0702030302020204" pitchFamily="66" charset="0"/>
                <a:ea typeface="微软雅黑" panose="020B0503020204020204" pitchFamily="34" charset="-122"/>
              </a:endParaRPr>
            </a:p>
          </p:txBody>
        </p:sp>
      </p:grpSp>
      <p:pic>
        <p:nvPicPr>
          <p:cNvPr id="6149" name="图片 135" descr="2.png"/>
          <p:cNvPicPr>
            <a:picLocks noChangeAspect="1"/>
          </p:cNvPicPr>
          <p:nvPr/>
        </p:nvPicPr>
        <p:blipFill>
          <a:blip r:embed="rId2"/>
          <a:stretch>
            <a:fillRect/>
          </a:stretch>
        </p:blipFill>
        <p:spPr>
          <a:xfrm>
            <a:off x="4265085" y="2584452"/>
            <a:ext cx="664633" cy="664633"/>
          </a:xfrm>
          <a:prstGeom prst="rect">
            <a:avLst/>
          </a:prstGeom>
          <a:noFill/>
          <a:ln w="9525">
            <a:noFill/>
          </a:ln>
        </p:spPr>
      </p:pic>
      <p:pic>
        <p:nvPicPr>
          <p:cNvPr id="6150" name="图片 116" descr="2.png"/>
          <p:cNvPicPr>
            <a:picLocks noChangeAspect="1"/>
          </p:cNvPicPr>
          <p:nvPr/>
        </p:nvPicPr>
        <p:blipFill>
          <a:blip r:embed="rId2"/>
          <a:stretch>
            <a:fillRect/>
          </a:stretch>
        </p:blipFill>
        <p:spPr>
          <a:xfrm>
            <a:off x="7742768" y="1962151"/>
            <a:ext cx="664633" cy="666749"/>
          </a:xfrm>
          <a:prstGeom prst="rect">
            <a:avLst/>
          </a:prstGeom>
          <a:noFill/>
          <a:ln w="9525">
            <a:noFill/>
          </a:ln>
        </p:spPr>
      </p:pic>
      <p:pic>
        <p:nvPicPr>
          <p:cNvPr id="6152" name="图片 118" descr="2.png"/>
          <p:cNvPicPr>
            <a:picLocks noChangeAspect="1"/>
          </p:cNvPicPr>
          <p:nvPr/>
        </p:nvPicPr>
        <p:blipFill>
          <a:blip r:embed="rId2"/>
          <a:stretch>
            <a:fillRect/>
          </a:stretch>
        </p:blipFill>
        <p:spPr>
          <a:xfrm>
            <a:off x="6921501" y="4341285"/>
            <a:ext cx="664633" cy="664633"/>
          </a:xfrm>
          <a:prstGeom prst="rect">
            <a:avLst/>
          </a:prstGeom>
          <a:noFill/>
          <a:ln w="9525">
            <a:noFill/>
          </a:ln>
        </p:spPr>
      </p:pic>
      <p:pic>
        <p:nvPicPr>
          <p:cNvPr id="6153" name="图片 25"/>
          <p:cNvPicPr>
            <a:picLocks noChangeAspect="1"/>
          </p:cNvPicPr>
          <p:nvPr/>
        </p:nvPicPr>
        <p:blipFill>
          <a:blip r:embed="rId3"/>
          <a:stretch>
            <a:fillRect/>
          </a:stretch>
        </p:blipFill>
        <p:spPr>
          <a:xfrm>
            <a:off x="856108" y="924183"/>
            <a:ext cx="1242484" cy="853016"/>
          </a:xfrm>
          <a:prstGeom prst="rect">
            <a:avLst/>
          </a:prstGeom>
          <a:noFill/>
          <a:ln w="9525">
            <a:noFill/>
          </a:ln>
        </p:spPr>
      </p:pic>
      <p:grpSp>
        <p:nvGrpSpPr>
          <p:cNvPr id="6154" name="组合 121"/>
          <p:cNvGrpSpPr/>
          <p:nvPr/>
        </p:nvGrpSpPr>
        <p:grpSpPr>
          <a:xfrm>
            <a:off x="3506787" y="59267"/>
            <a:ext cx="8446031" cy="874184"/>
            <a:chOff x="2450632" y="0"/>
            <a:chExt cx="6334344" cy="655357"/>
          </a:xfrm>
        </p:grpSpPr>
        <p:pic>
          <p:nvPicPr>
            <p:cNvPr id="6155" name="图片 122"/>
            <p:cNvPicPr>
              <a:picLocks noChangeAspect="1"/>
            </p:cNvPicPr>
            <p:nvPr/>
          </p:nvPicPr>
          <p:blipFill>
            <a:blip r:embed="rId4"/>
            <a:stretch>
              <a:fillRect/>
            </a:stretch>
          </p:blipFill>
          <p:spPr>
            <a:xfrm>
              <a:off x="8033500" y="0"/>
              <a:ext cx="751476" cy="655357"/>
            </a:xfrm>
            <a:prstGeom prst="rect">
              <a:avLst/>
            </a:prstGeom>
            <a:noFill/>
            <a:ln w="9525">
              <a:noFill/>
            </a:ln>
          </p:spPr>
        </p:pic>
        <p:grpSp>
          <p:nvGrpSpPr>
            <p:cNvPr id="6157" name="组合 124"/>
            <p:cNvGrpSpPr/>
            <p:nvPr/>
          </p:nvGrpSpPr>
          <p:grpSpPr>
            <a:xfrm>
              <a:off x="2450632" y="151301"/>
              <a:ext cx="5398240" cy="288032"/>
              <a:chOff x="0" y="0"/>
              <a:chExt cx="6278569" cy="216024"/>
            </a:xfrm>
          </p:grpSpPr>
          <p:cxnSp>
            <p:nvCxnSpPr>
              <p:cNvPr id="6158" name="直接连接符 125"/>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6159" name="直接连接符 126"/>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6160" name="直接连接符 130"/>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83E24E7A-6964-4451-89FE-0A8117B1344C}"/>
              </a:ext>
            </a:extLst>
          </p:cNvPr>
          <p:cNvSpPr/>
          <p:nvPr/>
        </p:nvSpPr>
        <p:spPr>
          <a:xfrm>
            <a:off x="1007604" y="1945896"/>
            <a:ext cx="9011478" cy="461665"/>
          </a:xfrm>
          <a:prstGeom prst="rect">
            <a:avLst/>
          </a:prstGeom>
        </p:spPr>
        <p:txBody>
          <a:bodyPr wrap="square">
            <a:spAutoFit/>
          </a:bodyPr>
          <a:lstStyle/>
          <a:p>
            <a:pPr algn="just"/>
            <a:endParaRPr lang="id-ID" sz="2400" dirty="0">
              <a:latin typeface="Comic Sans MS" panose="030F0702030302020204" pitchFamily="66" charset="0"/>
            </a:endParaRPr>
          </a:p>
        </p:txBody>
      </p:sp>
      <p:graphicFrame>
        <p:nvGraphicFramePr>
          <p:cNvPr id="3" name="Table 3">
            <a:extLst>
              <a:ext uri="{FF2B5EF4-FFF2-40B4-BE49-F238E27FC236}">
                <a16:creationId xmlns:a16="http://schemas.microsoft.com/office/drawing/2014/main" xmlns="" id="{FFE02735-B32B-4894-919B-0735F970926A}"/>
              </a:ext>
            </a:extLst>
          </p:cNvPr>
          <p:cNvGraphicFramePr>
            <a:graphicFrameLocks noGrp="1"/>
          </p:cNvGraphicFramePr>
          <p:nvPr>
            <p:extLst>
              <p:ext uri="{D42A27DB-BD31-4B8C-83A1-F6EECF244321}">
                <p14:modId xmlns:p14="http://schemas.microsoft.com/office/powerpoint/2010/main" val="4029191447"/>
              </p:ext>
            </p:extLst>
          </p:nvPr>
        </p:nvGraphicFramePr>
        <p:xfrm>
          <a:off x="1183861" y="1962151"/>
          <a:ext cx="8128000" cy="475488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xmlns="" val="20011091"/>
                    </a:ext>
                  </a:extLst>
                </a:gridCol>
                <a:gridCol w="1625600">
                  <a:extLst>
                    <a:ext uri="{9D8B030D-6E8A-4147-A177-3AD203B41FA5}">
                      <a16:colId xmlns:a16="http://schemas.microsoft.com/office/drawing/2014/main" xmlns="" val="3535049355"/>
                    </a:ext>
                  </a:extLst>
                </a:gridCol>
                <a:gridCol w="1625600">
                  <a:extLst>
                    <a:ext uri="{9D8B030D-6E8A-4147-A177-3AD203B41FA5}">
                      <a16:colId xmlns:a16="http://schemas.microsoft.com/office/drawing/2014/main" xmlns="" val="1177322092"/>
                    </a:ext>
                  </a:extLst>
                </a:gridCol>
                <a:gridCol w="1625600">
                  <a:extLst>
                    <a:ext uri="{9D8B030D-6E8A-4147-A177-3AD203B41FA5}">
                      <a16:colId xmlns:a16="http://schemas.microsoft.com/office/drawing/2014/main" xmlns="" val="3364898933"/>
                    </a:ext>
                  </a:extLst>
                </a:gridCol>
                <a:gridCol w="1625600">
                  <a:extLst>
                    <a:ext uri="{9D8B030D-6E8A-4147-A177-3AD203B41FA5}">
                      <a16:colId xmlns:a16="http://schemas.microsoft.com/office/drawing/2014/main" xmlns="" val="2646638938"/>
                    </a:ext>
                  </a:extLst>
                </a:gridCol>
              </a:tblGrid>
              <a:tr h="3494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dirty="0">
                          <a:latin typeface="Comic Sans MS" panose="030F0702030302020204" pitchFamily="66" charset="0"/>
                        </a:rPr>
                        <a:t>Tanggal </a:t>
                      </a:r>
                    </a:p>
                  </a:txBody>
                  <a:tcPr/>
                </a:tc>
                <a:tc>
                  <a:txBody>
                    <a:bodyPr/>
                    <a:lstStyle/>
                    <a:p>
                      <a:pPr algn="ctr"/>
                      <a:r>
                        <a:rPr lang="en-US" dirty="0" err="1">
                          <a:latin typeface="Comic Sans MS" panose="030F0702030302020204" pitchFamily="66" charset="0"/>
                        </a:rPr>
                        <a:t>Akun</a:t>
                      </a:r>
                      <a:endParaRPr lang="id-ID" dirty="0">
                        <a:latin typeface="Comic Sans MS" panose="030F0702030302020204" pitchFamily="66" charset="0"/>
                      </a:endParaRPr>
                    </a:p>
                  </a:txBody>
                  <a:tcPr/>
                </a:tc>
                <a:tc>
                  <a:txBody>
                    <a:bodyPr/>
                    <a:lstStyle/>
                    <a:p>
                      <a:pPr algn="ctr"/>
                      <a:r>
                        <a:rPr lang="en-US" dirty="0">
                          <a:latin typeface="Comic Sans MS" panose="030F0702030302020204" pitchFamily="66" charset="0"/>
                        </a:rPr>
                        <a:t>Ref</a:t>
                      </a:r>
                      <a:endParaRPr lang="id-ID" dirty="0">
                        <a:latin typeface="Comic Sans MS" panose="030F0702030302020204" pitchFamily="66" charset="0"/>
                      </a:endParaRPr>
                    </a:p>
                  </a:txBody>
                  <a:tcPr/>
                </a:tc>
                <a:tc>
                  <a:txBody>
                    <a:bodyPr/>
                    <a:lstStyle/>
                    <a:p>
                      <a:pPr algn="ctr"/>
                      <a:r>
                        <a:rPr lang="en-US" dirty="0">
                          <a:latin typeface="Comic Sans MS" panose="030F0702030302020204" pitchFamily="66" charset="0"/>
                        </a:rPr>
                        <a:t>Debit</a:t>
                      </a:r>
                      <a:endParaRPr lang="id-ID" dirty="0">
                        <a:latin typeface="Comic Sans MS" panose="030F0702030302020204" pitchFamily="66" charset="0"/>
                      </a:endParaRPr>
                    </a:p>
                  </a:txBody>
                  <a:tcPr/>
                </a:tc>
                <a:tc>
                  <a:txBody>
                    <a:bodyPr/>
                    <a:lstStyle/>
                    <a:p>
                      <a:pPr algn="ctr"/>
                      <a:r>
                        <a:rPr lang="en-US" dirty="0" err="1">
                          <a:latin typeface="Comic Sans MS" panose="030F0702030302020204" pitchFamily="66" charset="0"/>
                        </a:rPr>
                        <a:t>Kredit</a:t>
                      </a:r>
                      <a:endParaRPr lang="id-ID" dirty="0">
                        <a:latin typeface="Comic Sans MS" panose="030F0702030302020204" pitchFamily="66" charset="0"/>
                      </a:endParaRPr>
                    </a:p>
                  </a:txBody>
                  <a:tcPr/>
                </a:tc>
                <a:extLst>
                  <a:ext uri="{0D108BD9-81ED-4DB2-BD59-A6C34878D82A}">
                    <a16:rowId xmlns:a16="http://schemas.microsoft.com/office/drawing/2014/main" xmlns="" val="4009810947"/>
                  </a:ext>
                </a:extLst>
              </a:tr>
              <a:tr h="603211">
                <a:tc>
                  <a:txBody>
                    <a:bodyPr/>
                    <a:lstStyle/>
                    <a:p>
                      <a:pPr algn="ctr"/>
                      <a:r>
                        <a:rPr lang="en-US" dirty="0">
                          <a:latin typeface="Comic Sans MS" panose="030F0702030302020204" pitchFamily="66" charset="0"/>
                        </a:rPr>
                        <a:t>25/01/08</a:t>
                      </a:r>
                      <a:endParaRPr lang="id-ID" dirty="0">
                        <a:latin typeface="Comic Sans MS" panose="030F0702030302020204" pitchFamily="66" charset="0"/>
                      </a:endParaRPr>
                    </a:p>
                  </a:txBody>
                  <a:tcPr/>
                </a:tc>
                <a:tc>
                  <a:txBody>
                    <a:bodyPr/>
                    <a:lstStyle/>
                    <a:p>
                      <a:pPr algn="l"/>
                      <a:r>
                        <a:rPr lang="en-US" dirty="0">
                          <a:latin typeface="Comic Sans MS" panose="030F0702030302020204" pitchFamily="66" charset="0"/>
                        </a:rPr>
                        <a:t>Tanah dan </a:t>
                      </a:r>
                      <a:r>
                        <a:rPr lang="en-US" dirty="0" err="1">
                          <a:latin typeface="Comic Sans MS" panose="030F0702030302020204" pitchFamily="66" charset="0"/>
                        </a:rPr>
                        <a:t>Bangunan</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tc>
                  <a:txBody>
                    <a:bodyPr/>
                    <a:lstStyle/>
                    <a:p>
                      <a:pPr algn="ctr"/>
                      <a:r>
                        <a:rPr lang="en-US" dirty="0">
                          <a:latin typeface="Comic Sans MS" panose="030F0702030302020204" pitchFamily="66" charset="0"/>
                        </a:rPr>
                        <a:t>900.000.000</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extLst>
                  <a:ext uri="{0D108BD9-81ED-4DB2-BD59-A6C34878D82A}">
                    <a16:rowId xmlns:a16="http://schemas.microsoft.com/office/drawing/2014/main" xmlns="" val="1755554879"/>
                  </a:ext>
                </a:extLst>
              </a:tr>
              <a:tr h="349480">
                <a:tc>
                  <a:txBody>
                    <a:bodyPr/>
                    <a:lstStyle/>
                    <a:p>
                      <a:pPr algn="ctr"/>
                      <a:endParaRPr lang="id-ID">
                        <a:latin typeface="Comic Sans MS" panose="030F0702030302020204" pitchFamily="66" charset="0"/>
                      </a:endParaRPr>
                    </a:p>
                  </a:txBody>
                  <a:tcPr/>
                </a:tc>
                <a:tc>
                  <a:txBody>
                    <a:bodyPr/>
                    <a:lstStyle/>
                    <a:p>
                      <a:pPr algn="l"/>
                      <a:r>
                        <a:rPr lang="en-US" dirty="0">
                          <a:latin typeface="Comic Sans MS" panose="030F0702030302020204" pitchFamily="66" charset="0"/>
                        </a:rPr>
                        <a:t>Kas</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tc>
                  <a:txBody>
                    <a:bodyPr/>
                    <a:lstStyle/>
                    <a:p>
                      <a:pPr algn="ctr"/>
                      <a:endParaRPr lang="id-ID" dirty="0">
                        <a:latin typeface="Comic Sans MS" panose="030F0702030302020204" pitchFamily="66" charset="0"/>
                      </a:endParaRPr>
                    </a:p>
                  </a:txBody>
                  <a:tcPr/>
                </a:tc>
                <a:tc>
                  <a:txBody>
                    <a:bodyPr/>
                    <a:lstStyle/>
                    <a:p>
                      <a:pPr algn="ctr"/>
                      <a:r>
                        <a:rPr lang="en-US" dirty="0">
                          <a:latin typeface="Comic Sans MS" panose="030F0702030302020204" pitchFamily="66" charset="0"/>
                        </a:rPr>
                        <a:t>100.000.000</a:t>
                      </a:r>
                      <a:endParaRPr lang="id-ID" dirty="0">
                        <a:latin typeface="Comic Sans MS" panose="030F0702030302020204" pitchFamily="66" charset="0"/>
                      </a:endParaRPr>
                    </a:p>
                  </a:txBody>
                  <a:tcPr/>
                </a:tc>
                <a:extLst>
                  <a:ext uri="{0D108BD9-81ED-4DB2-BD59-A6C34878D82A}">
                    <a16:rowId xmlns:a16="http://schemas.microsoft.com/office/drawing/2014/main" xmlns="" val="568271057"/>
                  </a:ext>
                </a:extLst>
              </a:tr>
              <a:tr h="603211">
                <a:tc>
                  <a:txBody>
                    <a:bodyPr/>
                    <a:lstStyle/>
                    <a:p>
                      <a:pPr algn="ctr"/>
                      <a:endParaRPr lang="id-ID" dirty="0">
                        <a:latin typeface="Comic Sans MS" panose="030F0702030302020204" pitchFamily="66" charset="0"/>
                      </a:endParaRPr>
                    </a:p>
                  </a:txBody>
                  <a:tcPr/>
                </a:tc>
                <a:tc>
                  <a:txBody>
                    <a:bodyPr/>
                    <a:lstStyle/>
                    <a:p>
                      <a:pPr algn="l"/>
                      <a:r>
                        <a:rPr lang="en-US" dirty="0" err="1">
                          <a:latin typeface="Comic Sans MS" panose="030F0702030302020204" pitchFamily="66" charset="0"/>
                        </a:rPr>
                        <a:t>Hutang</a:t>
                      </a:r>
                      <a:r>
                        <a:rPr lang="en-US" dirty="0">
                          <a:latin typeface="Comic Sans MS" panose="030F0702030302020204" pitchFamily="66" charset="0"/>
                        </a:rPr>
                        <a:t> </a:t>
                      </a:r>
                      <a:r>
                        <a:rPr lang="en-US" dirty="0" err="1">
                          <a:latin typeface="Comic Sans MS" panose="030F0702030302020204" pitchFamily="66" charset="0"/>
                        </a:rPr>
                        <a:t>Hipotik</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tc>
                  <a:txBody>
                    <a:bodyPr/>
                    <a:lstStyle/>
                    <a:p>
                      <a:pPr algn="ctr"/>
                      <a:r>
                        <a:rPr lang="en-US" dirty="0">
                          <a:latin typeface="Comic Sans MS" panose="030F0702030302020204" pitchFamily="66" charset="0"/>
                        </a:rPr>
                        <a:t>800.000.000</a:t>
                      </a:r>
                      <a:endParaRPr lang="id-ID" dirty="0">
                        <a:latin typeface="Comic Sans MS" panose="030F0702030302020204" pitchFamily="66" charset="0"/>
                      </a:endParaRPr>
                    </a:p>
                  </a:txBody>
                  <a:tcPr/>
                </a:tc>
                <a:extLst>
                  <a:ext uri="{0D108BD9-81ED-4DB2-BD59-A6C34878D82A}">
                    <a16:rowId xmlns:a16="http://schemas.microsoft.com/office/drawing/2014/main" xmlns="" val="383751421"/>
                  </a:ext>
                </a:extLst>
              </a:tr>
              <a:tr h="349480">
                <a:tc>
                  <a:txBody>
                    <a:bodyPr/>
                    <a:lstStyle/>
                    <a:p>
                      <a:pPr algn="ctr"/>
                      <a:r>
                        <a:rPr lang="en-US" dirty="0">
                          <a:latin typeface="Comic Sans MS" panose="030F0702030302020204" pitchFamily="66" charset="0"/>
                        </a:rPr>
                        <a:t>31/12/08</a:t>
                      </a:r>
                      <a:endParaRPr lang="id-ID" dirty="0">
                        <a:latin typeface="Comic Sans MS" panose="030F0702030302020204" pitchFamily="66" charset="0"/>
                      </a:endParaRPr>
                    </a:p>
                  </a:txBody>
                  <a:tcPr/>
                </a:tc>
                <a:tc>
                  <a:txBody>
                    <a:bodyPr/>
                    <a:lstStyle/>
                    <a:p>
                      <a:pPr algn="l"/>
                      <a:r>
                        <a:rPr lang="en-US" dirty="0" err="1">
                          <a:latin typeface="Comic Sans MS" panose="030F0702030302020204" pitchFamily="66" charset="0"/>
                        </a:rPr>
                        <a:t>Biaya</a:t>
                      </a:r>
                      <a:r>
                        <a:rPr lang="en-US" dirty="0">
                          <a:latin typeface="Comic Sans MS" panose="030F0702030302020204" pitchFamily="66" charset="0"/>
                        </a:rPr>
                        <a:t> Bunga</a:t>
                      </a:r>
                      <a:endParaRPr lang="id-ID" dirty="0">
                        <a:latin typeface="Comic Sans MS" panose="030F0702030302020204" pitchFamily="66" charset="0"/>
                      </a:endParaRPr>
                    </a:p>
                  </a:txBody>
                  <a:tcPr/>
                </a:tc>
                <a:tc>
                  <a:txBody>
                    <a:bodyPr/>
                    <a:lstStyle/>
                    <a:p>
                      <a:pPr algn="ctr"/>
                      <a:endParaRPr lang="id-ID" dirty="0">
                        <a:latin typeface="Comic Sans MS" panose="030F0702030302020204" pitchFamily="66" charset="0"/>
                      </a:endParaRPr>
                    </a:p>
                  </a:txBody>
                  <a:tcPr/>
                </a:tc>
                <a:tc>
                  <a:txBody>
                    <a:bodyPr/>
                    <a:lstStyle/>
                    <a:p>
                      <a:pPr algn="ctr"/>
                      <a:r>
                        <a:rPr lang="en-US" dirty="0">
                          <a:latin typeface="Comic Sans MS" panose="030F0702030302020204" pitchFamily="66" charset="0"/>
                        </a:rPr>
                        <a:t>120.000.000</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extLst>
                  <a:ext uri="{0D108BD9-81ED-4DB2-BD59-A6C34878D82A}">
                    <a16:rowId xmlns:a16="http://schemas.microsoft.com/office/drawing/2014/main" xmlns="" val="3333994394"/>
                  </a:ext>
                </a:extLst>
              </a:tr>
              <a:tr h="603211">
                <a:tc>
                  <a:txBody>
                    <a:bodyPr/>
                    <a:lstStyle/>
                    <a:p>
                      <a:pPr algn="ctr"/>
                      <a:endParaRPr lang="id-ID">
                        <a:latin typeface="Comic Sans MS" panose="030F0702030302020204" pitchFamily="66" charset="0"/>
                      </a:endParaRPr>
                    </a:p>
                  </a:txBody>
                  <a:tcPr/>
                </a:tc>
                <a:tc>
                  <a:txBody>
                    <a:bodyPr/>
                    <a:lstStyle/>
                    <a:p>
                      <a:pPr algn="l"/>
                      <a:r>
                        <a:rPr lang="en-US" dirty="0" err="1">
                          <a:latin typeface="Comic Sans MS" panose="030F0702030302020204" pitchFamily="66" charset="0"/>
                        </a:rPr>
                        <a:t>Hutang</a:t>
                      </a:r>
                      <a:r>
                        <a:rPr lang="en-US" dirty="0">
                          <a:latin typeface="Comic Sans MS" panose="030F0702030302020204" pitchFamily="66" charset="0"/>
                        </a:rPr>
                        <a:t> </a:t>
                      </a:r>
                      <a:r>
                        <a:rPr lang="en-US" dirty="0" err="1">
                          <a:latin typeface="Comic Sans MS" panose="030F0702030302020204" pitchFamily="66" charset="0"/>
                        </a:rPr>
                        <a:t>Hipotik</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tc>
                  <a:txBody>
                    <a:bodyPr/>
                    <a:lstStyle/>
                    <a:p>
                      <a:pPr algn="ctr"/>
                      <a:r>
                        <a:rPr lang="en-US" dirty="0">
                          <a:latin typeface="Comic Sans MS" panose="030F0702030302020204" pitchFamily="66" charset="0"/>
                        </a:rPr>
                        <a:t>400.000.000</a:t>
                      </a:r>
                      <a:endParaRPr lang="id-ID" dirty="0">
                        <a:latin typeface="Comic Sans MS" panose="030F0702030302020204" pitchFamily="66" charset="0"/>
                      </a:endParaRPr>
                    </a:p>
                  </a:txBody>
                  <a:tcPr/>
                </a:tc>
                <a:tc>
                  <a:txBody>
                    <a:bodyPr/>
                    <a:lstStyle/>
                    <a:p>
                      <a:pPr algn="ctr"/>
                      <a:endParaRPr lang="id-ID" dirty="0">
                        <a:latin typeface="Comic Sans MS" panose="030F0702030302020204" pitchFamily="66" charset="0"/>
                      </a:endParaRPr>
                    </a:p>
                  </a:txBody>
                  <a:tcPr/>
                </a:tc>
                <a:extLst>
                  <a:ext uri="{0D108BD9-81ED-4DB2-BD59-A6C34878D82A}">
                    <a16:rowId xmlns:a16="http://schemas.microsoft.com/office/drawing/2014/main" xmlns="" val="198620968"/>
                  </a:ext>
                </a:extLst>
              </a:tr>
              <a:tr h="349480">
                <a:tc>
                  <a:txBody>
                    <a:bodyPr/>
                    <a:lstStyle/>
                    <a:p>
                      <a:pPr algn="ctr"/>
                      <a:endParaRPr lang="id-ID">
                        <a:latin typeface="Comic Sans MS" panose="030F0702030302020204" pitchFamily="66" charset="0"/>
                      </a:endParaRPr>
                    </a:p>
                  </a:txBody>
                  <a:tcPr/>
                </a:tc>
                <a:tc>
                  <a:txBody>
                    <a:bodyPr/>
                    <a:lstStyle/>
                    <a:p>
                      <a:pPr algn="l"/>
                      <a:r>
                        <a:rPr lang="en-US" dirty="0">
                          <a:latin typeface="Comic Sans MS" panose="030F0702030302020204" pitchFamily="66" charset="0"/>
                        </a:rPr>
                        <a:t>Kas</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tc>
                  <a:txBody>
                    <a:bodyPr/>
                    <a:lstStyle/>
                    <a:p>
                      <a:pPr algn="ctr"/>
                      <a:r>
                        <a:rPr lang="en-US" dirty="0">
                          <a:latin typeface="Comic Sans MS" panose="030F0702030302020204" pitchFamily="66" charset="0"/>
                        </a:rPr>
                        <a:t>160.000.000</a:t>
                      </a:r>
                      <a:endParaRPr lang="id-ID" dirty="0">
                        <a:latin typeface="Comic Sans MS" panose="030F0702030302020204" pitchFamily="66" charset="0"/>
                      </a:endParaRPr>
                    </a:p>
                  </a:txBody>
                  <a:tcPr/>
                </a:tc>
                <a:extLst>
                  <a:ext uri="{0D108BD9-81ED-4DB2-BD59-A6C34878D82A}">
                    <a16:rowId xmlns:a16="http://schemas.microsoft.com/office/drawing/2014/main" xmlns="" val="127456110"/>
                  </a:ext>
                </a:extLst>
              </a:tr>
              <a:tr h="349480">
                <a:tc>
                  <a:txBody>
                    <a:bodyPr/>
                    <a:lstStyle/>
                    <a:p>
                      <a:pPr algn="ctr"/>
                      <a:r>
                        <a:rPr lang="en-US" dirty="0">
                          <a:latin typeface="Comic Sans MS" panose="030F0702030302020204" pitchFamily="66" charset="0"/>
                        </a:rPr>
                        <a:t>31/12/09</a:t>
                      </a:r>
                      <a:endParaRPr lang="id-ID" dirty="0">
                        <a:latin typeface="Comic Sans MS" panose="030F0702030302020204" pitchFamily="66" charset="0"/>
                      </a:endParaRPr>
                    </a:p>
                  </a:txBody>
                  <a:tcPr/>
                </a:tc>
                <a:tc>
                  <a:txBody>
                    <a:bodyPr/>
                    <a:lstStyle/>
                    <a:p>
                      <a:pPr algn="l"/>
                      <a:r>
                        <a:rPr lang="en-US" dirty="0" err="1">
                          <a:latin typeface="Comic Sans MS" panose="030F0702030302020204" pitchFamily="66" charset="0"/>
                        </a:rPr>
                        <a:t>Biaya</a:t>
                      </a:r>
                      <a:r>
                        <a:rPr lang="en-US" dirty="0">
                          <a:latin typeface="Comic Sans MS" panose="030F0702030302020204" pitchFamily="66" charset="0"/>
                        </a:rPr>
                        <a:t> Bunga</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tc>
                  <a:txBody>
                    <a:bodyPr/>
                    <a:lstStyle/>
                    <a:p>
                      <a:pPr algn="ctr"/>
                      <a:r>
                        <a:rPr lang="en-US" dirty="0">
                          <a:latin typeface="Comic Sans MS" panose="030F0702030302020204" pitchFamily="66" charset="0"/>
                        </a:rPr>
                        <a:t>60.000.000</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extLst>
                  <a:ext uri="{0D108BD9-81ED-4DB2-BD59-A6C34878D82A}">
                    <a16:rowId xmlns:a16="http://schemas.microsoft.com/office/drawing/2014/main" xmlns="" val="191708170"/>
                  </a:ext>
                </a:extLst>
              </a:tr>
              <a:tr h="603211">
                <a:tc>
                  <a:txBody>
                    <a:bodyPr/>
                    <a:lstStyle/>
                    <a:p>
                      <a:pPr algn="ctr"/>
                      <a:endParaRPr lang="id-ID">
                        <a:latin typeface="Comic Sans MS" panose="030F0702030302020204" pitchFamily="66" charset="0"/>
                      </a:endParaRPr>
                    </a:p>
                  </a:txBody>
                  <a:tcPr/>
                </a:tc>
                <a:tc>
                  <a:txBody>
                    <a:bodyPr/>
                    <a:lstStyle/>
                    <a:p>
                      <a:pPr algn="l"/>
                      <a:r>
                        <a:rPr lang="en-US" dirty="0" err="1">
                          <a:latin typeface="Comic Sans MS" panose="030F0702030302020204" pitchFamily="66" charset="0"/>
                        </a:rPr>
                        <a:t>Hutang</a:t>
                      </a:r>
                      <a:r>
                        <a:rPr lang="en-US" dirty="0">
                          <a:latin typeface="Comic Sans MS" panose="030F0702030302020204" pitchFamily="66" charset="0"/>
                        </a:rPr>
                        <a:t> </a:t>
                      </a:r>
                      <a:r>
                        <a:rPr lang="en-US" dirty="0" err="1">
                          <a:latin typeface="Comic Sans MS" panose="030F0702030302020204" pitchFamily="66" charset="0"/>
                        </a:rPr>
                        <a:t>Hipotik</a:t>
                      </a:r>
                      <a:endParaRPr lang="id-ID" dirty="0">
                        <a:latin typeface="Comic Sans MS" panose="030F0702030302020204" pitchFamily="66" charset="0"/>
                      </a:endParaRPr>
                    </a:p>
                  </a:txBody>
                  <a:tcPr/>
                </a:tc>
                <a:tc>
                  <a:txBody>
                    <a:bodyPr/>
                    <a:lstStyle/>
                    <a:p>
                      <a:pPr algn="ctr"/>
                      <a:endParaRPr lang="id-ID" dirty="0">
                        <a:latin typeface="Comic Sans MS" panose="030F0702030302020204" pitchFamily="66" charset="0"/>
                      </a:endParaRPr>
                    </a:p>
                  </a:txBody>
                  <a:tcPr/>
                </a:tc>
                <a:tc>
                  <a:txBody>
                    <a:bodyPr/>
                    <a:lstStyle/>
                    <a:p>
                      <a:pPr algn="ctr"/>
                      <a:r>
                        <a:rPr lang="en-US" dirty="0">
                          <a:latin typeface="Comic Sans MS" panose="030F0702030302020204" pitchFamily="66" charset="0"/>
                        </a:rPr>
                        <a:t>400.000.000</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extLst>
                  <a:ext uri="{0D108BD9-81ED-4DB2-BD59-A6C34878D82A}">
                    <a16:rowId xmlns:a16="http://schemas.microsoft.com/office/drawing/2014/main" xmlns="" val="2978772142"/>
                  </a:ext>
                </a:extLst>
              </a:tr>
              <a:tr h="349480">
                <a:tc>
                  <a:txBody>
                    <a:bodyPr/>
                    <a:lstStyle/>
                    <a:p>
                      <a:pPr algn="ctr"/>
                      <a:endParaRPr lang="id-ID">
                        <a:latin typeface="Comic Sans MS" panose="030F0702030302020204" pitchFamily="66" charset="0"/>
                      </a:endParaRPr>
                    </a:p>
                  </a:txBody>
                  <a:tcPr/>
                </a:tc>
                <a:tc>
                  <a:txBody>
                    <a:bodyPr/>
                    <a:lstStyle/>
                    <a:p>
                      <a:pPr algn="l"/>
                      <a:r>
                        <a:rPr lang="en-US" dirty="0">
                          <a:latin typeface="Comic Sans MS" panose="030F0702030302020204" pitchFamily="66" charset="0"/>
                        </a:rPr>
                        <a:t>Kas</a:t>
                      </a:r>
                      <a:endParaRPr lang="id-ID" dirty="0">
                        <a:latin typeface="Comic Sans MS" panose="030F0702030302020204" pitchFamily="66" charset="0"/>
                      </a:endParaRPr>
                    </a:p>
                  </a:txBody>
                  <a:tcPr/>
                </a:tc>
                <a:tc>
                  <a:txBody>
                    <a:bodyPr/>
                    <a:lstStyle/>
                    <a:p>
                      <a:pPr algn="ctr"/>
                      <a:endParaRPr lang="id-ID">
                        <a:latin typeface="Comic Sans MS" panose="030F0702030302020204" pitchFamily="66" charset="0"/>
                      </a:endParaRPr>
                    </a:p>
                  </a:txBody>
                  <a:tcPr/>
                </a:tc>
                <a:tc>
                  <a:txBody>
                    <a:bodyPr/>
                    <a:lstStyle/>
                    <a:p>
                      <a:pPr algn="ctr"/>
                      <a:endParaRPr lang="id-ID" dirty="0">
                        <a:latin typeface="Comic Sans MS" panose="030F0702030302020204" pitchFamily="66" charset="0"/>
                      </a:endParaRPr>
                    </a:p>
                  </a:txBody>
                  <a:tcPr/>
                </a:tc>
                <a:tc>
                  <a:txBody>
                    <a:bodyPr/>
                    <a:lstStyle/>
                    <a:p>
                      <a:pPr algn="ctr"/>
                      <a:r>
                        <a:rPr lang="en-US" dirty="0">
                          <a:latin typeface="Comic Sans MS" panose="030F0702030302020204" pitchFamily="66" charset="0"/>
                        </a:rPr>
                        <a:t>100.000.000</a:t>
                      </a:r>
                      <a:endParaRPr lang="id-ID" dirty="0">
                        <a:latin typeface="Comic Sans MS" panose="030F0702030302020204" pitchFamily="66" charset="0"/>
                      </a:endParaRPr>
                    </a:p>
                  </a:txBody>
                  <a:tcPr/>
                </a:tc>
                <a:extLst>
                  <a:ext uri="{0D108BD9-81ED-4DB2-BD59-A6C34878D82A}">
                    <a16:rowId xmlns:a16="http://schemas.microsoft.com/office/drawing/2014/main" xmlns="" val="3049402646"/>
                  </a:ext>
                </a:extLst>
              </a:tr>
            </a:tbl>
          </a:graphicData>
        </a:graphic>
      </p:graphicFrame>
    </p:spTree>
    <p:extLst>
      <p:ext uri="{BB962C8B-B14F-4D97-AF65-F5344CB8AC3E}">
        <p14:creationId xmlns:p14="http://schemas.microsoft.com/office/powerpoint/2010/main" val="1142681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组合 128"/>
          <p:cNvGrpSpPr/>
          <p:nvPr/>
        </p:nvGrpSpPr>
        <p:grpSpPr>
          <a:xfrm>
            <a:off x="2137688" y="1038469"/>
            <a:ext cx="4968027" cy="648251"/>
            <a:chOff x="-54049" y="-1906367"/>
            <a:chExt cx="3723571" cy="2184410"/>
          </a:xfrm>
        </p:grpSpPr>
        <p:sp>
          <p:nvSpPr>
            <p:cNvPr id="6161" name="Freeform 60"/>
            <p:cNvSpPr/>
            <p:nvPr/>
          </p:nvSpPr>
          <p:spPr>
            <a:xfrm>
              <a:off x="2145110" y="264266"/>
              <a:ext cx="18816" cy="13777"/>
            </a:xfrm>
            <a:custGeom>
              <a:avLst/>
              <a:gdLst>
                <a:gd name="txL" fmla="*/ 0 w 6"/>
                <a:gd name="txT" fmla="*/ 0 h 4"/>
                <a:gd name="txR" fmla="*/ 6 w 6"/>
                <a:gd name="txB" fmla="*/ 4 h 4"/>
              </a:gdLst>
              <a:ahLst/>
              <a:cxnLst>
                <a:cxn ang="0">
                  <a:pos x="0" y="6889"/>
                </a:cxn>
                <a:cxn ang="0">
                  <a:pos x="18816" y="0"/>
                </a:cxn>
                <a:cxn ang="0">
                  <a:pos x="12544" y="13777"/>
                </a:cxn>
                <a:cxn ang="0">
                  <a:pos x="6272" y="13777"/>
                </a:cxn>
                <a:cxn ang="0">
                  <a:pos x="0" y="6889"/>
                </a:cxn>
              </a:cxnLst>
              <a:rect l="txL" t="txT" r="txR" b="txB"/>
              <a:pathLst>
                <a:path w="6" h="4">
                  <a:moveTo>
                    <a:pt x="0" y="2"/>
                  </a:moveTo>
                  <a:cubicBezTo>
                    <a:pt x="1" y="0"/>
                    <a:pt x="4" y="0"/>
                    <a:pt x="6" y="0"/>
                  </a:cubicBezTo>
                  <a:cubicBezTo>
                    <a:pt x="6" y="2"/>
                    <a:pt x="4" y="3"/>
                    <a:pt x="4" y="4"/>
                  </a:cubicBezTo>
                  <a:cubicBezTo>
                    <a:pt x="2" y="4"/>
                    <a:pt x="2" y="4"/>
                    <a:pt x="2" y="4"/>
                  </a:cubicBezTo>
                  <a:cubicBezTo>
                    <a:pt x="2" y="3"/>
                    <a:pt x="1" y="2"/>
                    <a:pt x="0" y="2"/>
                  </a:cubicBezTo>
                </a:path>
              </a:pathLst>
            </a:custGeom>
            <a:solidFill>
              <a:srgbClr val="2DC8E7">
                <a:alpha val="96861"/>
              </a:srgbClr>
            </a:solidFill>
            <a:ln w="9525">
              <a:noFill/>
            </a:ln>
          </p:spPr>
          <p:txBody>
            <a:bodyPr/>
            <a:lstStyle/>
            <a:p>
              <a:endParaRPr lang="zh-CN" altLang="en-US" sz="2400"/>
            </a:p>
          </p:txBody>
        </p:sp>
        <p:sp>
          <p:nvSpPr>
            <p:cNvPr id="6162" name="矩形 129"/>
            <p:cNvSpPr/>
            <p:nvPr/>
          </p:nvSpPr>
          <p:spPr>
            <a:xfrm>
              <a:off x="-54049" y="-1906367"/>
              <a:ext cx="3723571" cy="392898"/>
            </a:xfrm>
            <a:prstGeom prst="rect">
              <a:avLst/>
            </a:prstGeom>
            <a:noFill/>
            <a:ln w="9525">
              <a:noFill/>
            </a:ln>
          </p:spPr>
          <p:txBody>
            <a:bodyPr wrap="none">
              <a:spAutoFit/>
            </a:bodyPr>
            <a:lstStyle/>
            <a:p>
              <a:pPr algn="just"/>
              <a:r>
                <a:rPr lang="id-ID" sz="2800" dirty="0">
                  <a:latin typeface="Comic Sans MS" panose="030F0702030302020204" pitchFamily="66" charset="0"/>
                </a:rPr>
                <a:t>Contoh Soal dan Pembahasan</a:t>
              </a:r>
              <a:endParaRPr lang="zh-CN" altLang="en-US" sz="2400" b="1" dirty="0">
                <a:solidFill>
                  <a:schemeClr val="bg1"/>
                </a:solidFill>
                <a:latin typeface="Comic Sans MS" panose="030F0702030302020204" pitchFamily="66" charset="0"/>
                <a:ea typeface="微软雅黑" panose="020B0503020204020204" pitchFamily="34" charset="-122"/>
              </a:endParaRPr>
            </a:p>
          </p:txBody>
        </p:sp>
      </p:grpSp>
      <p:pic>
        <p:nvPicPr>
          <p:cNvPr id="6149" name="图片 135" descr="2.png"/>
          <p:cNvPicPr>
            <a:picLocks noChangeAspect="1"/>
          </p:cNvPicPr>
          <p:nvPr/>
        </p:nvPicPr>
        <p:blipFill>
          <a:blip r:embed="rId2"/>
          <a:stretch>
            <a:fillRect/>
          </a:stretch>
        </p:blipFill>
        <p:spPr>
          <a:xfrm>
            <a:off x="4265085" y="2584452"/>
            <a:ext cx="664633" cy="664633"/>
          </a:xfrm>
          <a:prstGeom prst="rect">
            <a:avLst/>
          </a:prstGeom>
          <a:noFill/>
          <a:ln w="9525">
            <a:noFill/>
          </a:ln>
        </p:spPr>
      </p:pic>
      <p:pic>
        <p:nvPicPr>
          <p:cNvPr id="6150" name="图片 116" descr="2.png"/>
          <p:cNvPicPr>
            <a:picLocks noChangeAspect="1"/>
          </p:cNvPicPr>
          <p:nvPr/>
        </p:nvPicPr>
        <p:blipFill>
          <a:blip r:embed="rId2"/>
          <a:stretch>
            <a:fillRect/>
          </a:stretch>
        </p:blipFill>
        <p:spPr>
          <a:xfrm>
            <a:off x="7742768" y="1962151"/>
            <a:ext cx="664633" cy="666749"/>
          </a:xfrm>
          <a:prstGeom prst="rect">
            <a:avLst/>
          </a:prstGeom>
          <a:noFill/>
          <a:ln w="9525">
            <a:noFill/>
          </a:ln>
        </p:spPr>
      </p:pic>
      <p:pic>
        <p:nvPicPr>
          <p:cNvPr id="6152" name="图片 118" descr="2.png"/>
          <p:cNvPicPr>
            <a:picLocks noChangeAspect="1"/>
          </p:cNvPicPr>
          <p:nvPr/>
        </p:nvPicPr>
        <p:blipFill>
          <a:blip r:embed="rId2"/>
          <a:stretch>
            <a:fillRect/>
          </a:stretch>
        </p:blipFill>
        <p:spPr>
          <a:xfrm>
            <a:off x="6921501" y="4341285"/>
            <a:ext cx="664633" cy="664633"/>
          </a:xfrm>
          <a:prstGeom prst="rect">
            <a:avLst/>
          </a:prstGeom>
          <a:noFill/>
          <a:ln w="9525">
            <a:noFill/>
          </a:ln>
        </p:spPr>
      </p:pic>
      <p:pic>
        <p:nvPicPr>
          <p:cNvPr id="6153" name="图片 25"/>
          <p:cNvPicPr>
            <a:picLocks noChangeAspect="1"/>
          </p:cNvPicPr>
          <p:nvPr/>
        </p:nvPicPr>
        <p:blipFill>
          <a:blip r:embed="rId3"/>
          <a:stretch>
            <a:fillRect/>
          </a:stretch>
        </p:blipFill>
        <p:spPr>
          <a:xfrm>
            <a:off x="856108" y="924183"/>
            <a:ext cx="1242484" cy="853016"/>
          </a:xfrm>
          <a:prstGeom prst="rect">
            <a:avLst/>
          </a:prstGeom>
          <a:noFill/>
          <a:ln w="9525">
            <a:noFill/>
          </a:ln>
        </p:spPr>
      </p:pic>
      <p:grpSp>
        <p:nvGrpSpPr>
          <p:cNvPr id="6154" name="组合 121"/>
          <p:cNvGrpSpPr/>
          <p:nvPr/>
        </p:nvGrpSpPr>
        <p:grpSpPr>
          <a:xfrm>
            <a:off x="3506787" y="59267"/>
            <a:ext cx="8446031" cy="874184"/>
            <a:chOff x="2450632" y="0"/>
            <a:chExt cx="6334344" cy="655357"/>
          </a:xfrm>
        </p:grpSpPr>
        <p:pic>
          <p:nvPicPr>
            <p:cNvPr id="6155" name="图片 122"/>
            <p:cNvPicPr>
              <a:picLocks noChangeAspect="1"/>
            </p:cNvPicPr>
            <p:nvPr/>
          </p:nvPicPr>
          <p:blipFill>
            <a:blip r:embed="rId4"/>
            <a:stretch>
              <a:fillRect/>
            </a:stretch>
          </p:blipFill>
          <p:spPr>
            <a:xfrm>
              <a:off x="8033500" y="0"/>
              <a:ext cx="751476" cy="655357"/>
            </a:xfrm>
            <a:prstGeom prst="rect">
              <a:avLst/>
            </a:prstGeom>
            <a:noFill/>
            <a:ln w="9525">
              <a:noFill/>
            </a:ln>
          </p:spPr>
        </p:pic>
        <p:grpSp>
          <p:nvGrpSpPr>
            <p:cNvPr id="6157" name="组合 124"/>
            <p:cNvGrpSpPr/>
            <p:nvPr/>
          </p:nvGrpSpPr>
          <p:grpSpPr>
            <a:xfrm>
              <a:off x="2450632" y="151301"/>
              <a:ext cx="5398240" cy="288032"/>
              <a:chOff x="0" y="0"/>
              <a:chExt cx="6278569" cy="216024"/>
            </a:xfrm>
          </p:grpSpPr>
          <p:cxnSp>
            <p:nvCxnSpPr>
              <p:cNvPr id="6158" name="直接连接符 125"/>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6159" name="直接连接符 126"/>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6160" name="直接连接符 130"/>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83E24E7A-6964-4451-89FE-0A8117B1344C}"/>
              </a:ext>
            </a:extLst>
          </p:cNvPr>
          <p:cNvSpPr/>
          <p:nvPr/>
        </p:nvSpPr>
        <p:spPr>
          <a:xfrm>
            <a:off x="1007604" y="1945896"/>
            <a:ext cx="9011478" cy="4154984"/>
          </a:xfrm>
          <a:prstGeom prst="rect">
            <a:avLst/>
          </a:prstGeom>
        </p:spPr>
        <p:txBody>
          <a:bodyPr wrap="square">
            <a:spAutoFit/>
          </a:bodyPr>
          <a:lstStyle/>
          <a:p>
            <a:pPr marL="342900" indent="-342900" algn="just">
              <a:buAutoNum type="arabicPeriod"/>
            </a:pPr>
            <a:r>
              <a:rPr lang="id-ID" sz="2000" dirty="0">
                <a:latin typeface="Comic Sans MS" panose="030F0702030302020204" pitchFamily="66" charset="0"/>
              </a:rPr>
              <a:t>Jurnal Tanggal 25 Januari 200</a:t>
            </a:r>
            <a:r>
              <a:rPr lang="en-US" sz="2000" dirty="0">
                <a:latin typeface="Comic Sans MS" panose="030F0702030302020204" pitchFamily="66" charset="0"/>
              </a:rPr>
              <a:t>8</a:t>
            </a:r>
            <a:r>
              <a:rPr lang="id-ID" sz="2000" dirty="0">
                <a:latin typeface="Comic Sans MS" panose="030F0702030302020204" pitchFamily="66" charset="0"/>
              </a:rPr>
              <a:t> merupakan jurnal peminjaman hutang hipotek dimana PT Murmer Sejati membeli sebidang tanah dan bangunan seharga </a:t>
            </a:r>
            <a:r>
              <a:rPr lang="en-US" sz="2000" dirty="0">
                <a:latin typeface="Comic Sans MS" panose="030F0702030302020204" pitchFamily="66" charset="0"/>
              </a:rPr>
              <a:t>9</a:t>
            </a:r>
            <a:r>
              <a:rPr lang="id-ID" sz="2000" dirty="0">
                <a:latin typeface="Comic Sans MS" panose="030F0702030302020204" pitchFamily="66" charset="0"/>
              </a:rPr>
              <a:t>00.000.000 dan sudah dibayar 100.000.000 maka sisanya yang menjadi hutang adalah </a:t>
            </a:r>
            <a:r>
              <a:rPr lang="en-US" sz="2000" dirty="0">
                <a:latin typeface="Comic Sans MS" panose="030F0702030302020204" pitchFamily="66" charset="0"/>
              </a:rPr>
              <a:t>8</a:t>
            </a:r>
            <a:r>
              <a:rPr lang="id-ID" sz="2000" dirty="0">
                <a:latin typeface="Comic Sans MS" panose="030F0702030302020204" pitchFamily="66" charset="0"/>
              </a:rPr>
              <a:t>00.000.000</a:t>
            </a:r>
          </a:p>
          <a:p>
            <a:pPr marL="342900" indent="-342900" algn="just">
              <a:buAutoNum type="arabicPeriod"/>
            </a:pPr>
            <a:r>
              <a:rPr lang="id-ID" sz="2000" dirty="0">
                <a:latin typeface="Comic Sans MS" panose="030F0702030302020204" pitchFamily="66" charset="0"/>
              </a:rPr>
              <a:t>Jurnal tanggal 31</a:t>
            </a:r>
            <a:r>
              <a:rPr lang="en-US" sz="2000" dirty="0">
                <a:latin typeface="Comic Sans MS" panose="030F0702030302020204" pitchFamily="66" charset="0"/>
              </a:rPr>
              <a:t> Des </a:t>
            </a:r>
            <a:r>
              <a:rPr lang="id-ID" sz="2000" dirty="0">
                <a:latin typeface="Comic Sans MS" panose="030F0702030302020204" pitchFamily="66" charset="0"/>
              </a:rPr>
              <a:t>200</a:t>
            </a:r>
            <a:r>
              <a:rPr lang="en-US" sz="2000" dirty="0">
                <a:latin typeface="Comic Sans MS" panose="030F0702030302020204" pitchFamily="66" charset="0"/>
              </a:rPr>
              <a:t>8</a:t>
            </a:r>
            <a:r>
              <a:rPr lang="id-ID" sz="2000" dirty="0">
                <a:latin typeface="Comic Sans MS" panose="030F0702030302020204" pitchFamily="66" charset="0"/>
              </a:rPr>
              <a:t> adalah angsuran pertama perhitungan nya yaitu</a:t>
            </a:r>
          </a:p>
          <a:p>
            <a:pPr algn="just"/>
            <a:r>
              <a:rPr lang="id-ID" sz="2000" dirty="0">
                <a:latin typeface="Comic Sans MS" panose="030F0702030302020204" pitchFamily="66" charset="0"/>
              </a:rPr>
              <a:t>Utang Hipotek = </a:t>
            </a:r>
            <a:r>
              <a:rPr lang="en-US" sz="2000" dirty="0">
                <a:latin typeface="Comic Sans MS" panose="030F0702030302020204" pitchFamily="66" charset="0"/>
              </a:rPr>
              <a:t>8</a:t>
            </a:r>
            <a:r>
              <a:rPr lang="id-ID" sz="2000" dirty="0">
                <a:latin typeface="Comic Sans MS" panose="030F0702030302020204" pitchFamily="66" charset="0"/>
              </a:rPr>
              <a:t>00.000.000 : 2 (jumlah angsuran = </a:t>
            </a:r>
            <a:r>
              <a:rPr lang="en-US" sz="2000" dirty="0">
                <a:latin typeface="Comic Sans MS" panose="030F0702030302020204" pitchFamily="66" charset="0"/>
              </a:rPr>
              <a:t>40</a:t>
            </a:r>
            <a:r>
              <a:rPr lang="id-ID" sz="2000" dirty="0">
                <a:latin typeface="Comic Sans MS" panose="030F0702030302020204" pitchFamily="66" charset="0"/>
              </a:rPr>
              <a:t>0.000.000</a:t>
            </a:r>
          </a:p>
          <a:p>
            <a:pPr algn="just"/>
            <a:r>
              <a:rPr lang="id-ID" sz="2000" dirty="0">
                <a:latin typeface="Comic Sans MS" panose="030F0702030302020204" pitchFamily="66" charset="0"/>
              </a:rPr>
              <a:t>Biaya Bunga = </a:t>
            </a:r>
            <a:r>
              <a:rPr lang="en-US" sz="2000" dirty="0">
                <a:latin typeface="Comic Sans MS" panose="030F0702030302020204" pitchFamily="66" charset="0"/>
              </a:rPr>
              <a:t>8</a:t>
            </a:r>
            <a:r>
              <a:rPr lang="id-ID" sz="2000" dirty="0">
                <a:latin typeface="Comic Sans MS" panose="030F0702030302020204" pitchFamily="66" charset="0"/>
              </a:rPr>
              <a:t>00.000.000 x 15% = 1</a:t>
            </a:r>
            <a:r>
              <a:rPr lang="en-US" sz="2000" dirty="0">
                <a:latin typeface="Comic Sans MS" panose="030F0702030302020204" pitchFamily="66" charset="0"/>
              </a:rPr>
              <a:t>20</a:t>
            </a:r>
            <a:r>
              <a:rPr lang="id-ID" sz="2000" dirty="0">
                <a:latin typeface="Comic Sans MS" panose="030F0702030302020204" pitchFamily="66" charset="0"/>
              </a:rPr>
              <a:t>.000.000</a:t>
            </a:r>
          </a:p>
          <a:p>
            <a:pPr marL="342900" indent="-342900" algn="just">
              <a:buAutoNum type="arabicPeriod" startAt="3"/>
            </a:pPr>
            <a:r>
              <a:rPr lang="id-ID" sz="2000" dirty="0">
                <a:latin typeface="Comic Sans MS" panose="030F0702030302020204" pitchFamily="66" charset="0"/>
              </a:rPr>
              <a:t>Jurnal tanggal 31 </a:t>
            </a:r>
            <a:r>
              <a:rPr lang="en-US" sz="2000" dirty="0">
                <a:latin typeface="Comic Sans MS" panose="030F0702030302020204" pitchFamily="66" charset="0"/>
              </a:rPr>
              <a:t>Des</a:t>
            </a:r>
            <a:r>
              <a:rPr lang="id-ID" sz="2000" dirty="0">
                <a:latin typeface="Comic Sans MS" panose="030F0702030302020204" pitchFamily="66" charset="0"/>
              </a:rPr>
              <a:t> 200</a:t>
            </a:r>
            <a:r>
              <a:rPr lang="en-US" sz="2000" dirty="0">
                <a:latin typeface="Comic Sans MS" panose="030F0702030302020204" pitchFamily="66" charset="0"/>
              </a:rPr>
              <a:t>9</a:t>
            </a:r>
            <a:r>
              <a:rPr lang="id-ID" sz="2000" dirty="0">
                <a:latin typeface="Comic Sans MS" panose="030F0702030302020204" pitchFamily="66" charset="0"/>
              </a:rPr>
              <a:t> merupakan angsuran kedua sekaligus terakhir. Perhitungannya yaitu :</a:t>
            </a:r>
          </a:p>
          <a:p>
            <a:pPr algn="just"/>
            <a:r>
              <a:rPr lang="id-ID" sz="2000" dirty="0">
                <a:latin typeface="Comic Sans MS" panose="030F0702030302020204" pitchFamily="66" charset="0"/>
              </a:rPr>
              <a:t>Sisa hutang Hipotek = </a:t>
            </a:r>
            <a:r>
              <a:rPr lang="en-US" sz="2000" dirty="0">
                <a:latin typeface="Comic Sans MS" panose="030F0702030302020204" pitchFamily="66" charset="0"/>
              </a:rPr>
              <a:t>40</a:t>
            </a:r>
            <a:r>
              <a:rPr lang="id-ID" sz="2000" dirty="0">
                <a:latin typeface="Comic Sans MS" panose="030F0702030302020204" pitchFamily="66" charset="0"/>
              </a:rPr>
              <a:t>0.000.000</a:t>
            </a:r>
          </a:p>
          <a:p>
            <a:pPr algn="just"/>
            <a:r>
              <a:rPr lang="id-ID" sz="2000" dirty="0">
                <a:latin typeface="Comic Sans MS" panose="030F0702030302020204" pitchFamily="66" charset="0"/>
              </a:rPr>
              <a:t>Biaya Bunga = </a:t>
            </a:r>
            <a:r>
              <a:rPr lang="en-US" sz="2000" dirty="0">
                <a:latin typeface="Comic Sans MS" panose="030F0702030302020204" pitchFamily="66" charset="0"/>
              </a:rPr>
              <a:t>40</a:t>
            </a:r>
            <a:r>
              <a:rPr lang="id-ID" sz="2000" dirty="0">
                <a:latin typeface="Comic Sans MS" panose="030F0702030302020204" pitchFamily="66" charset="0"/>
              </a:rPr>
              <a:t>0.000.000 x 15% = </a:t>
            </a:r>
            <a:r>
              <a:rPr lang="en-US" sz="2000" dirty="0">
                <a:latin typeface="Comic Sans MS" panose="030F0702030302020204" pitchFamily="66" charset="0"/>
              </a:rPr>
              <a:t>60.0</a:t>
            </a:r>
            <a:r>
              <a:rPr lang="id-ID" sz="2000" dirty="0">
                <a:latin typeface="Comic Sans MS" panose="030F0702030302020204" pitchFamily="66" charset="0"/>
              </a:rPr>
              <a:t>00.000</a:t>
            </a:r>
          </a:p>
          <a:p>
            <a:pPr algn="just"/>
            <a:endParaRPr lang="id-ID" sz="2400" dirty="0">
              <a:latin typeface="Comic Sans MS" panose="030F0702030302020204" pitchFamily="66" charset="0"/>
            </a:endParaRPr>
          </a:p>
        </p:txBody>
      </p:sp>
    </p:spTree>
    <p:extLst>
      <p:ext uri="{BB962C8B-B14F-4D97-AF65-F5344CB8AC3E}">
        <p14:creationId xmlns:p14="http://schemas.microsoft.com/office/powerpoint/2010/main" val="3758144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2183"/>
          </a:xfrm>
        </p:spPr>
        <p:txBody>
          <a:bodyPr/>
          <a:lstStyle/>
          <a:p>
            <a:r>
              <a:rPr lang="en-US" dirty="0" smtClean="0">
                <a:latin typeface="Comic Sans MS" panose="030F0702030302020204" pitchFamily="66" charset="0"/>
              </a:rPr>
              <a:t>LATIHAN UTANG HIPOTIK </a:t>
            </a:r>
            <a:endParaRPr lang="en-US" dirty="0">
              <a:latin typeface="Comic Sans MS" panose="030F0702030302020204" pitchFamily="66" charset="0"/>
            </a:endParaRPr>
          </a:p>
        </p:txBody>
      </p:sp>
      <p:sp>
        <p:nvSpPr>
          <p:cNvPr id="3" name="Content Placeholder 2"/>
          <p:cNvSpPr>
            <a:spLocks noGrp="1"/>
          </p:cNvSpPr>
          <p:nvPr>
            <p:ph idx="1"/>
          </p:nvPr>
        </p:nvSpPr>
        <p:spPr>
          <a:xfrm>
            <a:off x="1371600" y="1550504"/>
            <a:ext cx="9601200" cy="4316896"/>
          </a:xfrm>
        </p:spPr>
        <p:txBody>
          <a:bodyPr/>
          <a:lstStyle/>
          <a:p>
            <a:pPr marL="457200" indent="-457200" algn="just">
              <a:buAutoNum type="arabicPeriod"/>
            </a:pPr>
            <a:r>
              <a:rPr lang="en-US" dirty="0" err="1" smtClean="0">
                <a:latin typeface="Comic Sans MS" panose="030F0702030302020204" pitchFamily="66" charset="0"/>
              </a:rPr>
              <a:t>Pada</a:t>
            </a:r>
            <a:r>
              <a:rPr lang="en-US" dirty="0" smtClean="0">
                <a:latin typeface="Comic Sans MS" panose="030F0702030302020204" pitchFamily="66" charset="0"/>
              </a:rPr>
              <a:t> </a:t>
            </a:r>
            <a:r>
              <a:rPr lang="en-US" dirty="0" err="1" smtClean="0">
                <a:latin typeface="Comic Sans MS" panose="030F0702030302020204" pitchFamily="66" charset="0"/>
              </a:rPr>
              <a:t>tanggal</a:t>
            </a:r>
            <a:r>
              <a:rPr lang="en-US" dirty="0" smtClean="0">
                <a:latin typeface="Comic Sans MS" panose="030F0702030302020204" pitchFamily="66" charset="0"/>
              </a:rPr>
              <a:t> 21 April 2018 CV </a:t>
            </a:r>
            <a:r>
              <a:rPr lang="en-US" dirty="0" err="1" smtClean="0">
                <a:latin typeface="Comic Sans MS" panose="030F0702030302020204" pitchFamily="66" charset="0"/>
              </a:rPr>
              <a:t>Kalista</a:t>
            </a:r>
            <a:r>
              <a:rPr lang="en-US" dirty="0" smtClean="0">
                <a:latin typeface="Comic Sans MS" panose="030F0702030302020204" pitchFamily="66" charset="0"/>
              </a:rPr>
              <a:t> </a:t>
            </a:r>
            <a:r>
              <a:rPr lang="en-US" dirty="0" err="1" smtClean="0">
                <a:latin typeface="Comic Sans MS" panose="030F0702030302020204" pitchFamily="66" charset="0"/>
              </a:rPr>
              <a:t>meminjam</a:t>
            </a:r>
            <a:r>
              <a:rPr lang="en-US" dirty="0" smtClean="0">
                <a:latin typeface="Comic Sans MS" panose="030F0702030302020204" pitchFamily="66" charset="0"/>
              </a:rPr>
              <a:t> </a:t>
            </a:r>
            <a:r>
              <a:rPr lang="en-US" dirty="0" err="1" smtClean="0">
                <a:latin typeface="Comic Sans MS" panose="030F0702030302020204" pitchFamily="66" charset="0"/>
              </a:rPr>
              <a:t>uang</a:t>
            </a:r>
            <a:r>
              <a:rPr lang="en-US" dirty="0" smtClean="0">
                <a:latin typeface="Comic Sans MS" panose="030F0702030302020204" pitchFamily="66" charset="0"/>
              </a:rPr>
              <a:t> </a:t>
            </a:r>
            <a:r>
              <a:rPr lang="en-US" dirty="0" err="1" smtClean="0">
                <a:latin typeface="Comic Sans MS" panose="030F0702030302020204" pitchFamily="66" charset="0"/>
              </a:rPr>
              <a:t>Kepada</a:t>
            </a:r>
            <a:r>
              <a:rPr lang="en-US" dirty="0" smtClean="0">
                <a:latin typeface="Comic Sans MS" panose="030F0702030302020204" pitchFamily="66" charset="0"/>
              </a:rPr>
              <a:t> Bank </a:t>
            </a:r>
            <a:r>
              <a:rPr lang="en-US" dirty="0" err="1" smtClean="0">
                <a:latin typeface="Comic Sans MS" panose="030F0702030302020204" pitchFamily="66" charset="0"/>
              </a:rPr>
              <a:t>Mandiri</a:t>
            </a:r>
            <a:r>
              <a:rPr lang="en-US" dirty="0" smtClean="0">
                <a:latin typeface="Comic Sans MS" panose="030F0702030302020204" pitchFamily="66" charset="0"/>
              </a:rPr>
              <a:t> </a:t>
            </a:r>
            <a:r>
              <a:rPr lang="en-US" dirty="0" err="1" smtClean="0">
                <a:latin typeface="Comic Sans MS" panose="030F0702030302020204" pitchFamily="66" charset="0"/>
              </a:rPr>
              <a:t>sebesar</a:t>
            </a:r>
            <a:r>
              <a:rPr lang="en-US" dirty="0" smtClean="0">
                <a:latin typeface="Comic Sans MS" panose="030F0702030302020204" pitchFamily="66" charset="0"/>
              </a:rPr>
              <a:t> </a:t>
            </a:r>
            <a:r>
              <a:rPr lang="en-US" dirty="0" err="1" smtClean="0">
                <a:latin typeface="Comic Sans MS" panose="030F0702030302020204" pitchFamily="66" charset="0"/>
              </a:rPr>
              <a:t>Rp</a:t>
            </a:r>
            <a:r>
              <a:rPr lang="en-US" dirty="0" smtClean="0">
                <a:latin typeface="Comic Sans MS" panose="030F0702030302020204" pitchFamily="66" charset="0"/>
              </a:rPr>
              <a:t> 500.000.000 </a:t>
            </a:r>
            <a:r>
              <a:rPr lang="en-US" dirty="0" err="1" smtClean="0">
                <a:latin typeface="Comic Sans MS" panose="030F0702030302020204" pitchFamily="66" charset="0"/>
              </a:rPr>
              <a:t>biaya</a:t>
            </a:r>
            <a:r>
              <a:rPr lang="en-US" dirty="0" smtClean="0">
                <a:latin typeface="Comic Sans MS" panose="030F0702030302020204" pitchFamily="66" charset="0"/>
              </a:rPr>
              <a:t> yang </a:t>
            </a:r>
            <a:r>
              <a:rPr lang="en-US" dirty="0" err="1" smtClean="0">
                <a:latin typeface="Comic Sans MS" panose="030F0702030302020204" pitchFamily="66" charset="0"/>
              </a:rPr>
              <a:t>dibebankan</a:t>
            </a:r>
            <a:r>
              <a:rPr lang="en-US" dirty="0" smtClean="0">
                <a:latin typeface="Comic Sans MS" panose="030F0702030302020204" pitchFamily="66" charset="0"/>
              </a:rPr>
              <a:t> </a:t>
            </a:r>
            <a:r>
              <a:rPr lang="en-US" dirty="0" err="1" smtClean="0">
                <a:latin typeface="Comic Sans MS" panose="030F0702030302020204" pitchFamily="66" charset="0"/>
              </a:rPr>
              <a:t>oleh</a:t>
            </a:r>
            <a:r>
              <a:rPr lang="en-US" dirty="0" smtClean="0">
                <a:latin typeface="Comic Sans MS" panose="030F0702030302020204" pitchFamily="66" charset="0"/>
              </a:rPr>
              <a:t> bank </a:t>
            </a:r>
            <a:r>
              <a:rPr lang="en-US" dirty="0" err="1" smtClean="0">
                <a:latin typeface="Comic Sans MS" panose="030F0702030302020204" pitchFamily="66" charset="0"/>
              </a:rPr>
              <a:t>antara</a:t>
            </a:r>
            <a:r>
              <a:rPr lang="en-US" dirty="0" smtClean="0">
                <a:latin typeface="Comic Sans MS" panose="030F0702030302020204" pitchFamily="66" charset="0"/>
              </a:rPr>
              <a:t> lain : </a:t>
            </a:r>
            <a:r>
              <a:rPr lang="en-US" dirty="0" err="1" smtClean="0">
                <a:latin typeface="Comic Sans MS" panose="030F0702030302020204" pitchFamily="66" charset="0"/>
              </a:rPr>
              <a:t>biaya</a:t>
            </a:r>
            <a:r>
              <a:rPr lang="en-US" dirty="0" smtClean="0">
                <a:latin typeface="Comic Sans MS" panose="030F0702030302020204" pitchFamily="66" charset="0"/>
              </a:rPr>
              <a:t> </a:t>
            </a:r>
            <a:r>
              <a:rPr lang="en-US" dirty="0" err="1" smtClean="0">
                <a:latin typeface="Comic Sans MS" panose="030F0702030302020204" pitchFamily="66" charset="0"/>
              </a:rPr>
              <a:t>administrasi</a:t>
            </a:r>
            <a:r>
              <a:rPr lang="en-US" dirty="0" smtClean="0">
                <a:latin typeface="Comic Sans MS" panose="030F0702030302020204" pitchFamily="66" charset="0"/>
              </a:rPr>
              <a:t> </a:t>
            </a:r>
            <a:r>
              <a:rPr lang="en-US" dirty="0" err="1" smtClean="0">
                <a:latin typeface="Comic Sans MS" panose="030F0702030302020204" pitchFamily="66" charset="0"/>
              </a:rPr>
              <a:t>Rp</a:t>
            </a:r>
            <a:r>
              <a:rPr lang="en-US" dirty="0" smtClean="0">
                <a:latin typeface="Comic Sans MS" panose="030F0702030302020204" pitchFamily="66" charset="0"/>
              </a:rPr>
              <a:t> 250.000, </a:t>
            </a:r>
            <a:r>
              <a:rPr lang="en-US" dirty="0" err="1" smtClean="0">
                <a:latin typeface="Comic Sans MS" panose="030F0702030302020204" pitchFamily="66" charset="0"/>
              </a:rPr>
              <a:t>Biaya</a:t>
            </a:r>
            <a:r>
              <a:rPr lang="en-US" dirty="0" smtClean="0">
                <a:latin typeface="Comic Sans MS" panose="030F0702030302020204" pitchFamily="66" charset="0"/>
              </a:rPr>
              <a:t> </a:t>
            </a:r>
            <a:r>
              <a:rPr lang="en-US" dirty="0" err="1" smtClean="0">
                <a:latin typeface="Comic Sans MS" panose="030F0702030302020204" pitchFamily="66" charset="0"/>
              </a:rPr>
              <a:t>akta</a:t>
            </a:r>
            <a:r>
              <a:rPr lang="en-US" dirty="0" smtClean="0">
                <a:latin typeface="Comic Sans MS" panose="030F0702030302020204" pitchFamily="66" charset="0"/>
              </a:rPr>
              <a:t> </a:t>
            </a:r>
            <a:r>
              <a:rPr lang="en-US" dirty="0" err="1" smtClean="0">
                <a:latin typeface="Comic Sans MS" panose="030F0702030302020204" pitchFamily="66" charset="0"/>
              </a:rPr>
              <a:t>notaris</a:t>
            </a:r>
            <a:r>
              <a:rPr lang="en-US" dirty="0" smtClean="0">
                <a:latin typeface="Comic Sans MS" panose="030F0702030302020204" pitchFamily="66" charset="0"/>
              </a:rPr>
              <a:t> </a:t>
            </a:r>
            <a:r>
              <a:rPr lang="en-US" dirty="0" err="1" smtClean="0">
                <a:latin typeface="Comic Sans MS" panose="030F0702030302020204" pitchFamily="66" charset="0"/>
              </a:rPr>
              <a:t>Rp</a:t>
            </a:r>
            <a:r>
              <a:rPr lang="en-US" dirty="0" smtClean="0">
                <a:latin typeface="Comic Sans MS" panose="030F0702030302020204" pitchFamily="66" charset="0"/>
              </a:rPr>
              <a:t> 3.000.000 </a:t>
            </a:r>
            <a:r>
              <a:rPr lang="en-US" dirty="0" err="1" smtClean="0">
                <a:latin typeface="Comic Sans MS" panose="030F0702030302020204" pitchFamily="66" charset="0"/>
              </a:rPr>
              <a:t>dan</a:t>
            </a:r>
            <a:r>
              <a:rPr lang="en-US" dirty="0" smtClean="0">
                <a:latin typeface="Comic Sans MS" panose="030F0702030302020204" pitchFamily="66" charset="0"/>
              </a:rPr>
              <a:t> </a:t>
            </a:r>
            <a:r>
              <a:rPr lang="en-US" dirty="0" err="1" smtClean="0">
                <a:latin typeface="Comic Sans MS" panose="030F0702030302020204" pitchFamily="66" charset="0"/>
              </a:rPr>
              <a:t>provisi</a:t>
            </a:r>
            <a:r>
              <a:rPr lang="en-US" dirty="0" smtClean="0">
                <a:latin typeface="Comic Sans MS" panose="030F0702030302020204" pitchFamily="66" charset="0"/>
              </a:rPr>
              <a:t> </a:t>
            </a:r>
            <a:r>
              <a:rPr lang="en-US" dirty="0" err="1" smtClean="0">
                <a:latin typeface="Comic Sans MS" panose="030F0702030302020204" pitchFamily="66" charset="0"/>
              </a:rPr>
              <a:t>kredit</a:t>
            </a:r>
            <a:r>
              <a:rPr lang="en-US" dirty="0" smtClean="0">
                <a:latin typeface="Comic Sans MS" panose="030F0702030302020204" pitchFamily="66" charset="0"/>
              </a:rPr>
              <a:t> 0.5%. </a:t>
            </a:r>
            <a:r>
              <a:rPr lang="en-US" dirty="0" err="1" smtClean="0">
                <a:latin typeface="Comic Sans MS" panose="030F0702030302020204" pitchFamily="66" charset="0"/>
              </a:rPr>
              <a:t>Berapakah</a:t>
            </a:r>
            <a:r>
              <a:rPr lang="en-US" dirty="0" smtClean="0">
                <a:latin typeface="Comic Sans MS" panose="030F0702030302020204" pitchFamily="66" charset="0"/>
              </a:rPr>
              <a:t> </a:t>
            </a:r>
            <a:r>
              <a:rPr lang="en-US" dirty="0" err="1" smtClean="0">
                <a:latin typeface="Comic Sans MS" panose="030F0702030302020204" pitchFamily="66" charset="0"/>
              </a:rPr>
              <a:t>Jumlah</a:t>
            </a:r>
            <a:r>
              <a:rPr lang="en-US" dirty="0" smtClean="0">
                <a:latin typeface="Comic Sans MS" panose="030F0702030302020204" pitchFamily="66" charset="0"/>
              </a:rPr>
              <a:t> </a:t>
            </a:r>
            <a:r>
              <a:rPr lang="en-US" dirty="0" err="1" smtClean="0">
                <a:latin typeface="Comic Sans MS" panose="030F0702030302020204" pitchFamily="66" charset="0"/>
              </a:rPr>
              <a:t>uang</a:t>
            </a:r>
            <a:r>
              <a:rPr lang="en-US" dirty="0" smtClean="0">
                <a:latin typeface="Comic Sans MS" panose="030F0702030302020204" pitchFamily="66" charset="0"/>
              </a:rPr>
              <a:t> yang </a:t>
            </a:r>
            <a:r>
              <a:rPr lang="en-US" dirty="0" err="1" smtClean="0">
                <a:latin typeface="Comic Sans MS" panose="030F0702030302020204" pitchFamily="66" charset="0"/>
              </a:rPr>
              <a:t>diterima</a:t>
            </a:r>
            <a:r>
              <a:rPr lang="en-US" dirty="0" smtClean="0">
                <a:latin typeface="Comic Sans MS" panose="030F0702030302020204" pitchFamily="66" charset="0"/>
              </a:rPr>
              <a:t> </a:t>
            </a:r>
            <a:r>
              <a:rPr lang="en-US" dirty="0" err="1" smtClean="0">
                <a:latin typeface="Comic Sans MS" panose="030F0702030302020204" pitchFamily="66" charset="0"/>
              </a:rPr>
              <a:t>dari</a:t>
            </a:r>
            <a:r>
              <a:rPr lang="en-US" dirty="0" smtClean="0">
                <a:latin typeface="Comic Sans MS" panose="030F0702030302020204" pitchFamily="66" charset="0"/>
              </a:rPr>
              <a:t> Bank </a:t>
            </a:r>
            <a:r>
              <a:rPr lang="en-US" dirty="0" err="1" smtClean="0">
                <a:latin typeface="Comic Sans MS" panose="030F0702030302020204" pitchFamily="66" charset="0"/>
              </a:rPr>
              <a:t>Mandiri</a:t>
            </a:r>
            <a:r>
              <a:rPr lang="en-US" dirty="0" smtClean="0">
                <a:latin typeface="Comic Sans MS" panose="030F0702030302020204" pitchFamily="66" charset="0"/>
              </a:rPr>
              <a:t>  </a:t>
            </a:r>
            <a:r>
              <a:rPr lang="en-US" dirty="0" err="1" smtClean="0">
                <a:latin typeface="Comic Sans MS" panose="030F0702030302020204" pitchFamily="66" charset="0"/>
              </a:rPr>
              <a:t>pada</a:t>
            </a:r>
            <a:r>
              <a:rPr lang="en-US" dirty="0" smtClean="0">
                <a:latin typeface="Comic Sans MS" panose="030F0702030302020204" pitchFamily="66" charset="0"/>
              </a:rPr>
              <a:t> </a:t>
            </a:r>
            <a:r>
              <a:rPr lang="en-US" dirty="0" err="1" smtClean="0">
                <a:latin typeface="Comic Sans MS" panose="030F0702030302020204" pitchFamily="66" charset="0"/>
              </a:rPr>
              <a:t>saat</a:t>
            </a:r>
            <a:r>
              <a:rPr lang="en-US" dirty="0" smtClean="0">
                <a:latin typeface="Comic Sans MS" panose="030F0702030302020204" pitchFamily="66" charset="0"/>
              </a:rPr>
              <a:t> </a:t>
            </a:r>
            <a:r>
              <a:rPr lang="en-US" dirty="0" err="1" smtClean="0">
                <a:latin typeface="Comic Sans MS" panose="030F0702030302020204" pitchFamily="66" charset="0"/>
              </a:rPr>
              <a:t>penutupan</a:t>
            </a:r>
            <a:r>
              <a:rPr lang="en-US" dirty="0" smtClean="0">
                <a:latin typeface="Comic Sans MS" panose="030F0702030302020204" pitchFamily="66" charset="0"/>
              </a:rPr>
              <a:t>? </a:t>
            </a:r>
          </a:p>
          <a:p>
            <a:pPr marL="457200" indent="-457200" algn="just">
              <a:buAutoNum type="arabicPeriod"/>
            </a:pPr>
            <a:r>
              <a:rPr lang="en-US" dirty="0" err="1" smtClean="0">
                <a:latin typeface="Comic Sans MS" panose="030F0702030302020204" pitchFamily="66" charset="0"/>
              </a:rPr>
              <a:t>Pada</a:t>
            </a:r>
            <a:r>
              <a:rPr lang="en-US" dirty="0" smtClean="0">
                <a:latin typeface="Comic Sans MS" panose="030F0702030302020204" pitchFamily="66" charset="0"/>
              </a:rPr>
              <a:t> </a:t>
            </a:r>
            <a:r>
              <a:rPr lang="en-US" dirty="0" err="1" smtClean="0">
                <a:latin typeface="Comic Sans MS" panose="030F0702030302020204" pitchFamily="66" charset="0"/>
              </a:rPr>
              <a:t>tanggal</a:t>
            </a:r>
            <a:r>
              <a:rPr lang="en-US" dirty="0" smtClean="0">
                <a:latin typeface="Comic Sans MS" panose="030F0702030302020204" pitchFamily="66" charset="0"/>
              </a:rPr>
              <a:t> 2 </a:t>
            </a:r>
            <a:r>
              <a:rPr lang="en-US" dirty="0" err="1" smtClean="0">
                <a:latin typeface="Comic Sans MS" panose="030F0702030302020204" pitchFamily="66" charset="0"/>
              </a:rPr>
              <a:t>Oktober</a:t>
            </a:r>
            <a:r>
              <a:rPr lang="en-US" dirty="0" smtClean="0">
                <a:latin typeface="Comic Sans MS" panose="030F0702030302020204" pitchFamily="66" charset="0"/>
              </a:rPr>
              <a:t> 2017, PT Indofood </a:t>
            </a:r>
            <a:r>
              <a:rPr lang="en-US" dirty="0" err="1" smtClean="0">
                <a:latin typeface="Comic Sans MS" panose="030F0702030302020204" pitchFamily="66" charset="0"/>
              </a:rPr>
              <a:t>meminjam</a:t>
            </a:r>
            <a:r>
              <a:rPr lang="en-US" dirty="0" smtClean="0">
                <a:latin typeface="Comic Sans MS" panose="030F0702030302020204" pitchFamily="66" charset="0"/>
              </a:rPr>
              <a:t> </a:t>
            </a:r>
            <a:r>
              <a:rPr lang="en-US" dirty="0" err="1" smtClean="0">
                <a:latin typeface="Comic Sans MS" panose="030F0702030302020204" pitchFamily="66" charset="0"/>
              </a:rPr>
              <a:t>uang</a:t>
            </a:r>
            <a:r>
              <a:rPr lang="en-US" dirty="0" smtClean="0">
                <a:latin typeface="Comic Sans MS" panose="030F0702030302020204" pitchFamily="66" charset="0"/>
              </a:rPr>
              <a:t> </a:t>
            </a:r>
            <a:r>
              <a:rPr lang="en-US" dirty="0" err="1" smtClean="0">
                <a:latin typeface="Comic Sans MS" panose="030F0702030302020204" pitchFamily="66" charset="0"/>
              </a:rPr>
              <a:t>kepada</a:t>
            </a:r>
            <a:r>
              <a:rPr lang="en-US" dirty="0" smtClean="0">
                <a:latin typeface="Comic Sans MS" panose="030F0702030302020204" pitchFamily="66" charset="0"/>
              </a:rPr>
              <a:t> Bank </a:t>
            </a:r>
            <a:r>
              <a:rPr lang="en-US" dirty="0" err="1" smtClean="0">
                <a:latin typeface="Comic Sans MS" panose="030F0702030302020204" pitchFamily="66" charset="0"/>
              </a:rPr>
              <a:t>Mandiri</a:t>
            </a:r>
            <a:r>
              <a:rPr lang="en-US" dirty="0" smtClean="0">
                <a:latin typeface="Comic Sans MS" panose="030F0702030302020204" pitchFamily="66" charset="0"/>
              </a:rPr>
              <a:t> </a:t>
            </a:r>
            <a:r>
              <a:rPr lang="en-US" dirty="0" err="1" smtClean="0">
                <a:latin typeface="Comic Sans MS" panose="030F0702030302020204" pitchFamily="66" charset="0"/>
              </a:rPr>
              <a:t>sebesar</a:t>
            </a:r>
            <a:r>
              <a:rPr lang="en-US" dirty="0" smtClean="0">
                <a:latin typeface="Comic Sans MS" panose="030F0702030302020204" pitchFamily="66" charset="0"/>
              </a:rPr>
              <a:t> </a:t>
            </a:r>
            <a:r>
              <a:rPr lang="en-US" dirty="0" err="1" smtClean="0">
                <a:latin typeface="Comic Sans MS" panose="030F0702030302020204" pitchFamily="66" charset="0"/>
              </a:rPr>
              <a:t>Rp</a:t>
            </a:r>
            <a:r>
              <a:rPr lang="en-US" dirty="0" smtClean="0">
                <a:latin typeface="Comic Sans MS" panose="030F0702030302020204" pitchFamily="66" charset="0"/>
              </a:rPr>
              <a:t> 1.000.000.000 </a:t>
            </a:r>
            <a:r>
              <a:rPr lang="en-US" dirty="0" err="1" smtClean="0">
                <a:latin typeface="Comic Sans MS" panose="030F0702030302020204" pitchFamily="66" charset="0"/>
              </a:rPr>
              <a:t>dengan</a:t>
            </a:r>
            <a:r>
              <a:rPr lang="en-US" dirty="0" smtClean="0">
                <a:latin typeface="Comic Sans MS" panose="030F0702030302020204" pitchFamily="66" charset="0"/>
              </a:rPr>
              <a:t> </a:t>
            </a:r>
            <a:r>
              <a:rPr lang="en-US" dirty="0" err="1" smtClean="0">
                <a:latin typeface="Comic Sans MS" panose="030F0702030302020204" pitchFamily="66" charset="0"/>
              </a:rPr>
              <a:t>jaminan</a:t>
            </a:r>
            <a:r>
              <a:rPr lang="en-US" dirty="0" smtClean="0">
                <a:latin typeface="Comic Sans MS" panose="030F0702030302020204" pitchFamily="66" charset="0"/>
              </a:rPr>
              <a:t> </a:t>
            </a:r>
            <a:r>
              <a:rPr lang="en-US" dirty="0" err="1" smtClean="0">
                <a:latin typeface="Comic Sans MS" panose="030F0702030302020204" pitchFamily="66" charset="0"/>
              </a:rPr>
              <a:t>tanah</a:t>
            </a:r>
            <a:r>
              <a:rPr lang="en-US" dirty="0" smtClean="0">
                <a:latin typeface="Comic Sans MS" panose="030F0702030302020204" pitchFamily="66" charset="0"/>
              </a:rPr>
              <a:t> </a:t>
            </a:r>
            <a:r>
              <a:rPr lang="en-US" dirty="0" err="1" smtClean="0">
                <a:latin typeface="Comic Sans MS" panose="030F0702030302020204" pitchFamily="66" charset="0"/>
              </a:rPr>
              <a:t>dan</a:t>
            </a:r>
            <a:r>
              <a:rPr lang="en-US" dirty="0" smtClean="0">
                <a:latin typeface="Comic Sans MS" panose="030F0702030302020204" pitchFamily="66" charset="0"/>
              </a:rPr>
              <a:t> </a:t>
            </a:r>
            <a:r>
              <a:rPr lang="en-US" dirty="0" err="1" smtClean="0">
                <a:latin typeface="Comic Sans MS" panose="030F0702030302020204" pitchFamily="66" charset="0"/>
              </a:rPr>
              <a:t>gedung</a:t>
            </a:r>
            <a:r>
              <a:rPr lang="en-US" dirty="0" smtClean="0">
                <a:latin typeface="Comic Sans MS" panose="030F0702030302020204" pitchFamily="66" charset="0"/>
              </a:rPr>
              <a:t> </a:t>
            </a:r>
            <a:r>
              <a:rPr lang="en-US" dirty="0" err="1" smtClean="0">
                <a:latin typeface="Comic Sans MS" panose="030F0702030302020204" pitchFamily="66" charset="0"/>
              </a:rPr>
              <a:t>senilai</a:t>
            </a:r>
            <a:r>
              <a:rPr lang="en-US" dirty="0" smtClean="0">
                <a:latin typeface="Comic Sans MS" panose="030F0702030302020204" pitchFamily="66" charset="0"/>
              </a:rPr>
              <a:t> </a:t>
            </a:r>
            <a:r>
              <a:rPr lang="en-US" dirty="0" err="1" smtClean="0">
                <a:latin typeface="Comic Sans MS" panose="030F0702030302020204" pitchFamily="66" charset="0"/>
              </a:rPr>
              <a:t>Rp</a:t>
            </a:r>
            <a:r>
              <a:rPr lang="en-US" dirty="0" smtClean="0">
                <a:latin typeface="Comic Sans MS" panose="030F0702030302020204" pitchFamily="66" charset="0"/>
              </a:rPr>
              <a:t> 2.000.000.000. Lama </a:t>
            </a:r>
            <a:r>
              <a:rPr lang="en-US" dirty="0" err="1" smtClean="0">
                <a:latin typeface="Comic Sans MS" panose="030F0702030302020204" pitchFamily="66" charset="0"/>
              </a:rPr>
              <a:t>pinjaman</a:t>
            </a:r>
            <a:r>
              <a:rPr lang="en-US" dirty="0" smtClean="0">
                <a:latin typeface="Comic Sans MS" panose="030F0702030302020204" pitchFamily="66" charset="0"/>
              </a:rPr>
              <a:t> 5 </a:t>
            </a:r>
            <a:r>
              <a:rPr lang="en-US" dirty="0" err="1" smtClean="0">
                <a:latin typeface="Comic Sans MS" panose="030F0702030302020204" pitchFamily="66" charset="0"/>
              </a:rPr>
              <a:t>tahun</a:t>
            </a:r>
            <a:r>
              <a:rPr lang="en-US" dirty="0" smtClean="0">
                <a:latin typeface="Comic Sans MS" panose="030F0702030302020204" pitchFamily="66" charset="0"/>
              </a:rPr>
              <a:t>. </a:t>
            </a:r>
            <a:r>
              <a:rPr lang="en-US" dirty="0" err="1" smtClean="0">
                <a:latin typeface="Comic Sans MS" panose="030F0702030302020204" pitchFamily="66" charset="0"/>
              </a:rPr>
              <a:t>Bunga</a:t>
            </a:r>
            <a:r>
              <a:rPr lang="en-US" dirty="0" smtClean="0">
                <a:latin typeface="Comic Sans MS" panose="030F0702030302020204" pitchFamily="66" charset="0"/>
              </a:rPr>
              <a:t> 12% </a:t>
            </a:r>
            <a:r>
              <a:rPr lang="en-US" dirty="0" err="1" smtClean="0">
                <a:latin typeface="Comic Sans MS" panose="030F0702030302020204" pitchFamily="66" charset="0"/>
              </a:rPr>
              <a:t>setahun</a:t>
            </a:r>
            <a:r>
              <a:rPr lang="en-US" dirty="0" smtClean="0">
                <a:latin typeface="Comic Sans MS" panose="030F0702030302020204" pitchFamily="66" charset="0"/>
              </a:rPr>
              <a:t>. </a:t>
            </a:r>
            <a:r>
              <a:rPr lang="en-US" dirty="0" err="1" smtClean="0">
                <a:latin typeface="Comic Sans MS" panose="030F0702030302020204" pitchFamily="66" charset="0"/>
              </a:rPr>
              <a:t>Biaya</a:t>
            </a:r>
            <a:r>
              <a:rPr lang="en-US" dirty="0" smtClean="0">
                <a:latin typeface="Comic Sans MS" panose="030F0702030302020204" pitchFamily="66" charset="0"/>
              </a:rPr>
              <a:t> yang </a:t>
            </a:r>
            <a:r>
              <a:rPr lang="en-US" dirty="0" err="1" smtClean="0">
                <a:latin typeface="Comic Sans MS" panose="030F0702030302020204" pitchFamily="66" charset="0"/>
              </a:rPr>
              <a:t>dibebankan</a:t>
            </a:r>
            <a:r>
              <a:rPr lang="en-US" dirty="0" smtClean="0">
                <a:latin typeface="Comic Sans MS" panose="030F0702030302020204" pitchFamily="66" charset="0"/>
              </a:rPr>
              <a:t> </a:t>
            </a:r>
            <a:r>
              <a:rPr lang="en-US" dirty="0" err="1" smtClean="0">
                <a:latin typeface="Comic Sans MS" panose="030F0702030302020204" pitchFamily="66" charset="0"/>
              </a:rPr>
              <a:t>oleh</a:t>
            </a:r>
            <a:r>
              <a:rPr lang="en-US" dirty="0" smtClean="0">
                <a:latin typeface="Comic Sans MS" panose="030F0702030302020204" pitchFamily="66" charset="0"/>
              </a:rPr>
              <a:t> bank : </a:t>
            </a:r>
            <a:r>
              <a:rPr lang="en-US" dirty="0" err="1" smtClean="0">
                <a:latin typeface="Comic Sans MS" panose="030F0702030302020204" pitchFamily="66" charset="0"/>
              </a:rPr>
              <a:t>Biaya</a:t>
            </a:r>
            <a:r>
              <a:rPr lang="en-US" dirty="0" smtClean="0">
                <a:latin typeface="Comic Sans MS" panose="030F0702030302020204" pitchFamily="66" charset="0"/>
              </a:rPr>
              <a:t> </a:t>
            </a:r>
            <a:r>
              <a:rPr lang="en-US" dirty="0" err="1" smtClean="0">
                <a:latin typeface="Comic Sans MS" panose="030F0702030302020204" pitchFamily="66" charset="0"/>
              </a:rPr>
              <a:t>administrasi</a:t>
            </a:r>
            <a:r>
              <a:rPr lang="en-US" dirty="0" smtClean="0">
                <a:latin typeface="Comic Sans MS" panose="030F0702030302020204" pitchFamily="66" charset="0"/>
              </a:rPr>
              <a:t> </a:t>
            </a:r>
            <a:r>
              <a:rPr lang="en-US" dirty="0" err="1" smtClean="0">
                <a:latin typeface="Comic Sans MS" panose="030F0702030302020204" pitchFamily="66" charset="0"/>
              </a:rPr>
              <a:t>Rp</a:t>
            </a:r>
            <a:r>
              <a:rPr lang="en-US" dirty="0" smtClean="0">
                <a:latin typeface="Comic Sans MS" panose="030F0702030302020204" pitchFamily="66" charset="0"/>
              </a:rPr>
              <a:t> 250.000 ; </a:t>
            </a:r>
            <a:r>
              <a:rPr lang="en-US" dirty="0" err="1" smtClean="0">
                <a:latin typeface="Comic Sans MS" panose="030F0702030302020204" pitchFamily="66" charset="0"/>
              </a:rPr>
              <a:t>Biaya</a:t>
            </a:r>
            <a:r>
              <a:rPr lang="en-US" dirty="0" smtClean="0">
                <a:latin typeface="Comic Sans MS" panose="030F0702030302020204" pitchFamily="66" charset="0"/>
              </a:rPr>
              <a:t> </a:t>
            </a:r>
            <a:r>
              <a:rPr lang="en-US" dirty="0" err="1" smtClean="0">
                <a:latin typeface="Comic Sans MS" panose="030F0702030302020204" pitchFamily="66" charset="0"/>
              </a:rPr>
              <a:t>akta</a:t>
            </a:r>
            <a:r>
              <a:rPr lang="en-US" dirty="0" smtClean="0">
                <a:latin typeface="Comic Sans MS" panose="030F0702030302020204" pitchFamily="66" charset="0"/>
              </a:rPr>
              <a:t> </a:t>
            </a:r>
            <a:r>
              <a:rPr lang="en-US" dirty="0" err="1" smtClean="0">
                <a:latin typeface="Comic Sans MS" panose="030F0702030302020204" pitchFamily="66" charset="0"/>
              </a:rPr>
              <a:t>notaris</a:t>
            </a:r>
            <a:r>
              <a:rPr lang="en-US" dirty="0" smtClean="0">
                <a:latin typeface="Comic Sans MS" panose="030F0702030302020204" pitchFamily="66" charset="0"/>
              </a:rPr>
              <a:t> </a:t>
            </a:r>
            <a:r>
              <a:rPr lang="en-US" dirty="0" err="1" smtClean="0">
                <a:latin typeface="Comic Sans MS" panose="030F0702030302020204" pitchFamily="66" charset="0"/>
              </a:rPr>
              <a:t>Rp</a:t>
            </a:r>
            <a:r>
              <a:rPr lang="en-US" dirty="0" smtClean="0">
                <a:latin typeface="Comic Sans MS" panose="030F0702030302020204" pitchFamily="66" charset="0"/>
              </a:rPr>
              <a:t> 5.000.000 </a:t>
            </a:r>
            <a:r>
              <a:rPr lang="en-US" dirty="0" err="1" smtClean="0">
                <a:latin typeface="Comic Sans MS" panose="030F0702030302020204" pitchFamily="66" charset="0"/>
              </a:rPr>
              <a:t>dan</a:t>
            </a:r>
            <a:r>
              <a:rPr lang="en-US" dirty="0" smtClean="0">
                <a:latin typeface="Comic Sans MS" panose="030F0702030302020204" pitchFamily="66" charset="0"/>
              </a:rPr>
              <a:t> </a:t>
            </a:r>
            <a:r>
              <a:rPr lang="en-US" dirty="0" err="1" smtClean="0">
                <a:latin typeface="Comic Sans MS" panose="030F0702030302020204" pitchFamily="66" charset="0"/>
              </a:rPr>
              <a:t>provisi</a:t>
            </a:r>
            <a:r>
              <a:rPr lang="en-US" dirty="0" smtClean="0">
                <a:latin typeface="Comic Sans MS" panose="030F0702030302020204" pitchFamily="66" charset="0"/>
              </a:rPr>
              <a:t> </a:t>
            </a:r>
            <a:r>
              <a:rPr lang="en-US" dirty="0" err="1" smtClean="0">
                <a:latin typeface="Comic Sans MS" panose="030F0702030302020204" pitchFamily="66" charset="0"/>
              </a:rPr>
              <a:t>kredit</a:t>
            </a:r>
            <a:r>
              <a:rPr lang="en-US" dirty="0" smtClean="0">
                <a:latin typeface="Comic Sans MS" panose="030F0702030302020204" pitchFamily="66" charset="0"/>
              </a:rPr>
              <a:t> 0.5% </a:t>
            </a:r>
            <a:r>
              <a:rPr lang="en-US" dirty="0" err="1" smtClean="0">
                <a:latin typeface="Comic Sans MS" panose="030F0702030302020204" pitchFamily="66" charset="0"/>
              </a:rPr>
              <a:t>dari</a:t>
            </a:r>
            <a:r>
              <a:rPr lang="en-US" dirty="0" smtClean="0">
                <a:latin typeface="Comic Sans MS" panose="030F0702030302020204" pitchFamily="66" charset="0"/>
              </a:rPr>
              <a:t> </a:t>
            </a:r>
            <a:r>
              <a:rPr lang="en-US" dirty="0" err="1" smtClean="0">
                <a:latin typeface="Comic Sans MS" panose="030F0702030302020204" pitchFamily="66" charset="0"/>
              </a:rPr>
              <a:t>pinjaman</a:t>
            </a:r>
            <a:r>
              <a:rPr lang="en-US" dirty="0" smtClean="0">
                <a:latin typeface="Comic Sans MS" panose="030F0702030302020204" pitchFamily="66" charset="0"/>
              </a:rPr>
              <a:t>. </a:t>
            </a:r>
            <a:r>
              <a:rPr lang="en-US" dirty="0" err="1" smtClean="0">
                <a:latin typeface="Comic Sans MS" panose="030F0702030302020204" pitchFamily="66" charset="0"/>
              </a:rPr>
              <a:t>Buatlah</a:t>
            </a:r>
            <a:r>
              <a:rPr lang="en-US" dirty="0" smtClean="0">
                <a:latin typeface="Comic Sans MS" panose="030F0702030302020204" pitchFamily="66" charset="0"/>
              </a:rPr>
              <a:t> </a:t>
            </a:r>
            <a:r>
              <a:rPr lang="en-US" dirty="0" err="1" smtClean="0">
                <a:latin typeface="Comic Sans MS" panose="030F0702030302020204" pitchFamily="66" charset="0"/>
              </a:rPr>
              <a:t>jurnal</a:t>
            </a:r>
            <a:r>
              <a:rPr lang="en-US" dirty="0" smtClean="0">
                <a:latin typeface="Comic Sans MS" panose="030F0702030302020204" pitchFamily="66" charset="0"/>
              </a:rPr>
              <a:t> </a:t>
            </a:r>
            <a:r>
              <a:rPr lang="en-US" dirty="0" err="1" smtClean="0">
                <a:latin typeface="Comic Sans MS" panose="030F0702030302020204" pitchFamily="66" charset="0"/>
              </a:rPr>
              <a:t>pada</a:t>
            </a:r>
            <a:r>
              <a:rPr lang="en-US" dirty="0" smtClean="0">
                <a:latin typeface="Comic Sans MS" panose="030F0702030302020204" pitchFamily="66" charset="0"/>
              </a:rPr>
              <a:t> </a:t>
            </a:r>
            <a:r>
              <a:rPr lang="en-US" dirty="0" err="1" smtClean="0">
                <a:latin typeface="Comic Sans MS" panose="030F0702030302020204" pitchFamily="66" charset="0"/>
              </a:rPr>
              <a:t>saat</a:t>
            </a:r>
            <a:r>
              <a:rPr lang="en-US" dirty="0" smtClean="0">
                <a:latin typeface="Comic Sans MS" panose="030F0702030302020204" pitchFamily="66" charset="0"/>
              </a:rPr>
              <a:t> </a:t>
            </a:r>
            <a:r>
              <a:rPr lang="en-US" dirty="0" err="1" smtClean="0">
                <a:latin typeface="Comic Sans MS" panose="030F0702030302020204" pitchFamily="66" charset="0"/>
              </a:rPr>
              <a:t>penutupan</a:t>
            </a:r>
            <a:r>
              <a:rPr lang="en-US" dirty="0" smtClean="0">
                <a:latin typeface="Comic Sans MS" panose="030F0702030302020204" pitchFamily="66" charset="0"/>
              </a:rPr>
              <a:t> </a:t>
            </a:r>
            <a:r>
              <a:rPr lang="en-US" dirty="0" err="1" smtClean="0">
                <a:latin typeface="Comic Sans MS" panose="030F0702030302020204" pitchFamily="66" charset="0"/>
              </a:rPr>
              <a:t>peminjaman</a:t>
            </a:r>
            <a:r>
              <a:rPr lang="en-US" dirty="0" smtClean="0">
                <a:latin typeface="Comic Sans MS" panose="030F0702030302020204" pitchFamily="66" charset="0"/>
              </a:rPr>
              <a:t> </a:t>
            </a:r>
            <a:r>
              <a:rPr lang="en-US" dirty="0" err="1" smtClean="0">
                <a:latin typeface="Comic Sans MS" panose="030F0702030302020204" pitchFamily="66" charset="0"/>
              </a:rPr>
              <a:t>utang</a:t>
            </a:r>
            <a:r>
              <a:rPr lang="en-US" dirty="0" smtClean="0">
                <a:latin typeface="Comic Sans MS" panose="030F0702030302020204" pitchFamily="66" charset="0"/>
              </a:rPr>
              <a:t> </a:t>
            </a:r>
            <a:r>
              <a:rPr lang="en-US" dirty="0" err="1" smtClean="0">
                <a:latin typeface="Comic Sans MS" panose="030F0702030302020204" pitchFamily="66" charset="0"/>
              </a:rPr>
              <a:t>hipotik</a:t>
            </a:r>
            <a:r>
              <a:rPr lang="en-US" dirty="0" smtClean="0">
                <a:latin typeface="Comic Sans MS" panose="030F0702030302020204" pitchFamily="66" charset="0"/>
              </a:rPr>
              <a:t> </a:t>
            </a:r>
            <a:endParaRPr lang="en-US" dirty="0">
              <a:latin typeface="Comic Sans MS" panose="030F0702030302020204" pitchFamily="66" charset="0"/>
            </a:endParaRPr>
          </a:p>
        </p:txBody>
      </p:sp>
    </p:spTree>
    <p:extLst>
      <p:ext uri="{BB962C8B-B14F-4D97-AF65-F5344CB8AC3E}">
        <p14:creationId xmlns:p14="http://schemas.microsoft.com/office/powerpoint/2010/main" val="2455295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图片 1"/>
          <p:cNvPicPr>
            <a:picLocks noChangeAspect="1"/>
          </p:cNvPicPr>
          <p:nvPr/>
        </p:nvPicPr>
        <p:blipFill>
          <a:blip r:embed="rId2"/>
          <a:stretch>
            <a:fillRect/>
          </a:stretch>
        </p:blipFill>
        <p:spPr>
          <a:xfrm>
            <a:off x="3888317" y="260351"/>
            <a:ext cx="4165600" cy="5916083"/>
          </a:xfrm>
          <a:prstGeom prst="rect">
            <a:avLst/>
          </a:prstGeom>
          <a:noFill/>
          <a:ln w="9525">
            <a:noFill/>
          </a:ln>
        </p:spPr>
      </p:pic>
      <p:sp>
        <p:nvSpPr>
          <p:cNvPr id="26627" name="矩形 2"/>
          <p:cNvSpPr/>
          <p:nvPr/>
        </p:nvSpPr>
        <p:spPr>
          <a:xfrm>
            <a:off x="3600451" y="4667251"/>
            <a:ext cx="6286500" cy="1200329"/>
          </a:xfrm>
          <a:prstGeom prst="rect">
            <a:avLst/>
          </a:prstGeom>
          <a:noFill/>
          <a:ln w="9525">
            <a:noFill/>
          </a:ln>
        </p:spPr>
        <p:txBody>
          <a:bodyPr>
            <a:spAutoFit/>
          </a:bodyPr>
          <a:lstStyle/>
          <a:p>
            <a:pPr eaLnBrk="1" hangingPunct="1"/>
            <a:r>
              <a:rPr lang="en-US" altLang="zh-CN" sz="7200" b="1" dirty="0">
                <a:solidFill>
                  <a:schemeClr val="bg1"/>
                </a:solidFill>
                <a:latin typeface="Calibri" panose="020F0502020204030204" pitchFamily="34" charset="0"/>
              </a:rPr>
              <a:t>TH</a:t>
            </a:r>
            <a:r>
              <a:rPr lang="en-US" altLang="zh-CN" sz="7200" b="1" dirty="0">
                <a:solidFill>
                  <a:srgbClr val="7F7F7F"/>
                </a:solidFill>
                <a:latin typeface="Calibri" panose="020F0502020204030204" pitchFamily="34" charset="0"/>
              </a:rPr>
              <a:t>ANK  YO</a:t>
            </a:r>
            <a:r>
              <a:rPr lang="en-US" altLang="zh-CN" sz="7200" b="1" dirty="0">
                <a:solidFill>
                  <a:schemeClr val="bg1"/>
                </a:solidFill>
                <a:latin typeface="Calibri" panose="020F0502020204030204" pitchFamily="34" charset="0"/>
              </a:rPr>
              <a:t>U</a:t>
            </a:r>
            <a:endParaRPr lang="zh-CN" altLang="en-US" sz="7200" b="1" dirty="0">
              <a:solidFill>
                <a:schemeClr val="bg1"/>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组合 26"/>
          <p:cNvGrpSpPr/>
          <p:nvPr/>
        </p:nvGrpSpPr>
        <p:grpSpPr>
          <a:xfrm>
            <a:off x="3208867" y="1356784"/>
            <a:ext cx="8413751" cy="4451349"/>
            <a:chOff x="0" y="0"/>
            <a:chExt cx="6309387" cy="3337771"/>
          </a:xfrm>
        </p:grpSpPr>
        <p:sp>
          <p:nvSpPr>
            <p:cNvPr id="6163" name="Freeform 10"/>
            <p:cNvSpPr/>
            <p:nvPr/>
          </p:nvSpPr>
          <p:spPr>
            <a:xfrm>
              <a:off x="3925579" y="110215"/>
              <a:ext cx="44689" cy="26301"/>
            </a:xfrm>
            <a:custGeom>
              <a:avLst/>
              <a:gdLst>
                <a:gd name="txL" fmla="*/ 0 w 15"/>
                <a:gd name="txT" fmla="*/ 0 h 8"/>
                <a:gd name="txR" fmla="*/ 15 w 15"/>
                <a:gd name="txB" fmla="*/ 8 h 8"/>
              </a:gdLst>
              <a:ahLst/>
              <a:cxnLst>
                <a:cxn ang="0">
                  <a:pos x="23834" y="0"/>
                </a:cxn>
                <a:cxn ang="0">
                  <a:pos x="26813" y="3288"/>
                </a:cxn>
                <a:cxn ang="0">
                  <a:pos x="35751" y="23013"/>
                </a:cxn>
                <a:cxn ang="0">
                  <a:pos x="14896" y="13151"/>
                </a:cxn>
                <a:cxn ang="0">
                  <a:pos x="23834" y="0"/>
                </a:cxn>
              </a:cxnLst>
              <a:rect l="txL" t="txT" r="txR" b="txB"/>
              <a:pathLst>
                <a:path w="15" h="8">
                  <a:moveTo>
                    <a:pt x="8" y="0"/>
                  </a:moveTo>
                  <a:cubicBezTo>
                    <a:pt x="9" y="0"/>
                    <a:pt x="9" y="0"/>
                    <a:pt x="9" y="1"/>
                  </a:cubicBezTo>
                  <a:cubicBezTo>
                    <a:pt x="10" y="4"/>
                    <a:pt x="15" y="4"/>
                    <a:pt x="12" y="7"/>
                  </a:cubicBezTo>
                  <a:cubicBezTo>
                    <a:pt x="8" y="8"/>
                    <a:pt x="10" y="2"/>
                    <a:pt x="5" y="4"/>
                  </a:cubicBezTo>
                  <a:cubicBezTo>
                    <a:pt x="0" y="2"/>
                    <a:pt x="11" y="4"/>
                    <a:pt x="8" y="0"/>
                  </a:cubicBezTo>
                </a:path>
              </a:pathLst>
            </a:custGeom>
            <a:solidFill>
              <a:srgbClr val="787FA7">
                <a:alpha val="100000"/>
              </a:srgbClr>
            </a:solidFill>
            <a:ln w="9525">
              <a:noFill/>
            </a:ln>
          </p:spPr>
          <p:txBody>
            <a:bodyPr/>
            <a:lstStyle/>
            <a:p>
              <a:endParaRPr lang="zh-CN" altLang="en-US" sz="2400"/>
            </a:p>
          </p:txBody>
        </p:sp>
        <p:sp>
          <p:nvSpPr>
            <p:cNvPr id="6164" name="Freeform 11"/>
            <p:cNvSpPr/>
            <p:nvPr/>
          </p:nvSpPr>
          <p:spPr>
            <a:xfrm>
              <a:off x="4585331" y="110215"/>
              <a:ext cx="90554" cy="48845"/>
            </a:xfrm>
            <a:custGeom>
              <a:avLst/>
              <a:gdLst>
                <a:gd name="txL" fmla="*/ 0 w 29"/>
                <a:gd name="txT" fmla="*/ 0 h 15"/>
                <a:gd name="txR" fmla="*/ 29 w 29"/>
                <a:gd name="txB" fmla="*/ 15 h 15"/>
              </a:gdLst>
              <a:ahLst/>
              <a:cxnLst>
                <a:cxn ang="0">
                  <a:pos x="87431" y="35820"/>
                </a:cxn>
                <a:cxn ang="0">
                  <a:pos x="53083" y="45589"/>
                </a:cxn>
                <a:cxn ang="0">
                  <a:pos x="9368" y="45589"/>
                </a:cxn>
                <a:cxn ang="0">
                  <a:pos x="0" y="35820"/>
                </a:cxn>
                <a:cxn ang="0">
                  <a:pos x="68696" y="0"/>
                </a:cxn>
                <a:cxn ang="0">
                  <a:pos x="84309" y="9769"/>
                </a:cxn>
                <a:cxn ang="0">
                  <a:pos x="74941" y="13025"/>
                </a:cxn>
                <a:cxn ang="0">
                  <a:pos x="87431" y="35820"/>
                </a:cxn>
              </a:cxnLst>
              <a:rect l="txL" t="txT" r="txR" b="txB"/>
              <a:pathLst>
                <a:path w="29" h="15">
                  <a:moveTo>
                    <a:pt x="28" y="11"/>
                  </a:moveTo>
                  <a:cubicBezTo>
                    <a:pt x="24" y="11"/>
                    <a:pt x="17" y="9"/>
                    <a:pt x="17" y="14"/>
                  </a:cubicBezTo>
                  <a:cubicBezTo>
                    <a:pt x="14" y="12"/>
                    <a:pt x="9" y="15"/>
                    <a:pt x="3" y="14"/>
                  </a:cubicBezTo>
                  <a:cubicBezTo>
                    <a:pt x="3" y="11"/>
                    <a:pt x="2" y="11"/>
                    <a:pt x="0" y="11"/>
                  </a:cubicBezTo>
                  <a:cubicBezTo>
                    <a:pt x="3" y="3"/>
                    <a:pt x="11" y="0"/>
                    <a:pt x="22" y="0"/>
                  </a:cubicBezTo>
                  <a:cubicBezTo>
                    <a:pt x="21" y="4"/>
                    <a:pt x="26" y="1"/>
                    <a:pt x="27" y="3"/>
                  </a:cubicBezTo>
                  <a:cubicBezTo>
                    <a:pt x="27" y="4"/>
                    <a:pt x="24" y="4"/>
                    <a:pt x="24" y="4"/>
                  </a:cubicBezTo>
                  <a:cubicBezTo>
                    <a:pt x="23" y="6"/>
                    <a:pt x="29" y="5"/>
                    <a:pt x="28" y="11"/>
                  </a:cubicBezTo>
                </a:path>
              </a:pathLst>
            </a:custGeom>
            <a:solidFill>
              <a:srgbClr val="787FA7">
                <a:alpha val="100000"/>
              </a:srgbClr>
            </a:solidFill>
            <a:ln w="9525">
              <a:noFill/>
            </a:ln>
          </p:spPr>
          <p:txBody>
            <a:bodyPr/>
            <a:lstStyle/>
            <a:p>
              <a:endParaRPr lang="zh-CN" altLang="en-US" sz="2400"/>
            </a:p>
          </p:txBody>
        </p:sp>
        <p:sp>
          <p:nvSpPr>
            <p:cNvPr id="6165" name="Freeform 12"/>
            <p:cNvSpPr/>
            <p:nvPr/>
          </p:nvSpPr>
          <p:spPr>
            <a:xfrm>
              <a:off x="4066703" y="112720"/>
              <a:ext cx="47041" cy="28806"/>
            </a:xfrm>
            <a:custGeom>
              <a:avLst/>
              <a:gdLst>
                <a:gd name="txL" fmla="*/ 0 w 15"/>
                <a:gd name="txT" fmla="*/ 0 h 9"/>
                <a:gd name="txR" fmla="*/ 15 w 15"/>
                <a:gd name="txB" fmla="*/ 9 h 9"/>
              </a:gdLst>
              <a:ahLst/>
              <a:cxnLst>
                <a:cxn ang="0">
                  <a:pos x="47041" y="6401"/>
                </a:cxn>
                <a:cxn ang="0">
                  <a:pos x="43905" y="22405"/>
                </a:cxn>
                <a:cxn ang="0">
                  <a:pos x="25089" y="28806"/>
                </a:cxn>
                <a:cxn ang="0">
                  <a:pos x="3136" y="12803"/>
                </a:cxn>
                <a:cxn ang="0">
                  <a:pos x="28225" y="12803"/>
                </a:cxn>
                <a:cxn ang="0">
                  <a:pos x="47041" y="6401"/>
                </a:cxn>
              </a:cxnLst>
              <a:rect l="txL" t="txT" r="txR" b="txB"/>
              <a:pathLst>
                <a:path w="15" h="9">
                  <a:moveTo>
                    <a:pt x="15" y="2"/>
                  </a:moveTo>
                  <a:cubicBezTo>
                    <a:pt x="14" y="3"/>
                    <a:pt x="13" y="5"/>
                    <a:pt x="14" y="7"/>
                  </a:cubicBezTo>
                  <a:cubicBezTo>
                    <a:pt x="11" y="7"/>
                    <a:pt x="10" y="8"/>
                    <a:pt x="8" y="9"/>
                  </a:cubicBezTo>
                  <a:cubicBezTo>
                    <a:pt x="6" y="7"/>
                    <a:pt x="0" y="9"/>
                    <a:pt x="1" y="4"/>
                  </a:cubicBezTo>
                  <a:cubicBezTo>
                    <a:pt x="5" y="5"/>
                    <a:pt x="6" y="1"/>
                    <a:pt x="9" y="4"/>
                  </a:cubicBezTo>
                  <a:cubicBezTo>
                    <a:pt x="12" y="4"/>
                    <a:pt x="11" y="0"/>
                    <a:pt x="15" y="2"/>
                  </a:cubicBezTo>
                </a:path>
              </a:pathLst>
            </a:custGeom>
            <a:solidFill>
              <a:srgbClr val="787FA7">
                <a:alpha val="100000"/>
              </a:srgbClr>
            </a:solidFill>
            <a:ln w="9525">
              <a:noFill/>
            </a:ln>
          </p:spPr>
          <p:txBody>
            <a:bodyPr/>
            <a:lstStyle/>
            <a:p>
              <a:endParaRPr lang="zh-CN" altLang="en-US" sz="2400"/>
            </a:p>
          </p:txBody>
        </p:sp>
        <p:sp>
          <p:nvSpPr>
            <p:cNvPr id="6166" name="Freeform 13"/>
            <p:cNvSpPr/>
            <p:nvPr/>
          </p:nvSpPr>
          <p:spPr>
            <a:xfrm>
              <a:off x="3789160" y="126497"/>
              <a:ext cx="58801" cy="32564"/>
            </a:xfrm>
            <a:custGeom>
              <a:avLst/>
              <a:gdLst>
                <a:gd name="txL" fmla="*/ 0 w 19"/>
                <a:gd name="txT" fmla="*/ 0 h 10"/>
                <a:gd name="txR" fmla="*/ 19 w 19"/>
                <a:gd name="txB" fmla="*/ 10 h 10"/>
              </a:gdLst>
              <a:ahLst/>
              <a:cxnLst>
                <a:cxn ang="0">
                  <a:pos x="55706" y="0"/>
                </a:cxn>
                <a:cxn ang="0">
                  <a:pos x="46422" y="16282"/>
                </a:cxn>
                <a:cxn ang="0">
                  <a:pos x="34043" y="29308"/>
                </a:cxn>
                <a:cxn ang="0">
                  <a:pos x="24758" y="19538"/>
                </a:cxn>
                <a:cxn ang="0">
                  <a:pos x="12379" y="22795"/>
                </a:cxn>
                <a:cxn ang="0">
                  <a:pos x="3095" y="16282"/>
                </a:cxn>
                <a:cxn ang="0">
                  <a:pos x="24758" y="9769"/>
                </a:cxn>
                <a:cxn ang="0">
                  <a:pos x="24758" y="6513"/>
                </a:cxn>
                <a:cxn ang="0">
                  <a:pos x="55706" y="0"/>
                </a:cxn>
              </a:cxnLst>
              <a:rect l="txL" t="txT" r="txR" b="txB"/>
              <a:pathLst>
                <a:path w="19" h="10">
                  <a:moveTo>
                    <a:pt x="18" y="0"/>
                  </a:moveTo>
                  <a:cubicBezTo>
                    <a:pt x="19" y="4"/>
                    <a:pt x="15" y="2"/>
                    <a:pt x="15" y="5"/>
                  </a:cubicBezTo>
                  <a:cubicBezTo>
                    <a:pt x="15" y="5"/>
                    <a:pt x="13" y="8"/>
                    <a:pt x="11" y="9"/>
                  </a:cubicBezTo>
                  <a:cubicBezTo>
                    <a:pt x="8" y="10"/>
                    <a:pt x="9" y="6"/>
                    <a:pt x="8" y="6"/>
                  </a:cubicBezTo>
                  <a:cubicBezTo>
                    <a:pt x="8" y="6"/>
                    <a:pt x="6" y="8"/>
                    <a:pt x="4" y="7"/>
                  </a:cubicBezTo>
                  <a:cubicBezTo>
                    <a:pt x="3" y="7"/>
                    <a:pt x="3" y="4"/>
                    <a:pt x="1" y="5"/>
                  </a:cubicBezTo>
                  <a:cubicBezTo>
                    <a:pt x="0" y="1"/>
                    <a:pt x="7" y="5"/>
                    <a:pt x="8" y="3"/>
                  </a:cubicBezTo>
                  <a:cubicBezTo>
                    <a:pt x="8" y="3"/>
                    <a:pt x="8" y="2"/>
                    <a:pt x="8" y="2"/>
                  </a:cubicBezTo>
                  <a:cubicBezTo>
                    <a:pt x="12" y="1"/>
                    <a:pt x="13" y="1"/>
                    <a:pt x="18" y="0"/>
                  </a:cubicBezTo>
                </a:path>
              </a:pathLst>
            </a:custGeom>
            <a:solidFill>
              <a:srgbClr val="787FA7">
                <a:alpha val="100000"/>
              </a:srgbClr>
            </a:solidFill>
            <a:ln w="9525">
              <a:noFill/>
            </a:ln>
          </p:spPr>
          <p:txBody>
            <a:bodyPr/>
            <a:lstStyle/>
            <a:p>
              <a:endParaRPr lang="zh-CN" altLang="en-US" sz="2400"/>
            </a:p>
          </p:txBody>
        </p:sp>
        <p:sp>
          <p:nvSpPr>
            <p:cNvPr id="6167" name="Freeform 14"/>
            <p:cNvSpPr/>
            <p:nvPr/>
          </p:nvSpPr>
          <p:spPr>
            <a:xfrm>
              <a:off x="4013782" y="126497"/>
              <a:ext cx="47041" cy="15029"/>
            </a:xfrm>
            <a:custGeom>
              <a:avLst/>
              <a:gdLst>
                <a:gd name="txL" fmla="*/ 0 w 15"/>
                <a:gd name="txT" fmla="*/ 0 h 5"/>
                <a:gd name="txR" fmla="*/ 15 w 15"/>
                <a:gd name="txB" fmla="*/ 5 h 5"/>
              </a:gdLst>
              <a:ahLst/>
              <a:cxnLst>
                <a:cxn ang="0">
                  <a:pos x="43905" y="15029"/>
                </a:cxn>
                <a:cxn ang="0">
                  <a:pos x="9408" y="15029"/>
                </a:cxn>
                <a:cxn ang="0">
                  <a:pos x="21952" y="0"/>
                </a:cxn>
                <a:cxn ang="0">
                  <a:pos x="43905" y="15029"/>
                </a:cxn>
              </a:cxnLst>
              <a:rect l="txL" t="txT" r="txR" b="txB"/>
              <a:pathLst>
                <a:path w="15" h="5">
                  <a:moveTo>
                    <a:pt x="14" y="5"/>
                  </a:moveTo>
                  <a:cubicBezTo>
                    <a:pt x="3" y="5"/>
                    <a:pt x="3" y="5"/>
                    <a:pt x="3" y="5"/>
                  </a:cubicBezTo>
                  <a:cubicBezTo>
                    <a:pt x="0" y="0"/>
                    <a:pt x="7" y="4"/>
                    <a:pt x="7" y="0"/>
                  </a:cubicBezTo>
                  <a:cubicBezTo>
                    <a:pt x="8" y="3"/>
                    <a:pt x="15" y="0"/>
                    <a:pt x="14" y="5"/>
                  </a:cubicBezTo>
                </a:path>
              </a:pathLst>
            </a:custGeom>
            <a:solidFill>
              <a:srgbClr val="787FA7">
                <a:alpha val="100000"/>
              </a:srgbClr>
            </a:solidFill>
            <a:ln w="9525">
              <a:noFill/>
            </a:ln>
          </p:spPr>
          <p:txBody>
            <a:bodyPr/>
            <a:lstStyle/>
            <a:p>
              <a:endParaRPr lang="zh-CN" altLang="en-US" sz="2400"/>
            </a:p>
          </p:txBody>
        </p:sp>
        <p:sp>
          <p:nvSpPr>
            <p:cNvPr id="6168" name="Freeform 15"/>
            <p:cNvSpPr/>
            <p:nvPr/>
          </p:nvSpPr>
          <p:spPr>
            <a:xfrm>
              <a:off x="3949100" y="146536"/>
              <a:ext cx="55274" cy="22544"/>
            </a:xfrm>
            <a:custGeom>
              <a:avLst/>
              <a:gdLst>
                <a:gd name="txL" fmla="*/ 0 w 18"/>
                <a:gd name="txT" fmla="*/ 0 h 7"/>
                <a:gd name="txR" fmla="*/ 18 w 18"/>
                <a:gd name="txB" fmla="*/ 7 h 7"/>
              </a:gdLst>
              <a:ahLst/>
              <a:cxnLst>
                <a:cxn ang="0">
                  <a:pos x="36849" y="0"/>
                </a:cxn>
                <a:cxn ang="0">
                  <a:pos x="36849" y="19323"/>
                </a:cxn>
                <a:cxn ang="0">
                  <a:pos x="0" y="12882"/>
                </a:cxn>
                <a:cxn ang="0">
                  <a:pos x="36849" y="0"/>
                </a:cxn>
              </a:cxnLst>
              <a:rect l="txL" t="txT" r="txR" b="txB"/>
              <a:pathLst>
                <a:path w="18" h="7">
                  <a:moveTo>
                    <a:pt x="12" y="0"/>
                  </a:moveTo>
                  <a:cubicBezTo>
                    <a:pt x="18" y="2"/>
                    <a:pt x="12" y="2"/>
                    <a:pt x="12" y="6"/>
                  </a:cubicBezTo>
                  <a:cubicBezTo>
                    <a:pt x="8" y="5"/>
                    <a:pt x="2" y="7"/>
                    <a:pt x="0" y="4"/>
                  </a:cubicBezTo>
                  <a:cubicBezTo>
                    <a:pt x="2" y="1"/>
                    <a:pt x="10" y="3"/>
                    <a:pt x="12" y="0"/>
                  </a:cubicBezTo>
                </a:path>
              </a:pathLst>
            </a:custGeom>
            <a:solidFill>
              <a:srgbClr val="787FA7">
                <a:alpha val="100000"/>
              </a:srgbClr>
            </a:solidFill>
            <a:ln w="9525">
              <a:noFill/>
            </a:ln>
          </p:spPr>
          <p:txBody>
            <a:bodyPr/>
            <a:lstStyle/>
            <a:p>
              <a:endParaRPr lang="zh-CN" altLang="en-US" sz="2400"/>
            </a:p>
          </p:txBody>
        </p:sp>
        <p:sp>
          <p:nvSpPr>
            <p:cNvPr id="6169" name="Freeform 16"/>
            <p:cNvSpPr/>
            <p:nvPr/>
          </p:nvSpPr>
          <p:spPr>
            <a:xfrm>
              <a:off x="1190140" y="165323"/>
              <a:ext cx="24697" cy="17534"/>
            </a:xfrm>
            <a:custGeom>
              <a:avLst/>
              <a:gdLst>
                <a:gd name="txL" fmla="*/ 0 w 8"/>
                <a:gd name="txT" fmla="*/ 0 h 5"/>
                <a:gd name="txR" fmla="*/ 8 w 8"/>
                <a:gd name="txB" fmla="*/ 5 h 5"/>
              </a:gdLst>
              <a:ahLst/>
              <a:cxnLst>
                <a:cxn ang="0">
                  <a:pos x="0" y="0"/>
                </a:cxn>
                <a:cxn ang="0">
                  <a:pos x="24697" y="17534"/>
                </a:cxn>
                <a:cxn ang="0">
                  <a:pos x="0" y="0"/>
                </a:cxn>
              </a:cxnLst>
              <a:rect l="txL" t="txT" r="txR" b="txB"/>
              <a:pathLst>
                <a:path w="8" h="5">
                  <a:moveTo>
                    <a:pt x="0" y="0"/>
                  </a:moveTo>
                  <a:cubicBezTo>
                    <a:pt x="5" y="0"/>
                    <a:pt x="8" y="0"/>
                    <a:pt x="8" y="5"/>
                  </a:cubicBezTo>
                  <a:cubicBezTo>
                    <a:pt x="5" y="3"/>
                    <a:pt x="0" y="4"/>
                    <a:pt x="0" y="0"/>
                  </a:cubicBezTo>
                </a:path>
              </a:pathLst>
            </a:custGeom>
            <a:solidFill>
              <a:srgbClr val="787FA7">
                <a:alpha val="100000"/>
              </a:srgbClr>
            </a:solidFill>
            <a:ln w="9525">
              <a:noFill/>
            </a:ln>
          </p:spPr>
          <p:txBody>
            <a:bodyPr/>
            <a:lstStyle/>
            <a:p>
              <a:endParaRPr lang="zh-CN" altLang="en-US" sz="2400"/>
            </a:p>
          </p:txBody>
        </p:sp>
        <p:sp>
          <p:nvSpPr>
            <p:cNvPr id="6170" name="Freeform 17"/>
            <p:cNvSpPr/>
            <p:nvPr/>
          </p:nvSpPr>
          <p:spPr>
            <a:xfrm>
              <a:off x="4617083" y="162818"/>
              <a:ext cx="102315" cy="52603"/>
            </a:xfrm>
            <a:custGeom>
              <a:avLst/>
              <a:gdLst>
                <a:gd name="txL" fmla="*/ 0 w 33"/>
                <a:gd name="txT" fmla="*/ 0 h 16"/>
                <a:gd name="txR" fmla="*/ 33 w 33"/>
                <a:gd name="txB" fmla="*/ 16 h 16"/>
              </a:gdLst>
              <a:ahLst/>
              <a:cxnLst>
                <a:cxn ang="0">
                  <a:pos x="89913" y="9863"/>
                </a:cxn>
                <a:cxn ang="0">
                  <a:pos x="99215" y="32877"/>
                </a:cxn>
                <a:cxn ang="0">
                  <a:pos x="55808" y="49315"/>
                </a:cxn>
                <a:cxn ang="0">
                  <a:pos x="46507" y="42740"/>
                </a:cxn>
                <a:cxn ang="0">
                  <a:pos x="31005" y="42740"/>
                </a:cxn>
                <a:cxn ang="0">
                  <a:pos x="31005" y="32877"/>
                </a:cxn>
                <a:cxn ang="0">
                  <a:pos x="15502" y="39452"/>
                </a:cxn>
                <a:cxn ang="0">
                  <a:pos x="21703" y="29589"/>
                </a:cxn>
                <a:cxn ang="0">
                  <a:pos x="3100" y="26302"/>
                </a:cxn>
                <a:cxn ang="0">
                  <a:pos x="12402" y="16438"/>
                </a:cxn>
                <a:cxn ang="0">
                  <a:pos x="24804" y="6575"/>
                </a:cxn>
                <a:cxn ang="0">
                  <a:pos x="65110" y="3288"/>
                </a:cxn>
                <a:cxn ang="0">
                  <a:pos x="65110" y="9863"/>
                </a:cxn>
                <a:cxn ang="0">
                  <a:pos x="89913" y="9863"/>
                </a:cxn>
              </a:cxnLst>
              <a:rect l="txL" t="txT" r="txR" b="txB"/>
              <a:pathLst>
                <a:path w="33" h="16">
                  <a:moveTo>
                    <a:pt x="29" y="3"/>
                  </a:moveTo>
                  <a:cubicBezTo>
                    <a:pt x="28" y="8"/>
                    <a:pt x="24" y="11"/>
                    <a:pt x="32" y="10"/>
                  </a:cubicBezTo>
                  <a:cubicBezTo>
                    <a:pt x="33" y="16"/>
                    <a:pt x="23" y="15"/>
                    <a:pt x="18" y="15"/>
                  </a:cubicBezTo>
                  <a:cubicBezTo>
                    <a:pt x="16" y="14"/>
                    <a:pt x="16" y="14"/>
                    <a:pt x="15" y="13"/>
                  </a:cubicBezTo>
                  <a:cubicBezTo>
                    <a:pt x="12" y="11"/>
                    <a:pt x="13" y="15"/>
                    <a:pt x="10" y="13"/>
                  </a:cubicBezTo>
                  <a:cubicBezTo>
                    <a:pt x="9" y="13"/>
                    <a:pt x="10" y="11"/>
                    <a:pt x="10" y="10"/>
                  </a:cubicBezTo>
                  <a:cubicBezTo>
                    <a:pt x="9" y="10"/>
                    <a:pt x="7" y="13"/>
                    <a:pt x="5" y="12"/>
                  </a:cubicBezTo>
                  <a:cubicBezTo>
                    <a:pt x="5" y="12"/>
                    <a:pt x="7" y="10"/>
                    <a:pt x="7" y="9"/>
                  </a:cubicBezTo>
                  <a:cubicBezTo>
                    <a:pt x="6" y="8"/>
                    <a:pt x="0" y="11"/>
                    <a:pt x="1" y="8"/>
                  </a:cubicBezTo>
                  <a:cubicBezTo>
                    <a:pt x="0" y="5"/>
                    <a:pt x="3" y="6"/>
                    <a:pt x="4" y="5"/>
                  </a:cubicBezTo>
                  <a:cubicBezTo>
                    <a:pt x="6" y="3"/>
                    <a:pt x="5" y="3"/>
                    <a:pt x="8" y="2"/>
                  </a:cubicBezTo>
                  <a:cubicBezTo>
                    <a:pt x="9" y="2"/>
                    <a:pt x="15" y="0"/>
                    <a:pt x="21" y="1"/>
                  </a:cubicBezTo>
                  <a:cubicBezTo>
                    <a:pt x="21" y="1"/>
                    <a:pt x="21" y="3"/>
                    <a:pt x="21" y="3"/>
                  </a:cubicBezTo>
                  <a:cubicBezTo>
                    <a:pt x="23" y="5"/>
                    <a:pt x="28" y="2"/>
                    <a:pt x="29" y="3"/>
                  </a:cubicBezTo>
                </a:path>
              </a:pathLst>
            </a:custGeom>
            <a:solidFill>
              <a:srgbClr val="787FA7">
                <a:alpha val="100000"/>
              </a:srgbClr>
            </a:solidFill>
            <a:ln w="9525">
              <a:noFill/>
            </a:ln>
          </p:spPr>
          <p:txBody>
            <a:bodyPr/>
            <a:lstStyle/>
            <a:p>
              <a:endParaRPr lang="zh-CN" altLang="en-US" sz="2400"/>
            </a:p>
          </p:txBody>
        </p:sp>
        <p:sp>
          <p:nvSpPr>
            <p:cNvPr id="6171" name="Freeform 18"/>
            <p:cNvSpPr/>
            <p:nvPr/>
          </p:nvSpPr>
          <p:spPr>
            <a:xfrm>
              <a:off x="4575923" y="162818"/>
              <a:ext cx="41161" cy="30059"/>
            </a:xfrm>
            <a:custGeom>
              <a:avLst/>
              <a:gdLst>
                <a:gd name="txL" fmla="*/ 0 w 13"/>
                <a:gd name="txT" fmla="*/ 0 h 9"/>
                <a:gd name="txR" fmla="*/ 13 w 13"/>
                <a:gd name="txB" fmla="*/ 9 h 9"/>
              </a:gdLst>
              <a:ahLst/>
              <a:cxnLst>
                <a:cxn ang="0">
                  <a:pos x="41161" y="16699"/>
                </a:cxn>
                <a:cxn ang="0">
                  <a:pos x="28496" y="16699"/>
                </a:cxn>
                <a:cxn ang="0">
                  <a:pos x="22164" y="26719"/>
                </a:cxn>
                <a:cxn ang="0">
                  <a:pos x="0" y="16699"/>
                </a:cxn>
                <a:cxn ang="0">
                  <a:pos x="41161" y="16699"/>
                </a:cxn>
              </a:cxnLst>
              <a:rect l="txL" t="txT" r="txR" b="txB"/>
              <a:pathLst>
                <a:path w="13" h="9">
                  <a:moveTo>
                    <a:pt x="13" y="5"/>
                  </a:moveTo>
                  <a:cubicBezTo>
                    <a:pt x="12" y="7"/>
                    <a:pt x="10" y="5"/>
                    <a:pt x="9" y="5"/>
                  </a:cubicBezTo>
                  <a:cubicBezTo>
                    <a:pt x="7" y="5"/>
                    <a:pt x="7" y="7"/>
                    <a:pt x="7" y="8"/>
                  </a:cubicBezTo>
                  <a:cubicBezTo>
                    <a:pt x="3" y="9"/>
                    <a:pt x="4" y="4"/>
                    <a:pt x="0" y="5"/>
                  </a:cubicBezTo>
                  <a:cubicBezTo>
                    <a:pt x="3" y="0"/>
                    <a:pt x="9" y="3"/>
                    <a:pt x="13" y="5"/>
                  </a:cubicBezTo>
                </a:path>
              </a:pathLst>
            </a:custGeom>
            <a:solidFill>
              <a:srgbClr val="787FA7">
                <a:alpha val="100000"/>
              </a:srgbClr>
            </a:solidFill>
            <a:ln w="9525">
              <a:noFill/>
            </a:ln>
          </p:spPr>
          <p:txBody>
            <a:bodyPr/>
            <a:lstStyle/>
            <a:p>
              <a:endParaRPr lang="zh-CN" altLang="en-US" sz="2400"/>
            </a:p>
          </p:txBody>
        </p:sp>
        <p:sp>
          <p:nvSpPr>
            <p:cNvPr id="6172" name="Freeform 19"/>
            <p:cNvSpPr/>
            <p:nvPr/>
          </p:nvSpPr>
          <p:spPr>
            <a:xfrm>
              <a:off x="1099586" y="195382"/>
              <a:ext cx="102314" cy="60117"/>
            </a:xfrm>
            <a:custGeom>
              <a:avLst/>
              <a:gdLst>
                <a:gd name="txL" fmla="*/ 0 w 33"/>
                <a:gd name="txT" fmla="*/ 0 h 18"/>
                <a:gd name="txR" fmla="*/ 33 w 33"/>
                <a:gd name="txB" fmla="*/ 18 h 18"/>
              </a:gdLst>
              <a:ahLst/>
              <a:cxnLst>
                <a:cxn ang="0">
                  <a:pos x="74410" y="16699"/>
                </a:cxn>
                <a:cxn ang="0">
                  <a:pos x="86812" y="33398"/>
                </a:cxn>
                <a:cxn ang="0">
                  <a:pos x="99214" y="56777"/>
                </a:cxn>
                <a:cxn ang="0">
                  <a:pos x="86812" y="56777"/>
                </a:cxn>
                <a:cxn ang="0">
                  <a:pos x="86812" y="50098"/>
                </a:cxn>
                <a:cxn ang="0">
                  <a:pos x="77511" y="43418"/>
                </a:cxn>
                <a:cxn ang="0">
                  <a:pos x="21703" y="40078"/>
                </a:cxn>
                <a:cxn ang="0">
                  <a:pos x="34105" y="30059"/>
                </a:cxn>
                <a:cxn ang="0">
                  <a:pos x="24803" y="20039"/>
                </a:cxn>
                <a:cxn ang="0">
                  <a:pos x="0" y="6680"/>
                </a:cxn>
                <a:cxn ang="0">
                  <a:pos x="34105" y="6680"/>
                </a:cxn>
                <a:cxn ang="0">
                  <a:pos x="43406" y="16699"/>
                </a:cxn>
                <a:cxn ang="0">
                  <a:pos x="62008" y="16699"/>
                </a:cxn>
                <a:cxn ang="0">
                  <a:pos x="74410" y="16699"/>
                </a:cxn>
              </a:cxnLst>
              <a:rect l="txL" t="txT" r="txR" b="txB"/>
              <a:pathLst>
                <a:path w="33" h="18">
                  <a:moveTo>
                    <a:pt x="24" y="5"/>
                  </a:moveTo>
                  <a:cubicBezTo>
                    <a:pt x="26" y="6"/>
                    <a:pt x="27" y="8"/>
                    <a:pt x="28" y="10"/>
                  </a:cubicBezTo>
                  <a:cubicBezTo>
                    <a:pt x="30" y="12"/>
                    <a:pt x="33" y="14"/>
                    <a:pt x="32" y="17"/>
                  </a:cubicBezTo>
                  <a:cubicBezTo>
                    <a:pt x="32" y="17"/>
                    <a:pt x="29" y="18"/>
                    <a:pt x="28" y="17"/>
                  </a:cubicBezTo>
                  <a:cubicBezTo>
                    <a:pt x="28" y="17"/>
                    <a:pt x="29" y="15"/>
                    <a:pt x="28" y="15"/>
                  </a:cubicBezTo>
                  <a:cubicBezTo>
                    <a:pt x="28" y="14"/>
                    <a:pt x="24" y="17"/>
                    <a:pt x="25" y="13"/>
                  </a:cubicBezTo>
                  <a:cubicBezTo>
                    <a:pt x="17" y="13"/>
                    <a:pt x="12" y="13"/>
                    <a:pt x="7" y="12"/>
                  </a:cubicBezTo>
                  <a:cubicBezTo>
                    <a:pt x="6" y="9"/>
                    <a:pt x="9" y="9"/>
                    <a:pt x="11" y="9"/>
                  </a:cubicBezTo>
                  <a:cubicBezTo>
                    <a:pt x="11" y="7"/>
                    <a:pt x="8" y="8"/>
                    <a:pt x="8" y="6"/>
                  </a:cubicBezTo>
                  <a:cubicBezTo>
                    <a:pt x="3" y="4"/>
                    <a:pt x="1" y="8"/>
                    <a:pt x="0" y="2"/>
                  </a:cubicBezTo>
                  <a:cubicBezTo>
                    <a:pt x="3" y="0"/>
                    <a:pt x="8" y="1"/>
                    <a:pt x="11" y="2"/>
                  </a:cubicBezTo>
                  <a:cubicBezTo>
                    <a:pt x="13" y="2"/>
                    <a:pt x="14" y="2"/>
                    <a:pt x="14" y="5"/>
                  </a:cubicBezTo>
                  <a:cubicBezTo>
                    <a:pt x="16" y="6"/>
                    <a:pt x="20" y="0"/>
                    <a:pt x="20" y="5"/>
                  </a:cubicBezTo>
                  <a:cubicBezTo>
                    <a:pt x="20" y="6"/>
                    <a:pt x="24" y="7"/>
                    <a:pt x="24" y="5"/>
                  </a:cubicBezTo>
                </a:path>
              </a:pathLst>
            </a:custGeom>
            <a:solidFill>
              <a:srgbClr val="787FA7">
                <a:alpha val="100000"/>
              </a:srgbClr>
            </a:solidFill>
            <a:ln w="9525">
              <a:noFill/>
            </a:ln>
          </p:spPr>
          <p:txBody>
            <a:bodyPr/>
            <a:lstStyle/>
            <a:p>
              <a:endParaRPr lang="zh-CN" altLang="en-US" sz="2400"/>
            </a:p>
          </p:txBody>
        </p:sp>
        <p:sp>
          <p:nvSpPr>
            <p:cNvPr id="6173" name="Freeform 20"/>
            <p:cNvSpPr/>
            <p:nvPr/>
          </p:nvSpPr>
          <p:spPr>
            <a:xfrm>
              <a:off x="4721750" y="195382"/>
              <a:ext cx="102314" cy="56360"/>
            </a:xfrm>
            <a:custGeom>
              <a:avLst/>
              <a:gdLst>
                <a:gd name="txL" fmla="*/ 0 w 33"/>
                <a:gd name="txT" fmla="*/ 0 h 17"/>
                <a:gd name="txR" fmla="*/ 33 w 33"/>
                <a:gd name="txB" fmla="*/ 17 h 17"/>
              </a:gdLst>
              <a:ahLst/>
              <a:cxnLst>
                <a:cxn ang="0">
                  <a:pos x="40306" y="0"/>
                </a:cxn>
                <a:cxn ang="0">
                  <a:pos x="58908" y="16576"/>
                </a:cxn>
                <a:cxn ang="0">
                  <a:pos x="62008" y="6631"/>
                </a:cxn>
                <a:cxn ang="0">
                  <a:pos x="71310" y="16576"/>
                </a:cxn>
                <a:cxn ang="0">
                  <a:pos x="80611" y="16576"/>
                </a:cxn>
                <a:cxn ang="0">
                  <a:pos x="80611" y="19892"/>
                </a:cxn>
                <a:cxn ang="0">
                  <a:pos x="99214" y="23207"/>
                </a:cxn>
                <a:cxn ang="0">
                  <a:pos x="68209" y="33153"/>
                </a:cxn>
                <a:cxn ang="0">
                  <a:pos x="62008" y="43099"/>
                </a:cxn>
                <a:cxn ang="0">
                  <a:pos x="24803" y="43099"/>
                </a:cxn>
                <a:cxn ang="0">
                  <a:pos x="18603" y="53045"/>
                </a:cxn>
                <a:cxn ang="0">
                  <a:pos x="3100" y="49729"/>
                </a:cxn>
                <a:cxn ang="0">
                  <a:pos x="3100" y="33153"/>
                </a:cxn>
                <a:cxn ang="0">
                  <a:pos x="12402" y="33153"/>
                </a:cxn>
                <a:cxn ang="0">
                  <a:pos x="15502" y="19892"/>
                </a:cxn>
                <a:cxn ang="0">
                  <a:pos x="24803" y="19892"/>
                </a:cxn>
                <a:cxn ang="0">
                  <a:pos x="40306" y="0"/>
                </a:cxn>
              </a:cxnLst>
              <a:rect l="txL" t="txT" r="txR" b="txB"/>
              <a:pathLst>
                <a:path w="33" h="17">
                  <a:moveTo>
                    <a:pt x="13" y="0"/>
                  </a:moveTo>
                  <a:cubicBezTo>
                    <a:pt x="14" y="3"/>
                    <a:pt x="20" y="0"/>
                    <a:pt x="19" y="5"/>
                  </a:cubicBezTo>
                  <a:cubicBezTo>
                    <a:pt x="20" y="6"/>
                    <a:pt x="20" y="2"/>
                    <a:pt x="20" y="2"/>
                  </a:cubicBezTo>
                  <a:cubicBezTo>
                    <a:pt x="22" y="2"/>
                    <a:pt x="22" y="4"/>
                    <a:pt x="23" y="5"/>
                  </a:cubicBezTo>
                  <a:cubicBezTo>
                    <a:pt x="24" y="5"/>
                    <a:pt x="26" y="4"/>
                    <a:pt x="26" y="5"/>
                  </a:cubicBezTo>
                  <a:cubicBezTo>
                    <a:pt x="26" y="5"/>
                    <a:pt x="26" y="6"/>
                    <a:pt x="26" y="6"/>
                  </a:cubicBezTo>
                  <a:cubicBezTo>
                    <a:pt x="28" y="7"/>
                    <a:pt x="32" y="5"/>
                    <a:pt x="32" y="7"/>
                  </a:cubicBezTo>
                  <a:cubicBezTo>
                    <a:pt x="33" y="13"/>
                    <a:pt x="25" y="9"/>
                    <a:pt x="22" y="10"/>
                  </a:cubicBezTo>
                  <a:cubicBezTo>
                    <a:pt x="20" y="10"/>
                    <a:pt x="21" y="13"/>
                    <a:pt x="20" y="13"/>
                  </a:cubicBezTo>
                  <a:cubicBezTo>
                    <a:pt x="17" y="15"/>
                    <a:pt x="9" y="14"/>
                    <a:pt x="8" y="13"/>
                  </a:cubicBezTo>
                  <a:cubicBezTo>
                    <a:pt x="6" y="13"/>
                    <a:pt x="7" y="15"/>
                    <a:pt x="6" y="16"/>
                  </a:cubicBezTo>
                  <a:cubicBezTo>
                    <a:pt x="4" y="13"/>
                    <a:pt x="4" y="17"/>
                    <a:pt x="1" y="15"/>
                  </a:cubicBezTo>
                  <a:cubicBezTo>
                    <a:pt x="1" y="14"/>
                    <a:pt x="0" y="11"/>
                    <a:pt x="1" y="10"/>
                  </a:cubicBezTo>
                  <a:cubicBezTo>
                    <a:pt x="1" y="10"/>
                    <a:pt x="3" y="11"/>
                    <a:pt x="4" y="10"/>
                  </a:cubicBezTo>
                  <a:cubicBezTo>
                    <a:pt x="5" y="9"/>
                    <a:pt x="4" y="7"/>
                    <a:pt x="5" y="6"/>
                  </a:cubicBezTo>
                  <a:cubicBezTo>
                    <a:pt x="5" y="6"/>
                    <a:pt x="7" y="7"/>
                    <a:pt x="8" y="6"/>
                  </a:cubicBezTo>
                  <a:cubicBezTo>
                    <a:pt x="9" y="4"/>
                    <a:pt x="12" y="3"/>
                    <a:pt x="13" y="0"/>
                  </a:cubicBezTo>
                </a:path>
              </a:pathLst>
            </a:custGeom>
            <a:solidFill>
              <a:srgbClr val="787FA7">
                <a:alpha val="100000"/>
              </a:srgbClr>
            </a:solidFill>
            <a:ln w="9525">
              <a:noFill/>
            </a:ln>
          </p:spPr>
          <p:txBody>
            <a:bodyPr/>
            <a:lstStyle/>
            <a:p>
              <a:endParaRPr lang="zh-CN" altLang="en-US" sz="2400"/>
            </a:p>
          </p:txBody>
        </p:sp>
        <p:sp>
          <p:nvSpPr>
            <p:cNvPr id="6174" name="Freeform 21"/>
            <p:cNvSpPr/>
            <p:nvPr/>
          </p:nvSpPr>
          <p:spPr>
            <a:xfrm>
              <a:off x="920830" y="236712"/>
              <a:ext cx="19992" cy="31312"/>
            </a:xfrm>
            <a:custGeom>
              <a:avLst/>
              <a:gdLst>
                <a:gd name="txL" fmla="*/ 0 w 6"/>
                <a:gd name="txT" fmla="*/ 0 h 10"/>
                <a:gd name="txR" fmla="*/ 6 w 6"/>
                <a:gd name="txB" fmla="*/ 10 h 10"/>
              </a:gdLst>
              <a:ahLst/>
              <a:cxnLst>
                <a:cxn ang="0">
                  <a:pos x="19992" y="15656"/>
                </a:cxn>
                <a:cxn ang="0">
                  <a:pos x="19992" y="15656"/>
                </a:cxn>
              </a:cxnLst>
              <a:rect l="txL" t="txT" r="txR" b="txB"/>
              <a:pathLst>
                <a:path w="6" h="10">
                  <a:moveTo>
                    <a:pt x="6" y="5"/>
                  </a:moveTo>
                  <a:cubicBezTo>
                    <a:pt x="3" y="10"/>
                    <a:pt x="0" y="0"/>
                    <a:pt x="6" y="5"/>
                  </a:cubicBezTo>
                </a:path>
              </a:pathLst>
            </a:custGeom>
            <a:solidFill>
              <a:srgbClr val="787FA7">
                <a:alpha val="100000"/>
              </a:srgbClr>
            </a:solidFill>
            <a:ln w="9525">
              <a:noFill/>
            </a:ln>
          </p:spPr>
          <p:txBody>
            <a:bodyPr/>
            <a:lstStyle/>
            <a:p>
              <a:endParaRPr lang="zh-CN" altLang="en-US" sz="2400"/>
            </a:p>
          </p:txBody>
        </p:sp>
        <p:sp>
          <p:nvSpPr>
            <p:cNvPr id="6175" name="Freeform 22"/>
            <p:cNvSpPr/>
            <p:nvPr/>
          </p:nvSpPr>
          <p:spPr>
            <a:xfrm>
              <a:off x="960815" y="241722"/>
              <a:ext cx="56449" cy="36321"/>
            </a:xfrm>
            <a:custGeom>
              <a:avLst/>
              <a:gdLst>
                <a:gd name="txL" fmla="*/ 0 w 18"/>
                <a:gd name="txT" fmla="*/ 0 h 11"/>
                <a:gd name="txR" fmla="*/ 18 w 18"/>
                <a:gd name="txB" fmla="*/ 11 h 11"/>
              </a:gdLst>
              <a:ahLst/>
              <a:cxnLst>
                <a:cxn ang="0">
                  <a:pos x="53313" y="9906"/>
                </a:cxn>
                <a:cxn ang="0">
                  <a:pos x="12544" y="33019"/>
                </a:cxn>
                <a:cxn ang="0">
                  <a:pos x="0" y="19811"/>
                </a:cxn>
                <a:cxn ang="0">
                  <a:pos x="28225" y="9906"/>
                </a:cxn>
                <a:cxn ang="0">
                  <a:pos x="53313" y="9906"/>
                </a:cxn>
              </a:cxnLst>
              <a:rect l="txL" t="txT" r="txR" b="txB"/>
              <a:pathLst>
                <a:path w="18" h="11">
                  <a:moveTo>
                    <a:pt x="17" y="3"/>
                  </a:moveTo>
                  <a:cubicBezTo>
                    <a:pt x="18" y="11"/>
                    <a:pt x="8" y="7"/>
                    <a:pt x="4" y="10"/>
                  </a:cubicBezTo>
                  <a:cubicBezTo>
                    <a:pt x="2" y="10"/>
                    <a:pt x="3" y="6"/>
                    <a:pt x="0" y="6"/>
                  </a:cubicBezTo>
                  <a:cubicBezTo>
                    <a:pt x="1" y="2"/>
                    <a:pt x="8" y="7"/>
                    <a:pt x="9" y="3"/>
                  </a:cubicBezTo>
                  <a:cubicBezTo>
                    <a:pt x="9" y="0"/>
                    <a:pt x="12" y="5"/>
                    <a:pt x="17" y="3"/>
                  </a:cubicBezTo>
                </a:path>
              </a:pathLst>
            </a:custGeom>
            <a:solidFill>
              <a:srgbClr val="787FA7">
                <a:alpha val="100000"/>
              </a:srgbClr>
            </a:solidFill>
            <a:ln w="9525">
              <a:noFill/>
            </a:ln>
          </p:spPr>
          <p:txBody>
            <a:bodyPr/>
            <a:lstStyle/>
            <a:p>
              <a:endParaRPr lang="zh-CN" altLang="en-US" sz="2400"/>
            </a:p>
          </p:txBody>
        </p:sp>
        <p:sp>
          <p:nvSpPr>
            <p:cNvPr id="6176" name="Freeform 23"/>
            <p:cNvSpPr/>
            <p:nvPr/>
          </p:nvSpPr>
          <p:spPr>
            <a:xfrm>
              <a:off x="1270110" y="249237"/>
              <a:ext cx="49393" cy="26302"/>
            </a:xfrm>
            <a:custGeom>
              <a:avLst/>
              <a:gdLst>
                <a:gd name="txL" fmla="*/ 0 w 16"/>
                <a:gd name="txT" fmla="*/ 0 h 8"/>
                <a:gd name="txR" fmla="*/ 16 w 16"/>
                <a:gd name="txB" fmla="*/ 8 h 8"/>
              </a:gdLst>
              <a:ahLst/>
              <a:cxnLst>
                <a:cxn ang="0">
                  <a:pos x="43219" y="9863"/>
                </a:cxn>
                <a:cxn ang="0">
                  <a:pos x="43219" y="16439"/>
                </a:cxn>
                <a:cxn ang="0">
                  <a:pos x="30871" y="23014"/>
                </a:cxn>
                <a:cxn ang="0">
                  <a:pos x="24697" y="26302"/>
                </a:cxn>
                <a:cxn ang="0">
                  <a:pos x="12348" y="23014"/>
                </a:cxn>
                <a:cxn ang="0">
                  <a:pos x="9261" y="26302"/>
                </a:cxn>
                <a:cxn ang="0">
                  <a:pos x="3087" y="23014"/>
                </a:cxn>
                <a:cxn ang="0">
                  <a:pos x="43219" y="9863"/>
                </a:cxn>
              </a:cxnLst>
              <a:rect l="txL" t="txT" r="txR" b="txB"/>
              <a:pathLst>
                <a:path w="16" h="8">
                  <a:moveTo>
                    <a:pt x="14" y="3"/>
                  </a:moveTo>
                  <a:cubicBezTo>
                    <a:pt x="16" y="4"/>
                    <a:pt x="15" y="5"/>
                    <a:pt x="14" y="5"/>
                  </a:cubicBezTo>
                  <a:cubicBezTo>
                    <a:pt x="13" y="7"/>
                    <a:pt x="12" y="6"/>
                    <a:pt x="10" y="7"/>
                  </a:cubicBezTo>
                  <a:cubicBezTo>
                    <a:pt x="9" y="7"/>
                    <a:pt x="8" y="8"/>
                    <a:pt x="8" y="8"/>
                  </a:cubicBezTo>
                  <a:cubicBezTo>
                    <a:pt x="7" y="8"/>
                    <a:pt x="6" y="7"/>
                    <a:pt x="4" y="7"/>
                  </a:cubicBezTo>
                  <a:cubicBezTo>
                    <a:pt x="4" y="7"/>
                    <a:pt x="3" y="8"/>
                    <a:pt x="3" y="8"/>
                  </a:cubicBezTo>
                  <a:cubicBezTo>
                    <a:pt x="1" y="8"/>
                    <a:pt x="1" y="8"/>
                    <a:pt x="1" y="7"/>
                  </a:cubicBezTo>
                  <a:cubicBezTo>
                    <a:pt x="0" y="0"/>
                    <a:pt x="13" y="7"/>
                    <a:pt x="14" y="3"/>
                  </a:cubicBezTo>
                </a:path>
              </a:pathLst>
            </a:custGeom>
            <a:solidFill>
              <a:srgbClr val="787FA7">
                <a:alpha val="100000"/>
              </a:srgbClr>
            </a:solidFill>
            <a:ln w="9525">
              <a:noFill/>
            </a:ln>
          </p:spPr>
          <p:txBody>
            <a:bodyPr/>
            <a:lstStyle/>
            <a:p>
              <a:endParaRPr lang="zh-CN" altLang="en-US" sz="2400"/>
            </a:p>
          </p:txBody>
        </p:sp>
        <p:sp>
          <p:nvSpPr>
            <p:cNvPr id="6177" name="Freeform 24"/>
            <p:cNvSpPr/>
            <p:nvPr/>
          </p:nvSpPr>
          <p:spPr>
            <a:xfrm>
              <a:off x="1087826" y="261761"/>
              <a:ext cx="28225" cy="16282"/>
            </a:xfrm>
            <a:custGeom>
              <a:avLst/>
              <a:gdLst>
                <a:gd name="txL" fmla="*/ 0 w 9"/>
                <a:gd name="txT" fmla="*/ 0 h 5"/>
                <a:gd name="txR" fmla="*/ 9 w 9"/>
                <a:gd name="txB" fmla="*/ 5 h 5"/>
              </a:gdLst>
              <a:ahLst/>
              <a:cxnLst>
                <a:cxn ang="0">
                  <a:pos x="0" y="9769"/>
                </a:cxn>
                <a:cxn ang="0">
                  <a:pos x="21953" y="13026"/>
                </a:cxn>
                <a:cxn ang="0">
                  <a:pos x="0" y="9769"/>
                </a:cxn>
              </a:cxnLst>
              <a:rect l="txL" t="txT" r="txR" b="txB"/>
              <a:pathLst>
                <a:path w="9" h="5">
                  <a:moveTo>
                    <a:pt x="0" y="3"/>
                  </a:moveTo>
                  <a:cubicBezTo>
                    <a:pt x="0" y="1"/>
                    <a:pt x="9" y="0"/>
                    <a:pt x="7" y="4"/>
                  </a:cubicBezTo>
                  <a:cubicBezTo>
                    <a:pt x="4" y="3"/>
                    <a:pt x="4" y="5"/>
                    <a:pt x="0" y="3"/>
                  </a:cubicBezTo>
                </a:path>
              </a:pathLst>
            </a:custGeom>
            <a:solidFill>
              <a:srgbClr val="787FA7">
                <a:alpha val="100000"/>
              </a:srgbClr>
            </a:solidFill>
            <a:ln w="9525">
              <a:noFill/>
            </a:ln>
          </p:spPr>
          <p:txBody>
            <a:bodyPr/>
            <a:lstStyle/>
            <a:p>
              <a:endParaRPr lang="zh-CN" altLang="en-US" sz="2400"/>
            </a:p>
          </p:txBody>
        </p:sp>
        <p:sp>
          <p:nvSpPr>
            <p:cNvPr id="6178" name="Freeform 25"/>
            <p:cNvSpPr/>
            <p:nvPr/>
          </p:nvSpPr>
          <p:spPr>
            <a:xfrm>
              <a:off x="1360664" y="265519"/>
              <a:ext cx="15288" cy="17534"/>
            </a:xfrm>
            <a:custGeom>
              <a:avLst/>
              <a:gdLst>
                <a:gd name="txL" fmla="*/ 0 w 5"/>
                <a:gd name="txT" fmla="*/ 0 h 5"/>
                <a:gd name="txR" fmla="*/ 5 w 5"/>
                <a:gd name="txB" fmla="*/ 5 h 5"/>
              </a:gdLst>
              <a:ahLst/>
              <a:cxnLst>
                <a:cxn ang="0">
                  <a:pos x="0" y="0"/>
                </a:cxn>
                <a:cxn ang="0">
                  <a:pos x="12230" y="17534"/>
                </a:cxn>
                <a:cxn ang="0">
                  <a:pos x="0" y="17534"/>
                </a:cxn>
                <a:cxn ang="0">
                  <a:pos x="0" y="0"/>
                </a:cxn>
              </a:cxnLst>
              <a:rect l="txL" t="txT" r="txR" b="txB"/>
              <a:pathLst>
                <a:path w="5" h="5">
                  <a:moveTo>
                    <a:pt x="0" y="0"/>
                  </a:moveTo>
                  <a:cubicBezTo>
                    <a:pt x="3" y="0"/>
                    <a:pt x="5" y="2"/>
                    <a:pt x="4" y="5"/>
                  </a:cubicBezTo>
                  <a:cubicBezTo>
                    <a:pt x="0" y="5"/>
                    <a:pt x="0" y="5"/>
                    <a:pt x="0" y="5"/>
                  </a:cubicBezTo>
                  <a:lnTo>
                    <a:pt x="0" y="0"/>
                  </a:lnTo>
                  <a:close/>
                </a:path>
              </a:pathLst>
            </a:custGeom>
            <a:solidFill>
              <a:srgbClr val="787FA7">
                <a:alpha val="100000"/>
              </a:srgbClr>
            </a:solidFill>
            <a:ln w="9525">
              <a:noFill/>
            </a:ln>
          </p:spPr>
          <p:txBody>
            <a:bodyPr/>
            <a:lstStyle/>
            <a:p>
              <a:endParaRPr lang="zh-CN" altLang="en-US" sz="2400"/>
            </a:p>
          </p:txBody>
        </p:sp>
        <p:sp>
          <p:nvSpPr>
            <p:cNvPr id="6179" name="Freeform 26"/>
            <p:cNvSpPr/>
            <p:nvPr/>
          </p:nvSpPr>
          <p:spPr>
            <a:xfrm>
              <a:off x="1243062" y="291820"/>
              <a:ext cx="308119" cy="100196"/>
            </a:xfrm>
            <a:custGeom>
              <a:avLst/>
              <a:gdLst>
                <a:gd name="txL" fmla="*/ 0 w 100"/>
                <a:gd name="txT" fmla="*/ 0 h 30"/>
                <a:gd name="txR" fmla="*/ 100 w 100"/>
                <a:gd name="txB" fmla="*/ 30 h 30"/>
              </a:gdLst>
              <a:ahLst/>
              <a:cxnLst>
                <a:cxn ang="0">
                  <a:pos x="308119" y="53438"/>
                </a:cxn>
                <a:cxn ang="0">
                  <a:pos x="308119" y="76817"/>
                </a:cxn>
                <a:cxn ang="0">
                  <a:pos x="295794" y="86837"/>
                </a:cxn>
                <a:cxn ang="0">
                  <a:pos x="243414" y="86837"/>
                </a:cxn>
                <a:cxn ang="0">
                  <a:pos x="224927" y="96856"/>
                </a:cxn>
                <a:cxn ang="0">
                  <a:pos x="212602" y="93516"/>
                </a:cxn>
                <a:cxn ang="0">
                  <a:pos x="209521" y="96856"/>
                </a:cxn>
                <a:cxn ang="0">
                  <a:pos x="191034" y="96856"/>
                </a:cxn>
                <a:cxn ang="0">
                  <a:pos x="191034" y="93516"/>
                </a:cxn>
                <a:cxn ang="0">
                  <a:pos x="181790" y="96856"/>
                </a:cxn>
                <a:cxn ang="0">
                  <a:pos x="166384" y="86837"/>
                </a:cxn>
                <a:cxn ang="0">
                  <a:pos x="101679" y="86837"/>
                </a:cxn>
                <a:cxn ang="0">
                  <a:pos x="104760" y="76817"/>
                </a:cxn>
                <a:cxn ang="0">
                  <a:pos x="95517" y="73477"/>
                </a:cxn>
                <a:cxn ang="0">
                  <a:pos x="86273" y="53438"/>
                </a:cxn>
                <a:cxn ang="0">
                  <a:pos x="95517" y="46758"/>
                </a:cxn>
                <a:cxn ang="0">
                  <a:pos x="86273" y="26719"/>
                </a:cxn>
                <a:cxn ang="0">
                  <a:pos x="49299" y="30059"/>
                </a:cxn>
                <a:cxn ang="0">
                  <a:pos x="40055" y="23379"/>
                </a:cxn>
                <a:cxn ang="0">
                  <a:pos x="30812" y="16699"/>
                </a:cxn>
                <a:cxn ang="0">
                  <a:pos x="15406" y="23379"/>
                </a:cxn>
                <a:cxn ang="0">
                  <a:pos x="6162" y="3340"/>
                </a:cxn>
                <a:cxn ang="0">
                  <a:pos x="52380" y="0"/>
                </a:cxn>
                <a:cxn ang="0">
                  <a:pos x="61624" y="3340"/>
                </a:cxn>
                <a:cxn ang="0">
                  <a:pos x="61624" y="13359"/>
                </a:cxn>
                <a:cxn ang="0">
                  <a:pos x="73949" y="23379"/>
                </a:cxn>
                <a:cxn ang="0">
                  <a:pos x="114004" y="23379"/>
                </a:cxn>
                <a:cxn ang="0">
                  <a:pos x="114004" y="46758"/>
                </a:cxn>
                <a:cxn ang="0">
                  <a:pos x="144816" y="50098"/>
                </a:cxn>
                <a:cxn ang="0">
                  <a:pos x="144816" y="60118"/>
                </a:cxn>
                <a:cxn ang="0">
                  <a:pos x="150978" y="53438"/>
                </a:cxn>
                <a:cxn ang="0">
                  <a:pos x="203359" y="53438"/>
                </a:cxn>
                <a:cxn ang="0">
                  <a:pos x="212602" y="60118"/>
                </a:cxn>
                <a:cxn ang="0">
                  <a:pos x="224927" y="50098"/>
                </a:cxn>
                <a:cxn ang="0">
                  <a:pos x="237252" y="50098"/>
                </a:cxn>
                <a:cxn ang="0">
                  <a:pos x="308119" y="53438"/>
                </a:cxn>
              </a:cxnLst>
              <a:rect l="txL" t="txT" r="txR" b="txB"/>
              <a:pathLst>
                <a:path w="100" h="30">
                  <a:moveTo>
                    <a:pt x="100" y="16"/>
                  </a:moveTo>
                  <a:cubicBezTo>
                    <a:pt x="100" y="23"/>
                    <a:pt x="100" y="23"/>
                    <a:pt x="100" y="23"/>
                  </a:cubicBezTo>
                  <a:cubicBezTo>
                    <a:pt x="98" y="23"/>
                    <a:pt x="96" y="24"/>
                    <a:pt x="96" y="26"/>
                  </a:cubicBezTo>
                  <a:cubicBezTo>
                    <a:pt x="89" y="27"/>
                    <a:pt x="84" y="26"/>
                    <a:pt x="79" y="26"/>
                  </a:cubicBezTo>
                  <a:cubicBezTo>
                    <a:pt x="77" y="26"/>
                    <a:pt x="75" y="29"/>
                    <a:pt x="73" y="29"/>
                  </a:cubicBezTo>
                  <a:cubicBezTo>
                    <a:pt x="71" y="29"/>
                    <a:pt x="71" y="28"/>
                    <a:pt x="69" y="28"/>
                  </a:cubicBezTo>
                  <a:cubicBezTo>
                    <a:pt x="70" y="28"/>
                    <a:pt x="68" y="29"/>
                    <a:pt x="68" y="29"/>
                  </a:cubicBezTo>
                  <a:cubicBezTo>
                    <a:pt x="67" y="29"/>
                    <a:pt x="62" y="29"/>
                    <a:pt x="62" y="29"/>
                  </a:cubicBezTo>
                  <a:cubicBezTo>
                    <a:pt x="62" y="29"/>
                    <a:pt x="62" y="28"/>
                    <a:pt x="62" y="28"/>
                  </a:cubicBezTo>
                  <a:cubicBezTo>
                    <a:pt x="61" y="27"/>
                    <a:pt x="59" y="29"/>
                    <a:pt x="59" y="29"/>
                  </a:cubicBezTo>
                  <a:cubicBezTo>
                    <a:pt x="56" y="28"/>
                    <a:pt x="56" y="26"/>
                    <a:pt x="54" y="26"/>
                  </a:cubicBezTo>
                  <a:cubicBezTo>
                    <a:pt x="48" y="26"/>
                    <a:pt x="41" y="30"/>
                    <a:pt x="33" y="26"/>
                  </a:cubicBezTo>
                  <a:cubicBezTo>
                    <a:pt x="33" y="25"/>
                    <a:pt x="34" y="25"/>
                    <a:pt x="34" y="23"/>
                  </a:cubicBezTo>
                  <a:cubicBezTo>
                    <a:pt x="34" y="21"/>
                    <a:pt x="32" y="23"/>
                    <a:pt x="31" y="22"/>
                  </a:cubicBezTo>
                  <a:cubicBezTo>
                    <a:pt x="30" y="20"/>
                    <a:pt x="31" y="17"/>
                    <a:pt x="28" y="16"/>
                  </a:cubicBezTo>
                  <a:cubicBezTo>
                    <a:pt x="29" y="15"/>
                    <a:pt x="31" y="15"/>
                    <a:pt x="31" y="14"/>
                  </a:cubicBezTo>
                  <a:cubicBezTo>
                    <a:pt x="31" y="11"/>
                    <a:pt x="27" y="12"/>
                    <a:pt x="28" y="8"/>
                  </a:cubicBezTo>
                  <a:cubicBezTo>
                    <a:pt x="26" y="10"/>
                    <a:pt x="20" y="9"/>
                    <a:pt x="16" y="9"/>
                  </a:cubicBezTo>
                  <a:cubicBezTo>
                    <a:pt x="13" y="11"/>
                    <a:pt x="14" y="7"/>
                    <a:pt x="13" y="7"/>
                  </a:cubicBezTo>
                  <a:cubicBezTo>
                    <a:pt x="12" y="6"/>
                    <a:pt x="10" y="7"/>
                    <a:pt x="10" y="5"/>
                  </a:cubicBezTo>
                  <a:cubicBezTo>
                    <a:pt x="9" y="6"/>
                    <a:pt x="7" y="7"/>
                    <a:pt x="5" y="7"/>
                  </a:cubicBezTo>
                  <a:cubicBezTo>
                    <a:pt x="9" y="2"/>
                    <a:pt x="0" y="6"/>
                    <a:pt x="2" y="1"/>
                  </a:cubicBezTo>
                  <a:cubicBezTo>
                    <a:pt x="8" y="2"/>
                    <a:pt x="12" y="0"/>
                    <a:pt x="17" y="0"/>
                  </a:cubicBezTo>
                  <a:cubicBezTo>
                    <a:pt x="17" y="1"/>
                    <a:pt x="19" y="0"/>
                    <a:pt x="20" y="1"/>
                  </a:cubicBezTo>
                  <a:cubicBezTo>
                    <a:pt x="20" y="1"/>
                    <a:pt x="20" y="3"/>
                    <a:pt x="20" y="4"/>
                  </a:cubicBezTo>
                  <a:cubicBezTo>
                    <a:pt x="21" y="5"/>
                    <a:pt x="25" y="3"/>
                    <a:pt x="24" y="7"/>
                  </a:cubicBezTo>
                  <a:cubicBezTo>
                    <a:pt x="28" y="3"/>
                    <a:pt x="32" y="7"/>
                    <a:pt x="37" y="7"/>
                  </a:cubicBezTo>
                  <a:cubicBezTo>
                    <a:pt x="36" y="11"/>
                    <a:pt x="39" y="11"/>
                    <a:pt x="37" y="14"/>
                  </a:cubicBezTo>
                  <a:cubicBezTo>
                    <a:pt x="39" y="14"/>
                    <a:pt x="43" y="13"/>
                    <a:pt x="47" y="15"/>
                  </a:cubicBezTo>
                  <a:cubicBezTo>
                    <a:pt x="48" y="15"/>
                    <a:pt x="40" y="18"/>
                    <a:pt x="47" y="18"/>
                  </a:cubicBezTo>
                  <a:cubicBezTo>
                    <a:pt x="48" y="18"/>
                    <a:pt x="48" y="16"/>
                    <a:pt x="49" y="16"/>
                  </a:cubicBezTo>
                  <a:cubicBezTo>
                    <a:pt x="54" y="16"/>
                    <a:pt x="60" y="16"/>
                    <a:pt x="66" y="16"/>
                  </a:cubicBezTo>
                  <a:cubicBezTo>
                    <a:pt x="67" y="16"/>
                    <a:pt x="69" y="18"/>
                    <a:pt x="69" y="18"/>
                  </a:cubicBezTo>
                  <a:cubicBezTo>
                    <a:pt x="72" y="17"/>
                    <a:pt x="66" y="15"/>
                    <a:pt x="73" y="15"/>
                  </a:cubicBezTo>
                  <a:cubicBezTo>
                    <a:pt x="75" y="15"/>
                    <a:pt x="76" y="15"/>
                    <a:pt x="77" y="15"/>
                  </a:cubicBezTo>
                  <a:cubicBezTo>
                    <a:pt x="83" y="14"/>
                    <a:pt x="92" y="14"/>
                    <a:pt x="100" y="16"/>
                  </a:cubicBezTo>
                </a:path>
              </a:pathLst>
            </a:custGeom>
            <a:solidFill>
              <a:srgbClr val="787FA7">
                <a:alpha val="100000"/>
              </a:srgbClr>
            </a:solidFill>
            <a:ln w="9525">
              <a:noFill/>
            </a:ln>
          </p:spPr>
          <p:txBody>
            <a:bodyPr/>
            <a:lstStyle/>
            <a:p>
              <a:endParaRPr lang="zh-CN" altLang="en-US" sz="2400"/>
            </a:p>
          </p:txBody>
        </p:sp>
        <p:sp>
          <p:nvSpPr>
            <p:cNvPr id="6180" name="Freeform 27"/>
            <p:cNvSpPr/>
            <p:nvPr/>
          </p:nvSpPr>
          <p:spPr>
            <a:xfrm>
              <a:off x="3871482" y="288063"/>
              <a:ext cx="310471" cy="239217"/>
            </a:xfrm>
            <a:custGeom>
              <a:avLst/>
              <a:gdLst>
                <a:gd name="txL" fmla="*/ 0 w 100"/>
                <a:gd name="txT" fmla="*/ 0 h 72"/>
                <a:gd name="txR" fmla="*/ 100 w 100"/>
                <a:gd name="txB" fmla="*/ 72 h 72"/>
              </a:gdLst>
              <a:ahLst/>
              <a:cxnLst>
                <a:cxn ang="0">
                  <a:pos x="254586" y="6645"/>
                </a:cxn>
                <a:cxn ang="0">
                  <a:pos x="307366" y="3322"/>
                </a:cxn>
                <a:cxn ang="0">
                  <a:pos x="304262" y="26580"/>
                </a:cxn>
                <a:cxn ang="0">
                  <a:pos x="245272" y="33225"/>
                </a:cxn>
                <a:cxn ang="0">
                  <a:pos x="239063" y="43192"/>
                </a:cxn>
                <a:cxn ang="0">
                  <a:pos x="229749" y="43192"/>
                </a:cxn>
                <a:cxn ang="0">
                  <a:pos x="220434" y="53159"/>
                </a:cxn>
                <a:cxn ang="0">
                  <a:pos x="211120" y="49837"/>
                </a:cxn>
                <a:cxn ang="0">
                  <a:pos x="195597" y="53159"/>
                </a:cxn>
                <a:cxn ang="0">
                  <a:pos x="176968" y="56482"/>
                </a:cxn>
                <a:cxn ang="0">
                  <a:pos x="173864" y="66449"/>
                </a:cxn>
                <a:cxn ang="0">
                  <a:pos x="152131" y="79739"/>
                </a:cxn>
                <a:cxn ang="0">
                  <a:pos x="136607" y="89706"/>
                </a:cxn>
                <a:cxn ang="0">
                  <a:pos x="130398" y="99674"/>
                </a:cxn>
                <a:cxn ang="0">
                  <a:pos x="124188" y="109641"/>
                </a:cxn>
                <a:cxn ang="0">
                  <a:pos x="102455" y="119609"/>
                </a:cxn>
                <a:cxn ang="0">
                  <a:pos x="99351" y="122931"/>
                </a:cxn>
                <a:cxn ang="0">
                  <a:pos x="80722" y="132898"/>
                </a:cxn>
                <a:cxn ang="0">
                  <a:pos x="71408" y="149511"/>
                </a:cxn>
                <a:cxn ang="0">
                  <a:pos x="77618" y="179413"/>
                </a:cxn>
                <a:cxn ang="0">
                  <a:pos x="62094" y="189380"/>
                </a:cxn>
                <a:cxn ang="0">
                  <a:pos x="71408" y="205992"/>
                </a:cxn>
                <a:cxn ang="0">
                  <a:pos x="68304" y="212637"/>
                </a:cxn>
                <a:cxn ang="0">
                  <a:pos x="71408" y="215960"/>
                </a:cxn>
                <a:cxn ang="0">
                  <a:pos x="77618" y="212637"/>
                </a:cxn>
                <a:cxn ang="0">
                  <a:pos x="90037" y="219282"/>
                </a:cxn>
                <a:cxn ang="0">
                  <a:pos x="83827" y="239217"/>
                </a:cxn>
                <a:cxn ang="0">
                  <a:pos x="46571" y="239217"/>
                </a:cxn>
                <a:cxn ang="0">
                  <a:pos x="49675" y="229250"/>
                </a:cxn>
                <a:cxn ang="0">
                  <a:pos x="37257" y="225927"/>
                </a:cxn>
                <a:cxn ang="0">
                  <a:pos x="27942" y="215960"/>
                </a:cxn>
                <a:cxn ang="0">
                  <a:pos x="18628" y="215960"/>
                </a:cxn>
                <a:cxn ang="0">
                  <a:pos x="6209" y="215960"/>
                </a:cxn>
                <a:cxn ang="0">
                  <a:pos x="3105" y="182735"/>
                </a:cxn>
                <a:cxn ang="0">
                  <a:pos x="24838" y="172768"/>
                </a:cxn>
                <a:cxn ang="0">
                  <a:pos x="18628" y="169445"/>
                </a:cxn>
                <a:cxn ang="0">
                  <a:pos x="24838" y="159478"/>
                </a:cxn>
                <a:cxn ang="0">
                  <a:pos x="46571" y="149511"/>
                </a:cxn>
                <a:cxn ang="0">
                  <a:pos x="46571" y="132898"/>
                </a:cxn>
                <a:cxn ang="0">
                  <a:pos x="58989" y="126253"/>
                </a:cxn>
                <a:cxn ang="0">
                  <a:pos x="68304" y="112964"/>
                </a:cxn>
                <a:cxn ang="0">
                  <a:pos x="68304" y="89706"/>
                </a:cxn>
                <a:cxn ang="0">
                  <a:pos x="102455" y="76417"/>
                </a:cxn>
                <a:cxn ang="0">
                  <a:pos x="108665" y="66449"/>
                </a:cxn>
                <a:cxn ang="0">
                  <a:pos x="111770" y="73094"/>
                </a:cxn>
                <a:cxn ang="0">
                  <a:pos x="121084" y="63127"/>
                </a:cxn>
                <a:cxn ang="0">
                  <a:pos x="124188" y="53159"/>
                </a:cxn>
                <a:cxn ang="0">
                  <a:pos x="145921" y="49837"/>
                </a:cxn>
                <a:cxn ang="0">
                  <a:pos x="173864" y="43192"/>
                </a:cxn>
                <a:cxn ang="0">
                  <a:pos x="176968" y="39870"/>
                </a:cxn>
                <a:cxn ang="0">
                  <a:pos x="186283" y="43192"/>
                </a:cxn>
                <a:cxn ang="0">
                  <a:pos x="189387" y="33225"/>
                </a:cxn>
                <a:cxn ang="0">
                  <a:pos x="195597" y="33225"/>
                </a:cxn>
                <a:cxn ang="0">
                  <a:pos x="223539" y="29902"/>
                </a:cxn>
                <a:cxn ang="0">
                  <a:pos x="232853" y="26580"/>
                </a:cxn>
                <a:cxn ang="0">
                  <a:pos x="239063" y="19935"/>
                </a:cxn>
                <a:cxn ang="0">
                  <a:pos x="254586" y="6645"/>
                </a:cxn>
              </a:cxnLst>
              <a:rect l="txL" t="txT" r="txR" b="txB"/>
              <a:pathLst>
                <a:path w="100" h="72">
                  <a:moveTo>
                    <a:pt x="82" y="2"/>
                  </a:moveTo>
                  <a:cubicBezTo>
                    <a:pt x="87" y="5"/>
                    <a:pt x="93" y="0"/>
                    <a:pt x="99" y="1"/>
                  </a:cubicBezTo>
                  <a:cubicBezTo>
                    <a:pt x="100" y="4"/>
                    <a:pt x="97" y="4"/>
                    <a:pt x="98" y="8"/>
                  </a:cubicBezTo>
                  <a:cubicBezTo>
                    <a:pt x="93" y="5"/>
                    <a:pt x="86" y="10"/>
                    <a:pt x="79" y="10"/>
                  </a:cubicBezTo>
                  <a:cubicBezTo>
                    <a:pt x="78" y="10"/>
                    <a:pt x="78" y="13"/>
                    <a:pt x="77" y="13"/>
                  </a:cubicBezTo>
                  <a:cubicBezTo>
                    <a:pt x="76" y="14"/>
                    <a:pt x="74" y="13"/>
                    <a:pt x="74" y="13"/>
                  </a:cubicBezTo>
                  <a:cubicBezTo>
                    <a:pt x="74" y="13"/>
                    <a:pt x="71" y="16"/>
                    <a:pt x="71" y="16"/>
                  </a:cubicBezTo>
                  <a:cubicBezTo>
                    <a:pt x="70" y="16"/>
                    <a:pt x="70" y="14"/>
                    <a:pt x="68" y="15"/>
                  </a:cubicBezTo>
                  <a:cubicBezTo>
                    <a:pt x="67" y="15"/>
                    <a:pt x="65" y="15"/>
                    <a:pt x="63" y="16"/>
                  </a:cubicBezTo>
                  <a:cubicBezTo>
                    <a:pt x="62" y="16"/>
                    <a:pt x="59" y="17"/>
                    <a:pt x="57" y="17"/>
                  </a:cubicBezTo>
                  <a:cubicBezTo>
                    <a:pt x="55" y="18"/>
                    <a:pt x="57" y="19"/>
                    <a:pt x="56" y="20"/>
                  </a:cubicBezTo>
                  <a:cubicBezTo>
                    <a:pt x="55" y="21"/>
                    <a:pt x="49" y="20"/>
                    <a:pt x="49" y="24"/>
                  </a:cubicBezTo>
                  <a:cubicBezTo>
                    <a:pt x="48" y="26"/>
                    <a:pt x="45" y="27"/>
                    <a:pt x="44" y="27"/>
                  </a:cubicBezTo>
                  <a:cubicBezTo>
                    <a:pt x="44" y="28"/>
                    <a:pt x="42" y="29"/>
                    <a:pt x="42" y="30"/>
                  </a:cubicBezTo>
                  <a:cubicBezTo>
                    <a:pt x="41" y="31"/>
                    <a:pt x="40" y="31"/>
                    <a:pt x="40" y="33"/>
                  </a:cubicBezTo>
                  <a:cubicBezTo>
                    <a:pt x="35" y="34"/>
                    <a:pt x="36" y="32"/>
                    <a:pt x="33" y="36"/>
                  </a:cubicBezTo>
                  <a:cubicBezTo>
                    <a:pt x="33" y="36"/>
                    <a:pt x="32" y="35"/>
                    <a:pt x="32" y="37"/>
                  </a:cubicBezTo>
                  <a:cubicBezTo>
                    <a:pt x="32" y="39"/>
                    <a:pt x="28" y="38"/>
                    <a:pt x="26" y="40"/>
                  </a:cubicBezTo>
                  <a:cubicBezTo>
                    <a:pt x="26" y="42"/>
                    <a:pt x="28" y="47"/>
                    <a:pt x="23" y="45"/>
                  </a:cubicBezTo>
                  <a:cubicBezTo>
                    <a:pt x="24" y="48"/>
                    <a:pt x="22" y="54"/>
                    <a:pt x="25" y="54"/>
                  </a:cubicBezTo>
                  <a:cubicBezTo>
                    <a:pt x="24" y="55"/>
                    <a:pt x="22" y="56"/>
                    <a:pt x="20" y="57"/>
                  </a:cubicBezTo>
                  <a:cubicBezTo>
                    <a:pt x="19" y="60"/>
                    <a:pt x="24" y="59"/>
                    <a:pt x="23" y="62"/>
                  </a:cubicBezTo>
                  <a:cubicBezTo>
                    <a:pt x="23" y="62"/>
                    <a:pt x="21" y="63"/>
                    <a:pt x="22" y="64"/>
                  </a:cubicBezTo>
                  <a:cubicBezTo>
                    <a:pt x="22" y="63"/>
                    <a:pt x="24" y="65"/>
                    <a:pt x="23" y="65"/>
                  </a:cubicBezTo>
                  <a:cubicBezTo>
                    <a:pt x="24" y="65"/>
                    <a:pt x="25" y="64"/>
                    <a:pt x="25" y="64"/>
                  </a:cubicBezTo>
                  <a:cubicBezTo>
                    <a:pt x="26" y="64"/>
                    <a:pt x="26" y="67"/>
                    <a:pt x="29" y="66"/>
                  </a:cubicBezTo>
                  <a:cubicBezTo>
                    <a:pt x="29" y="69"/>
                    <a:pt x="27" y="69"/>
                    <a:pt x="27" y="72"/>
                  </a:cubicBezTo>
                  <a:cubicBezTo>
                    <a:pt x="15" y="72"/>
                    <a:pt x="15" y="72"/>
                    <a:pt x="15" y="72"/>
                  </a:cubicBezTo>
                  <a:cubicBezTo>
                    <a:pt x="15" y="71"/>
                    <a:pt x="17" y="70"/>
                    <a:pt x="16" y="69"/>
                  </a:cubicBezTo>
                  <a:cubicBezTo>
                    <a:pt x="15" y="68"/>
                    <a:pt x="14" y="69"/>
                    <a:pt x="12" y="68"/>
                  </a:cubicBezTo>
                  <a:cubicBezTo>
                    <a:pt x="11" y="67"/>
                    <a:pt x="10" y="65"/>
                    <a:pt x="9" y="65"/>
                  </a:cubicBezTo>
                  <a:cubicBezTo>
                    <a:pt x="9" y="65"/>
                    <a:pt x="7" y="65"/>
                    <a:pt x="6" y="65"/>
                  </a:cubicBezTo>
                  <a:cubicBezTo>
                    <a:pt x="5" y="64"/>
                    <a:pt x="5" y="65"/>
                    <a:pt x="2" y="65"/>
                  </a:cubicBezTo>
                  <a:cubicBezTo>
                    <a:pt x="2" y="62"/>
                    <a:pt x="0" y="60"/>
                    <a:pt x="1" y="55"/>
                  </a:cubicBezTo>
                  <a:cubicBezTo>
                    <a:pt x="5" y="60"/>
                    <a:pt x="1" y="50"/>
                    <a:pt x="8" y="52"/>
                  </a:cubicBezTo>
                  <a:cubicBezTo>
                    <a:pt x="9" y="51"/>
                    <a:pt x="6" y="51"/>
                    <a:pt x="6" y="51"/>
                  </a:cubicBezTo>
                  <a:cubicBezTo>
                    <a:pt x="7" y="50"/>
                    <a:pt x="11" y="49"/>
                    <a:pt x="8" y="48"/>
                  </a:cubicBezTo>
                  <a:cubicBezTo>
                    <a:pt x="9" y="46"/>
                    <a:pt x="12" y="46"/>
                    <a:pt x="15" y="45"/>
                  </a:cubicBezTo>
                  <a:cubicBezTo>
                    <a:pt x="14" y="43"/>
                    <a:pt x="19" y="41"/>
                    <a:pt x="15" y="40"/>
                  </a:cubicBezTo>
                  <a:cubicBezTo>
                    <a:pt x="15" y="38"/>
                    <a:pt x="17" y="39"/>
                    <a:pt x="19" y="38"/>
                  </a:cubicBezTo>
                  <a:cubicBezTo>
                    <a:pt x="19" y="36"/>
                    <a:pt x="20" y="35"/>
                    <a:pt x="22" y="34"/>
                  </a:cubicBezTo>
                  <a:cubicBezTo>
                    <a:pt x="19" y="32"/>
                    <a:pt x="23" y="32"/>
                    <a:pt x="22" y="27"/>
                  </a:cubicBezTo>
                  <a:cubicBezTo>
                    <a:pt x="27" y="27"/>
                    <a:pt x="29" y="24"/>
                    <a:pt x="33" y="23"/>
                  </a:cubicBezTo>
                  <a:cubicBezTo>
                    <a:pt x="35" y="24"/>
                    <a:pt x="34" y="21"/>
                    <a:pt x="35" y="20"/>
                  </a:cubicBezTo>
                  <a:cubicBezTo>
                    <a:pt x="35" y="20"/>
                    <a:pt x="36" y="21"/>
                    <a:pt x="36" y="22"/>
                  </a:cubicBezTo>
                  <a:cubicBezTo>
                    <a:pt x="37" y="21"/>
                    <a:pt x="38" y="20"/>
                    <a:pt x="39" y="19"/>
                  </a:cubicBezTo>
                  <a:cubicBezTo>
                    <a:pt x="39" y="18"/>
                    <a:pt x="40" y="18"/>
                    <a:pt x="40" y="16"/>
                  </a:cubicBezTo>
                  <a:cubicBezTo>
                    <a:pt x="43" y="16"/>
                    <a:pt x="45" y="16"/>
                    <a:pt x="47" y="15"/>
                  </a:cubicBezTo>
                  <a:cubicBezTo>
                    <a:pt x="49" y="13"/>
                    <a:pt x="51" y="14"/>
                    <a:pt x="56" y="13"/>
                  </a:cubicBezTo>
                  <a:cubicBezTo>
                    <a:pt x="57" y="13"/>
                    <a:pt x="56" y="12"/>
                    <a:pt x="57" y="12"/>
                  </a:cubicBezTo>
                  <a:cubicBezTo>
                    <a:pt x="59" y="11"/>
                    <a:pt x="60" y="13"/>
                    <a:pt x="60" y="13"/>
                  </a:cubicBezTo>
                  <a:cubicBezTo>
                    <a:pt x="62" y="13"/>
                    <a:pt x="59" y="10"/>
                    <a:pt x="61" y="10"/>
                  </a:cubicBezTo>
                  <a:cubicBezTo>
                    <a:pt x="62" y="10"/>
                    <a:pt x="62" y="10"/>
                    <a:pt x="63" y="10"/>
                  </a:cubicBezTo>
                  <a:cubicBezTo>
                    <a:pt x="64" y="10"/>
                    <a:pt x="68" y="10"/>
                    <a:pt x="72" y="9"/>
                  </a:cubicBezTo>
                  <a:cubicBezTo>
                    <a:pt x="75" y="8"/>
                    <a:pt x="74" y="9"/>
                    <a:pt x="75" y="8"/>
                  </a:cubicBezTo>
                  <a:cubicBezTo>
                    <a:pt x="75" y="8"/>
                    <a:pt x="77" y="6"/>
                    <a:pt x="77" y="6"/>
                  </a:cubicBezTo>
                  <a:cubicBezTo>
                    <a:pt x="81" y="4"/>
                    <a:pt x="82" y="9"/>
                    <a:pt x="82" y="2"/>
                  </a:cubicBezTo>
                </a:path>
              </a:pathLst>
            </a:custGeom>
            <a:solidFill>
              <a:srgbClr val="787FA7">
                <a:alpha val="100000"/>
              </a:srgbClr>
            </a:solidFill>
            <a:ln w="9525">
              <a:noFill/>
            </a:ln>
          </p:spPr>
          <p:txBody>
            <a:bodyPr/>
            <a:lstStyle/>
            <a:p>
              <a:endParaRPr lang="zh-CN" altLang="en-US" sz="2400"/>
            </a:p>
          </p:txBody>
        </p:sp>
        <p:sp>
          <p:nvSpPr>
            <p:cNvPr id="6181" name="Freeform 28"/>
            <p:cNvSpPr/>
            <p:nvPr/>
          </p:nvSpPr>
          <p:spPr>
            <a:xfrm>
              <a:off x="1163092" y="301839"/>
              <a:ext cx="34104" cy="17534"/>
            </a:xfrm>
            <a:custGeom>
              <a:avLst/>
              <a:gdLst>
                <a:gd name="txL" fmla="*/ 0 w 11"/>
                <a:gd name="txT" fmla="*/ 0 h 5"/>
                <a:gd name="txR" fmla="*/ 11 w 11"/>
                <a:gd name="txB" fmla="*/ 5 h 5"/>
              </a:gdLst>
              <a:ahLst/>
              <a:cxnLst>
                <a:cxn ang="0">
                  <a:pos x="24803" y="3507"/>
                </a:cxn>
                <a:cxn ang="0">
                  <a:pos x="34104" y="3507"/>
                </a:cxn>
                <a:cxn ang="0">
                  <a:pos x="24803" y="3507"/>
                </a:cxn>
              </a:cxnLst>
              <a:rect l="txL" t="txT" r="txR" b="txB"/>
              <a:pathLst>
                <a:path w="11" h="5">
                  <a:moveTo>
                    <a:pt x="8" y="1"/>
                  </a:moveTo>
                  <a:cubicBezTo>
                    <a:pt x="11" y="1"/>
                    <a:pt x="11" y="1"/>
                    <a:pt x="11" y="1"/>
                  </a:cubicBezTo>
                  <a:cubicBezTo>
                    <a:pt x="11" y="5"/>
                    <a:pt x="0" y="0"/>
                    <a:pt x="8" y="1"/>
                  </a:cubicBezTo>
                </a:path>
              </a:pathLst>
            </a:custGeom>
            <a:solidFill>
              <a:srgbClr val="787FA7">
                <a:alpha val="100000"/>
              </a:srgbClr>
            </a:solidFill>
            <a:ln w="9525">
              <a:noFill/>
            </a:ln>
          </p:spPr>
          <p:txBody>
            <a:bodyPr/>
            <a:lstStyle/>
            <a:p>
              <a:endParaRPr lang="zh-CN" altLang="en-US" sz="2400"/>
            </a:p>
          </p:txBody>
        </p:sp>
        <p:sp>
          <p:nvSpPr>
            <p:cNvPr id="6182" name="Freeform 29"/>
            <p:cNvSpPr/>
            <p:nvPr/>
          </p:nvSpPr>
          <p:spPr>
            <a:xfrm>
              <a:off x="5383853" y="321879"/>
              <a:ext cx="95259" cy="80157"/>
            </a:xfrm>
            <a:custGeom>
              <a:avLst/>
              <a:gdLst>
                <a:gd name="txL" fmla="*/ 0 w 31"/>
                <a:gd name="txT" fmla="*/ 0 h 24"/>
                <a:gd name="txR" fmla="*/ 31 w 31"/>
                <a:gd name="txB" fmla="*/ 24 h 24"/>
              </a:gdLst>
              <a:ahLst/>
              <a:cxnLst>
                <a:cxn ang="0">
                  <a:pos x="24583" y="0"/>
                </a:cxn>
                <a:cxn ang="0">
                  <a:pos x="30729" y="6680"/>
                </a:cxn>
                <a:cxn ang="0">
                  <a:pos x="55312" y="20039"/>
                </a:cxn>
                <a:cxn ang="0">
                  <a:pos x="67603" y="10020"/>
                </a:cxn>
                <a:cxn ang="0">
                  <a:pos x="95259" y="16699"/>
                </a:cxn>
                <a:cxn ang="0">
                  <a:pos x="86040" y="40079"/>
                </a:cxn>
                <a:cxn ang="0">
                  <a:pos x="52239" y="46758"/>
                </a:cxn>
                <a:cxn ang="0">
                  <a:pos x="52239" y="53438"/>
                </a:cxn>
                <a:cxn ang="0">
                  <a:pos x="43020" y="63458"/>
                </a:cxn>
                <a:cxn ang="0">
                  <a:pos x="30729" y="66798"/>
                </a:cxn>
                <a:cxn ang="0">
                  <a:pos x="12291" y="56778"/>
                </a:cxn>
                <a:cxn ang="0">
                  <a:pos x="0" y="20039"/>
                </a:cxn>
                <a:cxn ang="0">
                  <a:pos x="24583" y="0"/>
                </a:cxn>
              </a:cxnLst>
              <a:rect l="txL" t="txT" r="txR" b="txB"/>
              <a:pathLst>
                <a:path w="31" h="24">
                  <a:moveTo>
                    <a:pt x="8" y="0"/>
                  </a:moveTo>
                  <a:cubicBezTo>
                    <a:pt x="10" y="0"/>
                    <a:pt x="10" y="1"/>
                    <a:pt x="10" y="2"/>
                  </a:cubicBezTo>
                  <a:cubicBezTo>
                    <a:pt x="11" y="5"/>
                    <a:pt x="16" y="4"/>
                    <a:pt x="18" y="6"/>
                  </a:cubicBezTo>
                  <a:cubicBezTo>
                    <a:pt x="21" y="7"/>
                    <a:pt x="22" y="3"/>
                    <a:pt x="22" y="3"/>
                  </a:cubicBezTo>
                  <a:cubicBezTo>
                    <a:pt x="24" y="3"/>
                    <a:pt x="26" y="6"/>
                    <a:pt x="31" y="5"/>
                  </a:cubicBezTo>
                  <a:cubicBezTo>
                    <a:pt x="30" y="6"/>
                    <a:pt x="23" y="9"/>
                    <a:pt x="28" y="12"/>
                  </a:cubicBezTo>
                  <a:cubicBezTo>
                    <a:pt x="27" y="15"/>
                    <a:pt x="22" y="14"/>
                    <a:pt x="17" y="14"/>
                  </a:cubicBezTo>
                  <a:cubicBezTo>
                    <a:pt x="15" y="15"/>
                    <a:pt x="16" y="16"/>
                    <a:pt x="17" y="16"/>
                  </a:cubicBezTo>
                  <a:cubicBezTo>
                    <a:pt x="18" y="18"/>
                    <a:pt x="9" y="17"/>
                    <a:pt x="14" y="19"/>
                  </a:cubicBezTo>
                  <a:cubicBezTo>
                    <a:pt x="14" y="24"/>
                    <a:pt x="9" y="16"/>
                    <a:pt x="10" y="20"/>
                  </a:cubicBezTo>
                  <a:cubicBezTo>
                    <a:pt x="8" y="19"/>
                    <a:pt x="9" y="16"/>
                    <a:pt x="4" y="17"/>
                  </a:cubicBezTo>
                  <a:cubicBezTo>
                    <a:pt x="3" y="13"/>
                    <a:pt x="4" y="7"/>
                    <a:pt x="0" y="6"/>
                  </a:cubicBezTo>
                  <a:cubicBezTo>
                    <a:pt x="1" y="3"/>
                    <a:pt x="9" y="6"/>
                    <a:pt x="8" y="0"/>
                  </a:cubicBezTo>
                </a:path>
              </a:pathLst>
            </a:custGeom>
            <a:solidFill>
              <a:srgbClr val="787FA7">
                <a:alpha val="100000"/>
              </a:srgbClr>
            </a:solidFill>
            <a:ln w="9525">
              <a:noFill/>
            </a:ln>
          </p:spPr>
          <p:txBody>
            <a:bodyPr/>
            <a:lstStyle/>
            <a:p>
              <a:endParaRPr lang="zh-CN" altLang="en-US" sz="2400"/>
            </a:p>
          </p:txBody>
        </p:sp>
        <p:sp>
          <p:nvSpPr>
            <p:cNvPr id="6183" name="Freeform 30"/>
            <p:cNvSpPr/>
            <p:nvPr/>
          </p:nvSpPr>
          <p:spPr>
            <a:xfrm>
              <a:off x="850268" y="331898"/>
              <a:ext cx="24696" cy="20039"/>
            </a:xfrm>
            <a:custGeom>
              <a:avLst/>
              <a:gdLst>
                <a:gd name="txL" fmla="*/ 0 w 8"/>
                <a:gd name="txT" fmla="*/ 0 h 6"/>
                <a:gd name="txR" fmla="*/ 8 w 8"/>
                <a:gd name="txB" fmla="*/ 6 h 6"/>
              </a:gdLst>
              <a:ahLst/>
              <a:cxnLst>
                <a:cxn ang="0">
                  <a:pos x="12348" y="0"/>
                </a:cxn>
                <a:cxn ang="0">
                  <a:pos x="15435" y="20039"/>
                </a:cxn>
                <a:cxn ang="0">
                  <a:pos x="0" y="13359"/>
                </a:cxn>
                <a:cxn ang="0">
                  <a:pos x="12348" y="0"/>
                </a:cxn>
              </a:cxnLst>
              <a:rect l="txL" t="txT" r="txR" b="txB"/>
              <a:pathLst>
                <a:path w="8" h="6">
                  <a:moveTo>
                    <a:pt x="4" y="0"/>
                  </a:moveTo>
                  <a:cubicBezTo>
                    <a:pt x="8" y="1"/>
                    <a:pt x="5" y="2"/>
                    <a:pt x="5" y="6"/>
                  </a:cubicBezTo>
                  <a:cubicBezTo>
                    <a:pt x="4" y="5"/>
                    <a:pt x="2" y="4"/>
                    <a:pt x="0" y="4"/>
                  </a:cubicBezTo>
                  <a:cubicBezTo>
                    <a:pt x="0" y="2"/>
                    <a:pt x="4" y="3"/>
                    <a:pt x="4" y="0"/>
                  </a:cubicBezTo>
                </a:path>
              </a:pathLst>
            </a:custGeom>
            <a:solidFill>
              <a:srgbClr val="787FA7">
                <a:alpha val="100000"/>
              </a:srgbClr>
            </a:solidFill>
            <a:ln w="9525">
              <a:noFill/>
            </a:ln>
          </p:spPr>
          <p:txBody>
            <a:bodyPr/>
            <a:lstStyle/>
            <a:p>
              <a:endParaRPr lang="zh-CN" altLang="en-US" sz="2400"/>
            </a:p>
          </p:txBody>
        </p:sp>
        <p:sp>
          <p:nvSpPr>
            <p:cNvPr id="6184" name="Freeform 33"/>
            <p:cNvSpPr/>
            <p:nvPr/>
          </p:nvSpPr>
          <p:spPr>
            <a:xfrm>
              <a:off x="1144275" y="408298"/>
              <a:ext cx="107018" cy="96438"/>
            </a:xfrm>
            <a:custGeom>
              <a:avLst/>
              <a:gdLst>
                <a:gd name="txL" fmla="*/ 0 w 35"/>
                <a:gd name="txT" fmla="*/ 0 h 29"/>
                <a:gd name="txR" fmla="*/ 35 w 35"/>
                <a:gd name="txB" fmla="*/ 29 h 29"/>
              </a:gdLst>
              <a:ahLst/>
              <a:cxnLst>
                <a:cxn ang="0">
                  <a:pos x="33634" y="16627"/>
                </a:cxn>
                <a:cxn ang="0">
                  <a:pos x="33634" y="13302"/>
                </a:cxn>
                <a:cxn ang="0">
                  <a:pos x="82557" y="0"/>
                </a:cxn>
                <a:cxn ang="0">
                  <a:pos x="91730" y="16627"/>
                </a:cxn>
                <a:cxn ang="0">
                  <a:pos x="82557" y="29929"/>
                </a:cxn>
                <a:cxn ang="0">
                  <a:pos x="103960" y="36580"/>
                </a:cxn>
                <a:cxn ang="0">
                  <a:pos x="107018" y="73160"/>
                </a:cxn>
                <a:cxn ang="0">
                  <a:pos x="94787" y="73160"/>
                </a:cxn>
                <a:cxn ang="0">
                  <a:pos x="94787" y="83136"/>
                </a:cxn>
                <a:cxn ang="0">
                  <a:pos x="82557" y="83136"/>
                </a:cxn>
                <a:cxn ang="0">
                  <a:pos x="70326" y="93113"/>
                </a:cxn>
                <a:cxn ang="0">
                  <a:pos x="55038" y="76485"/>
                </a:cxn>
                <a:cxn ang="0">
                  <a:pos x="42807" y="63184"/>
                </a:cxn>
                <a:cxn ang="0">
                  <a:pos x="33634" y="53207"/>
                </a:cxn>
                <a:cxn ang="0">
                  <a:pos x="12231" y="49882"/>
                </a:cxn>
                <a:cxn ang="0">
                  <a:pos x="0" y="39905"/>
                </a:cxn>
                <a:cxn ang="0">
                  <a:pos x="42807" y="46556"/>
                </a:cxn>
                <a:cxn ang="0">
                  <a:pos x="45865" y="26604"/>
                </a:cxn>
                <a:cxn ang="0">
                  <a:pos x="30577" y="13302"/>
                </a:cxn>
                <a:cxn ang="0">
                  <a:pos x="33634" y="16627"/>
                </a:cxn>
              </a:cxnLst>
              <a:rect l="txL" t="txT" r="txR" b="txB"/>
              <a:pathLst>
                <a:path w="35" h="29">
                  <a:moveTo>
                    <a:pt x="11" y="5"/>
                  </a:moveTo>
                  <a:cubicBezTo>
                    <a:pt x="13" y="5"/>
                    <a:pt x="12" y="4"/>
                    <a:pt x="11" y="4"/>
                  </a:cubicBezTo>
                  <a:cubicBezTo>
                    <a:pt x="15" y="1"/>
                    <a:pt x="25" y="4"/>
                    <a:pt x="27" y="0"/>
                  </a:cubicBezTo>
                  <a:cubicBezTo>
                    <a:pt x="29" y="1"/>
                    <a:pt x="29" y="3"/>
                    <a:pt x="30" y="5"/>
                  </a:cubicBezTo>
                  <a:cubicBezTo>
                    <a:pt x="30" y="8"/>
                    <a:pt x="27" y="7"/>
                    <a:pt x="27" y="9"/>
                  </a:cubicBezTo>
                  <a:cubicBezTo>
                    <a:pt x="28" y="14"/>
                    <a:pt x="30" y="11"/>
                    <a:pt x="34" y="11"/>
                  </a:cubicBezTo>
                  <a:cubicBezTo>
                    <a:pt x="35" y="16"/>
                    <a:pt x="34" y="16"/>
                    <a:pt x="35" y="22"/>
                  </a:cubicBezTo>
                  <a:cubicBezTo>
                    <a:pt x="34" y="23"/>
                    <a:pt x="32" y="21"/>
                    <a:pt x="31" y="22"/>
                  </a:cubicBezTo>
                  <a:cubicBezTo>
                    <a:pt x="31" y="22"/>
                    <a:pt x="31" y="25"/>
                    <a:pt x="31" y="25"/>
                  </a:cubicBezTo>
                  <a:cubicBezTo>
                    <a:pt x="30" y="25"/>
                    <a:pt x="28" y="25"/>
                    <a:pt x="27" y="25"/>
                  </a:cubicBezTo>
                  <a:cubicBezTo>
                    <a:pt x="25" y="25"/>
                    <a:pt x="25" y="27"/>
                    <a:pt x="23" y="28"/>
                  </a:cubicBezTo>
                  <a:cubicBezTo>
                    <a:pt x="19" y="29"/>
                    <a:pt x="19" y="25"/>
                    <a:pt x="18" y="23"/>
                  </a:cubicBezTo>
                  <a:cubicBezTo>
                    <a:pt x="17" y="22"/>
                    <a:pt x="13" y="22"/>
                    <a:pt x="14" y="19"/>
                  </a:cubicBezTo>
                  <a:cubicBezTo>
                    <a:pt x="12" y="20"/>
                    <a:pt x="11" y="18"/>
                    <a:pt x="11" y="16"/>
                  </a:cubicBezTo>
                  <a:cubicBezTo>
                    <a:pt x="9" y="17"/>
                    <a:pt x="7" y="16"/>
                    <a:pt x="4" y="15"/>
                  </a:cubicBezTo>
                  <a:cubicBezTo>
                    <a:pt x="2" y="14"/>
                    <a:pt x="0" y="16"/>
                    <a:pt x="0" y="12"/>
                  </a:cubicBezTo>
                  <a:cubicBezTo>
                    <a:pt x="6" y="11"/>
                    <a:pt x="8" y="15"/>
                    <a:pt x="14" y="14"/>
                  </a:cubicBezTo>
                  <a:cubicBezTo>
                    <a:pt x="16" y="13"/>
                    <a:pt x="15" y="10"/>
                    <a:pt x="15" y="8"/>
                  </a:cubicBezTo>
                  <a:cubicBezTo>
                    <a:pt x="16" y="4"/>
                    <a:pt x="8" y="9"/>
                    <a:pt x="10" y="4"/>
                  </a:cubicBezTo>
                  <a:cubicBezTo>
                    <a:pt x="11" y="4"/>
                    <a:pt x="11" y="4"/>
                    <a:pt x="11" y="5"/>
                  </a:cubicBezTo>
                </a:path>
              </a:pathLst>
            </a:custGeom>
            <a:solidFill>
              <a:srgbClr val="787FA7">
                <a:alpha val="100000"/>
              </a:srgbClr>
            </a:solidFill>
            <a:ln w="9525">
              <a:noFill/>
            </a:ln>
          </p:spPr>
          <p:txBody>
            <a:bodyPr/>
            <a:lstStyle/>
            <a:p>
              <a:endParaRPr lang="zh-CN" altLang="en-US" sz="2400"/>
            </a:p>
          </p:txBody>
        </p:sp>
        <p:sp>
          <p:nvSpPr>
            <p:cNvPr id="6185" name="Freeform 34"/>
            <p:cNvSpPr/>
            <p:nvPr/>
          </p:nvSpPr>
          <p:spPr>
            <a:xfrm>
              <a:off x="1532364" y="414560"/>
              <a:ext cx="68210" cy="33816"/>
            </a:xfrm>
            <a:custGeom>
              <a:avLst/>
              <a:gdLst>
                <a:gd name="txL" fmla="*/ 0 w 22"/>
                <a:gd name="txT" fmla="*/ 0 h 10"/>
                <a:gd name="txR" fmla="*/ 22 w 22"/>
                <a:gd name="txB" fmla="*/ 10 h 10"/>
              </a:gdLst>
              <a:ahLst/>
              <a:cxnLst>
                <a:cxn ang="0">
                  <a:pos x="0" y="6763"/>
                </a:cxn>
                <a:cxn ang="0">
                  <a:pos x="18603" y="0"/>
                </a:cxn>
                <a:cxn ang="0">
                  <a:pos x="65110" y="16908"/>
                </a:cxn>
                <a:cxn ang="0">
                  <a:pos x="62009" y="33816"/>
                </a:cxn>
                <a:cxn ang="0">
                  <a:pos x="15502" y="16908"/>
                </a:cxn>
                <a:cxn ang="0">
                  <a:pos x="0" y="6763"/>
                </a:cxn>
              </a:cxnLst>
              <a:rect l="txL" t="txT" r="txR" b="txB"/>
              <a:pathLst>
                <a:path w="22" h="10">
                  <a:moveTo>
                    <a:pt x="0" y="2"/>
                  </a:moveTo>
                  <a:cubicBezTo>
                    <a:pt x="1" y="0"/>
                    <a:pt x="4" y="0"/>
                    <a:pt x="6" y="0"/>
                  </a:cubicBezTo>
                  <a:cubicBezTo>
                    <a:pt x="11" y="1"/>
                    <a:pt x="17" y="4"/>
                    <a:pt x="21" y="5"/>
                  </a:cubicBezTo>
                  <a:cubicBezTo>
                    <a:pt x="22" y="7"/>
                    <a:pt x="20" y="8"/>
                    <a:pt x="20" y="10"/>
                  </a:cubicBezTo>
                  <a:cubicBezTo>
                    <a:pt x="12" y="10"/>
                    <a:pt x="9" y="9"/>
                    <a:pt x="5" y="5"/>
                  </a:cubicBezTo>
                  <a:cubicBezTo>
                    <a:pt x="3" y="4"/>
                    <a:pt x="3" y="1"/>
                    <a:pt x="0" y="2"/>
                  </a:cubicBezTo>
                </a:path>
              </a:pathLst>
            </a:custGeom>
            <a:solidFill>
              <a:srgbClr val="787FA7">
                <a:alpha val="100000"/>
              </a:srgbClr>
            </a:solidFill>
            <a:ln w="9525">
              <a:noFill/>
            </a:ln>
          </p:spPr>
          <p:txBody>
            <a:bodyPr/>
            <a:lstStyle/>
            <a:p>
              <a:endParaRPr lang="zh-CN" altLang="en-US" sz="2400"/>
            </a:p>
          </p:txBody>
        </p:sp>
        <p:sp>
          <p:nvSpPr>
            <p:cNvPr id="6186" name="Freeform 35"/>
            <p:cNvSpPr/>
            <p:nvPr/>
          </p:nvSpPr>
          <p:spPr>
            <a:xfrm>
              <a:off x="5445007" y="414560"/>
              <a:ext cx="43513" cy="20039"/>
            </a:xfrm>
            <a:custGeom>
              <a:avLst/>
              <a:gdLst>
                <a:gd name="txL" fmla="*/ 0 w 14"/>
                <a:gd name="txT" fmla="*/ 0 h 6"/>
                <a:gd name="txR" fmla="*/ 14 w 14"/>
                <a:gd name="txB" fmla="*/ 6 h 6"/>
              </a:gdLst>
              <a:ahLst/>
              <a:cxnLst>
                <a:cxn ang="0">
                  <a:pos x="43513" y="16699"/>
                </a:cxn>
                <a:cxn ang="0">
                  <a:pos x="0" y="10020"/>
                </a:cxn>
                <a:cxn ang="0">
                  <a:pos x="12432" y="0"/>
                </a:cxn>
                <a:cxn ang="0">
                  <a:pos x="43513" y="16699"/>
                </a:cxn>
              </a:cxnLst>
              <a:rect l="txL" t="txT" r="txR" b="txB"/>
              <a:pathLst>
                <a:path w="14" h="6">
                  <a:moveTo>
                    <a:pt x="14" y="5"/>
                  </a:moveTo>
                  <a:cubicBezTo>
                    <a:pt x="12" y="6"/>
                    <a:pt x="3" y="5"/>
                    <a:pt x="0" y="3"/>
                  </a:cubicBezTo>
                  <a:cubicBezTo>
                    <a:pt x="0" y="1"/>
                    <a:pt x="4" y="3"/>
                    <a:pt x="4" y="0"/>
                  </a:cubicBezTo>
                  <a:cubicBezTo>
                    <a:pt x="7" y="2"/>
                    <a:pt x="14" y="0"/>
                    <a:pt x="14" y="5"/>
                  </a:cubicBezTo>
                </a:path>
              </a:pathLst>
            </a:custGeom>
            <a:solidFill>
              <a:srgbClr val="787FA7">
                <a:alpha val="100000"/>
              </a:srgbClr>
            </a:solidFill>
            <a:ln w="9525">
              <a:noFill/>
            </a:ln>
          </p:spPr>
          <p:txBody>
            <a:bodyPr/>
            <a:lstStyle/>
            <a:p>
              <a:endParaRPr lang="zh-CN" altLang="en-US" sz="2400"/>
            </a:p>
          </p:txBody>
        </p:sp>
        <p:sp>
          <p:nvSpPr>
            <p:cNvPr id="6187" name="Freeform 36"/>
            <p:cNvSpPr/>
            <p:nvPr/>
          </p:nvSpPr>
          <p:spPr>
            <a:xfrm>
              <a:off x="2011007" y="517260"/>
              <a:ext cx="34105" cy="26302"/>
            </a:xfrm>
            <a:custGeom>
              <a:avLst/>
              <a:gdLst>
                <a:gd name="txL" fmla="*/ 0 w 11"/>
                <a:gd name="txT" fmla="*/ 0 h 8"/>
                <a:gd name="txR" fmla="*/ 11 w 11"/>
                <a:gd name="txB" fmla="*/ 8 h 8"/>
              </a:gdLst>
              <a:ahLst/>
              <a:cxnLst>
                <a:cxn ang="0">
                  <a:pos x="34105" y="19727"/>
                </a:cxn>
                <a:cxn ang="0">
                  <a:pos x="0" y="9863"/>
                </a:cxn>
                <a:cxn ang="0">
                  <a:pos x="34105" y="19727"/>
                </a:cxn>
              </a:cxnLst>
              <a:rect l="txL" t="txT" r="txR" b="txB"/>
              <a:pathLst>
                <a:path w="11" h="8">
                  <a:moveTo>
                    <a:pt x="11" y="6"/>
                  </a:moveTo>
                  <a:cubicBezTo>
                    <a:pt x="4" y="8"/>
                    <a:pt x="5" y="2"/>
                    <a:pt x="0" y="3"/>
                  </a:cubicBezTo>
                  <a:cubicBezTo>
                    <a:pt x="2" y="0"/>
                    <a:pt x="11" y="2"/>
                    <a:pt x="11" y="6"/>
                  </a:cubicBezTo>
                </a:path>
              </a:pathLst>
            </a:custGeom>
            <a:solidFill>
              <a:srgbClr val="787FA7">
                <a:alpha val="100000"/>
              </a:srgbClr>
            </a:solidFill>
            <a:ln w="9525">
              <a:noFill/>
            </a:ln>
          </p:spPr>
          <p:txBody>
            <a:bodyPr/>
            <a:lstStyle/>
            <a:p>
              <a:endParaRPr lang="zh-CN" altLang="en-US" sz="2400"/>
            </a:p>
          </p:txBody>
        </p:sp>
        <p:sp>
          <p:nvSpPr>
            <p:cNvPr id="6188" name="Freeform 37"/>
            <p:cNvSpPr/>
            <p:nvPr/>
          </p:nvSpPr>
          <p:spPr>
            <a:xfrm>
              <a:off x="1986311" y="543562"/>
              <a:ext cx="50569" cy="31311"/>
            </a:xfrm>
            <a:custGeom>
              <a:avLst/>
              <a:gdLst>
                <a:gd name="txL" fmla="*/ 0 w 16"/>
                <a:gd name="txT" fmla="*/ 0 h 9"/>
                <a:gd name="txR" fmla="*/ 16 w 16"/>
                <a:gd name="txB" fmla="*/ 9 h 9"/>
              </a:gdLst>
              <a:ahLst/>
              <a:cxnLst>
                <a:cxn ang="0">
                  <a:pos x="50569" y="17395"/>
                </a:cxn>
                <a:cxn ang="0">
                  <a:pos x="6321" y="17395"/>
                </a:cxn>
                <a:cxn ang="0">
                  <a:pos x="18963" y="3479"/>
                </a:cxn>
                <a:cxn ang="0">
                  <a:pos x="50569" y="17395"/>
                </a:cxn>
              </a:cxnLst>
              <a:rect l="txL" t="txT" r="txR" b="txB"/>
              <a:pathLst>
                <a:path w="16" h="9">
                  <a:moveTo>
                    <a:pt x="16" y="5"/>
                  </a:moveTo>
                  <a:cubicBezTo>
                    <a:pt x="14" y="9"/>
                    <a:pt x="4" y="9"/>
                    <a:pt x="2" y="5"/>
                  </a:cubicBezTo>
                  <a:cubicBezTo>
                    <a:pt x="0" y="0"/>
                    <a:pt x="7" y="4"/>
                    <a:pt x="6" y="1"/>
                  </a:cubicBezTo>
                  <a:cubicBezTo>
                    <a:pt x="9" y="3"/>
                    <a:pt x="12" y="4"/>
                    <a:pt x="16" y="5"/>
                  </a:cubicBezTo>
                </a:path>
              </a:pathLst>
            </a:custGeom>
            <a:solidFill>
              <a:srgbClr val="787FA7">
                <a:alpha val="100000"/>
              </a:srgbClr>
            </a:solidFill>
            <a:ln w="9525">
              <a:noFill/>
            </a:ln>
          </p:spPr>
          <p:txBody>
            <a:bodyPr/>
            <a:lstStyle/>
            <a:p>
              <a:endParaRPr lang="zh-CN" altLang="en-US" sz="2400"/>
            </a:p>
          </p:txBody>
        </p:sp>
        <p:sp>
          <p:nvSpPr>
            <p:cNvPr id="6189" name="Freeform 38"/>
            <p:cNvSpPr/>
            <p:nvPr/>
          </p:nvSpPr>
          <p:spPr>
            <a:xfrm>
              <a:off x="3810329" y="563601"/>
              <a:ext cx="30577" cy="31311"/>
            </a:xfrm>
            <a:custGeom>
              <a:avLst/>
              <a:gdLst>
                <a:gd name="txL" fmla="*/ 0 w 10"/>
                <a:gd name="txT" fmla="*/ 0 h 9"/>
                <a:gd name="txR" fmla="*/ 10 w 10"/>
                <a:gd name="txB" fmla="*/ 9 h 9"/>
              </a:gdLst>
              <a:ahLst/>
              <a:cxnLst>
                <a:cxn ang="0">
                  <a:pos x="12231" y="0"/>
                </a:cxn>
                <a:cxn ang="0">
                  <a:pos x="30577" y="20874"/>
                </a:cxn>
                <a:cxn ang="0">
                  <a:pos x="9173" y="31311"/>
                </a:cxn>
                <a:cxn ang="0">
                  <a:pos x="3058" y="6958"/>
                </a:cxn>
                <a:cxn ang="0">
                  <a:pos x="12231" y="0"/>
                </a:cxn>
              </a:cxnLst>
              <a:rect l="txL" t="txT" r="txR" b="txB"/>
              <a:pathLst>
                <a:path w="10" h="9">
                  <a:moveTo>
                    <a:pt x="4" y="0"/>
                  </a:moveTo>
                  <a:cubicBezTo>
                    <a:pt x="8" y="0"/>
                    <a:pt x="9" y="2"/>
                    <a:pt x="10" y="6"/>
                  </a:cubicBezTo>
                  <a:cubicBezTo>
                    <a:pt x="6" y="6"/>
                    <a:pt x="3" y="6"/>
                    <a:pt x="3" y="9"/>
                  </a:cubicBezTo>
                  <a:cubicBezTo>
                    <a:pt x="0" y="9"/>
                    <a:pt x="2" y="4"/>
                    <a:pt x="1" y="2"/>
                  </a:cubicBezTo>
                  <a:cubicBezTo>
                    <a:pt x="3" y="2"/>
                    <a:pt x="4" y="1"/>
                    <a:pt x="4" y="0"/>
                  </a:cubicBezTo>
                </a:path>
              </a:pathLst>
            </a:custGeom>
            <a:solidFill>
              <a:srgbClr val="787FA7">
                <a:alpha val="100000"/>
              </a:srgbClr>
            </a:solidFill>
            <a:ln w="9525">
              <a:noFill/>
            </a:ln>
          </p:spPr>
          <p:txBody>
            <a:bodyPr/>
            <a:lstStyle/>
            <a:p>
              <a:endParaRPr lang="zh-CN" altLang="en-US" sz="2400"/>
            </a:p>
          </p:txBody>
        </p:sp>
        <p:sp>
          <p:nvSpPr>
            <p:cNvPr id="6190" name="Freeform 39"/>
            <p:cNvSpPr/>
            <p:nvPr/>
          </p:nvSpPr>
          <p:spPr>
            <a:xfrm>
              <a:off x="1045489" y="584892"/>
              <a:ext cx="30577" cy="22544"/>
            </a:xfrm>
            <a:custGeom>
              <a:avLst/>
              <a:gdLst>
                <a:gd name="txL" fmla="*/ 0 w 10"/>
                <a:gd name="txT" fmla="*/ 0 h 7"/>
                <a:gd name="txR" fmla="*/ 10 w 10"/>
                <a:gd name="txB" fmla="*/ 7 h 7"/>
              </a:gdLst>
              <a:ahLst/>
              <a:cxnLst>
                <a:cxn ang="0">
                  <a:pos x="30577" y="19323"/>
                </a:cxn>
                <a:cxn ang="0">
                  <a:pos x="0" y="22544"/>
                </a:cxn>
                <a:cxn ang="0">
                  <a:pos x="30577" y="19323"/>
                </a:cxn>
              </a:cxnLst>
              <a:rect l="txL" t="txT" r="txR" b="txB"/>
              <a:pathLst>
                <a:path w="10" h="7">
                  <a:moveTo>
                    <a:pt x="10" y="6"/>
                  </a:moveTo>
                  <a:cubicBezTo>
                    <a:pt x="5" y="5"/>
                    <a:pt x="3" y="6"/>
                    <a:pt x="0" y="7"/>
                  </a:cubicBezTo>
                  <a:cubicBezTo>
                    <a:pt x="0" y="4"/>
                    <a:pt x="10" y="0"/>
                    <a:pt x="10" y="6"/>
                  </a:cubicBezTo>
                </a:path>
              </a:pathLst>
            </a:custGeom>
            <a:solidFill>
              <a:srgbClr val="787FA7">
                <a:alpha val="100000"/>
              </a:srgbClr>
            </a:solidFill>
            <a:ln w="9525">
              <a:noFill/>
            </a:ln>
          </p:spPr>
          <p:txBody>
            <a:bodyPr/>
            <a:lstStyle/>
            <a:p>
              <a:endParaRPr lang="zh-CN" altLang="en-US" sz="2400"/>
            </a:p>
          </p:txBody>
        </p:sp>
        <p:sp>
          <p:nvSpPr>
            <p:cNvPr id="6191" name="Freeform 40"/>
            <p:cNvSpPr/>
            <p:nvPr/>
          </p:nvSpPr>
          <p:spPr>
            <a:xfrm>
              <a:off x="1588814" y="599922"/>
              <a:ext cx="55273" cy="37573"/>
            </a:xfrm>
            <a:custGeom>
              <a:avLst/>
              <a:gdLst>
                <a:gd name="txL" fmla="*/ 0 w 18"/>
                <a:gd name="txT" fmla="*/ 0 h 11"/>
                <a:gd name="txR" fmla="*/ 18 w 18"/>
                <a:gd name="txB" fmla="*/ 11 h 11"/>
              </a:gdLst>
              <a:ahLst/>
              <a:cxnLst>
                <a:cxn ang="0">
                  <a:pos x="46061" y="6831"/>
                </a:cxn>
                <a:cxn ang="0">
                  <a:pos x="49132" y="34157"/>
                </a:cxn>
                <a:cxn ang="0">
                  <a:pos x="6141" y="27326"/>
                </a:cxn>
                <a:cxn ang="0">
                  <a:pos x="15354" y="6831"/>
                </a:cxn>
                <a:cxn ang="0">
                  <a:pos x="46061" y="6831"/>
                </a:cxn>
              </a:cxnLst>
              <a:rect l="txL" t="txT" r="txR" b="txB"/>
              <a:pathLst>
                <a:path w="18" h="11">
                  <a:moveTo>
                    <a:pt x="15" y="2"/>
                  </a:moveTo>
                  <a:cubicBezTo>
                    <a:pt x="16" y="4"/>
                    <a:pt x="18" y="9"/>
                    <a:pt x="16" y="10"/>
                  </a:cubicBezTo>
                  <a:cubicBezTo>
                    <a:pt x="11" y="10"/>
                    <a:pt x="4" y="11"/>
                    <a:pt x="2" y="8"/>
                  </a:cubicBezTo>
                  <a:cubicBezTo>
                    <a:pt x="0" y="3"/>
                    <a:pt x="6" y="6"/>
                    <a:pt x="5" y="2"/>
                  </a:cubicBezTo>
                  <a:cubicBezTo>
                    <a:pt x="9" y="0"/>
                    <a:pt x="14" y="4"/>
                    <a:pt x="15" y="2"/>
                  </a:cubicBezTo>
                </a:path>
              </a:pathLst>
            </a:custGeom>
            <a:solidFill>
              <a:srgbClr val="787FA7">
                <a:alpha val="100000"/>
              </a:srgbClr>
            </a:solidFill>
            <a:ln w="9525">
              <a:noFill/>
            </a:ln>
          </p:spPr>
          <p:txBody>
            <a:bodyPr/>
            <a:lstStyle/>
            <a:p>
              <a:endParaRPr lang="zh-CN" altLang="en-US" sz="2400"/>
            </a:p>
          </p:txBody>
        </p:sp>
        <p:sp>
          <p:nvSpPr>
            <p:cNvPr id="6192" name="Freeform 41"/>
            <p:cNvSpPr/>
            <p:nvPr/>
          </p:nvSpPr>
          <p:spPr>
            <a:xfrm>
              <a:off x="1571173" y="700118"/>
              <a:ext cx="63505" cy="33816"/>
            </a:xfrm>
            <a:custGeom>
              <a:avLst/>
              <a:gdLst>
                <a:gd name="txL" fmla="*/ 0 w 21"/>
                <a:gd name="txT" fmla="*/ 0 h 10"/>
                <a:gd name="txR" fmla="*/ 21 w 21"/>
                <a:gd name="txB" fmla="*/ 10 h 10"/>
              </a:gdLst>
              <a:ahLst/>
              <a:cxnLst>
                <a:cxn ang="0">
                  <a:pos x="57457" y="13526"/>
                </a:cxn>
                <a:cxn ang="0">
                  <a:pos x="42337" y="23671"/>
                </a:cxn>
                <a:cxn ang="0">
                  <a:pos x="24192" y="27053"/>
                </a:cxn>
                <a:cxn ang="0">
                  <a:pos x="6048" y="23671"/>
                </a:cxn>
                <a:cxn ang="0">
                  <a:pos x="12096" y="10145"/>
                </a:cxn>
                <a:cxn ang="0">
                  <a:pos x="24192" y="0"/>
                </a:cxn>
                <a:cxn ang="0">
                  <a:pos x="57457" y="13526"/>
                </a:cxn>
              </a:cxnLst>
              <a:rect l="txL" t="txT" r="txR" b="txB"/>
              <a:pathLst>
                <a:path w="21" h="10">
                  <a:moveTo>
                    <a:pt x="19" y="4"/>
                  </a:moveTo>
                  <a:cubicBezTo>
                    <a:pt x="21" y="8"/>
                    <a:pt x="16" y="7"/>
                    <a:pt x="14" y="7"/>
                  </a:cubicBezTo>
                  <a:cubicBezTo>
                    <a:pt x="13" y="7"/>
                    <a:pt x="9" y="10"/>
                    <a:pt x="8" y="8"/>
                  </a:cubicBezTo>
                  <a:cubicBezTo>
                    <a:pt x="7" y="7"/>
                    <a:pt x="4" y="8"/>
                    <a:pt x="2" y="7"/>
                  </a:cubicBezTo>
                  <a:cubicBezTo>
                    <a:pt x="0" y="3"/>
                    <a:pt x="9" y="4"/>
                    <a:pt x="4" y="3"/>
                  </a:cubicBezTo>
                  <a:cubicBezTo>
                    <a:pt x="4" y="1"/>
                    <a:pt x="8" y="2"/>
                    <a:pt x="8" y="0"/>
                  </a:cubicBezTo>
                  <a:cubicBezTo>
                    <a:pt x="12" y="1"/>
                    <a:pt x="17" y="2"/>
                    <a:pt x="19" y="4"/>
                  </a:cubicBezTo>
                </a:path>
              </a:pathLst>
            </a:custGeom>
            <a:solidFill>
              <a:srgbClr val="787FA7">
                <a:alpha val="100000"/>
              </a:srgbClr>
            </a:solidFill>
            <a:ln w="9525">
              <a:noFill/>
            </a:ln>
          </p:spPr>
          <p:txBody>
            <a:bodyPr/>
            <a:lstStyle/>
            <a:p>
              <a:endParaRPr lang="zh-CN" altLang="en-US" sz="2400"/>
            </a:p>
          </p:txBody>
        </p:sp>
        <p:sp>
          <p:nvSpPr>
            <p:cNvPr id="6193" name="Freeform 42"/>
            <p:cNvSpPr/>
            <p:nvPr/>
          </p:nvSpPr>
          <p:spPr>
            <a:xfrm>
              <a:off x="1571173" y="750216"/>
              <a:ext cx="29401" cy="17534"/>
            </a:xfrm>
            <a:custGeom>
              <a:avLst/>
              <a:gdLst>
                <a:gd name="txL" fmla="*/ 0 w 10"/>
                <a:gd name="txT" fmla="*/ 0 h 5"/>
                <a:gd name="txR" fmla="*/ 10 w 10"/>
                <a:gd name="txB" fmla="*/ 5 h 5"/>
              </a:gdLst>
              <a:ahLst/>
              <a:cxnLst>
                <a:cxn ang="0">
                  <a:pos x="23521" y="17534"/>
                </a:cxn>
                <a:cxn ang="0">
                  <a:pos x="5880" y="17534"/>
                </a:cxn>
                <a:cxn ang="0">
                  <a:pos x="23521" y="17534"/>
                </a:cxn>
              </a:cxnLst>
              <a:rect l="txL" t="txT" r="txR" b="txB"/>
              <a:pathLst>
                <a:path w="10" h="5">
                  <a:moveTo>
                    <a:pt x="8" y="5"/>
                  </a:moveTo>
                  <a:cubicBezTo>
                    <a:pt x="5" y="2"/>
                    <a:pt x="6" y="5"/>
                    <a:pt x="2" y="5"/>
                  </a:cubicBezTo>
                  <a:cubicBezTo>
                    <a:pt x="0" y="0"/>
                    <a:pt x="10" y="0"/>
                    <a:pt x="8" y="5"/>
                  </a:cubicBezTo>
                </a:path>
              </a:pathLst>
            </a:custGeom>
            <a:solidFill>
              <a:srgbClr val="787FA7">
                <a:alpha val="100000"/>
              </a:srgbClr>
            </a:solidFill>
            <a:ln w="9525">
              <a:noFill/>
            </a:ln>
          </p:spPr>
          <p:txBody>
            <a:bodyPr/>
            <a:lstStyle/>
            <a:p>
              <a:endParaRPr lang="zh-CN" altLang="en-US" sz="2400"/>
            </a:p>
          </p:txBody>
        </p:sp>
        <p:sp>
          <p:nvSpPr>
            <p:cNvPr id="6194" name="Freeform 43"/>
            <p:cNvSpPr/>
            <p:nvPr/>
          </p:nvSpPr>
          <p:spPr>
            <a:xfrm>
              <a:off x="1473563" y="772760"/>
              <a:ext cx="34104" cy="20039"/>
            </a:xfrm>
            <a:custGeom>
              <a:avLst/>
              <a:gdLst>
                <a:gd name="txL" fmla="*/ 0 w 11"/>
                <a:gd name="txT" fmla="*/ 0 h 6"/>
                <a:gd name="txR" fmla="*/ 11 w 11"/>
                <a:gd name="txB" fmla="*/ 6 h 6"/>
              </a:gdLst>
              <a:ahLst/>
              <a:cxnLst>
                <a:cxn ang="0">
                  <a:pos x="27903" y="0"/>
                </a:cxn>
                <a:cxn ang="0">
                  <a:pos x="34104" y="10020"/>
                </a:cxn>
                <a:cxn ang="0">
                  <a:pos x="15502" y="16699"/>
                </a:cxn>
                <a:cxn ang="0">
                  <a:pos x="0" y="16699"/>
                </a:cxn>
                <a:cxn ang="0">
                  <a:pos x="27903" y="0"/>
                </a:cxn>
              </a:cxnLst>
              <a:rect l="txL" t="txT" r="txR" b="txB"/>
              <a:pathLst>
                <a:path w="11" h="6">
                  <a:moveTo>
                    <a:pt x="9" y="0"/>
                  </a:moveTo>
                  <a:cubicBezTo>
                    <a:pt x="9" y="2"/>
                    <a:pt x="10" y="3"/>
                    <a:pt x="11" y="3"/>
                  </a:cubicBezTo>
                  <a:cubicBezTo>
                    <a:pt x="11" y="6"/>
                    <a:pt x="6" y="3"/>
                    <a:pt x="5" y="5"/>
                  </a:cubicBezTo>
                  <a:cubicBezTo>
                    <a:pt x="4" y="6"/>
                    <a:pt x="5" y="5"/>
                    <a:pt x="0" y="5"/>
                  </a:cubicBezTo>
                  <a:cubicBezTo>
                    <a:pt x="2" y="2"/>
                    <a:pt x="4" y="0"/>
                    <a:pt x="9" y="0"/>
                  </a:cubicBezTo>
                </a:path>
              </a:pathLst>
            </a:custGeom>
            <a:solidFill>
              <a:srgbClr val="787FA7">
                <a:alpha val="100000"/>
              </a:srgbClr>
            </a:solidFill>
            <a:ln w="9525">
              <a:noFill/>
            </a:ln>
          </p:spPr>
          <p:txBody>
            <a:bodyPr/>
            <a:lstStyle/>
            <a:p>
              <a:endParaRPr lang="zh-CN" altLang="en-US" sz="2400"/>
            </a:p>
          </p:txBody>
        </p:sp>
        <p:sp>
          <p:nvSpPr>
            <p:cNvPr id="6195" name="Freeform 44"/>
            <p:cNvSpPr/>
            <p:nvPr/>
          </p:nvSpPr>
          <p:spPr>
            <a:xfrm>
              <a:off x="1539420" y="792799"/>
              <a:ext cx="11760" cy="23797"/>
            </a:xfrm>
            <a:custGeom>
              <a:avLst/>
              <a:gdLst>
                <a:gd name="txL" fmla="*/ 0 w 4"/>
                <a:gd name="txT" fmla="*/ 0 h 7"/>
                <a:gd name="txR" fmla="*/ 4 w 4"/>
                <a:gd name="txB" fmla="*/ 7 h 7"/>
              </a:gdLst>
              <a:ahLst/>
              <a:cxnLst>
                <a:cxn ang="0">
                  <a:pos x="2940" y="0"/>
                </a:cxn>
                <a:cxn ang="0">
                  <a:pos x="11760" y="20397"/>
                </a:cxn>
                <a:cxn ang="0">
                  <a:pos x="2940" y="0"/>
                </a:cxn>
              </a:cxnLst>
              <a:rect l="txL" t="txT" r="txR" b="txB"/>
              <a:pathLst>
                <a:path w="4" h="7">
                  <a:moveTo>
                    <a:pt x="1" y="0"/>
                  </a:moveTo>
                  <a:cubicBezTo>
                    <a:pt x="4" y="0"/>
                    <a:pt x="4" y="2"/>
                    <a:pt x="4" y="6"/>
                  </a:cubicBezTo>
                  <a:cubicBezTo>
                    <a:pt x="0" y="7"/>
                    <a:pt x="1" y="2"/>
                    <a:pt x="1" y="0"/>
                  </a:cubicBezTo>
                </a:path>
              </a:pathLst>
            </a:custGeom>
            <a:solidFill>
              <a:srgbClr val="787FA7">
                <a:alpha val="100000"/>
              </a:srgbClr>
            </a:solidFill>
            <a:ln w="9525">
              <a:noFill/>
            </a:ln>
          </p:spPr>
          <p:txBody>
            <a:bodyPr/>
            <a:lstStyle/>
            <a:p>
              <a:endParaRPr lang="zh-CN" altLang="en-US" sz="2400"/>
            </a:p>
          </p:txBody>
        </p:sp>
        <p:sp>
          <p:nvSpPr>
            <p:cNvPr id="6196" name="Freeform 45"/>
            <p:cNvSpPr/>
            <p:nvPr/>
          </p:nvSpPr>
          <p:spPr>
            <a:xfrm>
              <a:off x="2777777" y="989433"/>
              <a:ext cx="77618" cy="96438"/>
            </a:xfrm>
            <a:custGeom>
              <a:avLst/>
              <a:gdLst>
                <a:gd name="txL" fmla="*/ 0 w 25"/>
                <a:gd name="txT" fmla="*/ 0 h 29"/>
                <a:gd name="txR" fmla="*/ 25 w 25"/>
                <a:gd name="txB" fmla="*/ 29 h 29"/>
              </a:gdLst>
              <a:ahLst/>
              <a:cxnLst>
                <a:cxn ang="0">
                  <a:pos x="31047" y="0"/>
                </a:cxn>
                <a:cxn ang="0">
                  <a:pos x="34152" y="3325"/>
                </a:cxn>
                <a:cxn ang="0">
                  <a:pos x="65199" y="3325"/>
                </a:cxn>
                <a:cxn ang="0">
                  <a:pos x="77618" y="13302"/>
                </a:cxn>
                <a:cxn ang="0">
                  <a:pos x="74513" y="23278"/>
                </a:cxn>
                <a:cxn ang="0">
                  <a:pos x="65199" y="26604"/>
                </a:cxn>
                <a:cxn ang="0">
                  <a:pos x="74513" y="49882"/>
                </a:cxn>
                <a:cxn ang="0">
                  <a:pos x="68304" y="73160"/>
                </a:cxn>
                <a:cxn ang="0">
                  <a:pos x="46571" y="73160"/>
                </a:cxn>
                <a:cxn ang="0">
                  <a:pos x="43466" y="89787"/>
                </a:cxn>
                <a:cxn ang="0">
                  <a:pos x="34152" y="96438"/>
                </a:cxn>
                <a:cxn ang="0">
                  <a:pos x="9314" y="96438"/>
                </a:cxn>
                <a:cxn ang="0">
                  <a:pos x="18628" y="69834"/>
                </a:cxn>
                <a:cxn ang="0">
                  <a:pos x="18628" y="49882"/>
                </a:cxn>
                <a:cxn ang="0">
                  <a:pos x="9314" y="26604"/>
                </a:cxn>
                <a:cxn ang="0">
                  <a:pos x="24838" y="33254"/>
                </a:cxn>
                <a:cxn ang="0">
                  <a:pos x="31047" y="0"/>
                </a:cxn>
              </a:cxnLst>
              <a:rect l="txL" t="txT" r="txR" b="txB"/>
              <a:pathLst>
                <a:path w="25" h="29">
                  <a:moveTo>
                    <a:pt x="10" y="0"/>
                  </a:moveTo>
                  <a:cubicBezTo>
                    <a:pt x="11" y="0"/>
                    <a:pt x="11" y="1"/>
                    <a:pt x="11" y="1"/>
                  </a:cubicBezTo>
                  <a:cubicBezTo>
                    <a:pt x="11" y="4"/>
                    <a:pt x="17" y="0"/>
                    <a:pt x="21" y="1"/>
                  </a:cubicBezTo>
                  <a:cubicBezTo>
                    <a:pt x="22" y="3"/>
                    <a:pt x="23" y="4"/>
                    <a:pt x="25" y="4"/>
                  </a:cubicBezTo>
                  <a:cubicBezTo>
                    <a:pt x="25" y="6"/>
                    <a:pt x="25" y="7"/>
                    <a:pt x="24" y="7"/>
                  </a:cubicBezTo>
                  <a:cubicBezTo>
                    <a:pt x="24" y="8"/>
                    <a:pt x="22" y="8"/>
                    <a:pt x="21" y="8"/>
                  </a:cubicBezTo>
                  <a:cubicBezTo>
                    <a:pt x="21" y="12"/>
                    <a:pt x="24" y="12"/>
                    <a:pt x="24" y="15"/>
                  </a:cubicBezTo>
                  <a:cubicBezTo>
                    <a:pt x="24" y="17"/>
                    <a:pt x="22" y="19"/>
                    <a:pt x="22" y="22"/>
                  </a:cubicBezTo>
                  <a:cubicBezTo>
                    <a:pt x="15" y="22"/>
                    <a:pt x="15" y="22"/>
                    <a:pt x="15" y="22"/>
                  </a:cubicBezTo>
                  <a:cubicBezTo>
                    <a:pt x="13" y="22"/>
                    <a:pt x="15" y="25"/>
                    <a:pt x="14" y="27"/>
                  </a:cubicBezTo>
                  <a:cubicBezTo>
                    <a:pt x="14" y="27"/>
                    <a:pt x="10" y="27"/>
                    <a:pt x="11" y="29"/>
                  </a:cubicBezTo>
                  <a:cubicBezTo>
                    <a:pt x="3" y="29"/>
                    <a:pt x="3" y="29"/>
                    <a:pt x="3" y="29"/>
                  </a:cubicBezTo>
                  <a:cubicBezTo>
                    <a:pt x="4" y="27"/>
                    <a:pt x="0" y="20"/>
                    <a:pt x="6" y="21"/>
                  </a:cubicBezTo>
                  <a:cubicBezTo>
                    <a:pt x="6" y="17"/>
                    <a:pt x="3" y="18"/>
                    <a:pt x="6" y="15"/>
                  </a:cubicBezTo>
                  <a:cubicBezTo>
                    <a:pt x="7" y="11"/>
                    <a:pt x="2" y="13"/>
                    <a:pt x="3" y="8"/>
                  </a:cubicBezTo>
                  <a:cubicBezTo>
                    <a:pt x="6" y="8"/>
                    <a:pt x="6" y="9"/>
                    <a:pt x="8" y="10"/>
                  </a:cubicBezTo>
                  <a:cubicBezTo>
                    <a:pt x="11" y="9"/>
                    <a:pt x="9" y="3"/>
                    <a:pt x="10" y="0"/>
                  </a:cubicBezTo>
                </a:path>
              </a:pathLst>
            </a:custGeom>
            <a:solidFill>
              <a:srgbClr val="787FA7">
                <a:alpha val="100000"/>
              </a:srgbClr>
            </a:solidFill>
            <a:ln w="9525">
              <a:noFill/>
            </a:ln>
          </p:spPr>
          <p:txBody>
            <a:bodyPr/>
            <a:lstStyle/>
            <a:p>
              <a:endParaRPr lang="zh-CN" altLang="en-US" sz="2400"/>
            </a:p>
          </p:txBody>
        </p:sp>
        <p:sp>
          <p:nvSpPr>
            <p:cNvPr id="6197" name="Freeform 46"/>
            <p:cNvSpPr/>
            <p:nvPr/>
          </p:nvSpPr>
          <p:spPr>
            <a:xfrm>
              <a:off x="47041" y="993190"/>
              <a:ext cx="24697" cy="23797"/>
            </a:xfrm>
            <a:custGeom>
              <a:avLst/>
              <a:gdLst>
                <a:gd name="txL" fmla="*/ 0 w 8"/>
                <a:gd name="txT" fmla="*/ 0 h 7"/>
                <a:gd name="txR" fmla="*/ 8 w 8"/>
                <a:gd name="txB" fmla="*/ 7 h 7"/>
              </a:gdLst>
              <a:ahLst/>
              <a:cxnLst>
                <a:cxn ang="0">
                  <a:pos x="21610" y="0"/>
                </a:cxn>
                <a:cxn ang="0">
                  <a:pos x="18523" y="10199"/>
                </a:cxn>
                <a:cxn ang="0">
                  <a:pos x="0" y="16998"/>
                </a:cxn>
                <a:cxn ang="0">
                  <a:pos x="21610" y="0"/>
                </a:cxn>
              </a:cxnLst>
              <a:rect l="txL" t="txT" r="txR" b="txB"/>
              <a:pathLst>
                <a:path w="8" h="7">
                  <a:moveTo>
                    <a:pt x="7" y="0"/>
                  </a:moveTo>
                  <a:cubicBezTo>
                    <a:pt x="8" y="2"/>
                    <a:pt x="6" y="2"/>
                    <a:pt x="6" y="3"/>
                  </a:cubicBezTo>
                  <a:cubicBezTo>
                    <a:pt x="4" y="6"/>
                    <a:pt x="3" y="7"/>
                    <a:pt x="0" y="5"/>
                  </a:cubicBezTo>
                  <a:cubicBezTo>
                    <a:pt x="1" y="2"/>
                    <a:pt x="4" y="1"/>
                    <a:pt x="7" y="0"/>
                  </a:cubicBezTo>
                </a:path>
              </a:pathLst>
            </a:custGeom>
            <a:solidFill>
              <a:srgbClr val="787FA7">
                <a:alpha val="100000"/>
              </a:srgbClr>
            </a:solidFill>
            <a:ln w="9525">
              <a:noFill/>
            </a:ln>
          </p:spPr>
          <p:txBody>
            <a:bodyPr/>
            <a:lstStyle/>
            <a:p>
              <a:endParaRPr lang="zh-CN" altLang="en-US" sz="2400"/>
            </a:p>
          </p:txBody>
        </p:sp>
        <p:sp>
          <p:nvSpPr>
            <p:cNvPr id="6198" name="Freeform 47"/>
            <p:cNvSpPr/>
            <p:nvPr/>
          </p:nvSpPr>
          <p:spPr>
            <a:xfrm>
              <a:off x="611535" y="1011977"/>
              <a:ext cx="28225" cy="46340"/>
            </a:xfrm>
            <a:custGeom>
              <a:avLst/>
              <a:gdLst>
                <a:gd name="txL" fmla="*/ 0 w 9"/>
                <a:gd name="txT" fmla="*/ 0 h 14"/>
                <a:gd name="txR" fmla="*/ 9 w 9"/>
                <a:gd name="txB" fmla="*/ 14 h 14"/>
              </a:gdLst>
              <a:ahLst/>
              <a:cxnLst>
                <a:cxn ang="0">
                  <a:pos x="6272" y="0"/>
                </a:cxn>
                <a:cxn ang="0">
                  <a:pos x="28225" y="33100"/>
                </a:cxn>
                <a:cxn ang="0">
                  <a:pos x="12544" y="23170"/>
                </a:cxn>
                <a:cxn ang="0">
                  <a:pos x="6272" y="0"/>
                </a:cxn>
              </a:cxnLst>
              <a:rect l="txL" t="txT" r="txR" b="txB"/>
              <a:pathLst>
                <a:path w="9" h="14">
                  <a:moveTo>
                    <a:pt x="2" y="0"/>
                  </a:moveTo>
                  <a:cubicBezTo>
                    <a:pt x="5" y="3"/>
                    <a:pt x="5" y="8"/>
                    <a:pt x="9" y="10"/>
                  </a:cubicBezTo>
                  <a:cubicBezTo>
                    <a:pt x="8" y="14"/>
                    <a:pt x="4" y="9"/>
                    <a:pt x="4" y="7"/>
                  </a:cubicBezTo>
                  <a:cubicBezTo>
                    <a:pt x="0" y="7"/>
                    <a:pt x="0" y="2"/>
                    <a:pt x="2" y="0"/>
                  </a:cubicBezTo>
                </a:path>
              </a:pathLst>
            </a:custGeom>
            <a:solidFill>
              <a:srgbClr val="787FA7">
                <a:alpha val="100000"/>
              </a:srgbClr>
            </a:solidFill>
            <a:ln w="9525">
              <a:noFill/>
            </a:ln>
          </p:spPr>
          <p:txBody>
            <a:bodyPr/>
            <a:lstStyle/>
            <a:p>
              <a:endParaRPr lang="zh-CN" altLang="en-US" sz="2400"/>
            </a:p>
          </p:txBody>
        </p:sp>
        <p:sp>
          <p:nvSpPr>
            <p:cNvPr id="6199" name="Freeform 48"/>
            <p:cNvSpPr/>
            <p:nvPr/>
          </p:nvSpPr>
          <p:spPr>
            <a:xfrm>
              <a:off x="5462647" y="993190"/>
              <a:ext cx="45865" cy="215421"/>
            </a:xfrm>
            <a:custGeom>
              <a:avLst/>
              <a:gdLst>
                <a:gd name="txL" fmla="*/ 0 w 15"/>
                <a:gd name="txT" fmla="*/ 0 h 65"/>
                <a:gd name="txR" fmla="*/ 15 w 15"/>
                <a:gd name="txB" fmla="*/ 65 h 65"/>
              </a:gdLst>
              <a:ahLst/>
              <a:cxnLst>
                <a:cxn ang="0">
                  <a:pos x="15288" y="23199"/>
                </a:cxn>
                <a:cxn ang="0">
                  <a:pos x="24461" y="56341"/>
                </a:cxn>
                <a:cxn ang="0">
                  <a:pos x="27519" y="76226"/>
                </a:cxn>
                <a:cxn ang="0">
                  <a:pos x="27519" y="89483"/>
                </a:cxn>
                <a:cxn ang="0">
                  <a:pos x="33634" y="125938"/>
                </a:cxn>
                <a:cxn ang="0">
                  <a:pos x="45865" y="145823"/>
                </a:cxn>
                <a:cxn ang="0">
                  <a:pos x="27519" y="149138"/>
                </a:cxn>
                <a:cxn ang="0">
                  <a:pos x="27519" y="182279"/>
                </a:cxn>
                <a:cxn ang="0">
                  <a:pos x="18346" y="182279"/>
                </a:cxn>
                <a:cxn ang="0">
                  <a:pos x="27519" y="215421"/>
                </a:cxn>
                <a:cxn ang="0">
                  <a:pos x="6115" y="208793"/>
                </a:cxn>
                <a:cxn ang="0">
                  <a:pos x="12231" y="182279"/>
                </a:cxn>
                <a:cxn ang="0">
                  <a:pos x="3058" y="169023"/>
                </a:cxn>
                <a:cxn ang="0">
                  <a:pos x="12231" y="112682"/>
                </a:cxn>
                <a:cxn ang="0">
                  <a:pos x="3058" y="89483"/>
                </a:cxn>
                <a:cxn ang="0">
                  <a:pos x="3058" y="56341"/>
                </a:cxn>
                <a:cxn ang="0">
                  <a:pos x="15288" y="43084"/>
                </a:cxn>
                <a:cxn ang="0">
                  <a:pos x="18346" y="29828"/>
                </a:cxn>
                <a:cxn ang="0">
                  <a:pos x="15288" y="23199"/>
                </a:cxn>
              </a:cxnLst>
              <a:rect l="txL" t="txT" r="txR" b="txB"/>
              <a:pathLst>
                <a:path w="15" h="65">
                  <a:moveTo>
                    <a:pt x="5" y="7"/>
                  </a:moveTo>
                  <a:cubicBezTo>
                    <a:pt x="11" y="0"/>
                    <a:pt x="5" y="15"/>
                    <a:pt x="8" y="17"/>
                  </a:cubicBezTo>
                  <a:cubicBezTo>
                    <a:pt x="10" y="19"/>
                    <a:pt x="6" y="20"/>
                    <a:pt x="9" y="23"/>
                  </a:cubicBezTo>
                  <a:cubicBezTo>
                    <a:pt x="11" y="25"/>
                    <a:pt x="9" y="25"/>
                    <a:pt x="9" y="27"/>
                  </a:cubicBezTo>
                  <a:cubicBezTo>
                    <a:pt x="9" y="28"/>
                    <a:pt x="12" y="33"/>
                    <a:pt x="11" y="38"/>
                  </a:cubicBezTo>
                  <a:cubicBezTo>
                    <a:pt x="10" y="42"/>
                    <a:pt x="13" y="43"/>
                    <a:pt x="15" y="44"/>
                  </a:cubicBezTo>
                  <a:cubicBezTo>
                    <a:pt x="14" y="47"/>
                    <a:pt x="11" y="47"/>
                    <a:pt x="9" y="45"/>
                  </a:cubicBezTo>
                  <a:cubicBezTo>
                    <a:pt x="8" y="49"/>
                    <a:pt x="9" y="55"/>
                    <a:pt x="9" y="55"/>
                  </a:cubicBezTo>
                  <a:cubicBezTo>
                    <a:pt x="9" y="55"/>
                    <a:pt x="6" y="55"/>
                    <a:pt x="6" y="55"/>
                  </a:cubicBezTo>
                  <a:cubicBezTo>
                    <a:pt x="6" y="58"/>
                    <a:pt x="10" y="59"/>
                    <a:pt x="9" y="65"/>
                  </a:cubicBezTo>
                  <a:cubicBezTo>
                    <a:pt x="5" y="63"/>
                    <a:pt x="5" y="65"/>
                    <a:pt x="2" y="63"/>
                  </a:cubicBezTo>
                  <a:cubicBezTo>
                    <a:pt x="5" y="60"/>
                    <a:pt x="1" y="59"/>
                    <a:pt x="4" y="55"/>
                  </a:cubicBezTo>
                  <a:cubicBezTo>
                    <a:pt x="4" y="53"/>
                    <a:pt x="2" y="51"/>
                    <a:pt x="1" y="51"/>
                  </a:cubicBezTo>
                  <a:cubicBezTo>
                    <a:pt x="2" y="47"/>
                    <a:pt x="5" y="41"/>
                    <a:pt x="4" y="34"/>
                  </a:cubicBezTo>
                  <a:cubicBezTo>
                    <a:pt x="3" y="31"/>
                    <a:pt x="1" y="29"/>
                    <a:pt x="1" y="27"/>
                  </a:cubicBezTo>
                  <a:cubicBezTo>
                    <a:pt x="0" y="23"/>
                    <a:pt x="4" y="20"/>
                    <a:pt x="1" y="17"/>
                  </a:cubicBezTo>
                  <a:cubicBezTo>
                    <a:pt x="1" y="15"/>
                    <a:pt x="3" y="14"/>
                    <a:pt x="5" y="13"/>
                  </a:cubicBezTo>
                  <a:cubicBezTo>
                    <a:pt x="5" y="11"/>
                    <a:pt x="5" y="9"/>
                    <a:pt x="6" y="9"/>
                  </a:cubicBezTo>
                  <a:cubicBezTo>
                    <a:pt x="7" y="8"/>
                    <a:pt x="6" y="7"/>
                    <a:pt x="5" y="7"/>
                  </a:cubicBezTo>
                </a:path>
              </a:pathLst>
            </a:custGeom>
            <a:solidFill>
              <a:srgbClr val="787FA7">
                <a:alpha val="100000"/>
              </a:srgbClr>
            </a:solidFill>
            <a:ln w="9525">
              <a:noFill/>
            </a:ln>
          </p:spPr>
          <p:txBody>
            <a:bodyPr/>
            <a:lstStyle/>
            <a:p>
              <a:endParaRPr lang="zh-CN" altLang="en-US" sz="2400"/>
            </a:p>
          </p:txBody>
        </p:sp>
        <p:sp>
          <p:nvSpPr>
            <p:cNvPr id="6200" name="Freeform 49"/>
            <p:cNvSpPr/>
            <p:nvPr/>
          </p:nvSpPr>
          <p:spPr>
            <a:xfrm>
              <a:off x="12937" y="1016987"/>
              <a:ext cx="11760" cy="22544"/>
            </a:xfrm>
            <a:custGeom>
              <a:avLst/>
              <a:gdLst>
                <a:gd name="txL" fmla="*/ 0 w 4"/>
                <a:gd name="txT" fmla="*/ 0 h 7"/>
                <a:gd name="txR" fmla="*/ 4 w 4"/>
                <a:gd name="txB" fmla="*/ 7 h 7"/>
              </a:gdLst>
              <a:ahLst/>
              <a:cxnLst>
                <a:cxn ang="0">
                  <a:pos x="2940" y="0"/>
                </a:cxn>
                <a:cxn ang="0">
                  <a:pos x="0" y="16103"/>
                </a:cxn>
                <a:cxn ang="0">
                  <a:pos x="0" y="6441"/>
                </a:cxn>
                <a:cxn ang="0">
                  <a:pos x="2940" y="0"/>
                </a:cxn>
              </a:cxnLst>
              <a:rect l="txL" t="txT" r="txR" b="txB"/>
              <a:pathLst>
                <a:path w="4" h="7">
                  <a:moveTo>
                    <a:pt x="1" y="0"/>
                  </a:moveTo>
                  <a:cubicBezTo>
                    <a:pt x="4" y="0"/>
                    <a:pt x="3" y="7"/>
                    <a:pt x="0" y="5"/>
                  </a:cubicBezTo>
                  <a:cubicBezTo>
                    <a:pt x="0" y="2"/>
                    <a:pt x="0" y="2"/>
                    <a:pt x="0" y="2"/>
                  </a:cubicBezTo>
                  <a:cubicBezTo>
                    <a:pt x="1" y="2"/>
                    <a:pt x="1" y="1"/>
                    <a:pt x="1" y="0"/>
                  </a:cubicBezTo>
                </a:path>
              </a:pathLst>
            </a:custGeom>
            <a:solidFill>
              <a:srgbClr val="787FA7">
                <a:alpha val="100000"/>
              </a:srgbClr>
            </a:solidFill>
            <a:ln w="9525">
              <a:noFill/>
            </a:ln>
          </p:spPr>
          <p:txBody>
            <a:bodyPr/>
            <a:lstStyle/>
            <a:p>
              <a:endParaRPr lang="zh-CN" altLang="en-US" sz="2400"/>
            </a:p>
          </p:txBody>
        </p:sp>
        <p:sp>
          <p:nvSpPr>
            <p:cNvPr id="6201" name="Freeform 50"/>
            <p:cNvSpPr/>
            <p:nvPr/>
          </p:nvSpPr>
          <p:spPr>
            <a:xfrm>
              <a:off x="1907517" y="1092134"/>
              <a:ext cx="129363" cy="116477"/>
            </a:xfrm>
            <a:custGeom>
              <a:avLst/>
              <a:gdLst>
                <a:gd name="txL" fmla="*/ 0 w 42"/>
                <a:gd name="txT" fmla="*/ 0 h 35"/>
                <a:gd name="txR" fmla="*/ 42 w 42"/>
                <a:gd name="txB" fmla="*/ 35 h 35"/>
              </a:gdLst>
              <a:ahLst/>
              <a:cxnLst>
                <a:cxn ang="0">
                  <a:pos x="55441" y="0"/>
                </a:cxn>
                <a:cxn ang="0">
                  <a:pos x="67762" y="9984"/>
                </a:cxn>
                <a:cxn ang="0">
                  <a:pos x="64682" y="26623"/>
                </a:cxn>
                <a:cxn ang="0">
                  <a:pos x="83162" y="36607"/>
                </a:cxn>
                <a:cxn ang="0">
                  <a:pos x="107803" y="46591"/>
                </a:cxn>
                <a:cxn ang="0">
                  <a:pos x="104722" y="63230"/>
                </a:cxn>
                <a:cxn ang="0">
                  <a:pos x="117043" y="69886"/>
                </a:cxn>
                <a:cxn ang="0">
                  <a:pos x="126283" y="83198"/>
                </a:cxn>
                <a:cxn ang="0">
                  <a:pos x="117043" y="106493"/>
                </a:cxn>
                <a:cxn ang="0">
                  <a:pos x="110883" y="96510"/>
                </a:cxn>
                <a:cxn ang="0">
                  <a:pos x="86242" y="96510"/>
                </a:cxn>
                <a:cxn ang="0">
                  <a:pos x="67762" y="116477"/>
                </a:cxn>
                <a:cxn ang="0">
                  <a:pos x="61601" y="103165"/>
                </a:cxn>
                <a:cxn ang="0">
                  <a:pos x="46201" y="96510"/>
                </a:cxn>
                <a:cxn ang="0">
                  <a:pos x="30801" y="83198"/>
                </a:cxn>
                <a:cxn ang="0">
                  <a:pos x="0" y="86526"/>
                </a:cxn>
                <a:cxn ang="0">
                  <a:pos x="3080" y="69886"/>
                </a:cxn>
                <a:cxn ang="0">
                  <a:pos x="21561" y="59902"/>
                </a:cxn>
                <a:cxn ang="0">
                  <a:pos x="30801" y="39935"/>
                </a:cxn>
                <a:cxn ang="0">
                  <a:pos x="33881" y="16640"/>
                </a:cxn>
                <a:cxn ang="0">
                  <a:pos x="43121" y="16640"/>
                </a:cxn>
                <a:cxn ang="0">
                  <a:pos x="43121" y="9984"/>
                </a:cxn>
                <a:cxn ang="0">
                  <a:pos x="55441" y="0"/>
                </a:cxn>
              </a:cxnLst>
              <a:rect l="txL" t="txT" r="txR" b="txB"/>
              <a:pathLst>
                <a:path w="42" h="35">
                  <a:moveTo>
                    <a:pt x="18" y="0"/>
                  </a:moveTo>
                  <a:cubicBezTo>
                    <a:pt x="20" y="0"/>
                    <a:pt x="20" y="2"/>
                    <a:pt x="22" y="3"/>
                  </a:cubicBezTo>
                  <a:cubicBezTo>
                    <a:pt x="22" y="5"/>
                    <a:pt x="18" y="5"/>
                    <a:pt x="21" y="8"/>
                  </a:cubicBezTo>
                  <a:cubicBezTo>
                    <a:pt x="20" y="12"/>
                    <a:pt x="25" y="10"/>
                    <a:pt x="27" y="11"/>
                  </a:cubicBezTo>
                  <a:cubicBezTo>
                    <a:pt x="28" y="12"/>
                    <a:pt x="30" y="16"/>
                    <a:pt x="35" y="14"/>
                  </a:cubicBezTo>
                  <a:cubicBezTo>
                    <a:pt x="35" y="17"/>
                    <a:pt x="38" y="18"/>
                    <a:pt x="34" y="19"/>
                  </a:cubicBezTo>
                  <a:cubicBezTo>
                    <a:pt x="33" y="22"/>
                    <a:pt x="37" y="20"/>
                    <a:pt x="38" y="21"/>
                  </a:cubicBezTo>
                  <a:cubicBezTo>
                    <a:pt x="39" y="22"/>
                    <a:pt x="37" y="27"/>
                    <a:pt x="41" y="25"/>
                  </a:cubicBezTo>
                  <a:cubicBezTo>
                    <a:pt x="42" y="29"/>
                    <a:pt x="37" y="28"/>
                    <a:pt x="38" y="32"/>
                  </a:cubicBezTo>
                  <a:cubicBezTo>
                    <a:pt x="36" y="32"/>
                    <a:pt x="37" y="30"/>
                    <a:pt x="36" y="29"/>
                  </a:cubicBezTo>
                  <a:cubicBezTo>
                    <a:pt x="31" y="29"/>
                    <a:pt x="32" y="31"/>
                    <a:pt x="28" y="29"/>
                  </a:cubicBezTo>
                  <a:cubicBezTo>
                    <a:pt x="26" y="31"/>
                    <a:pt x="22" y="31"/>
                    <a:pt x="22" y="35"/>
                  </a:cubicBezTo>
                  <a:cubicBezTo>
                    <a:pt x="20" y="35"/>
                    <a:pt x="21" y="32"/>
                    <a:pt x="20" y="31"/>
                  </a:cubicBezTo>
                  <a:cubicBezTo>
                    <a:pt x="19" y="30"/>
                    <a:pt x="16" y="30"/>
                    <a:pt x="15" y="29"/>
                  </a:cubicBezTo>
                  <a:cubicBezTo>
                    <a:pt x="14" y="28"/>
                    <a:pt x="13" y="26"/>
                    <a:pt x="10" y="25"/>
                  </a:cubicBezTo>
                  <a:cubicBezTo>
                    <a:pt x="5" y="24"/>
                    <a:pt x="5" y="28"/>
                    <a:pt x="0" y="26"/>
                  </a:cubicBezTo>
                  <a:cubicBezTo>
                    <a:pt x="1" y="25"/>
                    <a:pt x="1" y="23"/>
                    <a:pt x="1" y="21"/>
                  </a:cubicBezTo>
                  <a:cubicBezTo>
                    <a:pt x="6" y="23"/>
                    <a:pt x="2" y="16"/>
                    <a:pt x="7" y="18"/>
                  </a:cubicBezTo>
                  <a:cubicBezTo>
                    <a:pt x="5" y="15"/>
                    <a:pt x="9" y="14"/>
                    <a:pt x="10" y="12"/>
                  </a:cubicBezTo>
                  <a:cubicBezTo>
                    <a:pt x="11" y="11"/>
                    <a:pt x="9" y="8"/>
                    <a:pt x="11" y="5"/>
                  </a:cubicBezTo>
                  <a:cubicBezTo>
                    <a:pt x="12" y="5"/>
                    <a:pt x="14" y="6"/>
                    <a:pt x="14" y="5"/>
                  </a:cubicBezTo>
                  <a:cubicBezTo>
                    <a:pt x="14" y="5"/>
                    <a:pt x="14" y="3"/>
                    <a:pt x="14" y="3"/>
                  </a:cubicBezTo>
                  <a:cubicBezTo>
                    <a:pt x="15" y="1"/>
                    <a:pt x="18" y="2"/>
                    <a:pt x="18" y="0"/>
                  </a:cubicBezTo>
                </a:path>
              </a:pathLst>
            </a:custGeom>
            <a:solidFill>
              <a:srgbClr val="787FA7">
                <a:alpha val="100000"/>
              </a:srgbClr>
            </a:solidFill>
            <a:ln w="9525">
              <a:noFill/>
            </a:ln>
          </p:spPr>
          <p:txBody>
            <a:bodyPr/>
            <a:lstStyle/>
            <a:p>
              <a:endParaRPr lang="zh-CN" altLang="en-US" sz="2400"/>
            </a:p>
          </p:txBody>
        </p:sp>
        <p:sp>
          <p:nvSpPr>
            <p:cNvPr id="6202" name="Freeform 51"/>
            <p:cNvSpPr/>
            <p:nvPr/>
          </p:nvSpPr>
          <p:spPr>
            <a:xfrm>
              <a:off x="1839307" y="1128455"/>
              <a:ext cx="27049" cy="30059"/>
            </a:xfrm>
            <a:custGeom>
              <a:avLst/>
              <a:gdLst>
                <a:gd name="txL" fmla="*/ 0 w 9"/>
                <a:gd name="txT" fmla="*/ 0 h 9"/>
                <a:gd name="txR" fmla="*/ 9 w 9"/>
                <a:gd name="txB" fmla="*/ 9 h 9"/>
              </a:gdLst>
              <a:ahLst/>
              <a:cxnLst>
                <a:cxn ang="0">
                  <a:pos x="0" y="0"/>
                </a:cxn>
                <a:cxn ang="0">
                  <a:pos x="27049" y="13360"/>
                </a:cxn>
                <a:cxn ang="0">
                  <a:pos x="0" y="0"/>
                </a:cxn>
              </a:cxnLst>
              <a:rect l="txL" t="txT" r="txR" b="txB"/>
              <a:pathLst>
                <a:path w="9" h="9">
                  <a:moveTo>
                    <a:pt x="0" y="0"/>
                  </a:moveTo>
                  <a:cubicBezTo>
                    <a:pt x="5" y="0"/>
                    <a:pt x="5" y="4"/>
                    <a:pt x="9" y="4"/>
                  </a:cubicBezTo>
                  <a:cubicBezTo>
                    <a:pt x="8" y="9"/>
                    <a:pt x="0" y="5"/>
                    <a:pt x="0" y="0"/>
                  </a:cubicBezTo>
                </a:path>
              </a:pathLst>
            </a:custGeom>
            <a:solidFill>
              <a:srgbClr val="787FA7">
                <a:alpha val="100000"/>
              </a:srgbClr>
            </a:solidFill>
            <a:ln w="9525">
              <a:noFill/>
            </a:ln>
          </p:spPr>
          <p:txBody>
            <a:bodyPr/>
            <a:lstStyle/>
            <a:p>
              <a:endParaRPr lang="zh-CN" altLang="en-US" sz="2400"/>
            </a:p>
          </p:txBody>
        </p:sp>
        <p:sp>
          <p:nvSpPr>
            <p:cNvPr id="6203" name="Freeform 52"/>
            <p:cNvSpPr/>
            <p:nvPr/>
          </p:nvSpPr>
          <p:spPr>
            <a:xfrm>
              <a:off x="5447359" y="1246185"/>
              <a:ext cx="92907" cy="68885"/>
            </a:xfrm>
            <a:custGeom>
              <a:avLst/>
              <a:gdLst>
                <a:gd name="txL" fmla="*/ 0 w 30"/>
                <a:gd name="txT" fmla="*/ 0 h 21"/>
                <a:gd name="txR" fmla="*/ 30 w 30"/>
                <a:gd name="txB" fmla="*/ 21 h 21"/>
              </a:gdLst>
              <a:ahLst/>
              <a:cxnLst>
                <a:cxn ang="0">
                  <a:pos x="27872" y="0"/>
                </a:cxn>
                <a:cxn ang="0">
                  <a:pos x="30969" y="6560"/>
                </a:cxn>
                <a:cxn ang="0">
                  <a:pos x="49550" y="22962"/>
                </a:cxn>
                <a:cxn ang="0">
                  <a:pos x="92907" y="19681"/>
                </a:cxn>
                <a:cxn ang="0">
                  <a:pos x="74326" y="45923"/>
                </a:cxn>
                <a:cxn ang="0">
                  <a:pos x="61938" y="42643"/>
                </a:cxn>
                <a:cxn ang="0">
                  <a:pos x="43357" y="52484"/>
                </a:cxn>
                <a:cxn ang="0">
                  <a:pos x="40260" y="65605"/>
                </a:cxn>
                <a:cxn ang="0">
                  <a:pos x="18581" y="55764"/>
                </a:cxn>
                <a:cxn ang="0">
                  <a:pos x="27872" y="0"/>
                </a:cxn>
              </a:cxnLst>
              <a:rect l="txL" t="txT" r="txR" b="txB"/>
              <a:pathLst>
                <a:path w="30" h="21">
                  <a:moveTo>
                    <a:pt x="9" y="0"/>
                  </a:moveTo>
                  <a:cubicBezTo>
                    <a:pt x="10" y="0"/>
                    <a:pt x="10" y="1"/>
                    <a:pt x="10" y="2"/>
                  </a:cubicBezTo>
                  <a:cubicBezTo>
                    <a:pt x="10" y="5"/>
                    <a:pt x="15" y="4"/>
                    <a:pt x="16" y="7"/>
                  </a:cubicBezTo>
                  <a:cubicBezTo>
                    <a:pt x="20" y="5"/>
                    <a:pt x="24" y="8"/>
                    <a:pt x="30" y="6"/>
                  </a:cubicBezTo>
                  <a:cubicBezTo>
                    <a:pt x="29" y="10"/>
                    <a:pt x="24" y="10"/>
                    <a:pt x="24" y="14"/>
                  </a:cubicBezTo>
                  <a:cubicBezTo>
                    <a:pt x="22" y="15"/>
                    <a:pt x="22" y="13"/>
                    <a:pt x="20" y="13"/>
                  </a:cubicBezTo>
                  <a:cubicBezTo>
                    <a:pt x="17" y="12"/>
                    <a:pt x="15" y="19"/>
                    <a:pt x="14" y="16"/>
                  </a:cubicBezTo>
                  <a:cubicBezTo>
                    <a:pt x="12" y="16"/>
                    <a:pt x="13" y="18"/>
                    <a:pt x="13" y="20"/>
                  </a:cubicBezTo>
                  <a:cubicBezTo>
                    <a:pt x="9" y="21"/>
                    <a:pt x="9" y="12"/>
                    <a:pt x="6" y="17"/>
                  </a:cubicBezTo>
                  <a:cubicBezTo>
                    <a:pt x="0" y="13"/>
                    <a:pt x="4" y="3"/>
                    <a:pt x="9" y="0"/>
                  </a:cubicBezTo>
                </a:path>
              </a:pathLst>
            </a:custGeom>
            <a:solidFill>
              <a:srgbClr val="787FA7">
                <a:alpha val="100000"/>
              </a:srgbClr>
            </a:solidFill>
            <a:ln w="9525">
              <a:noFill/>
            </a:ln>
          </p:spPr>
          <p:txBody>
            <a:bodyPr/>
            <a:lstStyle/>
            <a:p>
              <a:endParaRPr lang="zh-CN" altLang="en-US" sz="2400"/>
            </a:p>
          </p:txBody>
        </p:sp>
        <p:sp>
          <p:nvSpPr>
            <p:cNvPr id="6204" name="Freeform 53"/>
            <p:cNvSpPr/>
            <p:nvPr/>
          </p:nvSpPr>
          <p:spPr>
            <a:xfrm>
              <a:off x="5286243" y="1328846"/>
              <a:ext cx="176404" cy="162818"/>
            </a:xfrm>
            <a:custGeom>
              <a:avLst/>
              <a:gdLst>
                <a:gd name="txL" fmla="*/ 0 w 57"/>
                <a:gd name="txT" fmla="*/ 0 h 49"/>
                <a:gd name="txR" fmla="*/ 57 w 57"/>
                <a:gd name="txB" fmla="*/ 49 h 49"/>
              </a:gdLst>
              <a:ahLst/>
              <a:cxnLst>
                <a:cxn ang="0">
                  <a:pos x="157835" y="0"/>
                </a:cxn>
                <a:cxn ang="0">
                  <a:pos x="170214" y="6646"/>
                </a:cxn>
                <a:cxn ang="0">
                  <a:pos x="170214" y="76425"/>
                </a:cxn>
                <a:cxn ang="0">
                  <a:pos x="164025" y="66456"/>
                </a:cxn>
                <a:cxn ang="0">
                  <a:pos x="164025" y="93039"/>
                </a:cxn>
                <a:cxn ang="0">
                  <a:pos x="157835" y="89716"/>
                </a:cxn>
                <a:cxn ang="0">
                  <a:pos x="157835" y="136235"/>
                </a:cxn>
                <a:cxn ang="0">
                  <a:pos x="148551" y="132913"/>
                </a:cxn>
                <a:cxn ang="0">
                  <a:pos x="136172" y="139558"/>
                </a:cxn>
                <a:cxn ang="0">
                  <a:pos x="126887" y="136235"/>
                </a:cxn>
                <a:cxn ang="0">
                  <a:pos x="108318" y="139558"/>
                </a:cxn>
                <a:cxn ang="0">
                  <a:pos x="86655" y="146204"/>
                </a:cxn>
                <a:cxn ang="0">
                  <a:pos x="77370" y="162818"/>
                </a:cxn>
                <a:cxn ang="0">
                  <a:pos x="61896" y="139558"/>
                </a:cxn>
                <a:cxn ang="0">
                  <a:pos x="52612" y="149527"/>
                </a:cxn>
                <a:cxn ang="0">
                  <a:pos x="43327" y="146204"/>
                </a:cxn>
                <a:cxn ang="0">
                  <a:pos x="0" y="156172"/>
                </a:cxn>
                <a:cxn ang="0">
                  <a:pos x="6190" y="136235"/>
                </a:cxn>
                <a:cxn ang="0">
                  <a:pos x="12379" y="139558"/>
                </a:cxn>
                <a:cxn ang="0">
                  <a:pos x="18569" y="132913"/>
                </a:cxn>
                <a:cxn ang="0">
                  <a:pos x="77370" y="126267"/>
                </a:cxn>
                <a:cxn ang="0">
                  <a:pos x="86655" y="93039"/>
                </a:cxn>
                <a:cxn ang="0">
                  <a:pos x="95939" y="86393"/>
                </a:cxn>
                <a:cxn ang="0">
                  <a:pos x="120697" y="89716"/>
                </a:cxn>
                <a:cxn ang="0">
                  <a:pos x="120697" y="69779"/>
                </a:cxn>
                <a:cxn ang="0">
                  <a:pos x="126887" y="79748"/>
                </a:cxn>
                <a:cxn ang="0">
                  <a:pos x="129982" y="56488"/>
                </a:cxn>
                <a:cxn ang="0">
                  <a:pos x="142361" y="19937"/>
                </a:cxn>
                <a:cxn ang="0">
                  <a:pos x="157835" y="0"/>
                </a:cxn>
              </a:cxnLst>
              <a:rect l="txL" t="txT" r="txR" b="txB"/>
              <a:pathLst>
                <a:path w="57" h="49">
                  <a:moveTo>
                    <a:pt x="51" y="0"/>
                  </a:moveTo>
                  <a:cubicBezTo>
                    <a:pt x="53" y="0"/>
                    <a:pt x="53" y="2"/>
                    <a:pt x="55" y="2"/>
                  </a:cubicBezTo>
                  <a:cubicBezTo>
                    <a:pt x="55" y="12"/>
                    <a:pt x="57" y="17"/>
                    <a:pt x="55" y="23"/>
                  </a:cubicBezTo>
                  <a:cubicBezTo>
                    <a:pt x="54" y="23"/>
                    <a:pt x="54" y="21"/>
                    <a:pt x="53" y="20"/>
                  </a:cubicBezTo>
                  <a:cubicBezTo>
                    <a:pt x="50" y="21"/>
                    <a:pt x="54" y="26"/>
                    <a:pt x="53" y="28"/>
                  </a:cubicBezTo>
                  <a:cubicBezTo>
                    <a:pt x="52" y="28"/>
                    <a:pt x="52" y="27"/>
                    <a:pt x="51" y="27"/>
                  </a:cubicBezTo>
                  <a:cubicBezTo>
                    <a:pt x="51" y="41"/>
                    <a:pt x="51" y="41"/>
                    <a:pt x="51" y="41"/>
                  </a:cubicBezTo>
                  <a:cubicBezTo>
                    <a:pt x="50" y="41"/>
                    <a:pt x="49" y="40"/>
                    <a:pt x="48" y="40"/>
                  </a:cubicBezTo>
                  <a:cubicBezTo>
                    <a:pt x="45" y="38"/>
                    <a:pt x="45" y="42"/>
                    <a:pt x="44" y="42"/>
                  </a:cubicBezTo>
                  <a:cubicBezTo>
                    <a:pt x="43" y="43"/>
                    <a:pt x="42" y="41"/>
                    <a:pt x="41" y="41"/>
                  </a:cubicBezTo>
                  <a:cubicBezTo>
                    <a:pt x="40" y="41"/>
                    <a:pt x="37" y="42"/>
                    <a:pt x="35" y="42"/>
                  </a:cubicBezTo>
                  <a:cubicBezTo>
                    <a:pt x="35" y="43"/>
                    <a:pt x="32" y="45"/>
                    <a:pt x="28" y="44"/>
                  </a:cubicBezTo>
                  <a:cubicBezTo>
                    <a:pt x="26" y="44"/>
                    <a:pt x="27" y="49"/>
                    <a:pt x="25" y="49"/>
                  </a:cubicBezTo>
                  <a:cubicBezTo>
                    <a:pt x="22" y="48"/>
                    <a:pt x="20" y="47"/>
                    <a:pt x="20" y="42"/>
                  </a:cubicBezTo>
                  <a:cubicBezTo>
                    <a:pt x="17" y="41"/>
                    <a:pt x="18" y="45"/>
                    <a:pt x="17" y="45"/>
                  </a:cubicBezTo>
                  <a:cubicBezTo>
                    <a:pt x="15" y="46"/>
                    <a:pt x="15" y="44"/>
                    <a:pt x="14" y="44"/>
                  </a:cubicBezTo>
                  <a:cubicBezTo>
                    <a:pt x="9" y="45"/>
                    <a:pt x="4" y="49"/>
                    <a:pt x="0" y="47"/>
                  </a:cubicBezTo>
                  <a:cubicBezTo>
                    <a:pt x="1" y="45"/>
                    <a:pt x="2" y="43"/>
                    <a:pt x="2" y="41"/>
                  </a:cubicBezTo>
                  <a:cubicBezTo>
                    <a:pt x="3" y="40"/>
                    <a:pt x="4" y="42"/>
                    <a:pt x="4" y="42"/>
                  </a:cubicBezTo>
                  <a:cubicBezTo>
                    <a:pt x="6" y="42"/>
                    <a:pt x="5" y="40"/>
                    <a:pt x="6" y="40"/>
                  </a:cubicBezTo>
                  <a:cubicBezTo>
                    <a:pt x="11" y="39"/>
                    <a:pt x="20" y="40"/>
                    <a:pt x="25" y="38"/>
                  </a:cubicBezTo>
                  <a:cubicBezTo>
                    <a:pt x="23" y="32"/>
                    <a:pt x="30" y="34"/>
                    <a:pt x="28" y="28"/>
                  </a:cubicBezTo>
                  <a:cubicBezTo>
                    <a:pt x="31" y="30"/>
                    <a:pt x="31" y="30"/>
                    <a:pt x="31" y="26"/>
                  </a:cubicBezTo>
                  <a:cubicBezTo>
                    <a:pt x="34" y="29"/>
                    <a:pt x="37" y="24"/>
                    <a:pt x="39" y="27"/>
                  </a:cubicBezTo>
                  <a:cubicBezTo>
                    <a:pt x="40" y="26"/>
                    <a:pt x="39" y="22"/>
                    <a:pt x="39" y="21"/>
                  </a:cubicBezTo>
                  <a:cubicBezTo>
                    <a:pt x="41" y="20"/>
                    <a:pt x="41" y="24"/>
                    <a:pt x="41" y="24"/>
                  </a:cubicBezTo>
                  <a:cubicBezTo>
                    <a:pt x="42" y="25"/>
                    <a:pt x="45" y="23"/>
                    <a:pt x="42" y="17"/>
                  </a:cubicBezTo>
                  <a:cubicBezTo>
                    <a:pt x="47" y="16"/>
                    <a:pt x="45" y="10"/>
                    <a:pt x="46" y="6"/>
                  </a:cubicBezTo>
                  <a:cubicBezTo>
                    <a:pt x="47" y="4"/>
                    <a:pt x="52" y="4"/>
                    <a:pt x="51" y="0"/>
                  </a:cubicBezTo>
                </a:path>
              </a:pathLst>
            </a:custGeom>
            <a:solidFill>
              <a:srgbClr val="787FA7">
                <a:alpha val="100000"/>
              </a:srgbClr>
            </a:solidFill>
            <a:ln w="9525">
              <a:noFill/>
            </a:ln>
          </p:spPr>
          <p:txBody>
            <a:bodyPr/>
            <a:lstStyle/>
            <a:p>
              <a:endParaRPr lang="zh-CN" altLang="en-US" sz="2400"/>
            </a:p>
          </p:txBody>
        </p:sp>
        <p:sp>
          <p:nvSpPr>
            <p:cNvPr id="6205" name="Freeform 54"/>
            <p:cNvSpPr/>
            <p:nvPr/>
          </p:nvSpPr>
          <p:spPr>
            <a:xfrm>
              <a:off x="3109416" y="1338866"/>
              <a:ext cx="30577" cy="36321"/>
            </a:xfrm>
            <a:custGeom>
              <a:avLst/>
              <a:gdLst>
                <a:gd name="txL" fmla="*/ 0 w 10"/>
                <a:gd name="txT" fmla="*/ 0 h 11"/>
                <a:gd name="txR" fmla="*/ 10 w 10"/>
                <a:gd name="txB" fmla="*/ 11 h 11"/>
              </a:gdLst>
              <a:ahLst/>
              <a:cxnLst>
                <a:cxn ang="0">
                  <a:pos x="12231" y="0"/>
                </a:cxn>
                <a:cxn ang="0">
                  <a:pos x="3058" y="33019"/>
                </a:cxn>
                <a:cxn ang="0">
                  <a:pos x="12231" y="0"/>
                </a:cxn>
              </a:cxnLst>
              <a:rect l="txL" t="txT" r="txR" b="txB"/>
              <a:pathLst>
                <a:path w="10" h="11">
                  <a:moveTo>
                    <a:pt x="4" y="0"/>
                  </a:moveTo>
                  <a:cubicBezTo>
                    <a:pt x="10" y="0"/>
                    <a:pt x="8" y="11"/>
                    <a:pt x="1" y="10"/>
                  </a:cubicBezTo>
                  <a:cubicBezTo>
                    <a:pt x="4" y="9"/>
                    <a:pt x="0" y="1"/>
                    <a:pt x="4" y="0"/>
                  </a:cubicBezTo>
                </a:path>
              </a:pathLst>
            </a:custGeom>
            <a:solidFill>
              <a:srgbClr val="787FA7">
                <a:alpha val="100000"/>
              </a:srgbClr>
            </a:solidFill>
            <a:ln w="9525">
              <a:noFill/>
            </a:ln>
          </p:spPr>
          <p:txBody>
            <a:bodyPr/>
            <a:lstStyle/>
            <a:p>
              <a:endParaRPr lang="zh-CN" altLang="en-US" sz="2400"/>
            </a:p>
          </p:txBody>
        </p:sp>
        <p:sp>
          <p:nvSpPr>
            <p:cNvPr id="6206" name="Freeform 55"/>
            <p:cNvSpPr/>
            <p:nvPr/>
          </p:nvSpPr>
          <p:spPr>
            <a:xfrm>
              <a:off x="3183507" y="1391469"/>
              <a:ext cx="45865" cy="37573"/>
            </a:xfrm>
            <a:custGeom>
              <a:avLst/>
              <a:gdLst>
                <a:gd name="txL" fmla="*/ 0 w 15"/>
                <a:gd name="txT" fmla="*/ 0 h 11"/>
                <a:gd name="txR" fmla="*/ 15 w 15"/>
                <a:gd name="txB" fmla="*/ 11 h 11"/>
              </a:gdLst>
              <a:ahLst/>
              <a:cxnLst>
                <a:cxn ang="0">
                  <a:pos x="36692" y="6831"/>
                </a:cxn>
                <a:cxn ang="0">
                  <a:pos x="45865" y="30742"/>
                </a:cxn>
                <a:cxn ang="0">
                  <a:pos x="24461" y="30742"/>
                </a:cxn>
                <a:cxn ang="0">
                  <a:pos x="24461" y="27326"/>
                </a:cxn>
                <a:cxn ang="0">
                  <a:pos x="6115" y="23910"/>
                </a:cxn>
                <a:cxn ang="0">
                  <a:pos x="36692" y="6831"/>
                </a:cxn>
              </a:cxnLst>
              <a:rect l="txL" t="txT" r="txR" b="txB"/>
              <a:pathLst>
                <a:path w="15" h="11">
                  <a:moveTo>
                    <a:pt x="12" y="2"/>
                  </a:moveTo>
                  <a:cubicBezTo>
                    <a:pt x="14" y="4"/>
                    <a:pt x="15" y="6"/>
                    <a:pt x="15" y="9"/>
                  </a:cubicBezTo>
                  <a:cubicBezTo>
                    <a:pt x="14" y="9"/>
                    <a:pt x="9" y="11"/>
                    <a:pt x="8" y="9"/>
                  </a:cubicBezTo>
                  <a:cubicBezTo>
                    <a:pt x="8" y="9"/>
                    <a:pt x="8" y="8"/>
                    <a:pt x="8" y="8"/>
                  </a:cubicBezTo>
                  <a:cubicBezTo>
                    <a:pt x="6" y="8"/>
                    <a:pt x="2" y="9"/>
                    <a:pt x="2" y="7"/>
                  </a:cubicBezTo>
                  <a:cubicBezTo>
                    <a:pt x="0" y="0"/>
                    <a:pt x="12" y="7"/>
                    <a:pt x="12" y="2"/>
                  </a:cubicBezTo>
                </a:path>
              </a:pathLst>
            </a:custGeom>
            <a:solidFill>
              <a:srgbClr val="787FA7">
                <a:alpha val="100000"/>
              </a:srgbClr>
            </a:solidFill>
            <a:ln w="9525">
              <a:noFill/>
            </a:ln>
          </p:spPr>
          <p:txBody>
            <a:bodyPr/>
            <a:lstStyle/>
            <a:p>
              <a:endParaRPr lang="zh-CN" altLang="en-US" sz="2400"/>
            </a:p>
          </p:txBody>
        </p:sp>
        <p:sp>
          <p:nvSpPr>
            <p:cNvPr id="6207" name="Freeform 56"/>
            <p:cNvSpPr/>
            <p:nvPr/>
          </p:nvSpPr>
          <p:spPr>
            <a:xfrm>
              <a:off x="3535138" y="1457849"/>
              <a:ext cx="34105" cy="17534"/>
            </a:xfrm>
            <a:custGeom>
              <a:avLst/>
              <a:gdLst>
                <a:gd name="txL" fmla="*/ 0 w 11"/>
                <a:gd name="txT" fmla="*/ 0 h 5"/>
                <a:gd name="txR" fmla="*/ 11 w 11"/>
                <a:gd name="txB" fmla="*/ 5 h 5"/>
              </a:gdLst>
              <a:ahLst/>
              <a:cxnLst>
                <a:cxn ang="0">
                  <a:pos x="0" y="17534"/>
                </a:cxn>
                <a:cxn ang="0">
                  <a:pos x="18603" y="3507"/>
                </a:cxn>
                <a:cxn ang="0">
                  <a:pos x="15502" y="7014"/>
                </a:cxn>
                <a:cxn ang="0">
                  <a:pos x="0" y="17534"/>
                </a:cxn>
              </a:cxnLst>
              <a:rect l="txL" t="txT" r="txR" b="txB"/>
              <a:pathLst>
                <a:path w="11" h="5">
                  <a:moveTo>
                    <a:pt x="0" y="5"/>
                  </a:moveTo>
                  <a:cubicBezTo>
                    <a:pt x="0" y="1"/>
                    <a:pt x="2" y="0"/>
                    <a:pt x="6" y="1"/>
                  </a:cubicBezTo>
                  <a:cubicBezTo>
                    <a:pt x="11" y="0"/>
                    <a:pt x="8" y="3"/>
                    <a:pt x="5" y="2"/>
                  </a:cubicBezTo>
                  <a:cubicBezTo>
                    <a:pt x="3" y="3"/>
                    <a:pt x="3" y="5"/>
                    <a:pt x="0" y="5"/>
                  </a:cubicBezTo>
                </a:path>
              </a:pathLst>
            </a:custGeom>
            <a:solidFill>
              <a:srgbClr val="787FA7">
                <a:alpha val="100000"/>
              </a:srgbClr>
            </a:solidFill>
            <a:ln w="9525">
              <a:noFill/>
            </a:ln>
          </p:spPr>
          <p:txBody>
            <a:bodyPr/>
            <a:lstStyle/>
            <a:p>
              <a:endParaRPr lang="zh-CN" altLang="en-US" sz="2400"/>
            </a:p>
          </p:txBody>
        </p:sp>
        <p:sp>
          <p:nvSpPr>
            <p:cNvPr id="6208" name="Freeform 57"/>
            <p:cNvSpPr/>
            <p:nvPr/>
          </p:nvSpPr>
          <p:spPr>
            <a:xfrm>
              <a:off x="5302708" y="1487907"/>
              <a:ext cx="34104" cy="18786"/>
            </a:xfrm>
            <a:custGeom>
              <a:avLst/>
              <a:gdLst>
                <a:gd name="txL" fmla="*/ 0 w 11"/>
                <a:gd name="txT" fmla="*/ 0 h 6"/>
                <a:gd name="txR" fmla="*/ 11 w 11"/>
                <a:gd name="txB" fmla="*/ 6 h 6"/>
              </a:gdLst>
              <a:ahLst/>
              <a:cxnLst>
                <a:cxn ang="0">
                  <a:pos x="27903" y="0"/>
                </a:cxn>
                <a:cxn ang="0">
                  <a:pos x="18602" y="18786"/>
                </a:cxn>
                <a:cxn ang="0">
                  <a:pos x="3100" y="3131"/>
                </a:cxn>
                <a:cxn ang="0">
                  <a:pos x="27903" y="0"/>
                </a:cxn>
              </a:cxnLst>
              <a:rect l="txL" t="txT" r="txR" b="txB"/>
              <a:pathLst>
                <a:path w="11" h="6">
                  <a:moveTo>
                    <a:pt x="9" y="0"/>
                  </a:moveTo>
                  <a:cubicBezTo>
                    <a:pt x="11" y="5"/>
                    <a:pt x="5" y="1"/>
                    <a:pt x="6" y="6"/>
                  </a:cubicBezTo>
                  <a:cubicBezTo>
                    <a:pt x="3" y="6"/>
                    <a:pt x="0" y="5"/>
                    <a:pt x="1" y="1"/>
                  </a:cubicBezTo>
                  <a:cubicBezTo>
                    <a:pt x="4" y="5"/>
                    <a:pt x="5" y="0"/>
                    <a:pt x="9" y="0"/>
                  </a:cubicBezTo>
                </a:path>
              </a:pathLst>
            </a:custGeom>
            <a:solidFill>
              <a:srgbClr val="787FA7">
                <a:alpha val="100000"/>
              </a:srgbClr>
            </a:solidFill>
            <a:ln w="9525">
              <a:noFill/>
            </a:ln>
          </p:spPr>
          <p:txBody>
            <a:bodyPr/>
            <a:lstStyle/>
            <a:p>
              <a:endParaRPr lang="zh-CN" altLang="en-US" sz="2400"/>
            </a:p>
          </p:txBody>
        </p:sp>
        <p:sp>
          <p:nvSpPr>
            <p:cNvPr id="6209" name="Freeform 58"/>
            <p:cNvSpPr/>
            <p:nvPr/>
          </p:nvSpPr>
          <p:spPr>
            <a:xfrm>
              <a:off x="5247434" y="1487907"/>
              <a:ext cx="45865" cy="52603"/>
            </a:xfrm>
            <a:custGeom>
              <a:avLst/>
              <a:gdLst>
                <a:gd name="txL" fmla="*/ 0 w 15"/>
                <a:gd name="txT" fmla="*/ 0 h 16"/>
                <a:gd name="txR" fmla="*/ 15 w 15"/>
                <a:gd name="txB" fmla="*/ 16 h 16"/>
              </a:gdLst>
              <a:ahLst/>
              <a:cxnLst>
                <a:cxn ang="0">
                  <a:pos x="39750" y="9863"/>
                </a:cxn>
                <a:cxn ang="0">
                  <a:pos x="39750" y="42740"/>
                </a:cxn>
                <a:cxn ang="0">
                  <a:pos x="15288" y="46028"/>
                </a:cxn>
                <a:cxn ang="0">
                  <a:pos x="3058" y="26302"/>
                </a:cxn>
                <a:cxn ang="0">
                  <a:pos x="39750" y="9863"/>
                </a:cxn>
              </a:cxnLst>
              <a:rect l="txL" t="txT" r="txR" b="txB"/>
              <a:pathLst>
                <a:path w="15" h="16">
                  <a:moveTo>
                    <a:pt x="13" y="3"/>
                  </a:moveTo>
                  <a:cubicBezTo>
                    <a:pt x="15" y="7"/>
                    <a:pt x="9" y="11"/>
                    <a:pt x="13" y="13"/>
                  </a:cubicBezTo>
                  <a:cubicBezTo>
                    <a:pt x="13" y="16"/>
                    <a:pt x="7" y="13"/>
                    <a:pt x="5" y="14"/>
                  </a:cubicBezTo>
                  <a:cubicBezTo>
                    <a:pt x="5" y="9"/>
                    <a:pt x="6" y="6"/>
                    <a:pt x="1" y="8"/>
                  </a:cubicBezTo>
                  <a:cubicBezTo>
                    <a:pt x="0" y="2"/>
                    <a:pt x="8" y="0"/>
                    <a:pt x="13" y="3"/>
                  </a:cubicBezTo>
                </a:path>
              </a:pathLst>
            </a:custGeom>
            <a:solidFill>
              <a:srgbClr val="787FA7">
                <a:alpha val="100000"/>
              </a:srgbClr>
            </a:solidFill>
            <a:ln w="9525">
              <a:noFill/>
            </a:ln>
          </p:spPr>
          <p:txBody>
            <a:bodyPr/>
            <a:lstStyle/>
            <a:p>
              <a:endParaRPr lang="zh-CN" altLang="en-US" sz="2400"/>
            </a:p>
          </p:txBody>
        </p:sp>
        <p:sp>
          <p:nvSpPr>
            <p:cNvPr id="6210" name="Freeform 59"/>
            <p:cNvSpPr/>
            <p:nvPr/>
          </p:nvSpPr>
          <p:spPr>
            <a:xfrm>
              <a:off x="5082790" y="1674522"/>
              <a:ext cx="28225" cy="46341"/>
            </a:xfrm>
            <a:custGeom>
              <a:avLst/>
              <a:gdLst>
                <a:gd name="txL" fmla="*/ 0 w 9"/>
                <a:gd name="txT" fmla="*/ 0 h 14"/>
                <a:gd name="txR" fmla="*/ 9 w 9"/>
                <a:gd name="txB" fmla="*/ 14 h 14"/>
              </a:gdLst>
              <a:ahLst/>
              <a:cxnLst>
                <a:cxn ang="0">
                  <a:pos x="28225" y="19860"/>
                </a:cxn>
                <a:cxn ang="0">
                  <a:pos x="18817" y="46341"/>
                </a:cxn>
                <a:cxn ang="0">
                  <a:pos x="0" y="46341"/>
                </a:cxn>
                <a:cxn ang="0">
                  <a:pos x="6272" y="13240"/>
                </a:cxn>
                <a:cxn ang="0">
                  <a:pos x="28225" y="19860"/>
                </a:cxn>
              </a:cxnLst>
              <a:rect l="txL" t="txT" r="txR" b="txB"/>
              <a:pathLst>
                <a:path w="9" h="14">
                  <a:moveTo>
                    <a:pt x="9" y="6"/>
                  </a:moveTo>
                  <a:cubicBezTo>
                    <a:pt x="9" y="10"/>
                    <a:pt x="4" y="9"/>
                    <a:pt x="6" y="14"/>
                  </a:cubicBezTo>
                  <a:cubicBezTo>
                    <a:pt x="0" y="14"/>
                    <a:pt x="0" y="14"/>
                    <a:pt x="0" y="14"/>
                  </a:cubicBezTo>
                  <a:cubicBezTo>
                    <a:pt x="1" y="12"/>
                    <a:pt x="5" y="6"/>
                    <a:pt x="2" y="4"/>
                  </a:cubicBezTo>
                  <a:cubicBezTo>
                    <a:pt x="3" y="1"/>
                    <a:pt x="9" y="0"/>
                    <a:pt x="9" y="6"/>
                  </a:cubicBezTo>
                </a:path>
              </a:pathLst>
            </a:custGeom>
            <a:solidFill>
              <a:srgbClr val="787FA7">
                <a:alpha val="100000"/>
              </a:srgbClr>
            </a:solidFill>
            <a:ln w="9525">
              <a:noFill/>
            </a:ln>
          </p:spPr>
          <p:txBody>
            <a:bodyPr/>
            <a:lstStyle/>
            <a:p>
              <a:endParaRPr lang="zh-CN" altLang="en-US" sz="2400"/>
            </a:p>
          </p:txBody>
        </p:sp>
        <p:sp>
          <p:nvSpPr>
            <p:cNvPr id="6211" name="Freeform 61"/>
            <p:cNvSpPr/>
            <p:nvPr/>
          </p:nvSpPr>
          <p:spPr>
            <a:xfrm>
              <a:off x="1465330" y="1710843"/>
              <a:ext cx="176404" cy="76399"/>
            </a:xfrm>
            <a:custGeom>
              <a:avLst/>
              <a:gdLst>
                <a:gd name="txL" fmla="*/ 0 w 57"/>
                <a:gd name="txT" fmla="*/ 0 h 23"/>
                <a:gd name="txR" fmla="*/ 57 w 57"/>
                <a:gd name="txB" fmla="*/ 23 h 23"/>
              </a:gdLst>
              <a:ahLst/>
              <a:cxnLst>
                <a:cxn ang="0">
                  <a:pos x="173309" y="53147"/>
                </a:cxn>
                <a:cxn ang="0">
                  <a:pos x="133077" y="66434"/>
                </a:cxn>
                <a:cxn ang="0">
                  <a:pos x="126887" y="43182"/>
                </a:cxn>
                <a:cxn ang="0">
                  <a:pos x="77370" y="33217"/>
                </a:cxn>
                <a:cxn ang="0">
                  <a:pos x="74275" y="19930"/>
                </a:cxn>
                <a:cxn ang="0">
                  <a:pos x="30948" y="19930"/>
                </a:cxn>
                <a:cxn ang="0">
                  <a:pos x="0" y="29895"/>
                </a:cxn>
                <a:cxn ang="0">
                  <a:pos x="15474" y="6643"/>
                </a:cxn>
                <a:cxn ang="0">
                  <a:pos x="55707" y="0"/>
                </a:cxn>
                <a:cxn ang="0">
                  <a:pos x="68086" y="9965"/>
                </a:cxn>
                <a:cxn ang="0">
                  <a:pos x="83560" y="16608"/>
                </a:cxn>
                <a:cxn ang="0">
                  <a:pos x="117603" y="19930"/>
                </a:cxn>
                <a:cxn ang="0">
                  <a:pos x="129982" y="43182"/>
                </a:cxn>
                <a:cxn ang="0">
                  <a:pos x="142361" y="46504"/>
                </a:cxn>
                <a:cxn ang="0">
                  <a:pos x="173309" y="53147"/>
                </a:cxn>
              </a:cxnLst>
              <a:rect l="txL" t="txT" r="txR" b="txB"/>
              <a:pathLst>
                <a:path w="57" h="23">
                  <a:moveTo>
                    <a:pt x="56" y="16"/>
                  </a:moveTo>
                  <a:cubicBezTo>
                    <a:pt x="57" y="23"/>
                    <a:pt x="44" y="15"/>
                    <a:pt x="43" y="20"/>
                  </a:cubicBezTo>
                  <a:cubicBezTo>
                    <a:pt x="40" y="20"/>
                    <a:pt x="43" y="14"/>
                    <a:pt x="41" y="13"/>
                  </a:cubicBezTo>
                  <a:cubicBezTo>
                    <a:pt x="36" y="12"/>
                    <a:pt x="30" y="11"/>
                    <a:pt x="25" y="10"/>
                  </a:cubicBezTo>
                  <a:cubicBezTo>
                    <a:pt x="24" y="9"/>
                    <a:pt x="24" y="8"/>
                    <a:pt x="24" y="6"/>
                  </a:cubicBezTo>
                  <a:cubicBezTo>
                    <a:pt x="18" y="6"/>
                    <a:pt x="14" y="5"/>
                    <a:pt x="10" y="6"/>
                  </a:cubicBezTo>
                  <a:cubicBezTo>
                    <a:pt x="6" y="7"/>
                    <a:pt x="4" y="10"/>
                    <a:pt x="0" y="9"/>
                  </a:cubicBezTo>
                  <a:cubicBezTo>
                    <a:pt x="0" y="5"/>
                    <a:pt x="6" y="6"/>
                    <a:pt x="5" y="2"/>
                  </a:cubicBezTo>
                  <a:cubicBezTo>
                    <a:pt x="9" y="1"/>
                    <a:pt x="17" y="4"/>
                    <a:pt x="18" y="0"/>
                  </a:cubicBezTo>
                  <a:cubicBezTo>
                    <a:pt x="24" y="1"/>
                    <a:pt x="16" y="2"/>
                    <a:pt x="22" y="3"/>
                  </a:cubicBezTo>
                  <a:cubicBezTo>
                    <a:pt x="22" y="3"/>
                    <a:pt x="26" y="4"/>
                    <a:pt x="27" y="5"/>
                  </a:cubicBezTo>
                  <a:cubicBezTo>
                    <a:pt x="28" y="6"/>
                    <a:pt x="32" y="6"/>
                    <a:pt x="38" y="6"/>
                  </a:cubicBezTo>
                  <a:cubicBezTo>
                    <a:pt x="36" y="11"/>
                    <a:pt x="45" y="7"/>
                    <a:pt x="42" y="13"/>
                  </a:cubicBezTo>
                  <a:cubicBezTo>
                    <a:pt x="44" y="11"/>
                    <a:pt x="45" y="12"/>
                    <a:pt x="46" y="14"/>
                  </a:cubicBezTo>
                  <a:cubicBezTo>
                    <a:pt x="49" y="15"/>
                    <a:pt x="55" y="13"/>
                    <a:pt x="56" y="16"/>
                  </a:cubicBezTo>
                </a:path>
              </a:pathLst>
            </a:custGeom>
            <a:solidFill>
              <a:srgbClr val="787FA7">
                <a:alpha val="100000"/>
              </a:srgbClr>
            </a:solidFill>
            <a:ln w="9525">
              <a:noFill/>
            </a:ln>
          </p:spPr>
          <p:txBody>
            <a:bodyPr/>
            <a:lstStyle/>
            <a:p>
              <a:endParaRPr lang="zh-CN" altLang="en-US" sz="2400"/>
            </a:p>
          </p:txBody>
        </p:sp>
        <p:sp>
          <p:nvSpPr>
            <p:cNvPr id="6212" name="Freeform 62"/>
            <p:cNvSpPr/>
            <p:nvPr/>
          </p:nvSpPr>
          <p:spPr>
            <a:xfrm>
              <a:off x="1671135" y="1777222"/>
              <a:ext cx="75266" cy="43836"/>
            </a:xfrm>
            <a:custGeom>
              <a:avLst/>
              <a:gdLst>
                <a:gd name="txL" fmla="*/ 0 w 24"/>
                <a:gd name="txT" fmla="*/ 0 h 13"/>
                <a:gd name="txR" fmla="*/ 24 w 24"/>
                <a:gd name="txB" fmla="*/ 13 h 13"/>
              </a:gdLst>
              <a:ahLst/>
              <a:cxnLst>
                <a:cxn ang="0">
                  <a:pos x="6272" y="0"/>
                </a:cxn>
                <a:cxn ang="0">
                  <a:pos x="40769" y="3372"/>
                </a:cxn>
                <a:cxn ang="0">
                  <a:pos x="56450" y="10116"/>
                </a:cxn>
                <a:cxn ang="0">
                  <a:pos x="75266" y="20232"/>
                </a:cxn>
                <a:cxn ang="0">
                  <a:pos x="12544" y="26976"/>
                </a:cxn>
                <a:cxn ang="0">
                  <a:pos x="21953" y="23604"/>
                </a:cxn>
                <a:cxn ang="0">
                  <a:pos x="6272" y="0"/>
                </a:cxn>
              </a:cxnLst>
              <a:rect l="txL" t="txT" r="txR" b="txB"/>
              <a:pathLst>
                <a:path w="24" h="13">
                  <a:moveTo>
                    <a:pt x="2" y="0"/>
                  </a:moveTo>
                  <a:cubicBezTo>
                    <a:pt x="4" y="2"/>
                    <a:pt x="9" y="0"/>
                    <a:pt x="13" y="1"/>
                  </a:cubicBezTo>
                  <a:cubicBezTo>
                    <a:pt x="13" y="2"/>
                    <a:pt x="17" y="7"/>
                    <a:pt x="18" y="3"/>
                  </a:cubicBezTo>
                  <a:cubicBezTo>
                    <a:pt x="21" y="3"/>
                    <a:pt x="20" y="7"/>
                    <a:pt x="24" y="6"/>
                  </a:cubicBezTo>
                  <a:cubicBezTo>
                    <a:pt x="24" y="13"/>
                    <a:pt x="9" y="10"/>
                    <a:pt x="4" y="8"/>
                  </a:cubicBezTo>
                  <a:cubicBezTo>
                    <a:pt x="4" y="7"/>
                    <a:pt x="7" y="7"/>
                    <a:pt x="7" y="7"/>
                  </a:cubicBezTo>
                  <a:cubicBezTo>
                    <a:pt x="7" y="5"/>
                    <a:pt x="0" y="5"/>
                    <a:pt x="2" y="0"/>
                  </a:cubicBezTo>
                </a:path>
              </a:pathLst>
            </a:custGeom>
            <a:solidFill>
              <a:srgbClr val="787FA7">
                <a:alpha val="100000"/>
              </a:srgbClr>
            </a:solidFill>
            <a:ln w="9525">
              <a:noFill/>
            </a:ln>
          </p:spPr>
          <p:txBody>
            <a:bodyPr/>
            <a:lstStyle/>
            <a:p>
              <a:endParaRPr lang="zh-CN" altLang="en-US" sz="2400"/>
            </a:p>
          </p:txBody>
        </p:sp>
        <p:sp>
          <p:nvSpPr>
            <p:cNvPr id="6213" name="Freeform 63"/>
            <p:cNvSpPr/>
            <p:nvPr/>
          </p:nvSpPr>
          <p:spPr>
            <a:xfrm>
              <a:off x="4879338" y="1779727"/>
              <a:ext cx="37633" cy="30059"/>
            </a:xfrm>
            <a:custGeom>
              <a:avLst/>
              <a:gdLst>
                <a:gd name="txL" fmla="*/ 0 w 12"/>
                <a:gd name="txT" fmla="*/ 0 h 9"/>
                <a:gd name="txR" fmla="*/ 12 w 12"/>
                <a:gd name="txB" fmla="*/ 9 h 9"/>
              </a:gdLst>
              <a:ahLst/>
              <a:cxnLst>
                <a:cxn ang="0">
                  <a:pos x="31361" y="0"/>
                </a:cxn>
                <a:cxn ang="0">
                  <a:pos x="21953" y="30059"/>
                </a:cxn>
                <a:cxn ang="0">
                  <a:pos x="0" y="10020"/>
                </a:cxn>
                <a:cxn ang="0">
                  <a:pos x="9408" y="0"/>
                </a:cxn>
                <a:cxn ang="0">
                  <a:pos x="31361" y="0"/>
                </a:cxn>
              </a:cxnLst>
              <a:rect l="txL" t="txT" r="txR" b="txB"/>
              <a:pathLst>
                <a:path w="12" h="9">
                  <a:moveTo>
                    <a:pt x="10" y="0"/>
                  </a:moveTo>
                  <a:cubicBezTo>
                    <a:pt x="12" y="6"/>
                    <a:pt x="7" y="4"/>
                    <a:pt x="7" y="9"/>
                  </a:cubicBezTo>
                  <a:cubicBezTo>
                    <a:pt x="4" y="8"/>
                    <a:pt x="0" y="8"/>
                    <a:pt x="0" y="3"/>
                  </a:cubicBezTo>
                  <a:cubicBezTo>
                    <a:pt x="3" y="4"/>
                    <a:pt x="3" y="2"/>
                    <a:pt x="3" y="0"/>
                  </a:cubicBezTo>
                  <a:lnTo>
                    <a:pt x="10" y="0"/>
                  </a:lnTo>
                  <a:close/>
                </a:path>
              </a:pathLst>
            </a:custGeom>
            <a:solidFill>
              <a:srgbClr val="787FA7">
                <a:alpha val="100000"/>
              </a:srgbClr>
            </a:solidFill>
            <a:ln w="9525">
              <a:noFill/>
            </a:ln>
          </p:spPr>
          <p:txBody>
            <a:bodyPr/>
            <a:lstStyle/>
            <a:p>
              <a:endParaRPr lang="zh-CN" altLang="en-US" sz="2400"/>
            </a:p>
          </p:txBody>
        </p:sp>
        <p:sp>
          <p:nvSpPr>
            <p:cNvPr id="6214" name="Freeform 64"/>
            <p:cNvSpPr/>
            <p:nvPr/>
          </p:nvSpPr>
          <p:spPr>
            <a:xfrm>
              <a:off x="1647615" y="1789747"/>
              <a:ext cx="28225" cy="23797"/>
            </a:xfrm>
            <a:custGeom>
              <a:avLst/>
              <a:gdLst>
                <a:gd name="txL" fmla="*/ 0 w 9"/>
                <a:gd name="txT" fmla="*/ 0 h 7"/>
                <a:gd name="txR" fmla="*/ 9 w 9"/>
                <a:gd name="txB" fmla="*/ 7 h 7"/>
              </a:gdLst>
              <a:ahLst/>
              <a:cxnLst>
                <a:cxn ang="0">
                  <a:pos x="21953" y="23797"/>
                </a:cxn>
                <a:cxn ang="0">
                  <a:pos x="0" y="20397"/>
                </a:cxn>
                <a:cxn ang="0">
                  <a:pos x="21953" y="23797"/>
                </a:cxn>
              </a:cxnLst>
              <a:rect l="txL" t="txT" r="txR" b="txB"/>
              <a:pathLst>
                <a:path w="9" h="7">
                  <a:moveTo>
                    <a:pt x="7" y="7"/>
                  </a:moveTo>
                  <a:cubicBezTo>
                    <a:pt x="5" y="6"/>
                    <a:pt x="3" y="5"/>
                    <a:pt x="0" y="6"/>
                  </a:cubicBezTo>
                  <a:cubicBezTo>
                    <a:pt x="1" y="3"/>
                    <a:pt x="9" y="0"/>
                    <a:pt x="7" y="7"/>
                  </a:cubicBezTo>
                </a:path>
              </a:pathLst>
            </a:custGeom>
            <a:solidFill>
              <a:srgbClr val="787FA7">
                <a:alpha val="100000"/>
              </a:srgbClr>
            </a:solidFill>
            <a:ln w="9525">
              <a:noFill/>
            </a:ln>
          </p:spPr>
          <p:txBody>
            <a:bodyPr/>
            <a:lstStyle/>
            <a:p>
              <a:endParaRPr lang="zh-CN" altLang="en-US" sz="2400"/>
            </a:p>
          </p:txBody>
        </p:sp>
        <p:sp>
          <p:nvSpPr>
            <p:cNvPr id="6215" name="Freeform 65"/>
            <p:cNvSpPr/>
            <p:nvPr/>
          </p:nvSpPr>
          <p:spPr>
            <a:xfrm>
              <a:off x="1573525" y="1797261"/>
              <a:ext cx="34105" cy="23797"/>
            </a:xfrm>
            <a:custGeom>
              <a:avLst/>
              <a:gdLst>
                <a:gd name="txL" fmla="*/ 0 w 11"/>
                <a:gd name="txT" fmla="*/ 0 h 7"/>
                <a:gd name="txR" fmla="*/ 11 w 11"/>
                <a:gd name="txB" fmla="*/ 7 h 7"/>
              </a:gdLst>
              <a:ahLst/>
              <a:cxnLst>
                <a:cxn ang="0">
                  <a:pos x="3100" y="6799"/>
                </a:cxn>
                <a:cxn ang="0">
                  <a:pos x="31005" y="16998"/>
                </a:cxn>
                <a:cxn ang="0">
                  <a:pos x="3100" y="6799"/>
                </a:cxn>
              </a:cxnLst>
              <a:rect l="txL" t="txT" r="txR" b="txB"/>
              <a:pathLst>
                <a:path w="11" h="7">
                  <a:moveTo>
                    <a:pt x="1" y="2"/>
                  </a:moveTo>
                  <a:cubicBezTo>
                    <a:pt x="4" y="3"/>
                    <a:pt x="11" y="0"/>
                    <a:pt x="10" y="5"/>
                  </a:cubicBezTo>
                  <a:cubicBezTo>
                    <a:pt x="7" y="4"/>
                    <a:pt x="0" y="7"/>
                    <a:pt x="1" y="2"/>
                  </a:cubicBezTo>
                </a:path>
              </a:pathLst>
            </a:custGeom>
            <a:solidFill>
              <a:srgbClr val="787FA7">
                <a:alpha val="100000"/>
              </a:srgbClr>
            </a:solidFill>
            <a:ln w="9525">
              <a:noFill/>
            </a:ln>
          </p:spPr>
          <p:txBody>
            <a:bodyPr/>
            <a:lstStyle/>
            <a:p>
              <a:endParaRPr lang="zh-CN" altLang="en-US" sz="2400"/>
            </a:p>
          </p:txBody>
        </p:sp>
        <p:sp>
          <p:nvSpPr>
            <p:cNvPr id="6216" name="Freeform 66"/>
            <p:cNvSpPr/>
            <p:nvPr/>
          </p:nvSpPr>
          <p:spPr>
            <a:xfrm>
              <a:off x="5073382" y="1809786"/>
              <a:ext cx="49393" cy="90176"/>
            </a:xfrm>
            <a:custGeom>
              <a:avLst/>
              <a:gdLst>
                <a:gd name="txL" fmla="*/ 0 w 16"/>
                <a:gd name="txT" fmla="*/ 0 h 27"/>
                <a:gd name="txR" fmla="*/ 16 w 16"/>
                <a:gd name="txB" fmla="*/ 27 h 27"/>
              </a:gdLst>
              <a:ahLst/>
              <a:cxnLst>
                <a:cxn ang="0">
                  <a:pos x="21609" y="0"/>
                </a:cxn>
                <a:cxn ang="0">
                  <a:pos x="40132" y="0"/>
                </a:cxn>
                <a:cxn ang="0">
                  <a:pos x="49393" y="33399"/>
                </a:cxn>
                <a:cxn ang="0">
                  <a:pos x="37045" y="46758"/>
                </a:cxn>
                <a:cxn ang="0">
                  <a:pos x="30871" y="60117"/>
                </a:cxn>
                <a:cxn ang="0">
                  <a:pos x="27784" y="83496"/>
                </a:cxn>
                <a:cxn ang="0">
                  <a:pos x="15435" y="70137"/>
                </a:cxn>
                <a:cxn ang="0">
                  <a:pos x="0" y="50098"/>
                </a:cxn>
                <a:cxn ang="0">
                  <a:pos x="9261" y="23379"/>
                </a:cxn>
                <a:cxn ang="0">
                  <a:pos x="21609" y="0"/>
                </a:cxn>
              </a:cxnLst>
              <a:rect l="txL" t="txT" r="txR" b="txB"/>
              <a:pathLst>
                <a:path w="16" h="27">
                  <a:moveTo>
                    <a:pt x="7" y="0"/>
                  </a:moveTo>
                  <a:cubicBezTo>
                    <a:pt x="13" y="0"/>
                    <a:pt x="13" y="0"/>
                    <a:pt x="13" y="0"/>
                  </a:cubicBezTo>
                  <a:cubicBezTo>
                    <a:pt x="15" y="2"/>
                    <a:pt x="15" y="6"/>
                    <a:pt x="16" y="10"/>
                  </a:cubicBezTo>
                  <a:cubicBezTo>
                    <a:pt x="13" y="10"/>
                    <a:pt x="15" y="14"/>
                    <a:pt x="12" y="14"/>
                  </a:cubicBezTo>
                  <a:cubicBezTo>
                    <a:pt x="12" y="16"/>
                    <a:pt x="12" y="18"/>
                    <a:pt x="10" y="18"/>
                  </a:cubicBezTo>
                  <a:cubicBezTo>
                    <a:pt x="9" y="20"/>
                    <a:pt x="12" y="25"/>
                    <a:pt x="9" y="25"/>
                  </a:cubicBezTo>
                  <a:cubicBezTo>
                    <a:pt x="4" y="27"/>
                    <a:pt x="8" y="21"/>
                    <a:pt x="5" y="21"/>
                  </a:cubicBezTo>
                  <a:cubicBezTo>
                    <a:pt x="3" y="21"/>
                    <a:pt x="2" y="17"/>
                    <a:pt x="0" y="15"/>
                  </a:cubicBezTo>
                  <a:cubicBezTo>
                    <a:pt x="0" y="11"/>
                    <a:pt x="5" y="13"/>
                    <a:pt x="3" y="7"/>
                  </a:cubicBezTo>
                  <a:cubicBezTo>
                    <a:pt x="7" y="10"/>
                    <a:pt x="7" y="3"/>
                    <a:pt x="7" y="0"/>
                  </a:cubicBezTo>
                </a:path>
              </a:pathLst>
            </a:custGeom>
            <a:solidFill>
              <a:srgbClr val="787FA7">
                <a:alpha val="100000"/>
              </a:srgbClr>
            </a:solidFill>
            <a:ln w="9525">
              <a:noFill/>
            </a:ln>
          </p:spPr>
          <p:txBody>
            <a:bodyPr/>
            <a:lstStyle/>
            <a:p>
              <a:endParaRPr lang="zh-CN" altLang="en-US" sz="2400"/>
            </a:p>
          </p:txBody>
        </p:sp>
        <p:sp>
          <p:nvSpPr>
            <p:cNvPr id="6217" name="Freeform 67"/>
            <p:cNvSpPr/>
            <p:nvPr/>
          </p:nvSpPr>
          <p:spPr>
            <a:xfrm>
              <a:off x="5122775" y="1886186"/>
              <a:ext cx="65858" cy="73894"/>
            </a:xfrm>
            <a:custGeom>
              <a:avLst/>
              <a:gdLst>
                <a:gd name="txL" fmla="*/ 0 w 21"/>
                <a:gd name="txT" fmla="*/ 0 h 22"/>
                <a:gd name="txR" fmla="*/ 21 w 21"/>
                <a:gd name="txB" fmla="*/ 22 h 22"/>
              </a:gdLst>
              <a:ahLst/>
              <a:cxnLst>
                <a:cxn ang="0">
                  <a:pos x="34497" y="6718"/>
                </a:cxn>
                <a:cxn ang="0">
                  <a:pos x="47041" y="20153"/>
                </a:cxn>
                <a:cxn ang="0">
                  <a:pos x="43905" y="26871"/>
                </a:cxn>
                <a:cxn ang="0">
                  <a:pos x="47041" y="36947"/>
                </a:cxn>
                <a:cxn ang="0">
                  <a:pos x="65858" y="60459"/>
                </a:cxn>
                <a:cxn ang="0">
                  <a:pos x="56450" y="73894"/>
                </a:cxn>
                <a:cxn ang="0">
                  <a:pos x="43905" y="73894"/>
                </a:cxn>
                <a:cxn ang="0">
                  <a:pos x="21953" y="50382"/>
                </a:cxn>
                <a:cxn ang="0">
                  <a:pos x="31361" y="40306"/>
                </a:cxn>
                <a:cxn ang="0">
                  <a:pos x="0" y="13435"/>
                </a:cxn>
                <a:cxn ang="0">
                  <a:pos x="34497" y="6718"/>
                </a:cxn>
              </a:cxnLst>
              <a:rect l="txL" t="txT" r="txR" b="txB"/>
              <a:pathLst>
                <a:path w="21" h="22">
                  <a:moveTo>
                    <a:pt x="11" y="2"/>
                  </a:moveTo>
                  <a:cubicBezTo>
                    <a:pt x="7" y="7"/>
                    <a:pt x="14" y="5"/>
                    <a:pt x="15" y="6"/>
                  </a:cubicBezTo>
                  <a:cubicBezTo>
                    <a:pt x="16" y="8"/>
                    <a:pt x="14" y="7"/>
                    <a:pt x="14" y="8"/>
                  </a:cubicBezTo>
                  <a:cubicBezTo>
                    <a:pt x="14" y="8"/>
                    <a:pt x="15" y="10"/>
                    <a:pt x="15" y="11"/>
                  </a:cubicBezTo>
                  <a:cubicBezTo>
                    <a:pt x="17" y="13"/>
                    <a:pt x="21" y="13"/>
                    <a:pt x="21" y="18"/>
                  </a:cubicBezTo>
                  <a:cubicBezTo>
                    <a:pt x="18" y="17"/>
                    <a:pt x="18" y="20"/>
                    <a:pt x="18" y="22"/>
                  </a:cubicBezTo>
                  <a:cubicBezTo>
                    <a:pt x="17" y="21"/>
                    <a:pt x="14" y="20"/>
                    <a:pt x="14" y="22"/>
                  </a:cubicBezTo>
                  <a:cubicBezTo>
                    <a:pt x="10" y="21"/>
                    <a:pt x="11" y="15"/>
                    <a:pt x="7" y="15"/>
                  </a:cubicBezTo>
                  <a:cubicBezTo>
                    <a:pt x="7" y="13"/>
                    <a:pt x="10" y="14"/>
                    <a:pt x="10" y="12"/>
                  </a:cubicBezTo>
                  <a:cubicBezTo>
                    <a:pt x="6" y="9"/>
                    <a:pt x="4" y="5"/>
                    <a:pt x="0" y="4"/>
                  </a:cubicBezTo>
                  <a:cubicBezTo>
                    <a:pt x="3" y="0"/>
                    <a:pt x="6" y="1"/>
                    <a:pt x="11" y="2"/>
                  </a:cubicBezTo>
                </a:path>
              </a:pathLst>
            </a:custGeom>
            <a:solidFill>
              <a:srgbClr val="787FA7">
                <a:alpha val="100000"/>
              </a:srgbClr>
            </a:solidFill>
            <a:ln w="9525">
              <a:noFill/>
            </a:ln>
          </p:spPr>
          <p:txBody>
            <a:bodyPr/>
            <a:lstStyle/>
            <a:p>
              <a:endParaRPr lang="zh-CN" altLang="en-US" sz="2400"/>
            </a:p>
          </p:txBody>
        </p:sp>
        <p:sp>
          <p:nvSpPr>
            <p:cNvPr id="6218" name="Rectangle 68"/>
            <p:cNvSpPr/>
            <p:nvPr/>
          </p:nvSpPr>
          <p:spPr>
            <a:xfrm>
              <a:off x="5095727" y="1916244"/>
              <a:ext cx="15288" cy="10020"/>
            </a:xfrm>
            <a:prstGeom prst="rect">
              <a:avLst/>
            </a:prstGeom>
            <a:solidFill>
              <a:srgbClr val="787FA7"/>
            </a:solidFill>
            <a:ln w="9525">
              <a:noFill/>
            </a:ln>
          </p:spPr>
          <p:txBody>
            <a:bodyPr/>
            <a:lstStyle/>
            <a:p>
              <a:pPr eaLnBrk="1" hangingPunct="1"/>
              <a:endParaRPr lang="zh-CN" altLang="en-US" sz="2400" dirty="0">
                <a:solidFill>
                  <a:srgbClr val="000000"/>
                </a:solidFill>
                <a:latin typeface="Calibri" panose="020F0502020204030204" pitchFamily="34" charset="0"/>
                <a:ea typeface="微软雅黑" panose="020B0503020204020204" pitchFamily="34" charset="-122"/>
                <a:sym typeface="Arial" panose="020B0604020202020204" pitchFamily="34" charset="0"/>
              </a:endParaRPr>
            </a:p>
          </p:txBody>
        </p:sp>
        <p:sp>
          <p:nvSpPr>
            <p:cNvPr id="6219" name="Freeform 69"/>
            <p:cNvSpPr/>
            <p:nvPr/>
          </p:nvSpPr>
          <p:spPr>
            <a:xfrm>
              <a:off x="5116895" y="1928769"/>
              <a:ext cx="37633" cy="57613"/>
            </a:xfrm>
            <a:custGeom>
              <a:avLst/>
              <a:gdLst>
                <a:gd name="txL" fmla="*/ 0 w 12"/>
                <a:gd name="txT" fmla="*/ 0 h 17"/>
                <a:gd name="txR" fmla="*/ 12 w 12"/>
                <a:gd name="txB" fmla="*/ 17 h 17"/>
              </a:gdLst>
              <a:ahLst/>
              <a:cxnLst>
                <a:cxn ang="0">
                  <a:pos x="37633" y="47446"/>
                </a:cxn>
                <a:cxn ang="0">
                  <a:pos x="15680" y="54224"/>
                </a:cxn>
                <a:cxn ang="0">
                  <a:pos x="0" y="30501"/>
                </a:cxn>
                <a:cxn ang="0">
                  <a:pos x="37633" y="47446"/>
                </a:cxn>
              </a:cxnLst>
              <a:rect l="txL" t="txT" r="txR" b="txB"/>
              <a:pathLst>
                <a:path w="12" h="17">
                  <a:moveTo>
                    <a:pt x="12" y="14"/>
                  </a:moveTo>
                  <a:cubicBezTo>
                    <a:pt x="12" y="17"/>
                    <a:pt x="7" y="15"/>
                    <a:pt x="5" y="16"/>
                  </a:cubicBezTo>
                  <a:cubicBezTo>
                    <a:pt x="5" y="12"/>
                    <a:pt x="6" y="7"/>
                    <a:pt x="0" y="9"/>
                  </a:cubicBezTo>
                  <a:cubicBezTo>
                    <a:pt x="6" y="0"/>
                    <a:pt x="5" y="16"/>
                    <a:pt x="12" y="14"/>
                  </a:cubicBezTo>
                </a:path>
              </a:pathLst>
            </a:custGeom>
            <a:solidFill>
              <a:srgbClr val="787FA7">
                <a:alpha val="100000"/>
              </a:srgbClr>
            </a:solidFill>
            <a:ln w="9525">
              <a:noFill/>
            </a:ln>
          </p:spPr>
          <p:txBody>
            <a:bodyPr/>
            <a:lstStyle/>
            <a:p>
              <a:endParaRPr lang="zh-CN" altLang="en-US" sz="2400"/>
            </a:p>
          </p:txBody>
        </p:sp>
        <p:sp>
          <p:nvSpPr>
            <p:cNvPr id="6220" name="Freeform 70"/>
            <p:cNvSpPr/>
            <p:nvPr/>
          </p:nvSpPr>
          <p:spPr>
            <a:xfrm>
              <a:off x="4370118" y="1976362"/>
              <a:ext cx="36457" cy="68884"/>
            </a:xfrm>
            <a:custGeom>
              <a:avLst/>
              <a:gdLst>
                <a:gd name="txL" fmla="*/ 0 w 12"/>
                <a:gd name="txT" fmla="*/ 0 h 21"/>
                <a:gd name="txR" fmla="*/ 12 w 12"/>
                <a:gd name="txB" fmla="*/ 21 h 21"/>
              </a:gdLst>
              <a:ahLst/>
              <a:cxnLst>
                <a:cxn ang="0">
                  <a:pos x="9114" y="6560"/>
                </a:cxn>
                <a:cxn ang="0">
                  <a:pos x="21267" y="19681"/>
                </a:cxn>
                <a:cxn ang="0">
                  <a:pos x="24305" y="22961"/>
                </a:cxn>
                <a:cxn ang="0">
                  <a:pos x="33419" y="32802"/>
                </a:cxn>
                <a:cxn ang="0">
                  <a:pos x="30381" y="39362"/>
                </a:cxn>
                <a:cxn ang="0">
                  <a:pos x="33419" y="62324"/>
                </a:cxn>
                <a:cxn ang="0">
                  <a:pos x="24305" y="68884"/>
                </a:cxn>
                <a:cxn ang="0">
                  <a:pos x="9114" y="6560"/>
                </a:cxn>
              </a:cxnLst>
              <a:rect l="txL" t="txT" r="txR" b="txB"/>
              <a:pathLst>
                <a:path w="12" h="21">
                  <a:moveTo>
                    <a:pt x="3" y="2"/>
                  </a:moveTo>
                  <a:cubicBezTo>
                    <a:pt x="5" y="0"/>
                    <a:pt x="6" y="5"/>
                    <a:pt x="7" y="6"/>
                  </a:cubicBezTo>
                  <a:cubicBezTo>
                    <a:pt x="7" y="7"/>
                    <a:pt x="8" y="6"/>
                    <a:pt x="8" y="7"/>
                  </a:cubicBezTo>
                  <a:cubicBezTo>
                    <a:pt x="8" y="9"/>
                    <a:pt x="11" y="9"/>
                    <a:pt x="11" y="10"/>
                  </a:cubicBezTo>
                  <a:cubicBezTo>
                    <a:pt x="12" y="12"/>
                    <a:pt x="10" y="11"/>
                    <a:pt x="10" y="12"/>
                  </a:cubicBezTo>
                  <a:cubicBezTo>
                    <a:pt x="9" y="13"/>
                    <a:pt x="12" y="15"/>
                    <a:pt x="11" y="19"/>
                  </a:cubicBezTo>
                  <a:cubicBezTo>
                    <a:pt x="9" y="18"/>
                    <a:pt x="8" y="20"/>
                    <a:pt x="8" y="21"/>
                  </a:cubicBezTo>
                  <a:cubicBezTo>
                    <a:pt x="0" y="19"/>
                    <a:pt x="1" y="11"/>
                    <a:pt x="3" y="2"/>
                  </a:cubicBezTo>
                </a:path>
              </a:pathLst>
            </a:custGeom>
            <a:solidFill>
              <a:srgbClr val="787FA7">
                <a:alpha val="100000"/>
              </a:srgbClr>
            </a:solidFill>
            <a:ln w="9525">
              <a:noFill/>
            </a:ln>
          </p:spPr>
          <p:txBody>
            <a:bodyPr/>
            <a:lstStyle/>
            <a:p>
              <a:endParaRPr lang="zh-CN" altLang="en-US" sz="2400"/>
            </a:p>
          </p:txBody>
        </p:sp>
        <p:sp>
          <p:nvSpPr>
            <p:cNvPr id="6221" name="Freeform 71"/>
            <p:cNvSpPr/>
            <p:nvPr/>
          </p:nvSpPr>
          <p:spPr>
            <a:xfrm>
              <a:off x="5151000" y="1980119"/>
              <a:ext cx="47041" cy="75147"/>
            </a:xfrm>
            <a:custGeom>
              <a:avLst/>
              <a:gdLst>
                <a:gd name="txL" fmla="*/ 0 w 15"/>
                <a:gd name="txT" fmla="*/ 0 h 23"/>
                <a:gd name="txR" fmla="*/ 15 w 15"/>
                <a:gd name="txB" fmla="*/ 23 h 23"/>
              </a:gdLst>
              <a:ahLst/>
              <a:cxnLst>
                <a:cxn ang="0">
                  <a:pos x="37633" y="3267"/>
                </a:cxn>
                <a:cxn ang="0">
                  <a:pos x="47041" y="39207"/>
                </a:cxn>
                <a:cxn ang="0">
                  <a:pos x="34497" y="42474"/>
                </a:cxn>
                <a:cxn ang="0">
                  <a:pos x="34497" y="75147"/>
                </a:cxn>
                <a:cxn ang="0">
                  <a:pos x="9408" y="62078"/>
                </a:cxn>
                <a:cxn ang="0">
                  <a:pos x="15680" y="42474"/>
                </a:cxn>
                <a:cxn ang="0">
                  <a:pos x="15680" y="35940"/>
                </a:cxn>
                <a:cxn ang="0">
                  <a:pos x="9408" y="35940"/>
                </a:cxn>
                <a:cxn ang="0">
                  <a:pos x="18816" y="19604"/>
                </a:cxn>
                <a:cxn ang="0">
                  <a:pos x="28225" y="6535"/>
                </a:cxn>
                <a:cxn ang="0">
                  <a:pos x="37633" y="3267"/>
                </a:cxn>
              </a:cxnLst>
              <a:rect l="txL" t="txT" r="txR" b="txB"/>
              <a:pathLst>
                <a:path w="15" h="23">
                  <a:moveTo>
                    <a:pt x="12" y="1"/>
                  </a:moveTo>
                  <a:cubicBezTo>
                    <a:pt x="12" y="6"/>
                    <a:pt x="11" y="11"/>
                    <a:pt x="15" y="12"/>
                  </a:cubicBezTo>
                  <a:cubicBezTo>
                    <a:pt x="14" y="14"/>
                    <a:pt x="12" y="13"/>
                    <a:pt x="11" y="13"/>
                  </a:cubicBezTo>
                  <a:cubicBezTo>
                    <a:pt x="13" y="16"/>
                    <a:pt x="9" y="18"/>
                    <a:pt x="11" y="23"/>
                  </a:cubicBezTo>
                  <a:cubicBezTo>
                    <a:pt x="7" y="23"/>
                    <a:pt x="7" y="19"/>
                    <a:pt x="3" y="19"/>
                  </a:cubicBezTo>
                  <a:cubicBezTo>
                    <a:pt x="3" y="16"/>
                    <a:pt x="5" y="15"/>
                    <a:pt x="5" y="13"/>
                  </a:cubicBezTo>
                  <a:cubicBezTo>
                    <a:pt x="5" y="12"/>
                    <a:pt x="2" y="11"/>
                    <a:pt x="5" y="11"/>
                  </a:cubicBezTo>
                  <a:cubicBezTo>
                    <a:pt x="5" y="9"/>
                    <a:pt x="3" y="10"/>
                    <a:pt x="3" y="11"/>
                  </a:cubicBezTo>
                  <a:cubicBezTo>
                    <a:pt x="0" y="10"/>
                    <a:pt x="3" y="5"/>
                    <a:pt x="6" y="6"/>
                  </a:cubicBezTo>
                  <a:cubicBezTo>
                    <a:pt x="6" y="4"/>
                    <a:pt x="8" y="3"/>
                    <a:pt x="9" y="2"/>
                  </a:cubicBezTo>
                  <a:cubicBezTo>
                    <a:pt x="10" y="2"/>
                    <a:pt x="10" y="0"/>
                    <a:pt x="12" y="1"/>
                  </a:cubicBezTo>
                </a:path>
              </a:pathLst>
            </a:custGeom>
            <a:solidFill>
              <a:srgbClr val="787FA7">
                <a:alpha val="100000"/>
              </a:srgbClr>
            </a:solidFill>
            <a:ln w="9525">
              <a:noFill/>
            </a:ln>
          </p:spPr>
          <p:txBody>
            <a:bodyPr/>
            <a:lstStyle/>
            <a:p>
              <a:endParaRPr lang="zh-CN" altLang="en-US" sz="2400"/>
            </a:p>
          </p:txBody>
        </p:sp>
        <p:sp>
          <p:nvSpPr>
            <p:cNvPr id="6222" name="Freeform 72"/>
            <p:cNvSpPr/>
            <p:nvPr/>
          </p:nvSpPr>
          <p:spPr>
            <a:xfrm>
              <a:off x="5116895" y="1996401"/>
              <a:ext cx="34104" cy="32564"/>
            </a:xfrm>
            <a:custGeom>
              <a:avLst/>
              <a:gdLst>
                <a:gd name="txL" fmla="*/ 0 w 11"/>
                <a:gd name="txT" fmla="*/ 0 h 10"/>
                <a:gd name="txR" fmla="*/ 11 w 11"/>
                <a:gd name="txB" fmla="*/ 10 h 10"/>
              </a:gdLst>
              <a:ahLst/>
              <a:cxnLst>
                <a:cxn ang="0">
                  <a:pos x="18602" y="0"/>
                </a:cxn>
                <a:cxn ang="0">
                  <a:pos x="31004" y="13026"/>
                </a:cxn>
                <a:cxn ang="0">
                  <a:pos x="27903" y="19538"/>
                </a:cxn>
                <a:cxn ang="0">
                  <a:pos x="0" y="32564"/>
                </a:cxn>
                <a:cxn ang="0">
                  <a:pos x="18602" y="0"/>
                </a:cxn>
              </a:cxnLst>
              <a:rect l="txL" t="txT" r="txR" b="txB"/>
              <a:pathLst>
                <a:path w="11" h="10">
                  <a:moveTo>
                    <a:pt x="6" y="0"/>
                  </a:moveTo>
                  <a:cubicBezTo>
                    <a:pt x="9" y="0"/>
                    <a:pt x="11" y="1"/>
                    <a:pt x="10" y="4"/>
                  </a:cubicBezTo>
                  <a:cubicBezTo>
                    <a:pt x="8" y="4"/>
                    <a:pt x="7" y="5"/>
                    <a:pt x="9" y="6"/>
                  </a:cubicBezTo>
                  <a:cubicBezTo>
                    <a:pt x="8" y="7"/>
                    <a:pt x="4" y="9"/>
                    <a:pt x="0" y="10"/>
                  </a:cubicBezTo>
                  <a:cubicBezTo>
                    <a:pt x="0" y="4"/>
                    <a:pt x="6" y="5"/>
                    <a:pt x="6" y="0"/>
                  </a:cubicBezTo>
                </a:path>
              </a:pathLst>
            </a:custGeom>
            <a:solidFill>
              <a:srgbClr val="787FA7">
                <a:alpha val="100000"/>
              </a:srgbClr>
            </a:solidFill>
            <a:ln w="9525">
              <a:noFill/>
            </a:ln>
          </p:spPr>
          <p:txBody>
            <a:bodyPr/>
            <a:lstStyle/>
            <a:p>
              <a:endParaRPr lang="zh-CN" altLang="en-US" sz="2400"/>
            </a:p>
          </p:txBody>
        </p:sp>
        <p:sp>
          <p:nvSpPr>
            <p:cNvPr id="6223" name="Freeform 73"/>
            <p:cNvSpPr/>
            <p:nvPr/>
          </p:nvSpPr>
          <p:spPr>
            <a:xfrm>
              <a:off x="5213330" y="2115383"/>
              <a:ext cx="21168" cy="47593"/>
            </a:xfrm>
            <a:custGeom>
              <a:avLst/>
              <a:gdLst>
                <a:gd name="txL" fmla="*/ 0 w 7"/>
                <a:gd name="txT" fmla="*/ 0 h 14"/>
                <a:gd name="txR" fmla="*/ 7 w 7"/>
                <a:gd name="txB" fmla="*/ 14 h 14"/>
              </a:gdLst>
              <a:ahLst/>
              <a:cxnLst>
                <a:cxn ang="0">
                  <a:pos x="6048" y="0"/>
                </a:cxn>
                <a:cxn ang="0">
                  <a:pos x="21168" y="16998"/>
                </a:cxn>
                <a:cxn ang="0">
                  <a:pos x="0" y="44194"/>
                </a:cxn>
                <a:cxn ang="0">
                  <a:pos x="9072" y="40794"/>
                </a:cxn>
                <a:cxn ang="0">
                  <a:pos x="6048" y="0"/>
                </a:cxn>
              </a:cxnLst>
              <a:rect l="txL" t="txT" r="txR" b="txB"/>
              <a:pathLst>
                <a:path w="7" h="14">
                  <a:moveTo>
                    <a:pt x="2" y="0"/>
                  </a:moveTo>
                  <a:cubicBezTo>
                    <a:pt x="5" y="0"/>
                    <a:pt x="3" y="6"/>
                    <a:pt x="7" y="5"/>
                  </a:cubicBezTo>
                  <a:cubicBezTo>
                    <a:pt x="6" y="8"/>
                    <a:pt x="7" y="14"/>
                    <a:pt x="0" y="13"/>
                  </a:cubicBezTo>
                  <a:cubicBezTo>
                    <a:pt x="0" y="12"/>
                    <a:pt x="2" y="12"/>
                    <a:pt x="3" y="12"/>
                  </a:cubicBezTo>
                  <a:cubicBezTo>
                    <a:pt x="1" y="6"/>
                    <a:pt x="1" y="7"/>
                    <a:pt x="2" y="0"/>
                  </a:cubicBezTo>
                </a:path>
              </a:pathLst>
            </a:custGeom>
            <a:solidFill>
              <a:srgbClr val="787FA7">
                <a:alpha val="100000"/>
              </a:srgbClr>
            </a:solidFill>
            <a:ln w="9525">
              <a:noFill/>
            </a:ln>
          </p:spPr>
          <p:txBody>
            <a:bodyPr/>
            <a:lstStyle/>
            <a:p>
              <a:endParaRPr lang="zh-CN" altLang="en-US" sz="2400"/>
            </a:p>
          </p:txBody>
        </p:sp>
        <p:sp>
          <p:nvSpPr>
            <p:cNvPr id="6224" name="Freeform 74"/>
            <p:cNvSpPr/>
            <p:nvPr/>
          </p:nvSpPr>
          <p:spPr>
            <a:xfrm>
              <a:off x="5080438" y="2129160"/>
              <a:ext cx="85850" cy="30059"/>
            </a:xfrm>
            <a:custGeom>
              <a:avLst/>
              <a:gdLst>
                <a:gd name="txL" fmla="*/ 0 w 28"/>
                <a:gd name="txT" fmla="*/ 0 h 9"/>
                <a:gd name="txR" fmla="*/ 28 w 28"/>
                <a:gd name="txB" fmla="*/ 9 h 9"/>
              </a:gdLst>
              <a:ahLst/>
              <a:cxnLst>
                <a:cxn ang="0">
                  <a:pos x="85850" y="10020"/>
                </a:cxn>
                <a:cxn ang="0">
                  <a:pos x="58255" y="26719"/>
                </a:cxn>
                <a:cxn ang="0">
                  <a:pos x="0" y="30059"/>
                </a:cxn>
                <a:cxn ang="0">
                  <a:pos x="73586" y="6680"/>
                </a:cxn>
                <a:cxn ang="0">
                  <a:pos x="85850" y="10020"/>
                </a:cxn>
              </a:cxnLst>
              <a:rect l="txL" t="txT" r="txR" b="txB"/>
              <a:pathLst>
                <a:path w="28" h="9">
                  <a:moveTo>
                    <a:pt x="28" y="3"/>
                  </a:moveTo>
                  <a:cubicBezTo>
                    <a:pt x="28" y="7"/>
                    <a:pt x="23" y="7"/>
                    <a:pt x="19" y="8"/>
                  </a:cubicBezTo>
                  <a:cubicBezTo>
                    <a:pt x="13" y="8"/>
                    <a:pt x="5" y="7"/>
                    <a:pt x="0" y="9"/>
                  </a:cubicBezTo>
                  <a:cubicBezTo>
                    <a:pt x="1" y="0"/>
                    <a:pt x="20" y="9"/>
                    <a:pt x="24" y="2"/>
                  </a:cubicBezTo>
                  <a:cubicBezTo>
                    <a:pt x="25" y="3"/>
                    <a:pt x="26" y="4"/>
                    <a:pt x="28" y="3"/>
                  </a:cubicBezTo>
                </a:path>
              </a:pathLst>
            </a:custGeom>
            <a:solidFill>
              <a:srgbClr val="787FA7">
                <a:alpha val="100000"/>
              </a:srgbClr>
            </a:solidFill>
            <a:ln w="9525">
              <a:noFill/>
            </a:ln>
          </p:spPr>
          <p:txBody>
            <a:bodyPr/>
            <a:lstStyle/>
            <a:p>
              <a:endParaRPr lang="zh-CN" altLang="en-US" sz="2400"/>
            </a:p>
          </p:txBody>
        </p:sp>
        <p:sp>
          <p:nvSpPr>
            <p:cNvPr id="6225" name="Freeform 75"/>
            <p:cNvSpPr/>
            <p:nvPr/>
          </p:nvSpPr>
          <p:spPr>
            <a:xfrm>
              <a:off x="5272131" y="2165481"/>
              <a:ext cx="55273" cy="40078"/>
            </a:xfrm>
            <a:custGeom>
              <a:avLst/>
              <a:gdLst>
                <a:gd name="txL" fmla="*/ 0 w 18"/>
                <a:gd name="txT" fmla="*/ 0 h 12"/>
                <a:gd name="txR" fmla="*/ 18 w 18"/>
                <a:gd name="txB" fmla="*/ 12 h 12"/>
              </a:gdLst>
              <a:ahLst/>
              <a:cxnLst>
                <a:cxn ang="0">
                  <a:pos x="55273" y="26719"/>
                </a:cxn>
                <a:cxn ang="0">
                  <a:pos x="46061" y="36738"/>
                </a:cxn>
                <a:cxn ang="0">
                  <a:pos x="21495" y="36738"/>
                </a:cxn>
                <a:cxn ang="0">
                  <a:pos x="15354" y="30059"/>
                </a:cxn>
                <a:cxn ang="0">
                  <a:pos x="0" y="16699"/>
                </a:cxn>
                <a:cxn ang="0">
                  <a:pos x="21495" y="6680"/>
                </a:cxn>
                <a:cxn ang="0">
                  <a:pos x="33778" y="3340"/>
                </a:cxn>
                <a:cxn ang="0">
                  <a:pos x="33778" y="6680"/>
                </a:cxn>
                <a:cxn ang="0">
                  <a:pos x="36849" y="3340"/>
                </a:cxn>
                <a:cxn ang="0">
                  <a:pos x="55273" y="26719"/>
                </a:cxn>
              </a:cxnLst>
              <a:rect l="txL" t="txT" r="txR" b="txB"/>
              <a:pathLst>
                <a:path w="18" h="12">
                  <a:moveTo>
                    <a:pt x="18" y="8"/>
                  </a:moveTo>
                  <a:cubicBezTo>
                    <a:pt x="17" y="9"/>
                    <a:pt x="15" y="9"/>
                    <a:pt x="15" y="11"/>
                  </a:cubicBezTo>
                  <a:cubicBezTo>
                    <a:pt x="12" y="9"/>
                    <a:pt x="9" y="12"/>
                    <a:pt x="7" y="11"/>
                  </a:cubicBezTo>
                  <a:cubicBezTo>
                    <a:pt x="6" y="11"/>
                    <a:pt x="7" y="9"/>
                    <a:pt x="5" y="9"/>
                  </a:cubicBezTo>
                  <a:cubicBezTo>
                    <a:pt x="4" y="9"/>
                    <a:pt x="2" y="6"/>
                    <a:pt x="0" y="5"/>
                  </a:cubicBezTo>
                  <a:cubicBezTo>
                    <a:pt x="0" y="3"/>
                    <a:pt x="4" y="4"/>
                    <a:pt x="7" y="2"/>
                  </a:cubicBezTo>
                  <a:cubicBezTo>
                    <a:pt x="7" y="2"/>
                    <a:pt x="10" y="0"/>
                    <a:pt x="11" y="1"/>
                  </a:cubicBezTo>
                  <a:cubicBezTo>
                    <a:pt x="11" y="1"/>
                    <a:pt x="11" y="2"/>
                    <a:pt x="11" y="2"/>
                  </a:cubicBezTo>
                  <a:cubicBezTo>
                    <a:pt x="12" y="2"/>
                    <a:pt x="13" y="1"/>
                    <a:pt x="12" y="1"/>
                  </a:cubicBezTo>
                  <a:cubicBezTo>
                    <a:pt x="15" y="2"/>
                    <a:pt x="17" y="4"/>
                    <a:pt x="18" y="8"/>
                  </a:cubicBezTo>
                </a:path>
              </a:pathLst>
            </a:custGeom>
            <a:solidFill>
              <a:srgbClr val="787FA7">
                <a:alpha val="100000"/>
              </a:srgbClr>
            </a:solidFill>
            <a:ln w="9525">
              <a:noFill/>
            </a:ln>
          </p:spPr>
          <p:txBody>
            <a:bodyPr/>
            <a:lstStyle/>
            <a:p>
              <a:endParaRPr lang="zh-CN" altLang="en-US" sz="2400"/>
            </a:p>
          </p:txBody>
        </p:sp>
        <p:sp>
          <p:nvSpPr>
            <p:cNvPr id="6226" name="Freeform 76"/>
            <p:cNvSpPr/>
            <p:nvPr/>
          </p:nvSpPr>
          <p:spPr>
            <a:xfrm>
              <a:off x="5299179" y="2184268"/>
              <a:ext cx="318704" cy="182857"/>
            </a:xfrm>
            <a:custGeom>
              <a:avLst/>
              <a:gdLst>
                <a:gd name="txL" fmla="*/ 0 w 103"/>
                <a:gd name="txT" fmla="*/ 0 h 55"/>
                <a:gd name="txR" fmla="*/ 103 w 103"/>
                <a:gd name="txB" fmla="*/ 55 h 55"/>
              </a:gdLst>
              <a:ahLst/>
              <a:cxnLst>
                <a:cxn ang="0">
                  <a:pos x="105203" y="89766"/>
                </a:cxn>
                <a:cxn ang="0">
                  <a:pos x="86638" y="79792"/>
                </a:cxn>
                <a:cxn ang="0">
                  <a:pos x="80450" y="63169"/>
                </a:cxn>
                <a:cxn ang="0">
                  <a:pos x="30942" y="49870"/>
                </a:cxn>
                <a:cxn ang="0">
                  <a:pos x="6188" y="49870"/>
                </a:cxn>
                <a:cxn ang="0">
                  <a:pos x="0" y="29922"/>
                </a:cxn>
                <a:cxn ang="0">
                  <a:pos x="15471" y="29922"/>
                </a:cxn>
                <a:cxn ang="0">
                  <a:pos x="27848" y="23273"/>
                </a:cxn>
                <a:cxn ang="0">
                  <a:pos x="49507" y="33247"/>
                </a:cxn>
                <a:cxn ang="0">
                  <a:pos x="64978" y="19948"/>
                </a:cxn>
                <a:cxn ang="0">
                  <a:pos x="102109" y="6649"/>
                </a:cxn>
                <a:cxn ang="0">
                  <a:pos x="108297" y="16623"/>
                </a:cxn>
                <a:cxn ang="0">
                  <a:pos x="145428" y="29922"/>
                </a:cxn>
                <a:cxn ang="0">
                  <a:pos x="151616" y="23273"/>
                </a:cxn>
                <a:cxn ang="0">
                  <a:pos x="160899" y="33247"/>
                </a:cxn>
                <a:cxn ang="0">
                  <a:pos x="182559" y="33247"/>
                </a:cxn>
                <a:cxn ang="0">
                  <a:pos x="201124" y="43221"/>
                </a:cxn>
                <a:cxn ang="0">
                  <a:pos x="201124" y="56519"/>
                </a:cxn>
                <a:cxn ang="0">
                  <a:pos x="210407" y="53195"/>
                </a:cxn>
                <a:cxn ang="0">
                  <a:pos x="213501" y="66493"/>
                </a:cxn>
                <a:cxn ang="0">
                  <a:pos x="235160" y="79792"/>
                </a:cxn>
                <a:cxn ang="0">
                  <a:pos x="269197" y="96416"/>
                </a:cxn>
                <a:cxn ang="0">
                  <a:pos x="266102" y="109714"/>
                </a:cxn>
                <a:cxn ang="0">
                  <a:pos x="278479" y="119688"/>
                </a:cxn>
                <a:cxn ang="0">
                  <a:pos x="278479" y="126338"/>
                </a:cxn>
                <a:cxn ang="0">
                  <a:pos x="297045" y="146286"/>
                </a:cxn>
                <a:cxn ang="0">
                  <a:pos x="318704" y="169558"/>
                </a:cxn>
                <a:cxn ang="0">
                  <a:pos x="287762" y="169558"/>
                </a:cxn>
                <a:cxn ang="0">
                  <a:pos x="263008" y="149610"/>
                </a:cxn>
                <a:cxn ang="0">
                  <a:pos x="253726" y="142961"/>
                </a:cxn>
                <a:cxn ang="0">
                  <a:pos x="247537" y="136312"/>
                </a:cxn>
                <a:cxn ang="0">
                  <a:pos x="235160" y="123013"/>
                </a:cxn>
                <a:cxn ang="0">
                  <a:pos x="201124" y="119688"/>
                </a:cxn>
                <a:cxn ang="0">
                  <a:pos x="182559" y="159584"/>
                </a:cxn>
                <a:cxn ang="0">
                  <a:pos x="157805" y="149610"/>
                </a:cxn>
                <a:cxn ang="0">
                  <a:pos x="145428" y="146286"/>
                </a:cxn>
                <a:cxn ang="0">
                  <a:pos x="126863" y="123013"/>
                </a:cxn>
                <a:cxn ang="0">
                  <a:pos x="108297" y="142961"/>
                </a:cxn>
                <a:cxn ang="0">
                  <a:pos x="95921" y="132987"/>
                </a:cxn>
                <a:cxn ang="0">
                  <a:pos x="108297" y="119688"/>
                </a:cxn>
                <a:cxn ang="0">
                  <a:pos x="117580" y="99740"/>
                </a:cxn>
                <a:cxn ang="0">
                  <a:pos x="114486" y="109714"/>
                </a:cxn>
                <a:cxn ang="0">
                  <a:pos x="105203" y="89766"/>
                </a:cxn>
              </a:cxnLst>
              <a:rect l="txL" t="txT" r="txR" b="txB"/>
              <a:pathLst>
                <a:path w="103" h="55">
                  <a:moveTo>
                    <a:pt x="34" y="27"/>
                  </a:moveTo>
                  <a:cubicBezTo>
                    <a:pt x="31" y="27"/>
                    <a:pt x="32" y="23"/>
                    <a:pt x="28" y="24"/>
                  </a:cubicBezTo>
                  <a:cubicBezTo>
                    <a:pt x="28" y="22"/>
                    <a:pt x="26" y="21"/>
                    <a:pt x="26" y="19"/>
                  </a:cubicBezTo>
                  <a:cubicBezTo>
                    <a:pt x="20" y="18"/>
                    <a:pt x="14" y="18"/>
                    <a:pt x="10" y="15"/>
                  </a:cubicBezTo>
                  <a:cubicBezTo>
                    <a:pt x="6" y="16"/>
                    <a:pt x="7" y="15"/>
                    <a:pt x="2" y="15"/>
                  </a:cubicBezTo>
                  <a:cubicBezTo>
                    <a:pt x="2" y="12"/>
                    <a:pt x="2" y="9"/>
                    <a:pt x="0" y="9"/>
                  </a:cubicBezTo>
                  <a:cubicBezTo>
                    <a:pt x="1" y="6"/>
                    <a:pt x="3" y="9"/>
                    <a:pt x="5" y="9"/>
                  </a:cubicBezTo>
                  <a:cubicBezTo>
                    <a:pt x="7" y="9"/>
                    <a:pt x="7" y="7"/>
                    <a:pt x="9" y="7"/>
                  </a:cubicBezTo>
                  <a:cubicBezTo>
                    <a:pt x="12" y="8"/>
                    <a:pt x="13" y="10"/>
                    <a:pt x="16" y="10"/>
                  </a:cubicBezTo>
                  <a:cubicBezTo>
                    <a:pt x="19" y="12"/>
                    <a:pt x="20" y="7"/>
                    <a:pt x="21" y="6"/>
                  </a:cubicBezTo>
                  <a:cubicBezTo>
                    <a:pt x="25" y="4"/>
                    <a:pt x="30" y="5"/>
                    <a:pt x="33" y="2"/>
                  </a:cubicBezTo>
                  <a:cubicBezTo>
                    <a:pt x="36" y="0"/>
                    <a:pt x="35" y="4"/>
                    <a:pt x="35" y="5"/>
                  </a:cubicBezTo>
                  <a:cubicBezTo>
                    <a:pt x="38" y="6"/>
                    <a:pt x="47" y="4"/>
                    <a:pt x="47" y="9"/>
                  </a:cubicBezTo>
                  <a:cubicBezTo>
                    <a:pt x="48" y="10"/>
                    <a:pt x="49" y="7"/>
                    <a:pt x="49" y="7"/>
                  </a:cubicBezTo>
                  <a:cubicBezTo>
                    <a:pt x="51" y="8"/>
                    <a:pt x="51" y="10"/>
                    <a:pt x="52" y="10"/>
                  </a:cubicBezTo>
                  <a:cubicBezTo>
                    <a:pt x="54" y="11"/>
                    <a:pt x="57" y="10"/>
                    <a:pt x="59" y="10"/>
                  </a:cubicBezTo>
                  <a:cubicBezTo>
                    <a:pt x="60" y="11"/>
                    <a:pt x="60" y="15"/>
                    <a:pt x="65" y="13"/>
                  </a:cubicBezTo>
                  <a:cubicBezTo>
                    <a:pt x="67" y="15"/>
                    <a:pt x="65" y="15"/>
                    <a:pt x="65" y="17"/>
                  </a:cubicBezTo>
                  <a:cubicBezTo>
                    <a:pt x="67" y="18"/>
                    <a:pt x="67" y="17"/>
                    <a:pt x="68" y="16"/>
                  </a:cubicBezTo>
                  <a:cubicBezTo>
                    <a:pt x="69" y="16"/>
                    <a:pt x="69" y="18"/>
                    <a:pt x="69" y="20"/>
                  </a:cubicBezTo>
                  <a:cubicBezTo>
                    <a:pt x="70" y="22"/>
                    <a:pt x="74" y="23"/>
                    <a:pt x="76" y="24"/>
                  </a:cubicBezTo>
                  <a:cubicBezTo>
                    <a:pt x="78" y="25"/>
                    <a:pt x="83" y="29"/>
                    <a:pt x="87" y="29"/>
                  </a:cubicBezTo>
                  <a:cubicBezTo>
                    <a:pt x="88" y="31"/>
                    <a:pt x="86" y="31"/>
                    <a:pt x="86" y="33"/>
                  </a:cubicBezTo>
                  <a:cubicBezTo>
                    <a:pt x="87" y="34"/>
                    <a:pt x="89" y="34"/>
                    <a:pt x="90" y="36"/>
                  </a:cubicBezTo>
                  <a:cubicBezTo>
                    <a:pt x="91" y="36"/>
                    <a:pt x="90" y="38"/>
                    <a:pt x="90" y="38"/>
                  </a:cubicBezTo>
                  <a:cubicBezTo>
                    <a:pt x="92" y="40"/>
                    <a:pt x="94" y="41"/>
                    <a:pt x="96" y="44"/>
                  </a:cubicBezTo>
                  <a:cubicBezTo>
                    <a:pt x="98" y="47"/>
                    <a:pt x="99" y="50"/>
                    <a:pt x="103" y="51"/>
                  </a:cubicBezTo>
                  <a:cubicBezTo>
                    <a:pt x="100" y="55"/>
                    <a:pt x="95" y="51"/>
                    <a:pt x="93" y="51"/>
                  </a:cubicBezTo>
                  <a:cubicBezTo>
                    <a:pt x="90" y="50"/>
                    <a:pt x="88" y="49"/>
                    <a:pt x="85" y="45"/>
                  </a:cubicBezTo>
                  <a:cubicBezTo>
                    <a:pt x="84" y="45"/>
                    <a:pt x="83" y="43"/>
                    <a:pt x="82" y="43"/>
                  </a:cubicBezTo>
                  <a:cubicBezTo>
                    <a:pt x="81" y="42"/>
                    <a:pt x="80" y="43"/>
                    <a:pt x="80" y="41"/>
                  </a:cubicBezTo>
                  <a:cubicBezTo>
                    <a:pt x="80" y="41"/>
                    <a:pt x="76" y="37"/>
                    <a:pt x="76" y="37"/>
                  </a:cubicBezTo>
                  <a:cubicBezTo>
                    <a:pt x="73" y="36"/>
                    <a:pt x="69" y="38"/>
                    <a:pt x="65" y="36"/>
                  </a:cubicBezTo>
                  <a:cubicBezTo>
                    <a:pt x="62" y="39"/>
                    <a:pt x="61" y="44"/>
                    <a:pt x="59" y="48"/>
                  </a:cubicBezTo>
                  <a:cubicBezTo>
                    <a:pt x="58" y="46"/>
                    <a:pt x="53" y="47"/>
                    <a:pt x="51" y="45"/>
                  </a:cubicBezTo>
                  <a:cubicBezTo>
                    <a:pt x="49" y="44"/>
                    <a:pt x="52" y="42"/>
                    <a:pt x="47" y="44"/>
                  </a:cubicBezTo>
                  <a:cubicBezTo>
                    <a:pt x="50" y="37"/>
                    <a:pt x="40" y="43"/>
                    <a:pt x="41" y="37"/>
                  </a:cubicBezTo>
                  <a:cubicBezTo>
                    <a:pt x="38" y="37"/>
                    <a:pt x="35" y="38"/>
                    <a:pt x="35" y="43"/>
                  </a:cubicBezTo>
                  <a:cubicBezTo>
                    <a:pt x="34" y="42"/>
                    <a:pt x="34" y="39"/>
                    <a:pt x="31" y="40"/>
                  </a:cubicBezTo>
                  <a:cubicBezTo>
                    <a:pt x="32" y="37"/>
                    <a:pt x="34" y="37"/>
                    <a:pt x="35" y="36"/>
                  </a:cubicBezTo>
                  <a:cubicBezTo>
                    <a:pt x="37" y="34"/>
                    <a:pt x="39" y="34"/>
                    <a:pt x="38" y="30"/>
                  </a:cubicBezTo>
                  <a:cubicBezTo>
                    <a:pt x="37" y="29"/>
                    <a:pt x="37" y="33"/>
                    <a:pt x="37" y="33"/>
                  </a:cubicBezTo>
                  <a:cubicBezTo>
                    <a:pt x="34" y="32"/>
                    <a:pt x="35" y="24"/>
                    <a:pt x="34" y="27"/>
                  </a:cubicBezTo>
                </a:path>
              </a:pathLst>
            </a:custGeom>
            <a:solidFill>
              <a:srgbClr val="787FA7">
                <a:alpha val="100000"/>
              </a:srgbClr>
            </a:solidFill>
            <a:ln w="9525">
              <a:noFill/>
            </a:ln>
          </p:spPr>
          <p:txBody>
            <a:bodyPr/>
            <a:lstStyle/>
            <a:p>
              <a:endParaRPr lang="zh-CN" altLang="en-US" sz="2400"/>
            </a:p>
          </p:txBody>
        </p:sp>
        <p:sp>
          <p:nvSpPr>
            <p:cNvPr id="6227" name="Freeform 77"/>
            <p:cNvSpPr/>
            <p:nvPr/>
          </p:nvSpPr>
          <p:spPr>
            <a:xfrm>
              <a:off x="5228618" y="2209317"/>
              <a:ext cx="30577" cy="28806"/>
            </a:xfrm>
            <a:custGeom>
              <a:avLst/>
              <a:gdLst>
                <a:gd name="txL" fmla="*/ 0 w 10"/>
                <a:gd name="txT" fmla="*/ 0 h 9"/>
                <a:gd name="txR" fmla="*/ 10 w 10"/>
                <a:gd name="txB" fmla="*/ 9 h 9"/>
              </a:gdLst>
              <a:ahLst/>
              <a:cxnLst>
                <a:cxn ang="0">
                  <a:pos x="27519" y="9602"/>
                </a:cxn>
                <a:cxn ang="0">
                  <a:pos x="0" y="16003"/>
                </a:cxn>
                <a:cxn ang="0">
                  <a:pos x="27519" y="9602"/>
                </a:cxn>
              </a:cxnLst>
              <a:rect l="txL" t="txT" r="txR" b="txB"/>
              <a:pathLst>
                <a:path w="10" h="9">
                  <a:moveTo>
                    <a:pt x="9" y="3"/>
                  </a:moveTo>
                  <a:cubicBezTo>
                    <a:pt x="10" y="9"/>
                    <a:pt x="2" y="5"/>
                    <a:pt x="0" y="5"/>
                  </a:cubicBezTo>
                  <a:cubicBezTo>
                    <a:pt x="1" y="3"/>
                    <a:pt x="8" y="0"/>
                    <a:pt x="9" y="3"/>
                  </a:cubicBezTo>
                </a:path>
              </a:pathLst>
            </a:custGeom>
            <a:solidFill>
              <a:srgbClr val="787FA7">
                <a:alpha val="100000"/>
              </a:srgbClr>
            </a:solidFill>
            <a:ln w="9525">
              <a:noFill/>
            </a:ln>
          </p:spPr>
          <p:txBody>
            <a:bodyPr/>
            <a:lstStyle/>
            <a:p>
              <a:endParaRPr lang="zh-CN" altLang="en-US" sz="2400"/>
            </a:p>
          </p:txBody>
        </p:sp>
        <p:sp>
          <p:nvSpPr>
            <p:cNvPr id="6228" name="Freeform 78"/>
            <p:cNvSpPr/>
            <p:nvPr/>
          </p:nvSpPr>
          <p:spPr>
            <a:xfrm>
              <a:off x="5185105" y="2215579"/>
              <a:ext cx="21168" cy="12524"/>
            </a:xfrm>
            <a:custGeom>
              <a:avLst/>
              <a:gdLst>
                <a:gd name="txL" fmla="*/ 0 w 7"/>
                <a:gd name="txT" fmla="*/ 0 h 4"/>
                <a:gd name="txR" fmla="*/ 7 w 7"/>
                <a:gd name="txB" fmla="*/ 4 h 4"/>
              </a:gdLst>
              <a:ahLst/>
              <a:cxnLst>
                <a:cxn ang="0">
                  <a:pos x="3024" y="9393"/>
                </a:cxn>
                <a:cxn ang="0">
                  <a:pos x="15120" y="12524"/>
                </a:cxn>
                <a:cxn ang="0">
                  <a:pos x="6048" y="12524"/>
                </a:cxn>
                <a:cxn ang="0">
                  <a:pos x="3024" y="9393"/>
                </a:cxn>
              </a:cxnLst>
              <a:rect l="txL" t="txT" r="txR" b="txB"/>
              <a:pathLst>
                <a:path w="7" h="4">
                  <a:moveTo>
                    <a:pt x="1" y="3"/>
                  </a:moveTo>
                  <a:cubicBezTo>
                    <a:pt x="0" y="0"/>
                    <a:pt x="7" y="1"/>
                    <a:pt x="5" y="4"/>
                  </a:cubicBezTo>
                  <a:cubicBezTo>
                    <a:pt x="2" y="4"/>
                    <a:pt x="2" y="4"/>
                    <a:pt x="2" y="4"/>
                  </a:cubicBezTo>
                  <a:cubicBezTo>
                    <a:pt x="3" y="3"/>
                    <a:pt x="2" y="3"/>
                    <a:pt x="1" y="3"/>
                  </a:cubicBezTo>
                </a:path>
              </a:pathLst>
            </a:custGeom>
            <a:solidFill>
              <a:srgbClr val="787FA7">
                <a:alpha val="100000"/>
              </a:srgbClr>
            </a:solidFill>
            <a:ln w="9525">
              <a:noFill/>
            </a:ln>
          </p:spPr>
          <p:txBody>
            <a:bodyPr/>
            <a:lstStyle/>
            <a:p>
              <a:endParaRPr lang="zh-CN" altLang="en-US" sz="2400"/>
            </a:p>
          </p:txBody>
        </p:sp>
        <p:sp>
          <p:nvSpPr>
            <p:cNvPr id="6229" name="Freeform 79"/>
            <p:cNvSpPr/>
            <p:nvPr/>
          </p:nvSpPr>
          <p:spPr>
            <a:xfrm>
              <a:off x="5589658" y="2243133"/>
              <a:ext cx="65858" cy="48846"/>
            </a:xfrm>
            <a:custGeom>
              <a:avLst/>
              <a:gdLst>
                <a:gd name="txL" fmla="*/ 0 w 21"/>
                <a:gd name="txT" fmla="*/ 0 h 15"/>
                <a:gd name="txR" fmla="*/ 21 w 21"/>
                <a:gd name="txB" fmla="*/ 15 h 15"/>
              </a:gdLst>
              <a:ahLst/>
              <a:cxnLst>
                <a:cxn ang="0">
                  <a:pos x="50178" y="0"/>
                </a:cxn>
                <a:cxn ang="0">
                  <a:pos x="62722" y="0"/>
                </a:cxn>
                <a:cxn ang="0">
                  <a:pos x="62722" y="16282"/>
                </a:cxn>
                <a:cxn ang="0">
                  <a:pos x="53314" y="19538"/>
                </a:cxn>
                <a:cxn ang="0">
                  <a:pos x="53314" y="32564"/>
                </a:cxn>
                <a:cxn ang="0">
                  <a:pos x="43905" y="39077"/>
                </a:cxn>
                <a:cxn ang="0">
                  <a:pos x="6272" y="22795"/>
                </a:cxn>
                <a:cxn ang="0">
                  <a:pos x="50178" y="0"/>
                </a:cxn>
              </a:cxnLst>
              <a:rect l="txL" t="txT" r="txR" b="txB"/>
              <a:pathLst>
                <a:path w="21" h="15">
                  <a:moveTo>
                    <a:pt x="16" y="0"/>
                  </a:moveTo>
                  <a:cubicBezTo>
                    <a:pt x="20" y="0"/>
                    <a:pt x="20" y="0"/>
                    <a:pt x="20" y="0"/>
                  </a:cubicBezTo>
                  <a:cubicBezTo>
                    <a:pt x="20" y="2"/>
                    <a:pt x="21" y="3"/>
                    <a:pt x="20" y="5"/>
                  </a:cubicBezTo>
                  <a:cubicBezTo>
                    <a:pt x="20" y="6"/>
                    <a:pt x="17" y="5"/>
                    <a:pt x="17" y="6"/>
                  </a:cubicBezTo>
                  <a:cubicBezTo>
                    <a:pt x="17" y="7"/>
                    <a:pt x="19" y="9"/>
                    <a:pt x="17" y="10"/>
                  </a:cubicBezTo>
                  <a:cubicBezTo>
                    <a:pt x="15" y="9"/>
                    <a:pt x="14" y="9"/>
                    <a:pt x="14" y="12"/>
                  </a:cubicBezTo>
                  <a:cubicBezTo>
                    <a:pt x="10" y="10"/>
                    <a:pt x="0" y="15"/>
                    <a:pt x="2" y="7"/>
                  </a:cubicBezTo>
                  <a:cubicBezTo>
                    <a:pt x="9" y="10"/>
                    <a:pt x="14" y="6"/>
                    <a:pt x="16" y="0"/>
                  </a:cubicBezTo>
                </a:path>
              </a:pathLst>
            </a:custGeom>
            <a:solidFill>
              <a:srgbClr val="787FA7">
                <a:alpha val="100000"/>
              </a:srgbClr>
            </a:solidFill>
            <a:ln w="9525">
              <a:noFill/>
            </a:ln>
          </p:spPr>
          <p:txBody>
            <a:bodyPr/>
            <a:lstStyle/>
            <a:p>
              <a:endParaRPr lang="zh-CN" altLang="en-US" sz="2400"/>
            </a:p>
          </p:txBody>
        </p:sp>
        <p:sp>
          <p:nvSpPr>
            <p:cNvPr id="6230" name="Freeform 80"/>
            <p:cNvSpPr/>
            <p:nvPr/>
          </p:nvSpPr>
          <p:spPr>
            <a:xfrm>
              <a:off x="5027517" y="2315775"/>
              <a:ext cx="34104" cy="20039"/>
            </a:xfrm>
            <a:custGeom>
              <a:avLst/>
              <a:gdLst>
                <a:gd name="txL" fmla="*/ 0 w 11"/>
                <a:gd name="txT" fmla="*/ 0 h 6"/>
                <a:gd name="txR" fmla="*/ 11 w 11"/>
                <a:gd name="txB" fmla="*/ 6 h 6"/>
              </a:gdLst>
              <a:ahLst/>
              <a:cxnLst>
                <a:cxn ang="0">
                  <a:pos x="34104" y="3340"/>
                </a:cxn>
                <a:cxn ang="0">
                  <a:pos x="0" y="16699"/>
                </a:cxn>
                <a:cxn ang="0">
                  <a:pos x="34104" y="3340"/>
                </a:cxn>
              </a:cxnLst>
              <a:rect l="txL" t="txT" r="txR" b="txB"/>
              <a:pathLst>
                <a:path w="11" h="6">
                  <a:moveTo>
                    <a:pt x="11" y="1"/>
                  </a:moveTo>
                  <a:cubicBezTo>
                    <a:pt x="9" y="3"/>
                    <a:pt x="6" y="6"/>
                    <a:pt x="0" y="5"/>
                  </a:cubicBezTo>
                  <a:cubicBezTo>
                    <a:pt x="0" y="0"/>
                    <a:pt x="6" y="1"/>
                    <a:pt x="11" y="1"/>
                  </a:cubicBezTo>
                </a:path>
              </a:pathLst>
            </a:custGeom>
            <a:solidFill>
              <a:srgbClr val="787FA7">
                <a:alpha val="100000"/>
              </a:srgbClr>
            </a:solidFill>
            <a:ln w="9525">
              <a:noFill/>
            </a:ln>
          </p:spPr>
          <p:txBody>
            <a:bodyPr/>
            <a:lstStyle/>
            <a:p>
              <a:endParaRPr lang="zh-CN" altLang="en-US" sz="2400"/>
            </a:p>
          </p:txBody>
        </p:sp>
        <p:sp>
          <p:nvSpPr>
            <p:cNvPr id="6231" name="Freeform 81"/>
            <p:cNvSpPr/>
            <p:nvPr/>
          </p:nvSpPr>
          <p:spPr>
            <a:xfrm>
              <a:off x="5080438" y="2315775"/>
              <a:ext cx="32929" cy="12524"/>
            </a:xfrm>
            <a:custGeom>
              <a:avLst/>
              <a:gdLst>
                <a:gd name="txL" fmla="*/ 0 w 11"/>
                <a:gd name="txT" fmla="*/ 0 h 4"/>
                <a:gd name="txR" fmla="*/ 11 w 11"/>
                <a:gd name="txB" fmla="*/ 4 h 4"/>
              </a:gdLst>
              <a:ahLst/>
              <a:cxnLst>
                <a:cxn ang="0">
                  <a:pos x="32929" y="3131"/>
                </a:cxn>
                <a:cxn ang="0">
                  <a:pos x="0" y="12524"/>
                </a:cxn>
                <a:cxn ang="0">
                  <a:pos x="32929" y="3131"/>
                </a:cxn>
              </a:cxnLst>
              <a:rect l="txL" t="txT" r="txR" b="txB"/>
              <a:pathLst>
                <a:path w="11" h="4">
                  <a:moveTo>
                    <a:pt x="11" y="1"/>
                  </a:moveTo>
                  <a:cubicBezTo>
                    <a:pt x="10" y="4"/>
                    <a:pt x="5" y="4"/>
                    <a:pt x="0" y="4"/>
                  </a:cubicBezTo>
                  <a:cubicBezTo>
                    <a:pt x="1" y="0"/>
                    <a:pt x="6" y="1"/>
                    <a:pt x="11" y="1"/>
                  </a:cubicBezTo>
                </a:path>
              </a:pathLst>
            </a:custGeom>
            <a:solidFill>
              <a:srgbClr val="787FA7">
                <a:alpha val="100000"/>
              </a:srgbClr>
            </a:solidFill>
            <a:ln w="9525">
              <a:noFill/>
            </a:ln>
          </p:spPr>
          <p:txBody>
            <a:bodyPr/>
            <a:lstStyle/>
            <a:p>
              <a:endParaRPr lang="zh-CN" altLang="en-US" sz="2400"/>
            </a:p>
          </p:txBody>
        </p:sp>
        <p:sp>
          <p:nvSpPr>
            <p:cNvPr id="6232" name="Freeform 82"/>
            <p:cNvSpPr/>
            <p:nvPr/>
          </p:nvSpPr>
          <p:spPr>
            <a:xfrm>
              <a:off x="5145120" y="2315775"/>
              <a:ext cx="58801" cy="42583"/>
            </a:xfrm>
            <a:custGeom>
              <a:avLst/>
              <a:gdLst>
                <a:gd name="txL" fmla="*/ 0 w 19"/>
                <a:gd name="txT" fmla="*/ 0 h 13"/>
                <a:gd name="txR" fmla="*/ 19 w 19"/>
                <a:gd name="txB" fmla="*/ 13 h 13"/>
              </a:gdLst>
              <a:ahLst/>
              <a:cxnLst>
                <a:cxn ang="0">
                  <a:pos x="55706" y="3276"/>
                </a:cxn>
                <a:cxn ang="0">
                  <a:pos x="52611" y="19654"/>
                </a:cxn>
                <a:cxn ang="0">
                  <a:pos x="43327" y="19654"/>
                </a:cxn>
                <a:cxn ang="0">
                  <a:pos x="3095" y="39307"/>
                </a:cxn>
                <a:cxn ang="0">
                  <a:pos x="18569" y="26205"/>
                </a:cxn>
                <a:cxn ang="0">
                  <a:pos x="24758" y="16378"/>
                </a:cxn>
                <a:cxn ang="0">
                  <a:pos x="34043" y="6551"/>
                </a:cxn>
                <a:cxn ang="0">
                  <a:pos x="55706" y="3276"/>
                </a:cxn>
              </a:cxnLst>
              <a:rect l="txL" t="txT" r="txR" b="txB"/>
              <a:pathLst>
                <a:path w="19" h="13">
                  <a:moveTo>
                    <a:pt x="18" y="1"/>
                  </a:moveTo>
                  <a:cubicBezTo>
                    <a:pt x="19" y="4"/>
                    <a:pt x="18" y="5"/>
                    <a:pt x="17" y="6"/>
                  </a:cubicBezTo>
                  <a:cubicBezTo>
                    <a:pt x="16" y="7"/>
                    <a:pt x="14" y="6"/>
                    <a:pt x="14" y="6"/>
                  </a:cubicBezTo>
                  <a:cubicBezTo>
                    <a:pt x="12" y="9"/>
                    <a:pt x="8" y="13"/>
                    <a:pt x="1" y="12"/>
                  </a:cubicBezTo>
                  <a:cubicBezTo>
                    <a:pt x="0" y="9"/>
                    <a:pt x="4" y="9"/>
                    <a:pt x="6" y="8"/>
                  </a:cubicBezTo>
                  <a:cubicBezTo>
                    <a:pt x="7" y="7"/>
                    <a:pt x="7" y="6"/>
                    <a:pt x="8" y="5"/>
                  </a:cubicBezTo>
                  <a:cubicBezTo>
                    <a:pt x="9" y="4"/>
                    <a:pt x="11" y="4"/>
                    <a:pt x="11" y="2"/>
                  </a:cubicBezTo>
                  <a:cubicBezTo>
                    <a:pt x="15" y="3"/>
                    <a:pt x="15" y="0"/>
                    <a:pt x="18" y="1"/>
                  </a:cubicBezTo>
                </a:path>
              </a:pathLst>
            </a:custGeom>
            <a:solidFill>
              <a:srgbClr val="787FA7">
                <a:alpha val="100000"/>
              </a:srgbClr>
            </a:solidFill>
            <a:ln w="9525">
              <a:noFill/>
            </a:ln>
          </p:spPr>
          <p:txBody>
            <a:bodyPr/>
            <a:lstStyle/>
            <a:p>
              <a:endParaRPr lang="zh-CN" altLang="en-US" sz="2400"/>
            </a:p>
          </p:txBody>
        </p:sp>
        <p:sp>
          <p:nvSpPr>
            <p:cNvPr id="6233" name="Freeform 83"/>
            <p:cNvSpPr/>
            <p:nvPr/>
          </p:nvSpPr>
          <p:spPr>
            <a:xfrm>
              <a:off x="6025964" y="2849317"/>
              <a:ext cx="30577" cy="47593"/>
            </a:xfrm>
            <a:custGeom>
              <a:avLst/>
              <a:gdLst>
                <a:gd name="txL" fmla="*/ 0 w 10"/>
                <a:gd name="txT" fmla="*/ 0 h 14"/>
                <a:gd name="txR" fmla="*/ 10 w 10"/>
                <a:gd name="txB" fmla="*/ 14 h 14"/>
              </a:gdLst>
              <a:ahLst/>
              <a:cxnLst>
                <a:cxn ang="0">
                  <a:pos x="3058" y="0"/>
                </a:cxn>
                <a:cxn ang="0">
                  <a:pos x="6115" y="6799"/>
                </a:cxn>
                <a:cxn ang="0">
                  <a:pos x="21404" y="23797"/>
                </a:cxn>
                <a:cxn ang="0">
                  <a:pos x="24462" y="47593"/>
                </a:cxn>
                <a:cxn ang="0">
                  <a:pos x="12231" y="47593"/>
                </a:cxn>
                <a:cxn ang="0">
                  <a:pos x="0" y="6799"/>
                </a:cxn>
                <a:cxn ang="0">
                  <a:pos x="3058" y="0"/>
                </a:cxn>
              </a:cxnLst>
              <a:rect l="txL" t="txT" r="txR" b="txB"/>
              <a:pathLst>
                <a:path w="10" h="14">
                  <a:moveTo>
                    <a:pt x="1" y="0"/>
                  </a:moveTo>
                  <a:cubicBezTo>
                    <a:pt x="2" y="0"/>
                    <a:pt x="2" y="1"/>
                    <a:pt x="2" y="2"/>
                  </a:cubicBezTo>
                  <a:cubicBezTo>
                    <a:pt x="1" y="4"/>
                    <a:pt x="9" y="5"/>
                    <a:pt x="7" y="7"/>
                  </a:cubicBezTo>
                  <a:cubicBezTo>
                    <a:pt x="4" y="9"/>
                    <a:pt x="10" y="7"/>
                    <a:pt x="8" y="14"/>
                  </a:cubicBezTo>
                  <a:cubicBezTo>
                    <a:pt x="6" y="14"/>
                    <a:pt x="4" y="11"/>
                    <a:pt x="4" y="14"/>
                  </a:cubicBezTo>
                  <a:cubicBezTo>
                    <a:pt x="2" y="12"/>
                    <a:pt x="1" y="6"/>
                    <a:pt x="0" y="2"/>
                  </a:cubicBezTo>
                  <a:cubicBezTo>
                    <a:pt x="1" y="2"/>
                    <a:pt x="1" y="1"/>
                    <a:pt x="1" y="0"/>
                  </a:cubicBezTo>
                </a:path>
              </a:pathLst>
            </a:custGeom>
            <a:solidFill>
              <a:srgbClr val="787FA7">
                <a:alpha val="100000"/>
              </a:srgbClr>
            </a:solidFill>
            <a:ln w="9525">
              <a:noFill/>
            </a:ln>
          </p:spPr>
          <p:txBody>
            <a:bodyPr/>
            <a:lstStyle/>
            <a:p>
              <a:endParaRPr lang="zh-CN" altLang="en-US" sz="2400"/>
            </a:p>
          </p:txBody>
        </p:sp>
        <p:sp>
          <p:nvSpPr>
            <p:cNvPr id="6234" name="Freeform 84"/>
            <p:cNvSpPr/>
            <p:nvPr/>
          </p:nvSpPr>
          <p:spPr>
            <a:xfrm>
              <a:off x="6031845" y="2889396"/>
              <a:ext cx="70562" cy="103954"/>
            </a:xfrm>
            <a:custGeom>
              <a:avLst/>
              <a:gdLst>
                <a:gd name="txL" fmla="*/ 0 w 23"/>
                <a:gd name="txT" fmla="*/ 0 h 31"/>
                <a:gd name="txR" fmla="*/ 23 w 23"/>
                <a:gd name="txB" fmla="*/ 31 h 31"/>
              </a:gdLst>
              <a:ahLst/>
              <a:cxnLst>
                <a:cxn ang="0">
                  <a:pos x="21475" y="0"/>
                </a:cxn>
                <a:cxn ang="0">
                  <a:pos x="27611" y="6707"/>
                </a:cxn>
                <a:cxn ang="0">
                  <a:pos x="36815" y="6707"/>
                </a:cxn>
                <a:cxn ang="0">
                  <a:pos x="70562" y="23473"/>
                </a:cxn>
                <a:cxn ang="0">
                  <a:pos x="70562" y="46947"/>
                </a:cxn>
                <a:cxn ang="0">
                  <a:pos x="58290" y="46947"/>
                </a:cxn>
                <a:cxn ang="0">
                  <a:pos x="52155" y="57007"/>
                </a:cxn>
                <a:cxn ang="0">
                  <a:pos x="49087" y="87187"/>
                </a:cxn>
                <a:cxn ang="0">
                  <a:pos x="42951" y="93894"/>
                </a:cxn>
                <a:cxn ang="0">
                  <a:pos x="21475" y="100601"/>
                </a:cxn>
                <a:cxn ang="0">
                  <a:pos x="18407" y="87187"/>
                </a:cxn>
                <a:cxn ang="0">
                  <a:pos x="27611" y="77127"/>
                </a:cxn>
                <a:cxn ang="0">
                  <a:pos x="0" y="63714"/>
                </a:cxn>
                <a:cxn ang="0">
                  <a:pos x="18407" y="43594"/>
                </a:cxn>
                <a:cxn ang="0">
                  <a:pos x="21475" y="0"/>
                </a:cxn>
              </a:cxnLst>
              <a:rect l="txL" t="txT" r="txR" b="txB"/>
              <a:pathLst>
                <a:path w="23" h="31">
                  <a:moveTo>
                    <a:pt x="7" y="0"/>
                  </a:moveTo>
                  <a:cubicBezTo>
                    <a:pt x="9" y="0"/>
                    <a:pt x="9" y="1"/>
                    <a:pt x="9" y="2"/>
                  </a:cubicBezTo>
                  <a:cubicBezTo>
                    <a:pt x="9" y="4"/>
                    <a:pt x="12" y="2"/>
                    <a:pt x="12" y="2"/>
                  </a:cubicBezTo>
                  <a:cubicBezTo>
                    <a:pt x="16" y="4"/>
                    <a:pt x="15" y="9"/>
                    <a:pt x="23" y="7"/>
                  </a:cubicBezTo>
                  <a:cubicBezTo>
                    <a:pt x="23" y="14"/>
                    <a:pt x="23" y="14"/>
                    <a:pt x="23" y="14"/>
                  </a:cubicBezTo>
                  <a:cubicBezTo>
                    <a:pt x="19" y="14"/>
                    <a:pt x="19" y="14"/>
                    <a:pt x="19" y="14"/>
                  </a:cubicBezTo>
                  <a:cubicBezTo>
                    <a:pt x="19" y="16"/>
                    <a:pt x="18" y="17"/>
                    <a:pt x="17" y="17"/>
                  </a:cubicBezTo>
                  <a:cubicBezTo>
                    <a:pt x="20" y="21"/>
                    <a:pt x="16" y="22"/>
                    <a:pt x="16" y="26"/>
                  </a:cubicBezTo>
                  <a:cubicBezTo>
                    <a:pt x="16" y="27"/>
                    <a:pt x="11" y="28"/>
                    <a:pt x="14" y="28"/>
                  </a:cubicBezTo>
                  <a:cubicBezTo>
                    <a:pt x="15" y="31"/>
                    <a:pt x="10" y="29"/>
                    <a:pt x="7" y="30"/>
                  </a:cubicBezTo>
                  <a:cubicBezTo>
                    <a:pt x="8" y="28"/>
                    <a:pt x="6" y="27"/>
                    <a:pt x="6" y="26"/>
                  </a:cubicBezTo>
                  <a:cubicBezTo>
                    <a:pt x="6" y="23"/>
                    <a:pt x="7" y="23"/>
                    <a:pt x="9" y="23"/>
                  </a:cubicBezTo>
                  <a:cubicBezTo>
                    <a:pt x="7" y="21"/>
                    <a:pt x="6" y="17"/>
                    <a:pt x="0" y="19"/>
                  </a:cubicBezTo>
                  <a:cubicBezTo>
                    <a:pt x="0" y="15"/>
                    <a:pt x="4" y="15"/>
                    <a:pt x="6" y="13"/>
                  </a:cubicBezTo>
                  <a:cubicBezTo>
                    <a:pt x="7" y="6"/>
                    <a:pt x="6" y="6"/>
                    <a:pt x="7" y="0"/>
                  </a:cubicBezTo>
                </a:path>
              </a:pathLst>
            </a:custGeom>
            <a:solidFill>
              <a:srgbClr val="787FA7">
                <a:alpha val="100000"/>
              </a:srgbClr>
            </a:solidFill>
            <a:ln w="9525">
              <a:noFill/>
            </a:ln>
          </p:spPr>
          <p:txBody>
            <a:bodyPr/>
            <a:lstStyle/>
            <a:p>
              <a:endParaRPr lang="zh-CN" altLang="en-US" sz="2400"/>
            </a:p>
          </p:txBody>
        </p:sp>
        <p:sp>
          <p:nvSpPr>
            <p:cNvPr id="6235" name="Freeform 85"/>
            <p:cNvSpPr/>
            <p:nvPr/>
          </p:nvSpPr>
          <p:spPr>
            <a:xfrm>
              <a:off x="5524976" y="2975815"/>
              <a:ext cx="62330" cy="70137"/>
            </a:xfrm>
            <a:custGeom>
              <a:avLst/>
              <a:gdLst>
                <a:gd name="txL" fmla="*/ 0 w 20"/>
                <a:gd name="txT" fmla="*/ 0 h 21"/>
                <a:gd name="txR" fmla="*/ 20 w 20"/>
                <a:gd name="txB" fmla="*/ 21 h 21"/>
              </a:gdLst>
              <a:ahLst/>
              <a:cxnLst>
                <a:cxn ang="0">
                  <a:pos x="59214" y="3340"/>
                </a:cxn>
                <a:cxn ang="0">
                  <a:pos x="59214" y="30059"/>
                </a:cxn>
                <a:cxn ang="0">
                  <a:pos x="52981" y="23379"/>
                </a:cxn>
                <a:cxn ang="0">
                  <a:pos x="49864" y="26719"/>
                </a:cxn>
                <a:cxn ang="0">
                  <a:pos x="49864" y="50098"/>
                </a:cxn>
                <a:cxn ang="0">
                  <a:pos x="40515" y="50098"/>
                </a:cxn>
                <a:cxn ang="0">
                  <a:pos x="40515" y="60117"/>
                </a:cxn>
                <a:cxn ang="0">
                  <a:pos x="28049" y="70137"/>
                </a:cxn>
                <a:cxn ang="0">
                  <a:pos x="18699" y="53438"/>
                </a:cxn>
                <a:cxn ang="0">
                  <a:pos x="9350" y="46758"/>
                </a:cxn>
                <a:cxn ang="0">
                  <a:pos x="0" y="16699"/>
                </a:cxn>
                <a:cxn ang="0">
                  <a:pos x="37398" y="6680"/>
                </a:cxn>
                <a:cxn ang="0">
                  <a:pos x="59214" y="3340"/>
                </a:cxn>
              </a:cxnLst>
              <a:rect l="txL" t="txT" r="txR" b="txB"/>
              <a:pathLst>
                <a:path w="20" h="21">
                  <a:moveTo>
                    <a:pt x="19" y="1"/>
                  </a:moveTo>
                  <a:cubicBezTo>
                    <a:pt x="18" y="3"/>
                    <a:pt x="20" y="6"/>
                    <a:pt x="19" y="9"/>
                  </a:cubicBezTo>
                  <a:cubicBezTo>
                    <a:pt x="18" y="10"/>
                    <a:pt x="17" y="8"/>
                    <a:pt x="17" y="7"/>
                  </a:cubicBezTo>
                  <a:cubicBezTo>
                    <a:pt x="17" y="7"/>
                    <a:pt x="16" y="7"/>
                    <a:pt x="16" y="8"/>
                  </a:cubicBezTo>
                  <a:cubicBezTo>
                    <a:pt x="15" y="10"/>
                    <a:pt x="17" y="13"/>
                    <a:pt x="16" y="15"/>
                  </a:cubicBezTo>
                  <a:cubicBezTo>
                    <a:pt x="16" y="15"/>
                    <a:pt x="13" y="15"/>
                    <a:pt x="13" y="15"/>
                  </a:cubicBezTo>
                  <a:cubicBezTo>
                    <a:pt x="13" y="15"/>
                    <a:pt x="13" y="17"/>
                    <a:pt x="13" y="18"/>
                  </a:cubicBezTo>
                  <a:cubicBezTo>
                    <a:pt x="12" y="19"/>
                    <a:pt x="9" y="18"/>
                    <a:pt x="9" y="21"/>
                  </a:cubicBezTo>
                  <a:cubicBezTo>
                    <a:pt x="7" y="20"/>
                    <a:pt x="7" y="18"/>
                    <a:pt x="6" y="16"/>
                  </a:cubicBezTo>
                  <a:cubicBezTo>
                    <a:pt x="5" y="16"/>
                    <a:pt x="3" y="14"/>
                    <a:pt x="3" y="14"/>
                  </a:cubicBezTo>
                  <a:cubicBezTo>
                    <a:pt x="2" y="11"/>
                    <a:pt x="3" y="7"/>
                    <a:pt x="0" y="5"/>
                  </a:cubicBezTo>
                  <a:cubicBezTo>
                    <a:pt x="2" y="3"/>
                    <a:pt x="7" y="3"/>
                    <a:pt x="12" y="2"/>
                  </a:cubicBezTo>
                  <a:cubicBezTo>
                    <a:pt x="14" y="2"/>
                    <a:pt x="16" y="0"/>
                    <a:pt x="19" y="1"/>
                  </a:cubicBezTo>
                </a:path>
              </a:pathLst>
            </a:custGeom>
            <a:solidFill>
              <a:srgbClr val="787FA7">
                <a:alpha val="100000"/>
              </a:srgbClr>
            </a:solidFill>
            <a:ln w="9525">
              <a:noFill/>
            </a:ln>
          </p:spPr>
          <p:txBody>
            <a:bodyPr/>
            <a:lstStyle/>
            <a:p>
              <a:endParaRPr lang="zh-CN" altLang="en-US" sz="2400"/>
            </a:p>
          </p:txBody>
        </p:sp>
        <p:sp>
          <p:nvSpPr>
            <p:cNvPr id="6236" name="Freeform 86"/>
            <p:cNvSpPr/>
            <p:nvPr/>
          </p:nvSpPr>
          <p:spPr>
            <a:xfrm>
              <a:off x="1678192" y="0"/>
              <a:ext cx="1063129" cy="852916"/>
            </a:xfrm>
            <a:custGeom>
              <a:avLst/>
              <a:gdLst>
                <a:gd name="txL" fmla="*/ 0 w 344"/>
                <a:gd name="txT" fmla="*/ 0 h 257"/>
                <a:gd name="txR" fmla="*/ 344 w 344"/>
                <a:gd name="txB" fmla="*/ 257 h 257"/>
              </a:gdLst>
              <a:ahLst/>
              <a:cxnLst>
                <a:cxn ang="0">
                  <a:pos x="754080" y="96243"/>
                </a:cxn>
                <a:cxn ang="0">
                  <a:pos x="797347" y="99562"/>
                </a:cxn>
                <a:cxn ang="0">
                  <a:pos x="856066" y="86287"/>
                </a:cxn>
                <a:cxn ang="0">
                  <a:pos x="893152" y="89606"/>
                </a:cxn>
                <a:cxn ang="0">
                  <a:pos x="886971" y="102881"/>
                </a:cxn>
                <a:cxn ang="0">
                  <a:pos x="1001319" y="79650"/>
                </a:cxn>
                <a:cxn ang="0">
                  <a:pos x="1060039" y="96243"/>
                </a:cxn>
                <a:cxn ang="0">
                  <a:pos x="982776" y="136068"/>
                </a:cxn>
                <a:cxn ang="0">
                  <a:pos x="961143" y="169256"/>
                </a:cxn>
                <a:cxn ang="0">
                  <a:pos x="920966" y="215718"/>
                </a:cxn>
                <a:cxn ang="0">
                  <a:pos x="930238" y="258862"/>
                </a:cxn>
                <a:cxn ang="0">
                  <a:pos x="905514" y="298687"/>
                </a:cxn>
                <a:cxn ang="0">
                  <a:pos x="936419" y="355105"/>
                </a:cxn>
                <a:cxn ang="0">
                  <a:pos x="908604" y="398249"/>
                </a:cxn>
                <a:cxn ang="0">
                  <a:pos x="877700" y="434755"/>
                </a:cxn>
                <a:cxn ang="0">
                  <a:pos x="920966" y="517723"/>
                </a:cxn>
                <a:cxn ang="0">
                  <a:pos x="852976" y="507767"/>
                </a:cxn>
                <a:cxn ang="0">
                  <a:pos x="849885" y="537636"/>
                </a:cxn>
                <a:cxn ang="0">
                  <a:pos x="818980" y="584098"/>
                </a:cxn>
                <a:cxn ang="0">
                  <a:pos x="747899" y="604011"/>
                </a:cxn>
                <a:cxn ang="0">
                  <a:pos x="713903" y="627242"/>
                </a:cxn>
                <a:cxn ang="0">
                  <a:pos x="692270" y="653792"/>
                </a:cxn>
                <a:cxn ang="0">
                  <a:pos x="596465" y="680342"/>
                </a:cxn>
                <a:cxn ang="0">
                  <a:pos x="571741" y="723485"/>
                </a:cxn>
                <a:cxn ang="0">
                  <a:pos x="543926" y="759991"/>
                </a:cxn>
                <a:cxn ang="0">
                  <a:pos x="537745" y="796497"/>
                </a:cxn>
                <a:cxn ang="0">
                  <a:pos x="479026" y="836322"/>
                </a:cxn>
                <a:cxn ang="0">
                  <a:pos x="420307" y="803135"/>
                </a:cxn>
                <a:cxn ang="0">
                  <a:pos x="383221" y="756673"/>
                </a:cxn>
                <a:cxn ang="0">
                  <a:pos x="361587" y="723485"/>
                </a:cxn>
                <a:cxn ang="0">
                  <a:pos x="346135" y="653792"/>
                </a:cxn>
                <a:cxn ang="0">
                  <a:pos x="355406" y="630560"/>
                </a:cxn>
                <a:cxn ang="0">
                  <a:pos x="383221" y="594054"/>
                </a:cxn>
                <a:cxn ang="0">
                  <a:pos x="367768" y="547592"/>
                </a:cxn>
                <a:cxn ang="0">
                  <a:pos x="377040" y="507767"/>
                </a:cxn>
                <a:cxn ang="0">
                  <a:pos x="333773" y="494492"/>
                </a:cxn>
                <a:cxn ang="0">
                  <a:pos x="302868" y="434755"/>
                </a:cxn>
                <a:cxn ang="0">
                  <a:pos x="271963" y="368380"/>
                </a:cxn>
                <a:cxn ang="0">
                  <a:pos x="194701" y="328555"/>
                </a:cxn>
                <a:cxn ang="0">
                  <a:pos x="86534" y="331874"/>
                </a:cxn>
                <a:cxn ang="0">
                  <a:pos x="86534" y="305324"/>
                </a:cxn>
                <a:cxn ang="0">
                  <a:pos x="43267" y="262180"/>
                </a:cxn>
                <a:cxn ang="0">
                  <a:pos x="64900" y="219037"/>
                </a:cxn>
                <a:cxn ang="0">
                  <a:pos x="114348" y="195806"/>
                </a:cxn>
                <a:cxn ang="0">
                  <a:pos x="123620" y="169256"/>
                </a:cxn>
                <a:cxn ang="0">
                  <a:pos x="111258" y="149343"/>
                </a:cxn>
                <a:cxn ang="0">
                  <a:pos x="151434" y="136068"/>
                </a:cxn>
                <a:cxn ang="0">
                  <a:pos x="194701" y="89606"/>
                </a:cxn>
                <a:cxn ang="0">
                  <a:pos x="324502" y="73012"/>
                </a:cxn>
                <a:cxn ang="0">
                  <a:pos x="383221" y="89606"/>
                </a:cxn>
                <a:cxn ang="0">
                  <a:pos x="441940" y="56419"/>
                </a:cxn>
                <a:cxn ang="0">
                  <a:pos x="494479" y="63056"/>
                </a:cxn>
                <a:cxn ang="0">
                  <a:pos x="509931" y="29869"/>
                </a:cxn>
                <a:cxn ang="0">
                  <a:pos x="608827" y="6637"/>
                </a:cxn>
                <a:cxn ang="0">
                  <a:pos x="747899" y="3319"/>
                </a:cxn>
                <a:cxn ang="0">
                  <a:pos x="852976" y="39825"/>
                </a:cxn>
                <a:cxn ang="0">
                  <a:pos x="886971" y="66375"/>
                </a:cxn>
                <a:cxn ang="0">
                  <a:pos x="738627" y="73012"/>
                </a:cxn>
              </a:cxnLst>
              <a:rect l="txL" t="txT" r="txR" b="txB"/>
              <a:pathLst>
                <a:path w="344" h="257">
                  <a:moveTo>
                    <a:pt x="232" y="26"/>
                  </a:moveTo>
                  <a:cubicBezTo>
                    <a:pt x="233" y="27"/>
                    <a:pt x="235" y="27"/>
                    <a:pt x="235" y="29"/>
                  </a:cubicBezTo>
                  <a:cubicBezTo>
                    <a:pt x="237" y="30"/>
                    <a:pt x="239" y="27"/>
                    <a:pt x="239" y="27"/>
                  </a:cubicBezTo>
                  <a:cubicBezTo>
                    <a:pt x="242" y="27"/>
                    <a:pt x="242" y="29"/>
                    <a:pt x="244" y="29"/>
                  </a:cubicBezTo>
                  <a:cubicBezTo>
                    <a:pt x="245" y="28"/>
                    <a:pt x="245" y="27"/>
                    <a:pt x="246" y="27"/>
                  </a:cubicBezTo>
                  <a:cubicBezTo>
                    <a:pt x="248" y="27"/>
                    <a:pt x="249" y="27"/>
                    <a:pt x="251" y="27"/>
                  </a:cubicBezTo>
                  <a:cubicBezTo>
                    <a:pt x="256" y="26"/>
                    <a:pt x="262" y="24"/>
                    <a:pt x="266" y="26"/>
                  </a:cubicBezTo>
                  <a:cubicBezTo>
                    <a:pt x="265" y="29"/>
                    <a:pt x="259" y="27"/>
                    <a:pt x="258" y="30"/>
                  </a:cubicBezTo>
                  <a:cubicBezTo>
                    <a:pt x="258" y="33"/>
                    <a:pt x="261" y="30"/>
                    <a:pt x="261" y="30"/>
                  </a:cubicBezTo>
                  <a:cubicBezTo>
                    <a:pt x="263" y="30"/>
                    <a:pt x="263" y="32"/>
                    <a:pt x="268" y="30"/>
                  </a:cubicBezTo>
                  <a:cubicBezTo>
                    <a:pt x="268" y="30"/>
                    <a:pt x="269" y="29"/>
                    <a:pt x="270" y="29"/>
                  </a:cubicBezTo>
                  <a:cubicBezTo>
                    <a:pt x="271" y="28"/>
                    <a:pt x="277" y="26"/>
                    <a:pt x="277" y="26"/>
                  </a:cubicBezTo>
                  <a:cubicBezTo>
                    <a:pt x="280" y="29"/>
                    <a:pt x="276" y="25"/>
                    <a:pt x="279" y="24"/>
                  </a:cubicBezTo>
                  <a:cubicBezTo>
                    <a:pt x="279" y="24"/>
                    <a:pt x="283" y="25"/>
                    <a:pt x="283" y="24"/>
                  </a:cubicBezTo>
                  <a:cubicBezTo>
                    <a:pt x="284" y="24"/>
                    <a:pt x="286" y="22"/>
                    <a:pt x="290" y="23"/>
                  </a:cubicBezTo>
                  <a:cubicBezTo>
                    <a:pt x="290" y="25"/>
                    <a:pt x="290" y="27"/>
                    <a:pt x="289" y="27"/>
                  </a:cubicBezTo>
                  <a:cubicBezTo>
                    <a:pt x="288" y="28"/>
                    <a:pt x="287" y="29"/>
                    <a:pt x="286" y="30"/>
                  </a:cubicBezTo>
                  <a:cubicBezTo>
                    <a:pt x="284" y="32"/>
                    <a:pt x="284" y="35"/>
                    <a:pt x="280" y="34"/>
                  </a:cubicBezTo>
                  <a:cubicBezTo>
                    <a:pt x="281" y="38"/>
                    <a:pt x="283" y="33"/>
                    <a:pt x="286" y="34"/>
                  </a:cubicBezTo>
                  <a:cubicBezTo>
                    <a:pt x="287" y="35"/>
                    <a:pt x="286" y="32"/>
                    <a:pt x="287" y="31"/>
                  </a:cubicBezTo>
                  <a:cubicBezTo>
                    <a:pt x="289" y="30"/>
                    <a:pt x="294" y="32"/>
                    <a:pt x="294" y="29"/>
                  </a:cubicBezTo>
                  <a:cubicBezTo>
                    <a:pt x="298" y="33"/>
                    <a:pt x="306" y="26"/>
                    <a:pt x="308" y="30"/>
                  </a:cubicBezTo>
                  <a:cubicBezTo>
                    <a:pt x="310" y="29"/>
                    <a:pt x="311" y="27"/>
                    <a:pt x="312" y="26"/>
                  </a:cubicBezTo>
                  <a:cubicBezTo>
                    <a:pt x="317" y="27"/>
                    <a:pt x="320" y="24"/>
                    <a:pt x="324" y="24"/>
                  </a:cubicBezTo>
                  <a:cubicBezTo>
                    <a:pt x="323" y="24"/>
                    <a:pt x="325" y="26"/>
                    <a:pt x="325" y="26"/>
                  </a:cubicBezTo>
                  <a:cubicBezTo>
                    <a:pt x="326" y="26"/>
                    <a:pt x="331" y="25"/>
                    <a:pt x="332" y="26"/>
                  </a:cubicBezTo>
                  <a:cubicBezTo>
                    <a:pt x="334" y="28"/>
                    <a:pt x="333" y="25"/>
                    <a:pt x="335" y="26"/>
                  </a:cubicBezTo>
                  <a:cubicBezTo>
                    <a:pt x="338" y="26"/>
                    <a:pt x="340" y="29"/>
                    <a:pt x="343" y="29"/>
                  </a:cubicBezTo>
                  <a:cubicBezTo>
                    <a:pt x="344" y="32"/>
                    <a:pt x="342" y="31"/>
                    <a:pt x="340" y="31"/>
                  </a:cubicBezTo>
                  <a:cubicBezTo>
                    <a:pt x="340" y="32"/>
                    <a:pt x="338" y="34"/>
                    <a:pt x="338" y="34"/>
                  </a:cubicBezTo>
                  <a:cubicBezTo>
                    <a:pt x="334" y="36"/>
                    <a:pt x="328" y="35"/>
                    <a:pt x="328" y="40"/>
                  </a:cubicBezTo>
                  <a:cubicBezTo>
                    <a:pt x="324" y="40"/>
                    <a:pt x="320" y="39"/>
                    <a:pt x="318" y="41"/>
                  </a:cubicBezTo>
                  <a:cubicBezTo>
                    <a:pt x="320" y="43"/>
                    <a:pt x="323" y="44"/>
                    <a:pt x="317" y="44"/>
                  </a:cubicBezTo>
                  <a:cubicBezTo>
                    <a:pt x="317" y="46"/>
                    <a:pt x="319" y="45"/>
                    <a:pt x="321" y="45"/>
                  </a:cubicBezTo>
                  <a:cubicBezTo>
                    <a:pt x="319" y="49"/>
                    <a:pt x="312" y="49"/>
                    <a:pt x="311" y="54"/>
                  </a:cubicBezTo>
                  <a:cubicBezTo>
                    <a:pt x="308" y="54"/>
                    <a:pt x="312" y="51"/>
                    <a:pt x="311" y="51"/>
                  </a:cubicBezTo>
                  <a:cubicBezTo>
                    <a:pt x="310" y="51"/>
                    <a:pt x="307" y="53"/>
                    <a:pt x="304" y="54"/>
                  </a:cubicBezTo>
                  <a:cubicBezTo>
                    <a:pt x="304" y="55"/>
                    <a:pt x="306" y="55"/>
                    <a:pt x="307" y="55"/>
                  </a:cubicBezTo>
                  <a:cubicBezTo>
                    <a:pt x="303" y="58"/>
                    <a:pt x="305" y="57"/>
                    <a:pt x="304" y="62"/>
                  </a:cubicBezTo>
                  <a:cubicBezTo>
                    <a:pt x="304" y="64"/>
                    <a:pt x="299" y="64"/>
                    <a:pt x="298" y="65"/>
                  </a:cubicBezTo>
                  <a:cubicBezTo>
                    <a:pt x="298" y="66"/>
                    <a:pt x="299" y="69"/>
                    <a:pt x="298" y="69"/>
                  </a:cubicBezTo>
                  <a:cubicBezTo>
                    <a:pt x="297" y="70"/>
                    <a:pt x="295" y="70"/>
                    <a:pt x="293" y="71"/>
                  </a:cubicBezTo>
                  <a:cubicBezTo>
                    <a:pt x="293" y="73"/>
                    <a:pt x="295" y="73"/>
                    <a:pt x="296" y="75"/>
                  </a:cubicBezTo>
                  <a:cubicBezTo>
                    <a:pt x="296" y="78"/>
                    <a:pt x="300" y="77"/>
                    <a:pt x="301" y="78"/>
                  </a:cubicBezTo>
                  <a:cubicBezTo>
                    <a:pt x="302" y="78"/>
                    <a:pt x="301" y="80"/>
                    <a:pt x="301" y="80"/>
                  </a:cubicBezTo>
                  <a:cubicBezTo>
                    <a:pt x="302" y="81"/>
                    <a:pt x="304" y="81"/>
                    <a:pt x="305" y="82"/>
                  </a:cubicBezTo>
                  <a:cubicBezTo>
                    <a:pt x="305" y="84"/>
                    <a:pt x="307" y="85"/>
                    <a:pt x="307" y="88"/>
                  </a:cubicBezTo>
                  <a:cubicBezTo>
                    <a:pt x="302" y="89"/>
                    <a:pt x="298" y="88"/>
                    <a:pt x="293" y="90"/>
                  </a:cubicBezTo>
                  <a:cubicBezTo>
                    <a:pt x="296" y="94"/>
                    <a:pt x="299" y="98"/>
                    <a:pt x="307" y="97"/>
                  </a:cubicBezTo>
                  <a:cubicBezTo>
                    <a:pt x="306" y="100"/>
                    <a:pt x="308" y="100"/>
                    <a:pt x="310" y="100"/>
                  </a:cubicBezTo>
                  <a:cubicBezTo>
                    <a:pt x="310" y="103"/>
                    <a:pt x="307" y="102"/>
                    <a:pt x="307" y="104"/>
                  </a:cubicBezTo>
                  <a:cubicBezTo>
                    <a:pt x="307" y="106"/>
                    <a:pt x="305" y="107"/>
                    <a:pt x="303" y="107"/>
                  </a:cubicBezTo>
                  <a:cubicBezTo>
                    <a:pt x="301" y="112"/>
                    <a:pt x="308" y="109"/>
                    <a:pt x="307" y="114"/>
                  </a:cubicBezTo>
                  <a:cubicBezTo>
                    <a:pt x="304" y="114"/>
                    <a:pt x="304" y="115"/>
                    <a:pt x="305" y="116"/>
                  </a:cubicBezTo>
                  <a:cubicBezTo>
                    <a:pt x="304" y="120"/>
                    <a:pt x="301" y="115"/>
                    <a:pt x="298" y="116"/>
                  </a:cubicBezTo>
                  <a:cubicBezTo>
                    <a:pt x="296" y="116"/>
                    <a:pt x="297" y="120"/>
                    <a:pt x="294" y="120"/>
                  </a:cubicBezTo>
                  <a:cubicBezTo>
                    <a:pt x="294" y="122"/>
                    <a:pt x="295" y="123"/>
                    <a:pt x="297" y="124"/>
                  </a:cubicBezTo>
                  <a:cubicBezTo>
                    <a:pt x="297" y="126"/>
                    <a:pt x="293" y="125"/>
                    <a:pt x="291" y="125"/>
                  </a:cubicBezTo>
                  <a:cubicBezTo>
                    <a:pt x="287" y="126"/>
                    <a:pt x="284" y="129"/>
                    <a:pt x="280" y="130"/>
                  </a:cubicBezTo>
                  <a:cubicBezTo>
                    <a:pt x="280" y="132"/>
                    <a:pt x="283" y="130"/>
                    <a:pt x="284" y="131"/>
                  </a:cubicBezTo>
                  <a:cubicBezTo>
                    <a:pt x="286" y="132"/>
                    <a:pt x="287" y="136"/>
                    <a:pt x="290" y="135"/>
                  </a:cubicBezTo>
                  <a:cubicBezTo>
                    <a:pt x="291" y="138"/>
                    <a:pt x="288" y="138"/>
                    <a:pt x="287" y="139"/>
                  </a:cubicBezTo>
                  <a:cubicBezTo>
                    <a:pt x="286" y="141"/>
                    <a:pt x="289" y="146"/>
                    <a:pt x="286" y="146"/>
                  </a:cubicBezTo>
                  <a:cubicBezTo>
                    <a:pt x="288" y="152"/>
                    <a:pt x="297" y="150"/>
                    <a:pt x="298" y="156"/>
                  </a:cubicBezTo>
                  <a:cubicBezTo>
                    <a:pt x="296" y="156"/>
                    <a:pt x="293" y="157"/>
                    <a:pt x="293" y="155"/>
                  </a:cubicBezTo>
                  <a:cubicBezTo>
                    <a:pt x="291" y="155"/>
                    <a:pt x="292" y="156"/>
                    <a:pt x="293" y="156"/>
                  </a:cubicBezTo>
                  <a:cubicBezTo>
                    <a:pt x="289" y="160"/>
                    <a:pt x="287" y="160"/>
                    <a:pt x="280" y="159"/>
                  </a:cubicBezTo>
                  <a:cubicBezTo>
                    <a:pt x="282" y="154"/>
                    <a:pt x="274" y="159"/>
                    <a:pt x="276" y="153"/>
                  </a:cubicBezTo>
                  <a:cubicBezTo>
                    <a:pt x="272" y="152"/>
                    <a:pt x="272" y="156"/>
                    <a:pt x="268" y="155"/>
                  </a:cubicBezTo>
                  <a:cubicBezTo>
                    <a:pt x="269" y="157"/>
                    <a:pt x="269" y="158"/>
                    <a:pt x="266" y="158"/>
                  </a:cubicBezTo>
                  <a:cubicBezTo>
                    <a:pt x="266" y="160"/>
                    <a:pt x="274" y="160"/>
                    <a:pt x="268" y="160"/>
                  </a:cubicBezTo>
                  <a:cubicBezTo>
                    <a:pt x="269" y="163"/>
                    <a:pt x="272" y="162"/>
                    <a:pt x="275" y="162"/>
                  </a:cubicBezTo>
                  <a:cubicBezTo>
                    <a:pt x="278" y="162"/>
                    <a:pt x="282" y="164"/>
                    <a:pt x="286" y="163"/>
                  </a:cubicBezTo>
                  <a:cubicBezTo>
                    <a:pt x="283" y="168"/>
                    <a:pt x="280" y="171"/>
                    <a:pt x="276" y="175"/>
                  </a:cubicBezTo>
                  <a:cubicBezTo>
                    <a:pt x="273" y="174"/>
                    <a:pt x="270" y="175"/>
                    <a:pt x="268" y="176"/>
                  </a:cubicBezTo>
                  <a:cubicBezTo>
                    <a:pt x="267" y="176"/>
                    <a:pt x="265" y="176"/>
                    <a:pt x="265" y="176"/>
                  </a:cubicBezTo>
                  <a:cubicBezTo>
                    <a:pt x="263" y="178"/>
                    <a:pt x="264" y="176"/>
                    <a:pt x="262" y="176"/>
                  </a:cubicBezTo>
                  <a:cubicBezTo>
                    <a:pt x="258" y="176"/>
                    <a:pt x="255" y="179"/>
                    <a:pt x="249" y="179"/>
                  </a:cubicBezTo>
                  <a:cubicBezTo>
                    <a:pt x="247" y="179"/>
                    <a:pt x="249" y="180"/>
                    <a:pt x="249" y="180"/>
                  </a:cubicBezTo>
                  <a:cubicBezTo>
                    <a:pt x="248" y="183"/>
                    <a:pt x="247" y="181"/>
                    <a:pt x="242" y="182"/>
                  </a:cubicBezTo>
                  <a:cubicBezTo>
                    <a:pt x="242" y="183"/>
                    <a:pt x="244" y="183"/>
                    <a:pt x="245" y="183"/>
                  </a:cubicBezTo>
                  <a:cubicBezTo>
                    <a:pt x="245" y="185"/>
                    <a:pt x="235" y="186"/>
                    <a:pt x="237" y="182"/>
                  </a:cubicBezTo>
                  <a:cubicBezTo>
                    <a:pt x="236" y="182"/>
                    <a:pt x="232" y="182"/>
                    <a:pt x="231" y="183"/>
                  </a:cubicBezTo>
                  <a:cubicBezTo>
                    <a:pt x="230" y="184"/>
                    <a:pt x="232" y="187"/>
                    <a:pt x="231" y="189"/>
                  </a:cubicBezTo>
                  <a:cubicBezTo>
                    <a:pt x="231" y="188"/>
                    <a:pt x="227" y="187"/>
                    <a:pt x="227" y="189"/>
                  </a:cubicBezTo>
                  <a:cubicBezTo>
                    <a:pt x="227" y="189"/>
                    <a:pt x="229" y="191"/>
                    <a:pt x="228" y="193"/>
                  </a:cubicBezTo>
                  <a:cubicBezTo>
                    <a:pt x="226" y="194"/>
                    <a:pt x="226" y="193"/>
                    <a:pt x="224" y="193"/>
                  </a:cubicBezTo>
                  <a:cubicBezTo>
                    <a:pt x="224" y="197"/>
                    <a:pt x="224" y="197"/>
                    <a:pt x="224" y="197"/>
                  </a:cubicBezTo>
                  <a:cubicBezTo>
                    <a:pt x="223" y="197"/>
                    <a:pt x="222" y="197"/>
                    <a:pt x="221" y="197"/>
                  </a:cubicBezTo>
                  <a:cubicBezTo>
                    <a:pt x="220" y="197"/>
                    <a:pt x="221" y="199"/>
                    <a:pt x="220" y="200"/>
                  </a:cubicBezTo>
                  <a:cubicBezTo>
                    <a:pt x="218" y="201"/>
                    <a:pt x="212" y="199"/>
                    <a:pt x="213" y="204"/>
                  </a:cubicBezTo>
                  <a:cubicBezTo>
                    <a:pt x="207" y="205"/>
                    <a:pt x="201" y="206"/>
                    <a:pt x="193" y="205"/>
                  </a:cubicBezTo>
                  <a:cubicBezTo>
                    <a:pt x="190" y="207"/>
                    <a:pt x="189" y="214"/>
                    <a:pt x="185" y="211"/>
                  </a:cubicBezTo>
                  <a:cubicBezTo>
                    <a:pt x="185" y="212"/>
                    <a:pt x="187" y="213"/>
                    <a:pt x="186" y="215"/>
                  </a:cubicBezTo>
                  <a:cubicBezTo>
                    <a:pt x="186" y="215"/>
                    <a:pt x="184" y="215"/>
                    <a:pt x="183" y="215"/>
                  </a:cubicBezTo>
                  <a:cubicBezTo>
                    <a:pt x="183" y="216"/>
                    <a:pt x="185" y="217"/>
                    <a:pt x="185" y="218"/>
                  </a:cubicBezTo>
                  <a:cubicBezTo>
                    <a:pt x="185" y="218"/>
                    <a:pt x="183" y="219"/>
                    <a:pt x="183" y="219"/>
                  </a:cubicBezTo>
                  <a:cubicBezTo>
                    <a:pt x="183" y="221"/>
                    <a:pt x="179" y="224"/>
                    <a:pt x="182" y="225"/>
                  </a:cubicBezTo>
                  <a:cubicBezTo>
                    <a:pt x="182" y="227"/>
                    <a:pt x="180" y="226"/>
                    <a:pt x="179" y="226"/>
                  </a:cubicBezTo>
                  <a:cubicBezTo>
                    <a:pt x="179" y="227"/>
                    <a:pt x="177" y="229"/>
                    <a:pt x="176" y="229"/>
                  </a:cubicBezTo>
                  <a:cubicBezTo>
                    <a:pt x="176" y="230"/>
                    <a:pt x="177" y="232"/>
                    <a:pt x="176" y="232"/>
                  </a:cubicBezTo>
                  <a:cubicBezTo>
                    <a:pt x="174" y="234"/>
                    <a:pt x="176" y="235"/>
                    <a:pt x="175" y="238"/>
                  </a:cubicBezTo>
                  <a:cubicBezTo>
                    <a:pt x="175" y="238"/>
                    <a:pt x="172" y="237"/>
                    <a:pt x="172" y="238"/>
                  </a:cubicBezTo>
                  <a:cubicBezTo>
                    <a:pt x="172" y="238"/>
                    <a:pt x="173" y="239"/>
                    <a:pt x="174" y="240"/>
                  </a:cubicBezTo>
                  <a:cubicBezTo>
                    <a:pt x="174" y="243"/>
                    <a:pt x="172" y="243"/>
                    <a:pt x="172" y="245"/>
                  </a:cubicBezTo>
                  <a:cubicBezTo>
                    <a:pt x="172" y="246"/>
                    <a:pt x="173" y="248"/>
                    <a:pt x="174" y="247"/>
                  </a:cubicBezTo>
                  <a:cubicBezTo>
                    <a:pt x="172" y="252"/>
                    <a:pt x="169" y="254"/>
                    <a:pt x="165" y="257"/>
                  </a:cubicBezTo>
                  <a:cubicBezTo>
                    <a:pt x="161" y="257"/>
                    <a:pt x="158" y="254"/>
                    <a:pt x="155" y="252"/>
                  </a:cubicBezTo>
                  <a:cubicBezTo>
                    <a:pt x="151" y="257"/>
                    <a:pt x="143" y="248"/>
                    <a:pt x="144" y="249"/>
                  </a:cubicBezTo>
                  <a:cubicBezTo>
                    <a:pt x="143" y="248"/>
                    <a:pt x="142" y="251"/>
                    <a:pt x="143" y="252"/>
                  </a:cubicBezTo>
                  <a:cubicBezTo>
                    <a:pt x="141" y="251"/>
                    <a:pt x="141" y="249"/>
                    <a:pt x="140" y="247"/>
                  </a:cubicBezTo>
                  <a:cubicBezTo>
                    <a:pt x="139" y="246"/>
                    <a:pt x="135" y="246"/>
                    <a:pt x="136" y="242"/>
                  </a:cubicBezTo>
                  <a:cubicBezTo>
                    <a:pt x="134" y="240"/>
                    <a:pt x="132" y="239"/>
                    <a:pt x="130" y="238"/>
                  </a:cubicBezTo>
                  <a:cubicBezTo>
                    <a:pt x="130" y="236"/>
                    <a:pt x="132" y="237"/>
                    <a:pt x="133" y="236"/>
                  </a:cubicBezTo>
                  <a:cubicBezTo>
                    <a:pt x="132" y="233"/>
                    <a:pt x="129" y="234"/>
                    <a:pt x="127" y="232"/>
                  </a:cubicBezTo>
                  <a:cubicBezTo>
                    <a:pt x="126" y="231"/>
                    <a:pt x="126" y="228"/>
                    <a:pt x="124" y="228"/>
                  </a:cubicBezTo>
                  <a:cubicBezTo>
                    <a:pt x="122" y="231"/>
                    <a:pt x="124" y="226"/>
                    <a:pt x="124" y="226"/>
                  </a:cubicBezTo>
                  <a:cubicBezTo>
                    <a:pt x="124" y="225"/>
                    <a:pt x="122" y="226"/>
                    <a:pt x="122" y="225"/>
                  </a:cubicBezTo>
                  <a:cubicBezTo>
                    <a:pt x="121" y="223"/>
                    <a:pt x="123" y="221"/>
                    <a:pt x="120" y="221"/>
                  </a:cubicBezTo>
                  <a:cubicBezTo>
                    <a:pt x="118" y="221"/>
                    <a:pt x="120" y="215"/>
                    <a:pt x="117" y="218"/>
                  </a:cubicBezTo>
                  <a:cubicBezTo>
                    <a:pt x="116" y="217"/>
                    <a:pt x="116" y="215"/>
                    <a:pt x="113" y="215"/>
                  </a:cubicBezTo>
                  <a:cubicBezTo>
                    <a:pt x="114" y="213"/>
                    <a:pt x="116" y="213"/>
                    <a:pt x="116" y="211"/>
                  </a:cubicBezTo>
                  <a:cubicBezTo>
                    <a:pt x="116" y="209"/>
                    <a:pt x="113" y="210"/>
                    <a:pt x="110" y="210"/>
                  </a:cubicBezTo>
                  <a:cubicBezTo>
                    <a:pt x="109" y="204"/>
                    <a:pt x="110" y="202"/>
                    <a:pt x="112" y="197"/>
                  </a:cubicBezTo>
                  <a:cubicBezTo>
                    <a:pt x="109" y="195"/>
                    <a:pt x="115" y="192"/>
                    <a:pt x="109" y="193"/>
                  </a:cubicBezTo>
                  <a:cubicBezTo>
                    <a:pt x="109" y="191"/>
                    <a:pt x="111" y="192"/>
                    <a:pt x="112" y="191"/>
                  </a:cubicBezTo>
                  <a:cubicBezTo>
                    <a:pt x="112" y="191"/>
                    <a:pt x="112" y="189"/>
                    <a:pt x="112" y="189"/>
                  </a:cubicBezTo>
                  <a:cubicBezTo>
                    <a:pt x="113" y="188"/>
                    <a:pt x="113" y="190"/>
                    <a:pt x="115" y="190"/>
                  </a:cubicBezTo>
                  <a:cubicBezTo>
                    <a:pt x="115" y="182"/>
                    <a:pt x="115" y="182"/>
                    <a:pt x="115" y="182"/>
                  </a:cubicBezTo>
                  <a:cubicBezTo>
                    <a:pt x="117" y="182"/>
                    <a:pt x="118" y="180"/>
                    <a:pt x="119" y="179"/>
                  </a:cubicBezTo>
                  <a:cubicBezTo>
                    <a:pt x="120" y="179"/>
                    <a:pt x="120" y="180"/>
                    <a:pt x="120" y="182"/>
                  </a:cubicBezTo>
                  <a:cubicBezTo>
                    <a:pt x="122" y="181"/>
                    <a:pt x="122" y="178"/>
                    <a:pt x="124" y="179"/>
                  </a:cubicBezTo>
                  <a:cubicBezTo>
                    <a:pt x="126" y="177"/>
                    <a:pt x="123" y="176"/>
                    <a:pt x="123" y="176"/>
                  </a:cubicBezTo>
                  <a:cubicBezTo>
                    <a:pt x="123" y="174"/>
                    <a:pt x="127" y="174"/>
                    <a:pt x="127" y="173"/>
                  </a:cubicBezTo>
                  <a:cubicBezTo>
                    <a:pt x="128" y="171"/>
                    <a:pt x="123" y="170"/>
                    <a:pt x="126" y="166"/>
                  </a:cubicBezTo>
                  <a:cubicBezTo>
                    <a:pt x="120" y="170"/>
                    <a:pt x="128" y="163"/>
                    <a:pt x="119" y="165"/>
                  </a:cubicBezTo>
                  <a:cubicBezTo>
                    <a:pt x="118" y="160"/>
                    <a:pt x="123" y="160"/>
                    <a:pt x="127" y="160"/>
                  </a:cubicBezTo>
                  <a:cubicBezTo>
                    <a:pt x="127" y="159"/>
                    <a:pt x="124" y="160"/>
                    <a:pt x="124" y="158"/>
                  </a:cubicBezTo>
                  <a:cubicBezTo>
                    <a:pt x="125" y="156"/>
                    <a:pt x="122" y="157"/>
                    <a:pt x="122" y="156"/>
                  </a:cubicBezTo>
                  <a:cubicBezTo>
                    <a:pt x="121" y="156"/>
                    <a:pt x="122" y="154"/>
                    <a:pt x="122" y="153"/>
                  </a:cubicBezTo>
                  <a:cubicBezTo>
                    <a:pt x="121" y="153"/>
                    <a:pt x="118" y="151"/>
                    <a:pt x="117" y="151"/>
                  </a:cubicBezTo>
                  <a:cubicBezTo>
                    <a:pt x="116" y="151"/>
                    <a:pt x="115" y="147"/>
                    <a:pt x="113" y="145"/>
                  </a:cubicBezTo>
                  <a:cubicBezTo>
                    <a:pt x="111" y="147"/>
                    <a:pt x="110" y="149"/>
                    <a:pt x="109" y="145"/>
                  </a:cubicBezTo>
                  <a:cubicBezTo>
                    <a:pt x="107" y="145"/>
                    <a:pt x="108" y="148"/>
                    <a:pt x="108" y="149"/>
                  </a:cubicBezTo>
                  <a:cubicBezTo>
                    <a:pt x="101" y="149"/>
                    <a:pt x="101" y="149"/>
                    <a:pt x="101" y="149"/>
                  </a:cubicBezTo>
                  <a:cubicBezTo>
                    <a:pt x="96" y="143"/>
                    <a:pt x="99" y="139"/>
                    <a:pt x="101" y="132"/>
                  </a:cubicBezTo>
                  <a:cubicBezTo>
                    <a:pt x="100" y="131"/>
                    <a:pt x="99" y="130"/>
                    <a:pt x="99" y="128"/>
                  </a:cubicBezTo>
                  <a:cubicBezTo>
                    <a:pt x="98" y="128"/>
                    <a:pt x="98" y="130"/>
                    <a:pt x="98" y="131"/>
                  </a:cubicBezTo>
                  <a:cubicBezTo>
                    <a:pt x="94" y="131"/>
                    <a:pt x="99" y="123"/>
                    <a:pt x="94" y="125"/>
                  </a:cubicBezTo>
                  <a:cubicBezTo>
                    <a:pt x="95" y="123"/>
                    <a:pt x="95" y="122"/>
                    <a:pt x="94" y="120"/>
                  </a:cubicBezTo>
                  <a:cubicBezTo>
                    <a:pt x="93" y="118"/>
                    <a:pt x="91" y="119"/>
                    <a:pt x="89" y="118"/>
                  </a:cubicBezTo>
                  <a:cubicBezTo>
                    <a:pt x="88" y="116"/>
                    <a:pt x="89" y="113"/>
                    <a:pt x="88" y="111"/>
                  </a:cubicBezTo>
                  <a:cubicBezTo>
                    <a:pt x="87" y="109"/>
                    <a:pt x="83" y="109"/>
                    <a:pt x="85" y="106"/>
                  </a:cubicBezTo>
                  <a:cubicBezTo>
                    <a:pt x="83" y="107"/>
                    <a:pt x="82" y="105"/>
                    <a:pt x="81" y="104"/>
                  </a:cubicBezTo>
                  <a:cubicBezTo>
                    <a:pt x="80" y="104"/>
                    <a:pt x="79" y="105"/>
                    <a:pt x="78" y="104"/>
                  </a:cubicBezTo>
                  <a:cubicBezTo>
                    <a:pt x="76" y="102"/>
                    <a:pt x="66" y="103"/>
                    <a:pt x="63" y="99"/>
                  </a:cubicBezTo>
                  <a:cubicBezTo>
                    <a:pt x="58" y="101"/>
                    <a:pt x="46" y="96"/>
                    <a:pt x="43" y="99"/>
                  </a:cubicBezTo>
                  <a:cubicBezTo>
                    <a:pt x="41" y="101"/>
                    <a:pt x="41" y="98"/>
                    <a:pt x="39" y="99"/>
                  </a:cubicBezTo>
                  <a:cubicBezTo>
                    <a:pt x="35" y="99"/>
                    <a:pt x="33" y="102"/>
                    <a:pt x="29" y="102"/>
                  </a:cubicBezTo>
                  <a:cubicBezTo>
                    <a:pt x="29" y="102"/>
                    <a:pt x="28" y="100"/>
                    <a:pt x="28" y="100"/>
                  </a:cubicBezTo>
                  <a:cubicBezTo>
                    <a:pt x="26" y="100"/>
                    <a:pt x="25" y="100"/>
                    <a:pt x="23" y="100"/>
                  </a:cubicBezTo>
                  <a:cubicBezTo>
                    <a:pt x="24" y="98"/>
                    <a:pt x="22" y="97"/>
                    <a:pt x="21" y="96"/>
                  </a:cubicBezTo>
                  <a:cubicBezTo>
                    <a:pt x="20" y="94"/>
                    <a:pt x="24" y="95"/>
                    <a:pt x="25" y="95"/>
                  </a:cubicBezTo>
                  <a:cubicBezTo>
                    <a:pt x="25" y="94"/>
                    <a:pt x="21" y="90"/>
                    <a:pt x="28" y="92"/>
                  </a:cubicBezTo>
                  <a:cubicBezTo>
                    <a:pt x="25" y="88"/>
                    <a:pt x="15" y="93"/>
                    <a:pt x="12" y="89"/>
                  </a:cubicBezTo>
                  <a:cubicBezTo>
                    <a:pt x="15" y="82"/>
                    <a:pt x="24" y="89"/>
                    <a:pt x="29" y="83"/>
                  </a:cubicBezTo>
                  <a:cubicBezTo>
                    <a:pt x="26" y="80"/>
                    <a:pt x="17" y="82"/>
                    <a:pt x="14" y="83"/>
                  </a:cubicBezTo>
                  <a:cubicBezTo>
                    <a:pt x="12" y="81"/>
                    <a:pt x="13" y="81"/>
                    <a:pt x="14" y="79"/>
                  </a:cubicBezTo>
                  <a:cubicBezTo>
                    <a:pt x="12" y="79"/>
                    <a:pt x="12" y="80"/>
                    <a:pt x="12" y="80"/>
                  </a:cubicBezTo>
                  <a:cubicBezTo>
                    <a:pt x="11" y="80"/>
                    <a:pt x="11" y="79"/>
                    <a:pt x="11" y="78"/>
                  </a:cubicBezTo>
                  <a:cubicBezTo>
                    <a:pt x="5" y="79"/>
                    <a:pt x="3" y="76"/>
                    <a:pt x="0" y="75"/>
                  </a:cubicBezTo>
                  <a:cubicBezTo>
                    <a:pt x="2" y="66"/>
                    <a:pt x="13" y="68"/>
                    <a:pt x="21" y="66"/>
                  </a:cubicBezTo>
                  <a:cubicBezTo>
                    <a:pt x="23" y="66"/>
                    <a:pt x="22" y="66"/>
                    <a:pt x="23" y="65"/>
                  </a:cubicBezTo>
                  <a:cubicBezTo>
                    <a:pt x="23" y="65"/>
                    <a:pt x="25" y="64"/>
                    <a:pt x="25" y="64"/>
                  </a:cubicBezTo>
                  <a:cubicBezTo>
                    <a:pt x="29" y="62"/>
                    <a:pt x="34" y="63"/>
                    <a:pt x="36" y="62"/>
                  </a:cubicBezTo>
                  <a:cubicBezTo>
                    <a:pt x="38" y="62"/>
                    <a:pt x="36" y="60"/>
                    <a:pt x="37" y="59"/>
                  </a:cubicBezTo>
                  <a:cubicBezTo>
                    <a:pt x="39" y="59"/>
                    <a:pt x="41" y="59"/>
                    <a:pt x="42" y="58"/>
                  </a:cubicBezTo>
                  <a:cubicBezTo>
                    <a:pt x="43" y="57"/>
                    <a:pt x="44" y="55"/>
                    <a:pt x="46" y="54"/>
                  </a:cubicBezTo>
                  <a:cubicBezTo>
                    <a:pt x="48" y="49"/>
                    <a:pt x="41" y="53"/>
                    <a:pt x="43" y="48"/>
                  </a:cubicBezTo>
                  <a:cubicBezTo>
                    <a:pt x="40" y="47"/>
                    <a:pt x="41" y="51"/>
                    <a:pt x="40" y="51"/>
                  </a:cubicBezTo>
                  <a:cubicBezTo>
                    <a:pt x="39" y="51"/>
                    <a:pt x="33" y="48"/>
                    <a:pt x="29" y="50"/>
                  </a:cubicBezTo>
                  <a:cubicBezTo>
                    <a:pt x="27" y="46"/>
                    <a:pt x="32" y="48"/>
                    <a:pt x="33" y="47"/>
                  </a:cubicBezTo>
                  <a:cubicBezTo>
                    <a:pt x="33" y="47"/>
                    <a:pt x="33" y="46"/>
                    <a:pt x="33" y="45"/>
                  </a:cubicBezTo>
                  <a:cubicBezTo>
                    <a:pt x="34" y="45"/>
                    <a:pt x="36" y="46"/>
                    <a:pt x="36" y="45"/>
                  </a:cubicBezTo>
                  <a:cubicBezTo>
                    <a:pt x="36" y="45"/>
                    <a:pt x="37" y="43"/>
                    <a:pt x="37" y="43"/>
                  </a:cubicBezTo>
                  <a:cubicBezTo>
                    <a:pt x="39" y="42"/>
                    <a:pt x="38" y="44"/>
                    <a:pt x="39" y="44"/>
                  </a:cubicBezTo>
                  <a:cubicBezTo>
                    <a:pt x="39" y="44"/>
                    <a:pt x="44" y="43"/>
                    <a:pt x="43" y="40"/>
                  </a:cubicBezTo>
                  <a:cubicBezTo>
                    <a:pt x="46" y="40"/>
                    <a:pt x="46" y="42"/>
                    <a:pt x="49" y="41"/>
                  </a:cubicBezTo>
                  <a:cubicBezTo>
                    <a:pt x="51" y="41"/>
                    <a:pt x="49" y="40"/>
                    <a:pt x="49" y="40"/>
                  </a:cubicBezTo>
                  <a:cubicBezTo>
                    <a:pt x="49" y="38"/>
                    <a:pt x="52" y="38"/>
                    <a:pt x="52" y="36"/>
                  </a:cubicBezTo>
                  <a:cubicBezTo>
                    <a:pt x="61" y="36"/>
                    <a:pt x="61" y="36"/>
                    <a:pt x="61" y="36"/>
                  </a:cubicBezTo>
                  <a:cubicBezTo>
                    <a:pt x="64" y="35"/>
                    <a:pt x="62" y="30"/>
                    <a:pt x="63" y="27"/>
                  </a:cubicBezTo>
                  <a:cubicBezTo>
                    <a:pt x="68" y="28"/>
                    <a:pt x="72" y="30"/>
                    <a:pt x="77" y="27"/>
                  </a:cubicBezTo>
                  <a:cubicBezTo>
                    <a:pt x="77" y="26"/>
                    <a:pt x="75" y="26"/>
                    <a:pt x="74" y="26"/>
                  </a:cubicBezTo>
                  <a:cubicBezTo>
                    <a:pt x="75" y="24"/>
                    <a:pt x="80" y="25"/>
                    <a:pt x="82" y="23"/>
                  </a:cubicBezTo>
                  <a:cubicBezTo>
                    <a:pt x="86" y="21"/>
                    <a:pt x="97" y="22"/>
                    <a:pt x="105" y="22"/>
                  </a:cubicBezTo>
                  <a:cubicBezTo>
                    <a:pt x="107" y="21"/>
                    <a:pt x="107" y="20"/>
                    <a:pt x="109" y="20"/>
                  </a:cubicBezTo>
                  <a:cubicBezTo>
                    <a:pt x="113" y="20"/>
                    <a:pt x="116" y="22"/>
                    <a:pt x="119" y="20"/>
                  </a:cubicBezTo>
                  <a:cubicBezTo>
                    <a:pt x="118" y="21"/>
                    <a:pt x="120" y="25"/>
                    <a:pt x="120" y="24"/>
                  </a:cubicBezTo>
                  <a:cubicBezTo>
                    <a:pt x="122" y="22"/>
                    <a:pt x="121" y="24"/>
                    <a:pt x="124" y="27"/>
                  </a:cubicBezTo>
                  <a:cubicBezTo>
                    <a:pt x="127" y="27"/>
                    <a:pt x="122" y="23"/>
                    <a:pt x="129" y="24"/>
                  </a:cubicBezTo>
                  <a:cubicBezTo>
                    <a:pt x="126" y="22"/>
                    <a:pt x="131" y="19"/>
                    <a:pt x="124" y="19"/>
                  </a:cubicBezTo>
                  <a:cubicBezTo>
                    <a:pt x="125" y="16"/>
                    <a:pt x="135" y="11"/>
                    <a:pt x="136" y="17"/>
                  </a:cubicBezTo>
                  <a:cubicBezTo>
                    <a:pt x="140" y="18"/>
                    <a:pt x="139" y="15"/>
                    <a:pt x="143" y="17"/>
                  </a:cubicBezTo>
                  <a:cubicBezTo>
                    <a:pt x="144" y="18"/>
                    <a:pt x="145" y="19"/>
                    <a:pt x="147" y="20"/>
                  </a:cubicBezTo>
                  <a:cubicBezTo>
                    <a:pt x="149" y="21"/>
                    <a:pt x="153" y="22"/>
                    <a:pt x="158" y="23"/>
                  </a:cubicBezTo>
                  <a:cubicBezTo>
                    <a:pt x="158" y="22"/>
                    <a:pt x="156" y="22"/>
                    <a:pt x="155" y="22"/>
                  </a:cubicBezTo>
                  <a:cubicBezTo>
                    <a:pt x="156" y="20"/>
                    <a:pt x="157" y="19"/>
                    <a:pt x="160" y="19"/>
                  </a:cubicBezTo>
                  <a:cubicBezTo>
                    <a:pt x="157" y="16"/>
                    <a:pt x="152" y="15"/>
                    <a:pt x="147" y="15"/>
                  </a:cubicBezTo>
                  <a:cubicBezTo>
                    <a:pt x="147" y="11"/>
                    <a:pt x="153" y="12"/>
                    <a:pt x="157" y="12"/>
                  </a:cubicBezTo>
                  <a:cubicBezTo>
                    <a:pt x="157" y="9"/>
                    <a:pt x="155" y="9"/>
                    <a:pt x="153" y="9"/>
                  </a:cubicBezTo>
                  <a:cubicBezTo>
                    <a:pt x="156" y="3"/>
                    <a:pt x="161" y="8"/>
                    <a:pt x="165" y="9"/>
                  </a:cubicBezTo>
                  <a:cubicBezTo>
                    <a:pt x="168" y="9"/>
                    <a:pt x="168" y="7"/>
                    <a:pt x="171" y="8"/>
                  </a:cubicBezTo>
                  <a:cubicBezTo>
                    <a:pt x="178" y="8"/>
                    <a:pt x="182" y="11"/>
                    <a:pt x="188" y="8"/>
                  </a:cubicBezTo>
                  <a:cubicBezTo>
                    <a:pt x="190" y="6"/>
                    <a:pt x="193" y="7"/>
                    <a:pt x="196" y="6"/>
                  </a:cubicBezTo>
                  <a:cubicBezTo>
                    <a:pt x="198" y="6"/>
                    <a:pt x="197" y="4"/>
                    <a:pt x="197" y="2"/>
                  </a:cubicBezTo>
                  <a:cubicBezTo>
                    <a:pt x="200" y="2"/>
                    <a:pt x="202" y="2"/>
                    <a:pt x="204" y="2"/>
                  </a:cubicBezTo>
                  <a:cubicBezTo>
                    <a:pt x="206" y="2"/>
                    <a:pt x="207" y="1"/>
                    <a:pt x="209" y="1"/>
                  </a:cubicBezTo>
                  <a:cubicBezTo>
                    <a:pt x="212" y="1"/>
                    <a:pt x="215" y="3"/>
                    <a:pt x="221" y="2"/>
                  </a:cubicBezTo>
                  <a:cubicBezTo>
                    <a:pt x="225" y="1"/>
                    <a:pt x="234" y="0"/>
                    <a:pt x="242" y="1"/>
                  </a:cubicBezTo>
                  <a:cubicBezTo>
                    <a:pt x="245" y="1"/>
                    <a:pt x="245" y="2"/>
                    <a:pt x="246" y="2"/>
                  </a:cubicBezTo>
                  <a:cubicBezTo>
                    <a:pt x="255" y="4"/>
                    <a:pt x="262" y="1"/>
                    <a:pt x="262" y="8"/>
                  </a:cubicBezTo>
                  <a:cubicBezTo>
                    <a:pt x="266" y="9"/>
                    <a:pt x="266" y="6"/>
                    <a:pt x="269" y="6"/>
                  </a:cubicBezTo>
                  <a:cubicBezTo>
                    <a:pt x="269" y="11"/>
                    <a:pt x="274" y="10"/>
                    <a:pt x="276" y="12"/>
                  </a:cubicBezTo>
                  <a:cubicBezTo>
                    <a:pt x="280" y="13"/>
                    <a:pt x="280" y="10"/>
                    <a:pt x="283" y="10"/>
                  </a:cubicBezTo>
                  <a:cubicBezTo>
                    <a:pt x="282" y="15"/>
                    <a:pt x="289" y="12"/>
                    <a:pt x="291" y="13"/>
                  </a:cubicBezTo>
                  <a:cubicBezTo>
                    <a:pt x="289" y="16"/>
                    <a:pt x="289" y="14"/>
                    <a:pt x="290" y="19"/>
                  </a:cubicBezTo>
                  <a:cubicBezTo>
                    <a:pt x="288" y="17"/>
                    <a:pt x="287" y="18"/>
                    <a:pt x="287" y="20"/>
                  </a:cubicBezTo>
                  <a:cubicBezTo>
                    <a:pt x="272" y="21"/>
                    <a:pt x="254" y="22"/>
                    <a:pt x="244" y="23"/>
                  </a:cubicBezTo>
                  <a:cubicBezTo>
                    <a:pt x="243" y="23"/>
                    <a:pt x="242" y="24"/>
                    <a:pt x="242" y="24"/>
                  </a:cubicBezTo>
                  <a:cubicBezTo>
                    <a:pt x="241" y="24"/>
                    <a:pt x="242" y="23"/>
                    <a:pt x="242" y="23"/>
                  </a:cubicBezTo>
                  <a:cubicBezTo>
                    <a:pt x="243" y="22"/>
                    <a:pt x="240" y="21"/>
                    <a:pt x="239" y="22"/>
                  </a:cubicBezTo>
                  <a:cubicBezTo>
                    <a:pt x="239" y="22"/>
                    <a:pt x="240" y="24"/>
                    <a:pt x="239" y="24"/>
                  </a:cubicBezTo>
                  <a:cubicBezTo>
                    <a:pt x="237" y="25"/>
                    <a:pt x="234" y="24"/>
                    <a:pt x="232" y="26"/>
                  </a:cubicBezTo>
                </a:path>
              </a:pathLst>
            </a:custGeom>
            <a:solidFill>
              <a:srgbClr val="787FA7">
                <a:alpha val="100000"/>
              </a:srgbClr>
            </a:solidFill>
            <a:ln w="9525">
              <a:noFill/>
            </a:ln>
          </p:spPr>
          <p:txBody>
            <a:bodyPr/>
            <a:lstStyle/>
            <a:p>
              <a:endParaRPr lang="zh-CN" altLang="en-US" sz="2400"/>
            </a:p>
          </p:txBody>
        </p:sp>
        <p:sp>
          <p:nvSpPr>
            <p:cNvPr id="6237" name="Freeform 87"/>
            <p:cNvSpPr/>
            <p:nvPr/>
          </p:nvSpPr>
          <p:spPr>
            <a:xfrm>
              <a:off x="1353608" y="22544"/>
              <a:ext cx="522156" cy="306849"/>
            </a:xfrm>
            <a:custGeom>
              <a:avLst/>
              <a:gdLst>
                <a:gd name="txL" fmla="*/ 0 w 169"/>
                <a:gd name="txT" fmla="*/ 0 h 92"/>
                <a:gd name="txR" fmla="*/ 169 w 169"/>
                <a:gd name="txB" fmla="*/ 92 h 92"/>
              </a:gdLst>
              <a:ahLst/>
              <a:cxnLst>
                <a:cxn ang="0">
                  <a:pos x="488170" y="30018"/>
                </a:cxn>
                <a:cxn ang="0">
                  <a:pos x="519066" y="50030"/>
                </a:cxn>
                <a:cxn ang="0">
                  <a:pos x="506708" y="56700"/>
                </a:cxn>
                <a:cxn ang="0">
                  <a:pos x="485080" y="66706"/>
                </a:cxn>
                <a:cxn ang="0">
                  <a:pos x="423286" y="80048"/>
                </a:cxn>
                <a:cxn ang="0">
                  <a:pos x="448004" y="90054"/>
                </a:cxn>
                <a:cxn ang="0">
                  <a:pos x="395479" y="113401"/>
                </a:cxn>
                <a:cxn ang="0">
                  <a:pos x="380031" y="123407"/>
                </a:cxn>
                <a:cxn ang="0">
                  <a:pos x="352224" y="136748"/>
                </a:cxn>
                <a:cxn ang="0">
                  <a:pos x="308968" y="156760"/>
                </a:cxn>
                <a:cxn ang="0">
                  <a:pos x="296609" y="170101"/>
                </a:cxn>
                <a:cxn ang="0">
                  <a:pos x="265713" y="173436"/>
                </a:cxn>
                <a:cxn ang="0">
                  <a:pos x="284251" y="203454"/>
                </a:cxn>
                <a:cxn ang="0">
                  <a:pos x="253354" y="226801"/>
                </a:cxn>
                <a:cxn ang="0">
                  <a:pos x="231726" y="240143"/>
                </a:cxn>
                <a:cxn ang="0">
                  <a:pos x="194650" y="270161"/>
                </a:cxn>
                <a:cxn ang="0">
                  <a:pos x="207009" y="293508"/>
                </a:cxn>
                <a:cxn ang="0">
                  <a:pos x="169932" y="300178"/>
                </a:cxn>
                <a:cxn ang="0">
                  <a:pos x="105049" y="286837"/>
                </a:cxn>
                <a:cxn ang="0">
                  <a:pos x="83421" y="293508"/>
                </a:cxn>
                <a:cxn ang="0">
                  <a:pos x="55614" y="270161"/>
                </a:cxn>
                <a:cxn ang="0">
                  <a:pos x="83421" y="240143"/>
                </a:cxn>
                <a:cxn ang="0">
                  <a:pos x="120498" y="240143"/>
                </a:cxn>
                <a:cxn ang="0">
                  <a:pos x="58704" y="226801"/>
                </a:cxn>
                <a:cxn ang="0">
                  <a:pos x="92690" y="196784"/>
                </a:cxn>
                <a:cxn ang="0">
                  <a:pos x="123587" y="196784"/>
                </a:cxn>
                <a:cxn ang="0">
                  <a:pos x="123587" y="180107"/>
                </a:cxn>
                <a:cxn ang="0">
                  <a:pos x="114318" y="156760"/>
                </a:cxn>
                <a:cxn ang="0">
                  <a:pos x="92690" y="146754"/>
                </a:cxn>
                <a:cxn ang="0">
                  <a:pos x="142125" y="143419"/>
                </a:cxn>
                <a:cxn ang="0">
                  <a:pos x="157574" y="133413"/>
                </a:cxn>
                <a:cxn ang="0">
                  <a:pos x="194650" y="103395"/>
                </a:cxn>
                <a:cxn ang="0">
                  <a:pos x="120498" y="120071"/>
                </a:cxn>
                <a:cxn ang="0">
                  <a:pos x="67973" y="103395"/>
                </a:cxn>
                <a:cxn ang="0">
                  <a:pos x="15448" y="90054"/>
                </a:cxn>
                <a:cxn ang="0">
                  <a:pos x="6179" y="63371"/>
                </a:cxn>
                <a:cxn ang="0">
                  <a:pos x="92690" y="40024"/>
                </a:cxn>
                <a:cxn ang="0">
                  <a:pos x="154484" y="26683"/>
                </a:cxn>
                <a:cxn ang="0">
                  <a:pos x="228636" y="10006"/>
                </a:cxn>
                <a:cxn ang="0">
                  <a:pos x="302789" y="6671"/>
                </a:cxn>
                <a:cxn ang="0">
                  <a:pos x="339865" y="6671"/>
                </a:cxn>
                <a:cxn ang="0">
                  <a:pos x="414017" y="6671"/>
                </a:cxn>
                <a:cxn ang="0">
                  <a:pos x="488170" y="10006"/>
                </a:cxn>
              </a:cxnLst>
              <a:rect l="txL" t="txT" r="txR" b="txB"/>
              <a:pathLst>
                <a:path w="169" h="92">
                  <a:moveTo>
                    <a:pt x="158" y="3"/>
                  </a:moveTo>
                  <a:cubicBezTo>
                    <a:pt x="156" y="6"/>
                    <a:pt x="158" y="5"/>
                    <a:pt x="158" y="9"/>
                  </a:cubicBezTo>
                  <a:cubicBezTo>
                    <a:pt x="169" y="9"/>
                    <a:pt x="169" y="9"/>
                    <a:pt x="169" y="9"/>
                  </a:cubicBezTo>
                  <a:cubicBezTo>
                    <a:pt x="169" y="11"/>
                    <a:pt x="167" y="12"/>
                    <a:pt x="168" y="15"/>
                  </a:cubicBezTo>
                  <a:cubicBezTo>
                    <a:pt x="167" y="15"/>
                    <a:pt x="164" y="14"/>
                    <a:pt x="164" y="15"/>
                  </a:cubicBezTo>
                  <a:cubicBezTo>
                    <a:pt x="163" y="15"/>
                    <a:pt x="164" y="17"/>
                    <a:pt x="164" y="17"/>
                  </a:cubicBezTo>
                  <a:cubicBezTo>
                    <a:pt x="161" y="18"/>
                    <a:pt x="158" y="19"/>
                    <a:pt x="158" y="17"/>
                  </a:cubicBezTo>
                  <a:cubicBezTo>
                    <a:pt x="156" y="17"/>
                    <a:pt x="157" y="20"/>
                    <a:pt x="157" y="20"/>
                  </a:cubicBezTo>
                  <a:cubicBezTo>
                    <a:pt x="155" y="21"/>
                    <a:pt x="151" y="19"/>
                    <a:pt x="151" y="22"/>
                  </a:cubicBezTo>
                  <a:cubicBezTo>
                    <a:pt x="146" y="21"/>
                    <a:pt x="140" y="20"/>
                    <a:pt x="137" y="24"/>
                  </a:cubicBezTo>
                  <a:cubicBezTo>
                    <a:pt x="138" y="28"/>
                    <a:pt x="144" y="24"/>
                    <a:pt x="145" y="23"/>
                  </a:cubicBezTo>
                  <a:cubicBezTo>
                    <a:pt x="147" y="24"/>
                    <a:pt x="145" y="25"/>
                    <a:pt x="145" y="27"/>
                  </a:cubicBezTo>
                  <a:cubicBezTo>
                    <a:pt x="140" y="27"/>
                    <a:pt x="137" y="29"/>
                    <a:pt x="133" y="30"/>
                  </a:cubicBezTo>
                  <a:cubicBezTo>
                    <a:pt x="131" y="31"/>
                    <a:pt x="129" y="32"/>
                    <a:pt x="128" y="34"/>
                  </a:cubicBezTo>
                  <a:cubicBezTo>
                    <a:pt x="127" y="35"/>
                    <a:pt x="125" y="34"/>
                    <a:pt x="124" y="34"/>
                  </a:cubicBezTo>
                  <a:cubicBezTo>
                    <a:pt x="123" y="35"/>
                    <a:pt x="124" y="36"/>
                    <a:pt x="123" y="37"/>
                  </a:cubicBezTo>
                  <a:cubicBezTo>
                    <a:pt x="121" y="38"/>
                    <a:pt x="119" y="36"/>
                    <a:pt x="119" y="38"/>
                  </a:cubicBezTo>
                  <a:cubicBezTo>
                    <a:pt x="119" y="40"/>
                    <a:pt x="115" y="39"/>
                    <a:pt x="114" y="41"/>
                  </a:cubicBezTo>
                  <a:cubicBezTo>
                    <a:pt x="114" y="44"/>
                    <a:pt x="111" y="42"/>
                    <a:pt x="109" y="44"/>
                  </a:cubicBezTo>
                  <a:cubicBezTo>
                    <a:pt x="107" y="46"/>
                    <a:pt x="104" y="45"/>
                    <a:pt x="100" y="47"/>
                  </a:cubicBezTo>
                  <a:cubicBezTo>
                    <a:pt x="100" y="47"/>
                    <a:pt x="101" y="48"/>
                    <a:pt x="99" y="48"/>
                  </a:cubicBezTo>
                  <a:cubicBezTo>
                    <a:pt x="96" y="48"/>
                    <a:pt x="98" y="49"/>
                    <a:pt x="96" y="51"/>
                  </a:cubicBezTo>
                  <a:cubicBezTo>
                    <a:pt x="96" y="51"/>
                    <a:pt x="95" y="51"/>
                    <a:pt x="95" y="51"/>
                  </a:cubicBezTo>
                  <a:cubicBezTo>
                    <a:pt x="94" y="51"/>
                    <a:pt x="91" y="54"/>
                    <a:pt x="86" y="52"/>
                  </a:cubicBezTo>
                  <a:cubicBezTo>
                    <a:pt x="87" y="54"/>
                    <a:pt x="92" y="55"/>
                    <a:pt x="86" y="55"/>
                  </a:cubicBezTo>
                  <a:cubicBezTo>
                    <a:pt x="87" y="58"/>
                    <a:pt x="93" y="56"/>
                    <a:pt x="92" y="61"/>
                  </a:cubicBezTo>
                  <a:cubicBezTo>
                    <a:pt x="89" y="58"/>
                    <a:pt x="89" y="61"/>
                    <a:pt x="89" y="65"/>
                  </a:cubicBezTo>
                  <a:cubicBezTo>
                    <a:pt x="86" y="61"/>
                    <a:pt x="85" y="66"/>
                    <a:pt x="82" y="68"/>
                  </a:cubicBezTo>
                  <a:cubicBezTo>
                    <a:pt x="79" y="70"/>
                    <a:pt x="76" y="68"/>
                    <a:pt x="74" y="71"/>
                  </a:cubicBezTo>
                  <a:cubicBezTo>
                    <a:pt x="73" y="72"/>
                    <a:pt x="75" y="72"/>
                    <a:pt x="75" y="72"/>
                  </a:cubicBezTo>
                  <a:cubicBezTo>
                    <a:pt x="75" y="73"/>
                    <a:pt x="70" y="74"/>
                    <a:pt x="74" y="75"/>
                  </a:cubicBezTo>
                  <a:cubicBezTo>
                    <a:pt x="72" y="79"/>
                    <a:pt x="64" y="76"/>
                    <a:pt x="63" y="81"/>
                  </a:cubicBezTo>
                  <a:cubicBezTo>
                    <a:pt x="65" y="83"/>
                    <a:pt x="69" y="84"/>
                    <a:pt x="74" y="83"/>
                  </a:cubicBezTo>
                  <a:cubicBezTo>
                    <a:pt x="75" y="88"/>
                    <a:pt x="67" y="84"/>
                    <a:pt x="67" y="88"/>
                  </a:cubicBezTo>
                  <a:cubicBezTo>
                    <a:pt x="67" y="90"/>
                    <a:pt x="65" y="87"/>
                    <a:pt x="64" y="88"/>
                  </a:cubicBezTo>
                  <a:cubicBezTo>
                    <a:pt x="61" y="88"/>
                    <a:pt x="59" y="92"/>
                    <a:pt x="55" y="90"/>
                  </a:cubicBezTo>
                  <a:cubicBezTo>
                    <a:pt x="55" y="89"/>
                    <a:pt x="52" y="89"/>
                    <a:pt x="53" y="86"/>
                  </a:cubicBezTo>
                  <a:cubicBezTo>
                    <a:pt x="46" y="85"/>
                    <a:pt x="41" y="88"/>
                    <a:pt x="34" y="86"/>
                  </a:cubicBezTo>
                  <a:cubicBezTo>
                    <a:pt x="34" y="86"/>
                    <a:pt x="33" y="85"/>
                    <a:pt x="33" y="85"/>
                  </a:cubicBezTo>
                  <a:cubicBezTo>
                    <a:pt x="31" y="85"/>
                    <a:pt x="30" y="87"/>
                    <a:pt x="27" y="88"/>
                  </a:cubicBezTo>
                  <a:cubicBezTo>
                    <a:pt x="21" y="89"/>
                    <a:pt x="15" y="86"/>
                    <a:pt x="8" y="85"/>
                  </a:cubicBezTo>
                  <a:cubicBezTo>
                    <a:pt x="10" y="82"/>
                    <a:pt x="13" y="80"/>
                    <a:pt x="18" y="81"/>
                  </a:cubicBezTo>
                  <a:cubicBezTo>
                    <a:pt x="21" y="80"/>
                    <a:pt x="18" y="74"/>
                    <a:pt x="20" y="73"/>
                  </a:cubicBezTo>
                  <a:cubicBezTo>
                    <a:pt x="24" y="75"/>
                    <a:pt x="24" y="72"/>
                    <a:pt x="27" y="72"/>
                  </a:cubicBezTo>
                  <a:cubicBezTo>
                    <a:pt x="27" y="77"/>
                    <a:pt x="33" y="76"/>
                    <a:pt x="37" y="76"/>
                  </a:cubicBezTo>
                  <a:cubicBezTo>
                    <a:pt x="40" y="76"/>
                    <a:pt x="36" y="74"/>
                    <a:pt x="39" y="72"/>
                  </a:cubicBezTo>
                  <a:cubicBezTo>
                    <a:pt x="38" y="69"/>
                    <a:pt x="30" y="73"/>
                    <a:pt x="33" y="67"/>
                  </a:cubicBezTo>
                  <a:cubicBezTo>
                    <a:pt x="27" y="68"/>
                    <a:pt x="25" y="70"/>
                    <a:pt x="19" y="68"/>
                  </a:cubicBezTo>
                  <a:cubicBezTo>
                    <a:pt x="20" y="65"/>
                    <a:pt x="23" y="64"/>
                    <a:pt x="26" y="64"/>
                  </a:cubicBezTo>
                  <a:cubicBezTo>
                    <a:pt x="27" y="62"/>
                    <a:pt x="29" y="61"/>
                    <a:pt x="30" y="59"/>
                  </a:cubicBezTo>
                  <a:cubicBezTo>
                    <a:pt x="32" y="60"/>
                    <a:pt x="33" y="59"/>
                    <a:pt x="33" y="58"/>
                  </a:cubicBezTo>
                  <a:cubicBezTo>
                    <a:pt x="36" y="58"/>
                    <a:pt x="38" y="58"/>
                    <a:pt x="40" y="59"/>
                  </a:cubicBezTo>
                  <a:cubicBezTo>
                    <a:pt x="42" y="59"/>
                    <a:pt x="44" y="57"/>
                    <a:pt x="44" y="55"/>
                  </a:cubicBezTo>
                  <a:cubicBezTo>
                    <a:pt x="44" y="53"/>
                    <a:pt x="41" y="55"/>
                    <a:pt x="40" y="54"/>
                  </a:cubicBezTo>
                  <a:cubicBezTo>
                    <a:pt x="40" y="53"/>
                    <a:pt x="39" y="50"/>
                    <a:pt x="39" y="50"/>
                  </a:cubicBezTo>
                  <a:cubicBezTo>
                    <a:pt x="38" y="49"/>
                    <a:pt x="37" y="48"/>
                    <a:pt x="37" y="47"/>
                  </a:cubicBezTo>
                  <a:cubicBezTo>
                    <a:pt x="36" y="48"/>
                    <a:pt x="35" y="48"/>
                    <a:pt x="33" y="48"/>
                  </a:cubicBezTo>
                  <a:cubicBezTo>
                    <a:pt x="34" y="45"/>
                    <a:pt x="33" y="44"/>
                    <a:pt x="30" y="44"/>
                  </a:cubicBezTo>
                  <a:cubicBezTo>
                    <a:pt x="32" y="42"/>
                    <a:pt x="33" y="39"/>
                    <a:pt x="37" y="40"/>
                  </a:cubicBezTo>
                  <a:cubicBezTo>
                    <a:pt x="41" y="40"/>
                    <a:pt x="40" y="45"/>
                    <a:pt x="46" y="43"/>
                  </a:cubicBezTo>
                  <a:cubicBezTo>
                    <a:pt x="45" y="44"/>
                    <a:pt x="46" y="45"/>
                    <a:pt x="47" y="45"/>
                  </a:cubicBezTo>
                  <a:cubicBezTo>
                    <a:pt x="52" y="47"/>
                    <a:pt x="49" y="41"/>
                    <a:pt x="51" y="40"/>
                  </a:cubicBezTo>
                  <a:cubicBezTo>
                    <a:pt x="58" y="38"/>
                    <a:pt x="65" y="36"/>
                    <a:pt x="68" y="31"/>
                  </a:cubicBezTo>
                  <a:cubicBezTo>
                    <a:pt x="68" y="28"/>
                    <a:pt x="66" y="33"/>
                    <a:pt x="63" y="31"/>
                  </a:cubicBezTo>
                  <a:cubicBezTo>
                    <a:pt x="60" y="33"/>
                    <a:pt x="57" y="33"/>
                    <a:pt x="55" y="36"/>
                  </a:cubicBezTo>
                  <a:cubicBezTo>
                    <a:pt x="52" y="34"/>
                    <a:pt x="45" y="36"/>
                    <a:pt x="39" y="36"/>
                  </a:cubicBezTo>
                  <a:cubicBezTo>
                    <a:pt x="35" y="35"/>
                    <a:pt x="33" y="33"/>
                    <a:pt x="29" y="36"/>
                  </a:cubicBezTo>
                  <a:cubicBezTo>
                    <a:pt x="28" y="31"/>
                    <a:pt x="24" y="36"/>
                    <a:pt x="22" y="31"/>
                  </a:cubicBezTo>
                  <a:cubicBezTo>
                    <a:pt x="20" y="34"/>
                    <a:pt x="16" y="30"/>
                    <a:pt x="11" y="31"/>
                  </a:cubicBezTo>
                  <a:cubicBezTo>
                    <a:pt x="12" y="27"/>
                    <a:pt x="6" y="29"/>
                    <a:pt x="5" y="27"/>
                  </a:cubicBezTo>
                  <a:cubicBezTo>
                    <a:pt x="4" y="23"/>
                    <a:pt x="8" y="25"/>
                    <a:pt x="9" y="23"/>
                  </a:cubicBezTo>
                  <a:cubicBezTo>
                    <a:pt x="9" y="19"/>
                    <a:pt x="0" y="25"/>
                    <a:pt x="2" y="19"/>
                  </a:cubicBezTo>
                  <a:cubicBezTo>
                    <a:pt x="8" y="17"/>
                    <a:pt x="19" y="16"/>
                    <a:pt x="29" y="15"/>
                  </a:cubicBezTo>
                  <a:cubicBezTo>
                    <a:pt x="30" y="15"/>
                    <a:pt x="30" y="13"/>
                    <a:pt x="30" y="12"/>
                  </a:cubicBezTo>
                  <a:cubicBezTo>
                    <a:pt x="38" y="13"/>
                    <a:pt x="43" y="10"/>
                    <a:pt x="47" y="12"/>
                  </a:cubicBezTo>
                  <a:cubicBezTo>
                    <a:pt x="48" y="11"/>
                    <a:pt x="49" y="9"/>
                    <a:pt x="50" y="8"/>
                  </a:cubicBezTo>
                  <a:cubicBezTo>
                    <a:pt x="58" y="7"/>
                    <a:pt x="66" y="5"/>
                    <a:pt x="72" y="6"/>
                  </a:cubicBezTo>
                  <a:cubicBezTo>
                    <a:pt x="74" y="6"/>
                    <a:pt x="73" y="4"/>
                    <a:pt x="74" y="3"/>
                  </a:cubicBezTo>
                  <a:cubicBezTo>
                    <a:pt x="79" y="4"/>
                    <a:pt x="87" y="2"/>
                    <a:pt x="91" y="5"/>
                  </a:cubicBezTo>
                  <a:cubicBezTo>
                    <a:pt x="91" y="2"/>
                    <a:pt x="97" y="5"/>
                    <a:pt x="98" y="2"/>
                  </a:cubicBezTo>
                  <a:cubicBezTo>
                    <a:pt x="101" y="3"/>
                    <a:pt x="106" y="4"/>
                    <a:pt x="112" y="3"/>
                  </a:cubicBezTo>
                  <a:cubicBezTo>
                    <a:pt x="112" y="2"/>
                    <a:pt x="111" y="2"/>
                    <a:pt x="110" y="2"/>
                  </a:cubicBezTo>
                  <a:cubicBezTo>
                    <a:pt x="110" y="0"/>
                    <a:pt x="112" y="1"/>
                    <a:pt x="112" y="2"/>
                  </a:cubicBezTo>
                  <a:cubicBezTo>
                    <a:pt x="118" y="3"/>
                    <a:pt x="128" y="1"/>
                    <a:pt x="134" y="2"/>
                  </a:cubicBezTo>
                  <a:cubicBezTo>
                    <a:pt x="134" y="2"/>
                    <a:pt x="134" y="5"/>
                    <a:pt x="134" y="5"/>
                  </a:cubicBezTo>
                  <a:cubicBezTo>
                    <a:pt x="145" y="5"/>
                    <a:pt x="146" y="3"/>
                    <a:pt x="158" y="3"/>
                  </a:cubicBezTo>
                </a:path>
              </a:pathLst>
            </a:custGeom>
            <a:solidFill>
              <a:srgbClr val="787FA7">
                <a:alpha val="100000"/>
              </a:srgbClr>
            </a:solidFill>
            <a:ln w="9525">
              <a:noFill/>
            </a:ln>
          </p:spPr>
          <p:txBody>
            <a:bodyPr/>
            <a:lstStyle/>
            <a:p>
              <a:endParaRPr lang="zh-CN" altLang="en-US" sz="2400"/>
            </a:p>
          </p:txBody>
        </p:sp>
        <p:sp>
          <p:nvSpPr>
            <p:cNvPr id="6238" name="Freeform 88"/>
            <p:cNvSpPr/>
            <p:nvPr/>
          </p:nvSpPr>
          <p:spPr>
            <a:xfrm>
              <a:off x="3288173" y="139021"/>
              <a:ext cx="151708" cy="56361"/>
            </a:xfrm>
            <a:custGeom>
              <a:avLst/>
              <a:gdLst>
                <a:gd name="txL" fmla="*/ 0 w 49"/>
                <a:gd name="txT" fmla="*/ 0 h 17"/>
                <a:gd name="txR" fmla="*/ 49 w 49"/>
                <a:gd name="txB" fmla="*/ 17 h 17"/>
              </a:gdLst>
              <a:ahLst/>
              <a:cxnLst>
                <a:cxn ang="0">
                  <a:pos x="40249" y="6631"/>
                </a:cxn>
                <a:cxn ang="0">
                  <a:pos x="40249" y="9946"/>
                </a:cxn>
                <a:cxn ang="0">
                  <a:pos x="52633" y="26523"/>
                </a:cxn>
                <a:cxn ang="0">
                  <a:pos x="68114" y="16577"/>
                </a:cxn>
                <a:cxn ang="0">
                  <a:pos x="89786" y="26523"/>
                </a:cxn>
                <a:cxn ang="0">
                  <a:pos x="126939" y="16577"/>
                </a:cxn>
                <a:cxn ang="0">
                  <a:pos x="145516" y="26523"/>
                </a:cxn>
                <a:cxn ang="0">
                  <a:pos x="136228" y="43100"/>
                </a:cxn>
                <a:cxn ang="0">
                  <a:pos x="95979" y="49730"/>
                </a:cxn>
                <a:cxn ang="0">
                  <a:pos x="71210" y="56361"/>
                </a:cxn>
                <a:cxn ang="0">
                  <a:pos x="27865" y="26523"/>
                </a:cxn>
                <a:cxn ang="0">
                  <a:pos x="6192" y="19892"/>
                </a:cxn>
                <a:cxn ang="0">
                  <a:pos x="40249" y="6631"/>
                </a:cxn>
              </a:cxnLst>
              <a:rect l="txL" t="txT" r="txR" b="txB"/>
              <a:pathLst>
                <a:path w="49" h="17">
                  <a:moveTo>
                    <a:pt x="13" y="2"/>
                  </a:moveTo>
                  <a:cubicBezTo>
                    <a:pt x="15" y="2"/>
                    <a:pt x="14" y="3"/>
                    <a:pt x="13" y="3"/>
                  </a:cubicBezTo>
                  <a:cubicBezTo>
                    <a:pt x="13" y="7"/>
                    <a:pt x="19" y="3"/>
                    <a:pt x="17" y="8"/>
                  </a:cubicBezTo>
                  <a:cubicBezTo>
                    <a:pt x="20" y="8"/>
                    <a:pt x="19" y="5"/>
                    <a:pt x="22" y="5"/>
                  </a:cubicBezTo>
                  <a:cubicBezTo>
                    <a:pt x="25" y="8"/>
                    <a:pt x="28" y="2"/>
                    <a:pt x="29" y="8"/>
                  </a:cubicBezTo>
                  <a:cubicBezTo>
                    <a:pt x="32" y="6"/>
                    <a:pt x="37" y="6"/>
                    <a:pt x="41" y="5"/>
                  </a:cubicBezTo>
                  <a:cubicBezTo>
                    <a:pt x="40" y="9"/>
                    <a:pt x="48" y="4"/>
                    <a:pt x="47" y="8"/>
                  </a:cubicBezTo>
                  <a:cubicBezTo>
                    <a:pt x="49" y="12"/>
                    <a:pt x="38" y="10"/>
                    <a:pt x="44" y="13"/>
                  </a:cubicBezTo>
                  <a:cubicBezTo>
                    <a:pt x="42" y="16"/>
                    <a:pt x="35" y="14"/>
                    <a:pt x="31" y="15"/>
                  </a:cubicBezTo>
                  <a:cubicBezTo>
                    <a:pt x="28" y="15"/>
                    <a:pt x="26" y="16"/>
                    <a:pt x="23" y="17"/>
                  </a:cubicBezTo>
                  <a:cubicBezTo>
                    <a:pt x="17" y="15"/>
                    <a:pt x="12" y="13"/>
                    <a:pt x="9" y="8"/>
                  </a:cubicBezTo>
                  <a:cubicBezTo>
                    <a:pt x="7" y="7"/>
                    <a:pt x="2" y="9"/>
                    <a:pt x="2" y="6"/>
                  </a:cubicBezTo>
                  <a:cubicBezTo>
                    <a:pt x="0" y="0"/>
                    <a:pt x="12" y="6"/>
                    <a:pt x="13" y="2"/>
                  </a:cubicBezTo>
                </a:path>
              </a:pathLst>
            </a:custGeom>
            <a:solidFill>
              <a:srgbClr val="787FA7">
                <a:alpha val="100000"/>
              </a:srgbClr>
            </a:solidFill>
            <a:ln w="9525">
              <a:noFill/>
            </a:ln>
          </p:spPr>
          <p:txBody>
            <a:bodyPr/>
            <a:lstStyle/>
            <a:p>
              <a:endParaRPr lang="zh-CN" altLang="en-US" sz="2400"/>
            </a:p>
          </p:txBody>
        </p:sp>
        <p:sp>
          <p:nvSpPr>
            <p:cNvPr id="6239" name="Freeform 89"/>
            <p:cNvSpPr/>
            <p:nvPr/>
          </p:nvSpPr>
          <p:spPr>
            <a:xfrm>
              <a:off x="952582" y="219178"/>
              <a:ext cx="67034" cy="20039"/>
            </a:xfrm>
            <a:custGeom>
              <a:avLst/>
              <a:gdLst>
                <a:gd name="txL" fmla="*/ 0 w 22"/>
                <a:gd name="txT" fmla="*/ 0 h 6"/>
                <a:gd name="txR" fmla="*/ 22 w 22"/>
                <a:gd name="txB" fmla="*/ 6 h 6"/>
              </a:gdLst>
              <a:ahLst/>
              <a:cxnLst>
                <a:cxn ang="0">
                  <a:pos x="63987" y="0"/>
                </a:cxn>
                <a:cxn ang="0">
                  <a:pos x="39611" y="16699"/>
                </a:cxn>
                <a:cxn ang="0">
                  <a:pos x="30470" y="20039"/>
                </a:cxn>
                <a:cxn ang="0">
                  <a:pos x="15235" y="20039"/>
                </a:cxn>
                <a:cxn ang="0">
                  <a:pos x="21329" y="6680"/>
                </a:cxn>
                <a:cxn ang="0">
                  <a:pos x="63987" y="0"/>
                </a:cxn>
              </a:cxnLst>
              <a:rect l="txL" t="txT" r="txR" b="txB"/>
              <a:pathLst>
                <a:path w="22" h="6">
                  <a:moveTo>
                    <a:pt x="21" y="0"/>
                  </a:moveTo>
                  <a:cubicBezTo>
                    <a:pt x="22" y="5"/>
                    <a:pt x="16" y="4"/>
                    <a:pt x="13" y="5"/>
                  </a:cubicBezTo>
                  <a:cubicBezTo>
                    <a:pt x="12" y="5"/>
                    <a:pt x="12" y="6"/>
                    <a:pt x="10" y="6"/>
                  </a:cubicBezTo>
                  <a:cubicBezTo>
                    <a:pt x="8" y="6"/>
                    <a:pt x="5" y="4"/>
                    <a:pt x="5" y="6"/>
                  </a:cubicBezTo>
                  <a:cubicBezTo>
                    <a:pt x="0" y="6"/>
                    <a:pt x="7" y="2"/>
                    <a:pt x="7" y="2"/>
                  </a:cubicBezTo>
                  <a:cubicBezTo>
                    <a:pt x="10" y="5"/>
                    <a:pt x="16" y="0"/>
                    <a:pt x="21" y="0"/>
                  </a:cubicBezTo>
                </a:path>
              </a:pathLst>
            </a:custGeom>
            <a:solidFill>
              <a:srgbClr val="787FA7">
                <a:alpha val="100000"/>
              </a:srgbClr>
            </a:solidFill>
            <a:ln w="9525">
              <a:noFill/>
            </a:ln>
          </p:spPr>
          <p:txBody>
            <a:bodyPr/>
            <a:lstStyle/>
            <a:p>
              <a:endParaRPr lang="zh-CN" altLang="en-US" sz="2400"/>
            </a:p>
          </p:txBody>
        </p:sp>
        <p:sp>
          <p:nvSpPr>
            <p:cNvPr id="6240" name="Freeform 90"/>
            <p:cNvSpPr/>
            <p:nvPr/>
          </p:nvSpPr>
          <p:spPr>
            <a:xfrm>
              <a:off x="1226597" y="219178"/>
              <a:ext cx="63505" cy="42583"/>
            </a:xfrm>
            <a:custGeom>
              <a:avLst/>
              <a:gdLst>
                <a:gd name="txL" fmla="*/ 0 w 20"/>
                <a:gd name="txT" fmla="*/ 0 h 13"/>
                <a:gd name="txR" fmla="*/ 20 w 20"/>
                <a:gd name="txB" fmla="*/ 13 h 13"/>
              </a:gdLst>
              <a:ahLst/>
              <a:cxnLst>
                <a:cxn ang="0">
                  <a:pos x="31753" y="0"/>
                </a:cxn>
                <a:cxn ang="0">
                  <a:pos x="22227" y="6551"/>
                </a:cxn>
                <a:cxn ang="0">
                  <a:pos x="44454" y="19654"/>
                </a:cxn>
                <a:cxn ang="0">
                  <a:pos x="53979" y="16378"/>
                </a:cxn>
                <a:cxn ang="0">
                  <a:pos x="25402" y="42583"/>
                </a:cxn>
                <a:cxn ang="0">
                  <a:pos x="0" y="9827"/>
                </a:cxn>
                <a:cxn ang="0">
                  <a:pos x="31753" y="0"/>
                </a:cxn>
              </a:cxnLst>
              <a:rect l="txL" t="txT" r="txR" b="txB"/>
              <a:pathLst>
                <a:path w="20" h="13">
                  <a:moveTo>
                    <a:pt x="10" y="0"/>
                  </a:moveTo>
                  <a:cubicBezTo>
                    <a:pt x="9" y="2"/>
                    <a:pt x="8" y="2"/>
                    <a:pt x="7" y="2"/>
                  </a:cubicBezTo>
                  <a:cubicBezTo>
                    <a:pt x="6" y="6"/>
                    <a:pt x="16" y="0"/>
                    <a:pt x="14" y="6"/>
                  </a:cubicBezTo>
                  <a:cubicBezTo>
                    <a:pt x="15" y="6"/>
                    <a:pt x="16" y="6"/>
                    <a:pt x="17" y="5"/>
                  </a:cubicBezTo>
                  <a:cubicBezTo>
                    <a:pt x="20" y="9"/>
                    <a:pt x="9" y="9"/>
                    <a:pt x="8" y="13"/>
                  </a:cubicBezTo>
                  <a:cubicBezTo>
                    <a:pt x="5" y="11"/>
                    <a:pt x="5" y="4"/>
                    <a:pt x="0" y="3"/>
                  </a:cubicBezTo>
                  <a:cubicBezTo>
                    <a:pt x="1" y="1"/>
                    <a:pt x="7" y="2"/>
                    <a:pt x="10" y="0"/>
                  </a:cubicBezTo>
                </a:path>
              </a:pathLst>
            </a:custGeom>
            <a:solidFill>
              <a:srgbClr val="787FA7">
                <a:alpha val="100000"/>
              </a:srgbClr>
            </a:solidFill>
            <a:ln w="9525">
              <a:noFill/>
            </a:ln>
          </p:spPr>
          <p:txBody>
            <a:bodyPr/>
            <a:lstStyle/>
            <a:p>
              <a:endParaRPr lang="zh-CN" altLang="en-US" sz="2400"/>
            </a:p>
          </p:txBody>
        </p:sp>
        <p:sp>
          <p:nvSpPr>
            <p:cNvPr id="6241" name="Freeform 91"/>
            <p:cNvSpPr>
              <a:spLocks noEditPoints="1"/>
            </p:cNvSpPr>
            <p:nvPr/>
          </p:nvSpPr>
          <p:spPr>
            <a:xfrm>
              <a:off x="2648414" y="268024"/>
              <a:ext cx="3660973" cy="2581293"/>
            </a:xfrm>
            <a:custGeom>
              <a:avLst/>
              <a:gdLst>
                <a:gd name="txL" fmla="*/ 0 w 1185"/>
                <a:gd name="txT" fmla="*/ 0 h 777"/>
                <a:gd name="txR" fmla="*/ 1185 w 1185"/>
                <a:gd name="txB" fmla="*/ 777 h 777"/>
              </a:gdLst>
              <a:ahLst/>
              <a:cxnLst>
                <a:cxn ang="0">
                  <a:pos x="2174958" y="179395"/>
                </a:cxn>
                <a:cxn ang="0">
                  <a:pos x="2570405" y="179395"/>
                </a:cxn>
                <a:cxn ang="0">
                  <a:pos x="2897884" y="212616"/>
                </a:cxn>
                <a:cxn ang="0">
                  <a:pos x="3327315" y="285703"/>
                </a:cxn>
                <a:cxn ang="0">
                  <a:pos x="3660973" y="405300"/>
                </a:cxn>
                <a:cxn ang="0">
                  <a:pos x="3450892" y="458454"/>
                </a:cxn>
                <a:cxn ang="0">
                  <a:pos x="3175933" y="684358"/>
                </a:cxn>
                <a:cxn ang="0">
                  <a:pos x="3067803" y="754123"/>
                </a:cxn>
                <a:cxn ang="0">
                  <a:pos x="3209916" y="521574"/>
                </a:cxn>
                <a:cxn ang="0">
                  <a:pos x="2897884" y="617916"/>
                </a:cxn>
                <a:cxn ang="0">
                  <a:pos x="2799022" y="780700"/>
                </a:cxn>
                <a:cxn ang="0">
                  <a:pos x="2626014" y="1036504"/>
                </a:cxn>
                <a:cxn ang="0">
                  <a:pos x="2514795" y="1099624"/>
                </a:cxn>
                <a:cxn ang="0">
                  <a:pos x="2465364" y="1159422"/>
                </a:cxn>
                <a:cxn ang="0">
                  <a:pos x="2310893" y="1465058"/>
                </a:cxn>
                <a:cxn ang="0">
                  <a:pos x="2224389" y="1684319"/>
                </a:cxn>
                <a:cxn ang="0">
                  <a:pos x="2079186" y="1714218"/>
                </a:cxn>
                <a:cxn ang="0">
                  <a:pos x="2048291" y="1724184"/>
                </a:cxn>
                <a:cxn ang="0">
                  <a:pos x="1971056" y="1504924"/>
                </a:cxn>
                <a:cxn ang="0">
                  <a:pos x="1723901" y="1644453"/>
                </a:cxn>
                <a:cxn ang="0">
                  <a:pos x="1547804" y="1448448"/>
                </a:cxn>
                <a:cxn ang="0">
                  <a:pos x="1217235" y="1391971"/>
                </a:cxn>
                <a:cxn ang="0">
                  <a:pos x="1294471" y="1541467"/>
                </a:cxn>
                <a:cxn ang="0">
                  <a:pos x="1053495" y="1554756"/>
                </a:cxn>
                <a:cxn ang="0">
                  <a:pos x="908292" y="1365394"/>
                </a:cxn>
                <a:cxn ang="0">
                  <a:pos x="1022601" y="1614554"/>
                </a:cxn>
                <a:cxn ang="0">
                  <a:pos x="1090568" y="1870358"/>
                </a:cxn>
                <a:cxn ang="0">
                  <a:pos x="957723" y="2245758"/>
                </a:cxn>
                <a:cxn ang="0">
                  <a:pos x="818699" y="2534783"/>
                </a:cxn>
                <a:cxn ang="0">
                  <a:pos x="549918" y="2308879"/>
                </a:cxn>
                <a:cxn ang="0">
                  <a:pos x="519024" y="1970022"/>
                </a:cxn>
                <a:cxn ang="0">
                  <a:pos x="108130" y="1754083"/>
                </a:cxn>
                <a:cxn ang="0">
                  <a:pos x="12358" y="1471702"/>
                </a:cxn>
                <a:cxn ang="0">
                  <a:pos x="376910" y="1162745"/>
                </a:cxn>
                <a:cxn ang="0">
                  <a:pos x="611707" y="1279019"/>
                </a:cxn>
                <a:cxn ang="0">
                  <a:pos x="880487" y="1279019"/>
                </a:cxn>
                <a:cxn ang="0">
                  <a:pos x="719837" y="1089658"/>
                </a:cxn>
                <a:cxn ang="0">
                  <a:pos x="593170" y="1006605"/>
                </a:cxn>
                <a:cxn ang="0">
                  <a:pos x="602439" y="1079691"/>
                </a:cxn>
                <a:cxn ang="0">
                  <a:pos x="367642" y="1019893"/>
                </a:cxn>
                <a:cxn ang="0">
                  <a:pos x="268780" y="1013249"/>
                </a:cxn>
                <a:cxn ang="0">
                  <a:pos x="367642" y="823888"/>
                </a:cxn>
                <a:cxn ang="0">
                  <a:pos x="497398" y="730868"/>
                </a:cxn>
                <a:cxn ang="0">
                  <a:pos x="735284" y="617916"/>
                </a:cxn>
                <a:cxn ang="0">
                  <a:pos x="729105" y="491675"/>
                </a:cxn>
                <a:cxn ang="0">
                  <a:pos x="645691" y="594661"/>
                </a:cxn>
                <a:cxn ang="0">
                  <a:pos x="423252" y="627882"/>
                </a:cxn>
                <a:cxn ang="0">
                  <a:pos x="528292" y="418588"/>
                </a:cxn>
                <a:cxn ang="0">
                  <a:pos x="821788" y="262448"/>
                </a:cxn>
                <a:cxn ang="0">
                  <a:pos x="923739" y="385367"/>
                </a:cxn>
                <a:cxn ang="0">
                  <a:pos x="1090568" y="335535"/>
                </a:cxn>
                <a:cxn ang="0">
                  <a:pos x="1387153" y="315602"/>
                </a:cxn>
                <a:cxn ang="0">
                  <a:pos x="1532357" y="209294"/>
                </a:cxn>
                <a:cxn ang="0">
                  <a:pos x="1637397" y="325568"/>
                </a:cxn>
                <a:cxn ang="0">
                  <a:pos x="1708454" y="202650"/>
                </a:cxn>
                <a:cxn ang="0">
                  <a:pos x="2066828" y="46510"/>
                </a:cxn>
                <a:cxn ang="0">
                  <a:pos x="865040" y="933518"/>
                </a:cxn>
                <a:cxn ang="0">
                  <a:pos x="1044227" y="1059759"/>
                </a:cxn>
                <a:cxn ang="0">
                  <a:pos x="1235771" y="1029859"/>
                </a:cxn>
                <a:cxn ang="0">
                  <a:pos x="1173983" y="1126201"/>
                </a:cxn>
                <a:cxn ang="0">
                  <a:pos x="871219" y="1903579"/>
                </a:cxn>
              </a:cxnLst>
              <a:rect l="txL" t="txT" r="txR" b="txB"/>
              <a:pathLst>
                <a:path w="1185" h="777">
                  <a:moveTo>
                    <a:pt x="714" y="8"/>
                  </a:moveTo>
                  <a:cubicBezTo>
                    <a:pt x="714" y="10"/>
                    <a:pt x="716" y="9"/>
                    <a:pt x="718" y="9"/>
                  </a:cubicBezTo>
                  <a:cubicBezTo>
                    <a:pt x="718" y="11"/>
                    <a:pt x="716" y="11"/>
                    <a:pt x="714" y="11"/>
                  </a:cubicBezTo>
                  <a:cubicBezTo>
                    <a:pt x="720" y="17"/>
                    <a:pt x="726" y="8"/>
                    <a:pt x="736" y="11"/>
                  </a:cubicBezTo>
                  <a:cubicBezTo>
                    <a:pt x="739" y="14"/>
                    <a:pt x="743" y="17"/>
                    <a:pt x="748" y="18"/>
                  </a:cubicBezTo>
                  <a:cubicBezTo>
                    <a:pt x="748" y="20"/>
                    <a:pt x="747" y="22"/>
                    <a:pt x="748" y="23"/>
                  </a:cubicBezTo>
                  <a:cubicBezTo>
                    <a:pt x="748" y="25"/>
                    <a:pt x="751" y="25"/>
                    <a:pt x="750" y="28"/>
                  </a:cubicBezTo>
                  <a:cubicBezTo>
                    <a:pt x="747" y="27"/>
                    <a:pt x="748" y="30"/>
                    <a:pt x="748" y="32"/>
                  </a:cubicBezTo>
                  <a:cubicBezTo>
                    <a:pt x="746" y="31"/>
                    <a:pt x="744" y="30"/>
                    <a:pt x="742" y="30"/>
                  </a:cubicBezTo>
                  <a:cubicBezTo>
                    <a:pt x="740" y="31"/>
                    <a:pt x="742" y="33"/>
                    <a:pt x="741" y="33"/>
                  </a:cubicBezTo>
                  <a:cubicBezTo>
                    <a:pt x="740" y="33"/>
                    <a:pt x="739" y="32"/>
                    <a:pt x="738" y="32"/>
                  </a:cubicBezTo>
                  <a:cubicBezTo>
                    <a:pt x="737" y="32"/>
                    <a:pt x="734" y="34"/>
                    <a:pt x="729" y="33"/>
                  </a:cubicBezTo>
                  <a:cubicBezTo>
                    <a:pt x="728" y="33"/>
                    <a:pt x="729" y="35"/>
                    <a:pt x="728" y="36"/>
                  </a:cubicBezTo>
                  <a:cubicBezTo>
                    <a:pt x="728" y="36"/>
                    <a:pt x="725" y="36"/>
                    <a:pt x="725" y="36"/>
                  </a:cubicBezTo>
                  <a:cubicBezTo>
                    <a:pt x="724" y="37"/>
                    <a:pt x="727" y="38"/>
                    <a:pt x="725" y="42"/>
                  </a:cubicBezTo>
                  <a:cubicBezTo>
                    <a:pt x="724" y="39"/>
                    <a:pt x="718" y="42"/>
                    <a:pt x="721" y="43"/>
                  </a:cubicBezTo>
                  <a:cubicBezTo>
                    <a:pt x="718" y="46"/>
                    <a:pt x="713" y="44"/>
                    <a:pt x="710" y="46"/>
                  </a:cubicBezTo>
                  <a:cubicBezTo>
                    <a:pt x="707" y="47"/>
                    <a:pt x="706" y="51"/>
                    <a:pt x="703" y="50"/>
                  </a:cubicBezTo>
                  <a:cubicBezTo>
                    <a:pt x="703" y="52"/>
                    <a:pt x="703" y="54"/>
                    <a:pt x="701" y="54"/>
                  </a:cubicBezTo>
                  <a:cubicBezTo>
                    <a:pt x="702" y="56"/>
                    <a:pt x="703" y="54"/>
                    <a:pt x="704" y="54"/>
                  </a:cubicBezTo>
                  <a:cubicBezTo>
                    <a:pt x="708" y="54"/>
                    <a:pt x="710" y="51"/>
                    <a:pt x="712" y="50"/>
                  </a:cubicBezTo>
                  <a:cubicBezTo>
                    <a:pt x="715" y="49"/>
                    <a:pt x="715" y="52"/>
                    <a:pt x="717" y="51"/>
                  </a:cubicBezTo>
                  <a:cubicBezTo>
                    <a:pt x="718" y="51"/>
                    <a:pt x="718" y="49"/>
                    <a:pt x="720" y="49"/>
                  </a:cubicBezTo>
                  <a:cubicBezTo>
                    <a:pt x="722" y="47"/>
                    <a:pt x="726" y="49"/>
                    <a:pt x="729" y="47"/>
                  </a:cubicBezTo>
                  <a:cubicBezTo>
                    <a:pt x="731" y="46"/>
                    <a:pt x="728" y="45"/>
                    <a:pt x="731" y="44"/>
                  </a:cubicBezTo>
                  <a:cubicBezTo>
                    <a:pt x="731" y="44"/>
                    <a:pt x="733" y="45"/>
                    <a:pt x="734" y="44"/>
                  </a:cubicBezTo>
                  <a:cubicBezTo>
                    <a:pt x="734" y="44"/>
                    <a:pt x="735" y="42"/>
                    <a:pt x="735" y="42"/>
                  </a:cubicBezTo>
                  <a:cubicBezTo>
                    <a:pt x="735" y="41"/>
                    <a:pt x="739" y="43"/>
                    <a:pt x="741" y="43"/>
                  </a:cubicBezTo>
                  <a:cubicBezTo>
                    <a:pt x="744" y="43"/>
                    <a:pt x="744" y="42"/>
                    <a:pt x="748" y="42"/>
                  </a:cubicBezTo>
                  <a:cubicBezTo>
                    <a:pt x="748" y="46"/>
                    <a:pt x="748" y="46"/>
                    <a:pt x="748" y="46"/>
                  </a:cubicBezTo>
                  <a:cubicBezTo>
                    <a:pt x="749" y="44"/>
                    <a:pt x="750" y="45"/>
                    <a:pt x="750" y="47"/>
                  </a:cubicBezTo>
                  <a:cubicBezTo>
                    <a:pt x="758" y="46"/>
                    <a:pt x="770" y="48"/>
                    <a:pt x="781" y="47"/>
                  </a:cubicBezTo>
                  <a:cubicBezTo>
                    <a:pt x="781" y="53"/>
                    <a:pt x="791" y="49"/>
                    <a:pt x="790" y="56"/>
                  </a:cubicBezTo>
                  <a:cubicBezTo>
                    <a:pt x="791" y="53"/>
                    <a:pt x="793" y="56"/>
                    <a:pt x="795" y="56"/>
                  </a:cubicBezTo>
                  <a:cubicBezTo>
                    <a:pt x="799" y="56"/>
                    <a:pt x="805" y="54"/>
                    <a:pt x="806" y="56"/>
                  </a:cubicBezTo>
                  <a:cubicBezTo>
                    <a:pt x="809" y="55"/>
                    <a:pt x="807" y="49"/>
                    <a:pt x="809" y="49"/>
                  </a:cubicBezTo>
                  <a:cubicBezTo>
                    <a:pt x="814" y="50"/>
                    <a:pt x="819" y="49"/>
                    <a:pt x="823" y="50"/>
                  </a:cubicBezTo>
                  <a:cubicBezTo>
                    <a:pt x="823" y="50"/>
                    <a:pt x="823" y="51"/>
                    <a:pt x="823" y="51"/>
                  </a:cubicBezTo>
                  <a:cubicBezTo>
                    <a:pt x="826" y="52"/>
                    <a:pt x="828" y="51"/>
                    <a:pt x="830" y="51"/>
                  </a:cubicBezTo>
                  <a:cubicBezTo>
                    <a:pt x="831" y="52"/>
                    <a:pt x="831" y="54"/>
                    <a:pt x="832" y="54"/>
                  </a:cubicBezTo>
                  <a:cubicBezTo>
                    <a:pt x="834" y="55"/>
                    <a:pt x="838" y="53"/>
                    <a:pt x="839" y="56"/>
                  </a:cubicBezTo>
                  <a:cubicBezTo>
                    <a:pt x="838" y="58"/>
                    <a:pt x="838" y="62"/>
                    <a:pt x="835" y="61"/>
                  </a:cubicBezTo>
                  <a:cubicBezTo>
                    <a:pt x="835" y="64"/>
                    <a:pt x="837" y="64"/>
                    <a:pt x="840" y="64"/>
                  </a:cubicBezTo>
                  <a:cubicBezTo>
                    <a:pt x="839" y="72"/>
                    <a:pt x="845" y="73"/>
                    <a:pt x="849" y="77"/>
                  </a:cubicBezTo>
                  <a:cubicBezTo>
                    <a:pt x="851" y="75"/>
                    <a:pt x="854" y="74"/>
                    <a:pt x="856" y="72"/>
                  </a:cubicBezTo>
                  <a:cubicBezTo>
                    <a:pt x="857" y="72"/>
                    <a:pt x="856" y="69"/>
                    <a:pt x="857" y="68"/>
                  </a:cubicBezTo>
                  <a:cubicBezTo>
                    <a:pt x="858" y="68"/>
                    <a:pt x="860" y="69"/>
                    <a:pt x="860" y="67"/>
                  </a:cubicBezTo>
                  <a:cubicBezTo>
                    <a:pt x="864" y="66"/>
                    <a:pt x="862" y="70"/>
                    <a:pt x="864" y="71"/>
                  </a:cubicBezTo>
                  <a:cubicBezTo>
                    <a:pt x="874" y="71"/>
                    <a:pt x="874" y="71"/>
                    <a:pt x="874" y="71"/>
                  </a:cubicBezTo>
                  <a:cubicBezTo>
                    <a:pt x="875" y="70"/>
                    <a:pt x="879" y="71"/>
                    <a:pt x="878" y="67"/>
                  </a:cubicBezTo>
                  <a:cubicBezTo>
                    <a:pt x="883" y="68"/>
                    <a:pt x="893" y="64"/>
                    <a:pt x="893" y="70"/>
                  </a:cubicBezTo>
                  <a:cubicBezTo>
                    <a:pt x="897" y="70"/>
                    <a:pt x="896" y="65"/>
                    <a:pt x="902" y="67"/>
                  </a:cubicBezTo>
                  <a:cubicBezTo>
                    <a:pt x="902" y="65"/>
                    <a:pt x="900" y="66"/>
                    <a:pt x="899" y="65"/>
                  </a:cubicBezTo>
                  <a:cubicBezTo>
                    <a:pt x="900" y="64"/>
                    <a:pt x="900" y="62"/>
                    <a:pt x="902" y="61"/>
                  </a:cubicBezTo>
                  <a:cubicBezTo>
                    <a:pt x="906" y="61"/>
                    <a:pt x="905" y="56"/>
                    <a:pt x="910" y="58"/>
                  </a:cubicBezTo>
                  <a:cubicBezTo>
                    <a:pt x="912" y="58"/>
                    <a:pt x="911" y="57"/>
                    <a:pt x="910" y="57"/>
                  </a:cubicBezTo>
                  <a:cubicBezTo>
                    <a:pt x="913" y="54"/>
                    <a:pt x="917" y="56"/>
                    <a:pt x="922" y="56"/>
                  </a:cubicBezTo>
                  <a:cubicBezTo>
                    <a:pt x="920" y="63"/>
                    <a:pt x="929" y="53"/>
                    <a:pt x="927" y="60"/>
                  </a:cubicBezTo>
                  <a:cubicBezTo>
                    <a:pt x="933" y="61"/>
                    <a:pt x="938" y="59"/>
                    <a:pt x="943" y="58"/>
                  </a:cubicBezTo>
                  <a:cubicBezTo>
                    <a:pt x="943" y="62"/>
                    <a:pt x="937" y="60"/>
                    <a:pt x="938" y="64"/>
                  </a:cubicBezTo>
                  <a:cubicBezTo>
                    <a:pt x="939" y="67"/>
                    <a:pt x="944" y="65"/>
                    <a:pt x="947" y="65"/>
                  </a:cubicBezTo>
                  <a:cubicBezTo>
                    <a:pt x="952" y="66"/>
                    <a:pt x="956" y="66"/>
                    <a:pt x="961" y="64"/>
                  </a:cubicBezTo>
                  <a:cubicBezTo>
                    <a:pt x="962" y="69"/>
                    <a:pt x="969" y="69"/>
                    <a:pt x="971" y="74"/>
                  </a:cubicBezTo>
                  <a:cubicBezTo>
                    <a:pt x="973" y="73"/>
                    <a:pt x="975" y="75"/>
                    <a:pt x="978" y="75"/>
                  </a:cubicBezTo>
                  <a:cubicBezTo>
                    <a:pt x="986" y="76"/>
                    <a:pt x="996" y="74"/>
                    <a:pt x="1004" y="75"/>
                  </a:cubicBezTo>
                  <a:cubicBezTo>
                    <a:pt x="1008" y="76"/>
                    <a:pt x="1011" y="80"/>
                    <a:pt x="1014" y="78"/>
                  </a:cubicBezTo>
                  <a:cubicBezTo>
                    <a:pt x="1014" y="80"/>
                    <a:pt x="1015" y="81"/>
                    <a:pt x="1017" y="81"/>
                  </a:cubicBezTo>
                  <a:cubicBezTo>
                    <a:pt x="1017" y="86"/>
                    <a:pt x="1017" y="86"/>
                    <a:pt x="1017" y="86"/>
                  </a:cubicBezTo>
                  <a:cubicBezTo>
                    <a:pt x="1016" y="89"/>
                    <a:pt x="1022" y="87"/>
                    <a:pt x="1023" y="88"/>
                  </a:cubicBezTo>
                  <a:cubicBezTo>
                    <a:pt x="1024" y="90"/>
                    <a:pt x="1023" y="87"/>
                    <a:pt x="1025" y="88"/>
                  </a:cubicBezTo>
                  <a:cubicBezTo>
                    <a:pt x="1026" y="88"/>
                    <a:pt x="1025" y="89"/>
                    <a:pt x="1027" y="89"/>
                  </a:cubicBezTo>
                  <a:cubicBezTo>
                    <a:pt x="1029" y="89"/>
                    <a:pt x="1044" y="91"/>
                    <a:pt x="1045" y="89"/>
                  </a:cubicBezTo>
                  <a:cubicBezTo>
                    <a:pt x="1045" y="89"/>
                    <a:pt x="1045" y="88"/>
                    <a:pt x="1045" y="88"/>
                  </a:cubicBezTo>
                  <a:cubicBezTo>
                    <a:pt x="1046" y="88"/>
                    <a:pt x="1049" y="90"/>
                    <a:pt x="1049" y="89"/>
                  </a:cubicBezTo>
                  <a:cubicBezTo>
                    <a:pt x="1050" y="88"/>
                    <a:pt x="1053" y="87"/>
                    <a:pt x="1053" y="89"/>
                  </a:cubicBezTo>
                  <a:cubicBezTo>
                    <a:pt x="1056" y="87"/>
                    <a:pt x="1060" y="86"/>
                    <a:pt x="1065" y="85"/>
                  </a:cubicBezTo>
                  <a:cubicBezTo>
                    <a:pt x="1064" y="90"/>
                    <a:pt x="1066" y="92"/>
                    <a:pt x="1066" y="95"/>
                  </a:cubicBezTo>
                  <a:cubicBezTo>
                    <a:pt x="1072" y="95"/>
                    <a:pt x="1074" y="97"/>
                    <a:pt x="1079" y="95"/>
                  </a:cubicBezTo>
                  <a:cubicBezTo>
                    <a:pt x="1079" y="93"/>
                    <a:pt x="1078" y="92"/>
                    <a:pt x="1076" y="92"/>
                  </a:cubicBezTo>
                  <a:cubicBezTo>
                    <a:pt x="1077" y="91"/>
                    <a:pt x="1077" y="89"/>
                    <a:pt x="1077" y="86"/>
                  </a:cubicBezTo>
                  <a:cubicBezTo>
                    <a:pt x="1081" y="84"/>
                    <a:pt x="1089" y="85"/>
                    <a:pt x="1091" y="88"/>
                  </a:cubicBezTo>
                  <a:cubicBezTo>
                    <a:pt x="1097" y="88"/>
                    <a:pt x="1103" y="87"/>
                    <a:pt x="1109" y="88"/>
                  </a:cubicBezTo>
                  <a:cubicBezTo>
                    <a:pt x="1112" y="88"/>
                    <a:pt x="1116" y="91"/>
                    <a:pt x="1117" y="88"/>
                  </a:cubicBezTo>
                  <a:cubicBezTo>
                    <a:pt x="1119" y="89"/>
                    <a:pt x="1119" y="91"/>
                    <a:pt x="1124" y="92"/>
                  </a:cubicBezTo>
                  <a:cubicBezTo>
                    <a:pt x="1125" y="92"/>
                    <a:pt x="1126" y="95"/>
                    <a:pt x="1126" y="95"/>
                  </a:cubicBezTo>
                  <a:cubicBezTo>
                    <a:pt x="1127" y="95"/>
                    <a:pt x="1128" y="94"/>
                    <a:pt x="1128" y="94"/>
                  </a:cubicBezTo>
                  <a:cubicBezTo>
                    <a:pt x="1129" y="94"/>
                    <a:pt x="1128" y="95"/>
                    <a:pt x="1129" y="96"/>
                  </a:cubicBezTo>
                  <a:cubicBezTo>
                    <a:pt x="1130" y="97"/>
                    <a:pt x="1132" y="96"/>
                    <a:pt x="1132" y="96"/>
                  </a:cubicBezTo>
                  <a:cubicBezTo>
                    <a:pt x="1133" y="97"/>
                    <a:pt x="1135" y="98"/>
                    <a:pt x="1139" y="99"/>
                  </a:cubicBezTo>
                  <a:cubicBezTo>
                    <a:pt x="1141" y="100"/>
                    <a:pt x="1145" y="101"/>
                    <a:pt x="1147" y="102"/>
                  </a:cubicBezTo>
                  <a:cubicBezTo>
                    <a:pt x="1148" y="102"/>
                    <a:pt x="1148" y="104"/>
                    <a:pt x="1149" y="105"/>
                  </a:cubicBezTo>
                  <a:cubicBezTo>
                    <a:pt x="1149" y="105"/>
                    <a:pt x="1151" y="104"/>
                    <a:pt x="1152" y="105"/>
                  </a:cubicBezTo>
                  <a:cubicBezTo>
                    <a:pt x="1152" y="105"/>
                    <a:pt x="1151" y="107"/>
                    <a:pt x="1152" y="108"/>
                  </a:cubicBezTo>
                  <a:cubicBezTo>
                    <a:pt x="1152" y="108"/>
                    <a:pt x="1154" y="107"/>
                    <a:pt x="1154" y="108"/>
                  </a:cubicBezTo>
                  <a:cubicBezTo>
                    <a:pt x="1155" y="109"/>
                    <a:pt x="1153" y="114"/>
                    <a:pt x="1159" y="112"/>
                  </a:cubicBezTo>
                  <a:cubicBezTo>
                    <a:pt x="1159" y="122"/>
                    <a:pt x="1159" y="122"/>
                    <a:pt x="1159" y="122"/>
                  </a:cubicBezTo>
                  <a:cubicBezTo>
                    <a:pt x="1164" y="121"/>
                    <a:pt x="1168" y="120"/>
                    <a:pt x="1168" y="116"/>
                  </a:cubicBezTo>
                  <a:cubicBezTo>
                    <a:pt x="1173" y="118"/>
                    <a:pt x="1178" y="117"/>
                    <a:pt x="1181" y="119"/>
                  </a:cubicBezTo>
                  <a:cubicBezTo>
                    <a:pt x="1181" y="119"/>
                    <a:pt x="1181" y="121"/>
                    <a:pt x="1181" y="122"/>
                  </a:cubicBezTo>
                  <a:cubicBezTo>
                    <a:pt x="1182" y="122"/>
                    <a:pt x="1184" y="121"/>
                    <a:pt x="1185" y="122"/>
                  </a:cubicBezTo>
                  <a:cubicBezTo>
                    <a:pt x="1184" y="123"/>
                    <a:pt x="1182" y="123"/>
                    <a:pt x="1182" y="126"/>
                  </a:cubicBezTo>
                  <a:cubicBezTo>
                    <a:pt x="1180" y="126"/>
                    <a:pt x="1180" y="124"/>
                    <a:pt x="1178" y="124"/>
                  </a:cubicBezTo>
                  <a:cubicBezTo>
                    <a:pt x="1177" y="125"/>
                    <a:pt x="1177" y="128"/>
                    <a:pt x="1174" y="127"/>
                  </a:cubicBezTo>
                  <a:cubicBezTo>
                    <a:pt x="1175" y="129"/>
                    <a:pt x="1178" y="128"/>
                    <a:pt x="1177" y="133"/>
                  </a:cubicBezTo>
                  <a:cubicBezTo>
                    <a:pt x="1172" y="128"/>
                    <a:pt x="1176" y="135"/>
                    <a:pt x="1173" y="136"/>
                  </a:cubicBezTo>
                  <a:cubicBezTo>
                    <a:pt x="1171" y="136"/>
                    <a:pt x="1170" y="137"/>
                    <a:pt x="1170" y="138"/>
                  </a:cubicBezTo>
                  <a:cubicBezTo>
                    <a:pt x="1168" y="138"/>
                    <a:pt x="1167" y="138"/>
                    <a:pt x="1166" y="137"/>
                  </a:cubicBezTo>
                  <a:cubicBezTo>
                    <a:pt x="1165" y="136"/>
                    <a:pt x="1164" y="135"/>
                    <a:pt x="1163" y="134"/>
                  </a:cubicBezTo>
                  <a:cubicBezTo>
                    <a:pt x="1161" y="133"/>
                    <a:pt x="1159" y="134"/>
                    <a:pt x="1157" y="133"/>
                  </a:cubicBezTo>
                  <a:cubicBezTo>
                    <a:pt x="1156" y="132"/>
                    <a:pt x="1155" y="130"/>
                    <a:pt x="1154" y="130"/>
                  </a:cubicBezTo>
                  <a:cubicBezTo>
                    <a:pt x="1153" y="129"/>
                    <a:pt x="1150" y="130"/>
                    <a:pt x="1149" y="130"/>
                  </a:cubicBezTo>
                  <a:cubicBezTo>
                    <a:pt x="1148" y="130"/>
                    <a:pt x="1149" y="129"/>
                    <a:pt x="1147" y="129"/>
                  </a:cubicBezTo>
                  <a:cubicBezTo>
                    <a:pt x="1146" y="128"/>
                    <a:pt x="1144" y="123"/>
                    <a:pt x="1142" y="127"/>
                  </a:cubicBezTo>
                  <a:cubicBezTo>
                    <a:pt x="1140" y="127"/>
                    <a:pt x="1141" y="125"/>
                    <a:pt x="1140" y="123"/>
                  </a:cubicBezTo>
                  <a:cubicBezTo>
                    <a:pt x="1132" y="123"/>
                    <a:pt x="1132" y="123"/>
                    <a:pt x="1132" y="123"/>
                  </a:cubicBezTo>
                  <a:cubicBezTo>
                    <a:pt x="1129" y="123"/>
                    <a:pt x="1132" y="126"/>
                    <a:pt x="1132" y="126"/>
                  </a:cubicBezTo>
                  <a:cubicBezTo>
                    <a:pt x="1132" y="128"/>
                    <a:pt x="1129" y="128"/>
                    <a:pt x="1129" y="131"/>
                  </a:cubicBezTo>
                  <a:cubicBezTo>
                    <a:pt x="1123" y="131"/>
                    <a:pt x="1122" y="136"/>
                    <a:pt x="1115" y="134"/>
                  </a:cubicBezTo>
                  <a:cubicBezTo>
                    <a:pt x="1114" y="135"/>
                    <a:pt x="1114" y="137"/>
                    <a:pt x="1111" y="137"/>
                  </a:cubicBezTo>
                  <a:cubicBezTo>
                    <a:pt x="1111" y="139"/>
                    <a:pt x="1114" y="138"/>
                    <a:pt x="1117" y="138"/>
                  </a:cubicBezTo>
                  <a:cubicBezTo>
                    <a:pt x="1118" y="139"/>
                    <a:pt x="1119" y="141"/>
                    <a:pt x="1121" y="141"/>
                  </a:cubicBezTo>
                  <a:cubicBezTo>
                    <a:pt x="1120" y="146"/>
                    <a:pt x="1120" y="144"/>
                    <a:pt x="1122" y="147"/>
                  </a:cubicBezTo>
                  <a:cubicBezTo>
                    <a:pt x="1123" y="150"/>
                    <a:pt x="1127" y="150"/>
                    <a:pt x="1129" y="152"/>
                  </a:cubicBezTo>
                  <a:cubicBezTo>
                    <a:pt x="1129" y="152"/>
                    <a:pt x="1125" y="157"/>
                    <a:pt x="1125" y="157"/>
                  </a:cubicBezTo>
                  <a:cubicBezTo>
                    <a:pt x="1121" y="157"/>
                    <a:pt x="1121" y="153"/>
                    <a:pt x="1119" y="154"/>
                  </a:cubicBezTo>
                  <a:cubicBezTo>
                    <a:pt x="1120" y="154"/>
                    <a:pt x="1121" y="157"/>
                    <a:pt x="1119" y="157"/>
                  </a:cubicBezTo>
                  <a:cubicBezTo>
                    <a:pt x="1115" y="157"/>
                    <a:pt x="1108" y="156"/>
                    <a:pt x="1104" y="158"/>
                  </a:cubicBezTo>
                  <a:cubicBezTo>
                    <a:pt x="1101" y="159"/>
                    <a:pt x="1096" y="161"/>
                    <a:pt x="1097" y="164"/>
                  </a:cubicBezTo>
                  <a:cubicBezTo>
                    <a:pt x="1091" y="162"/>
                    <a:pt x="1090" y="167"/>
                    <a:pt x="1086" y="168"/>
                  </a:cubicBezTo>
                  <a:cubicBezTo>
                    <a:pt x="1085" y="169"/>
                    <a:pt x="1084" y="170"/>
                    <a:pt x="1083" y="171"/>
                  </a:cubicBezTo>
                  <a:cubicBezTo>
                    <a:pt x="1082" y="171"/>
                    <a:pt x="1080" y="173"/>
                    <a:pt x="1079" y="173"/>
                  </a:cubicBezTo>
                  <a:cubicBezTo>
                    <a:pt x="1077" y="174"/>
                    <a:pt x="1076" y="175"/>
                    <a:pt x="1076" y="176"/>
                  </a:cubicBezTo>
                  <a:cubicBezTo>
                    <a:pt x="1072" y="175"/>
                    <a:pt x="1064" y="178"/>
                    <a:pt x="1062" y="175"/>
                  </a:cubicBezTo>
                  <a:cubicBezTo>
                    <a:pt x="1060" y="176"/>
                    <a:pt x="1057" y="175"/>
                    <a:pt x="1058" y="179"/>
                  </a:cubicBezTo>
                  <a:cubicBezTo>
                    <a:pt x="1050" y="180"/>
                    <a:pt x="1049" y="180"/>
                    <a:pt x="1041" y="179"/>
                  </a:cubicBezTo>
                  <a:cubicBezTo>
                    <a:pt x="1040" y="179"/>
                    <a:pt x="1039" y="180"/>
                    <a:pt x="1038" y="180"/>
                  </a:cubicBezTo>
                  <a:cubicBezTo>
                    <a:pt x="1037" y="181"/>
                    <a:pt x="1034" y="182"/>
                    <a:pt x="1034" y="185"/>
                  </a:cubicBezTo>
                  <a:cubicBezTo>
                    <a:pt x="1034" y="189"/>
                    <a:pt x="1027" y="187"/>
                    <a:pt x="1028" y="193"/>
                  </a:cubicBezTo>
                  <a:cubicBezTo>
                    <a:pt x="1027" y="198"/>
                    <a:pt x="1032" y="197"/>
                    <a:pt x="1034" y="199"/>
                  </a:cubicBezTo>
                  <a:cubicBezTo>
                    <a:pt x="1033" y="202"/>
                    <a:pt x="1033" y="206"/>
                    <a:pt x="1028" y="206"/>
                  </a:cubicBezTo>
                  <a:cubicBezTo>
                    <a:pt x="1029" y="209"/>
                    <a:pt x="1028" y="210"/>
                    <a:pt x="1025" y="210"/>
                  </a:cubicBezTo>
                  <a:cubicBezTo>
                    <a:pt x="1025" y="216"/>
                    <a:pt x="1025" y="216"/>
                    <a:pt x="1025" y="216"/>
                  </a:cubicBezTo>
                  <a:cubicBezTo>
                    <a:pt x="1026" y="218"/>
                    <a:pt x="1028" y="214"/>
                    <a:pt x="1028" y="217"/>
                  </a:cubicBezTo>
                  <a:cubicBezTo>
                    <a:pt x="1029" y="220"/>
                    <a:pt x="1026" y="219"/>
                    <a:pt x="1025" y="220"/>
                  </a:cubicBezTo>
                  <a:cubicBezTo>
                    <a:pt x="1025" y="220"/>
                    <a:pt x="1024" y="224"/>
                    <a:pt x="1024" y="224"/>
                  </a:cubicBezTo>
                  <a:cubicBezTo>
                    <a:pt x="1022" y="225"/>
                    <a:pt x="1019" y="224"/>
                    <a:pt x="1017" y="225"/>
                  </a:cubicBezTo>
                  <a:cubicBezTo>
                    <a:pt x="1016" y="226"/>
                    <a:pt x="1018" y="230"/>
                    <a:pt x="1017" y="231"/>
                  </a:cubicBezTo>
                  <a:cubicBezTo>
                    <a:pt x="1016" y="232"/>
                    <a:pt x="1016" y="228"/>
                    <a:pt x="1015" y="228"/>
                  </a:cubicBezTo>
                  <a:cubicBezTo>
                    <a:pt x="1014" y="228"/>
                    <a:pt x="1011" y="229"/>
                    <a:pt x="1014" y="235"/>
                  </a:cubicBezTo>
                  <a:cubicBezTo>
                    <a:pt x="1011" y="234"/>
                    <a:pt x="1012" y="237"/>
                    <a:pt x="1011" y="238"/>
                  </a:cubicBezTo>
                  <a:cubicBezTo>
                    <a:pt x="1011" y="238"/>
                    <a:pt x="1009" y="238"/>
                    <a:pt x="1009" y="238"/>
                  </a:cubicBezTo>
                  <a:cubicBezTo>
                    <a:pt x="1008" y="239"/>
                    <a:pt x="1008" y="242"/>
                    <a:pt x="1006" y="241"/>
                  </a:cubicBezTo>
                  <a:cubicBezTo>
                    <a:pt x="1006" y="243"/>
                    <a:pt x="1004" y="244"/>
                    <a:pt x="1004" y="246"/>
                  </a:cubicBezTo>
                  <a:cubicBezTo>
                    <a:pt x="1002" y="247"/>
                    <a:pt x="999" y="246"/>
                    <a:pt x="999" y="248"/>
                  </a:cubicBezTo>
                  <a:cubicBezTo>
                    <a:pt x="997" y="247"/>
                    <a:pt x="999" y="246"/>
                    <a:pt x="999" y="244"/>
                  </a:cubicBezTo>
                  <a:cubicBezTo>
                    <a:pt x="999" y="244"/>
                    <a:pt x="997" y="243"/>
                    <a:pt x="997" y="242"/>
                  </a:cubicBezTo>
                  <a:cubicBezTo>
                    <a:pt x="997" y="241"/>
                    <a:pt x="997" y="240"/>
                    <a:pt x="997" y="239"/>
                  </a:cubicBezTo>
                  <a:cubicBezTo>
                    <a:pt x="996" y="239"/>
                    <a:pt x="995" y="237"/>
                    <a:pt x="994" y="237"/>
                  </a:cubicBezTo>
                  <a:cubicBezTo>
                    <a:pt x="994" y="236"/>
                    <a:pt x="993" y="235"/>
                    <a:pt x="992" y="235"/>
                  </a:cubicBezTo>
                  <a:cubicBezTo>
                    <a:pt x="993" y="233"/>
                    <a:pt x="993" y="230"/>
                    <a:pt x="993" y="227"/>
                  </a:cubicBezTo>
                  <a:cubicBezTo>
                    <a:pt x="993" y="224"/>
                    <a:pt x="992" y="224"/>
                    <a:pt x="992" y="223"/>
                  </a:cubicBezTo>
                  <a:cubicBezTo>
                    <a:pt x="991" y="217"/>
                    <a:pt x="993" y="211"/>
                    <a:pt x="992" y="207"/>
                  </a:cubicBezTo>
                  <a:cubicBezTo>
                    <a:pt x="997" y="211"/>
                    <a:pt x="992" y="205"/>
                    <a:pt x="994" y="202"/>
                  </a:cubicBezTo>
                  <a:cubicBezTo>
                    <a:pt x="995" y="201"/>
                    <a:pt x="996" y="206"/>
                    <a:pt x="997" y="203"/>
                  </a:cubicBezTo>
                  <a:cubicBezTo>
                    <a:pt x="997" y="202"/>
                    <a:pt x="997" y="201"/>
                    <a:pt x="997" y="200"/>
                  </a:cubicBezTo>
                  <a:cubicBezTo>
                    <a:pt x="999" y="198"/>
                    <a:pt x="1004" y="194"/>
                    <a:pt x="1006" y="193"/>
                  </a:cubicBezTo>
                  <a:cubicBezTo>
                    <a:pt x="1006" y="193"/>
                    <a:pt x="1008" y="193"/>
                    <a:pt x="1007" y="192"/>
                  </a:cubicBezTo>
                  <a:cubicBezTo>
                    <a:pt x="1005" y="190"/>
                    <a:pt x="1008" y="191"/>
                    <a:pt x="1010" y="190"/>
                  </a:cubicBezTo>
                  <a:cubicBezTo>
                    <a:pt x="1012" y="189"/>
                    <a:pt x="1013" y="187"/>
                    <a:pt x="1013" y="183"/>
                  </a:cubicBezTo>
                  <a:cubicBezTo>
                    <a:pt x="1013" y="183"/>
                    <a:pt x="1018" y="181"/>
                    <a:pt x="1017" y="180"/>
                  </a:cubicBezTo>
                  <a:cubicBezTo>
                    <a:pt x="1017" y="180"/>
                    <a:pt x="1016" y="180"/>
                    <a:pt x="1015" y="180"/>
                  </a:cubicBezTo>
                  <a:cubicBezTo>
                    <a:pt x="1016" y="180"/>
                    <a:pt x="1017" y="178"/>
                    <a:pt x="1017" y="178"/>
                  </a:cubicBezTo>
                  <a:cubicBezTo>
                    <a:pt x="1018" y="177"/>
                    <a:pt x="1020" y="181"/>
                    <a:pt x="1020" y="175"/>
                  </a:cubicBezTo>
                  <a:cubicBezTo>
                    <a:pt x="1022" y="175"/>
                    <a:pt x="1025" y="174"/>
                    <a:pt x="1027" y="173"/>
                  </a:cubicBezTo>
                  <a:cubicBezTo>
                    <a:pt x="1027" y="173"/>
                    <a:pt x="1028" y="171"/>
                    <a:pt x="1028" y="171"/>
                  </a:cubicBezTo>
                  <a:cubicBezTo>
                    <a:pt x="1029" y="170"/>
                    <a:pt x="1030" y="171"/>
                    <a:pt x="1031" y="171"/>
                  </a:cubicBezTo>
                  <a:cubicBezTo>
                    <a:pt x="1032" y="170"/>
                    <a:pt x="1033" y="169"/>
                    <a:pt x="1034" y="168"/>
                  </a:cubicBezTo>
                  <a:cubicBezTo>
                    <a:pt x="1034" y="167"/>
                    <a:pt x="1035" y="168"/>
                    <a:pt x="1035" y="166"/>
                  </a:cubicBezTo>
                  <a:cubicBezTo>
                    <a:pt x="1035" y="165"/>
                    <a:pt x="1037" y="161"/>
                    <a:pt x="1039" y="164"/>
                  </a:cubicBezTo>
                  <a:cubicBezTo>
                    <a:pt x="1039" y="157"/>
                    <a:pt x="1039" y="157"/>
                    <a:pt x="1039" y="157"/>
                  </a:cubicBezTo>
                  <a:cubicBezTo>
                    <a:pt x="1036" y="156"/>
                    <a:pt x="1034" y="157"/>
                    <a:pt x="1032" y="158"/>
                  </a:cubicBezTo>
                  <a:cubicBezTo>
                    <a:pt x="1032" y="159"/>
                    <a:pt x="1030" y="160"/>
                    <a:pt x="1030" y="161"/>
                  </a:cubicBezTo>
                  <a:cubicBezTo>
                    <a:pt x="1029" y="162"/>
                    <a:pt x="1028" y="161"/>
                    <a:pt x="1028" y="162"/>
                  </a:cubicBezTo>
                  <a:cubicBezTo>
                    <a:pt x="1028" y="165"/>
                    <a:pt x="1023" y="164"/>
                    <a:pt x="1023" y="168"/>
                  </a:cubicBezTo>
                  <a:cubicBezTo>
                    <a:pt x="1020" y="167"/>
                    <a:pt x="1018" y="168"/>
                    <a:pt x="1018" y="171"/>
                  </a:cubicBezTo>
                  <a:cubicBezTo>
                    <a:pt x="1017" y="171"/>
                    <a:pt x="1018" y="168"/>
                    <a:pt x="1017" y="168"/>
                  </a:cubicBezTo>
                  <a:cubicBezTo>
                    <a:pt x="1017" y="168"/>
                    <a:pt x="1014" y="168"/>
                    <a:pt x="1014" y="168"/>
                  </a:cubicBezTo>
                  <a:cubicBezTo>
                    <a:pt x="1014" y="167"/>
                    <a:pt x="1015" y="165"/>
                    <a:pt x="1014" y="164"/>
                  </a:cubicBezTo>
                  <a:cubicBezTo>
                    <a:pt x="1008" y="164"/>
                    <a:pt x="1004" y="163"/>
                    <a:pt x="1000" y="164"/>
                  </a:cubicBezTo>
                  <a:cubicBezTo>
                    <a:pt x="998" y="164"/>
                    <a:pt x="1000" y="166"/>
                    <a:pt x="999" y="166"/>
                  </a:cubicBezTo>
                  <a:cubicBezTo>
                    <a:pt x="997" y="168"/>
                    <a:pt x="995" y="167"/>
                    <a:pt x="993" y="168"/>
                  </a:cubicBezTo>
                  <a:cubicBezTo>
                    <a:pt x="991" y="169"/>
                    <a:pt x="991" y="170"/>
                    <a:pt x="989" y="172"/>
                  </a:cubicBezTo>
                  <a:cubicBezTo>
                    <a:pt x="988" y="173"/>
                    <a:pt x="987" y="175"/>
                    <a:pt x="985" y="175"/>
                  </a:cubicBezTo>
                  <a:cubicBezTo>
                    <a:pt x="983" y="179"/>
                    <a:pt x="987" y="178"/>
                    <a:pt x="986" y="182"/>
                  </a:cubicBezTo>
                  <a:cubicBezTo>
                    <a:pt x="984" y="182"/>
                    <a:pt x="983" y="184"/>
                    <a:pt x="983" y="186"/>
                  </a:cubicBezTo>
                  <a:cubicBezTo>
                    <a:pt x="977" y="185"/>
                    <a:pt x="976" y="188"/>
                    <a:pt x="971" y="187"/>
                  </a:cubicBezTo>
                  <a:cubicBezTo>
                    <a:pt x="969" y="186"/>
                    <a:pt x="970" y="185"/>
                    <a:pt x="971" y="183"/>
                  </a:cubicBezTo>
                  <a:cubicBezTo>
                    <a:pt x="968" y="184"/>
                    <a:pt x="968" y="182"/>
                    <a:pt x="968" y="180"/>
                  </a:cubicBezTo>
                  <a:cubicBezTo>
                    <a:pt x="966" y="180"/>
                    <a:pt x="962" y="181"/>
                    <a:pt x="962" y="179"/>
                  </a:cubicBezTo>
                  <a:cubicBezTo>
                    <a:pt x="956" y="183"/>
                    <a:pt x="947" y="185"/>
                    <a:pt x="938" y="186"/>
                  </a:cubicBezTo>
                  <a:cubicBezTo>
                    <a:pt x="938" y="184"/>
                    <a:pt x="934" y="185"/>
                    <a:pt x="936" y="180"/>
                  </a:cubicBezTo>
                  <a:cubicBezTo>
                    <a:pt x="930" y="180"/>
                    <a:pt x="930" y="180"/>
                    <a:pt x="930" y="180"/>
                  </a:cubicBezTo>
                  <a:cubicBezTo>
                    <a:pt x="924" y="182"/>
                    <a:pt x="919" y="184"/>
                    <a:pt x="915" y="186"/>
                  </a:cubicBezTo>
                  <a:cubicBezTo>
                    <a:pt x="911" y="188"/>
                    <a:pt x="908" y="192"/>
                    <a:pt x="903" y="193"/>
                  </a:cubicBezTo>
                  <a:cubicBezTo>
                    <a:pt x="904" y="196"/>
                    <a:pt x="903" y="197"/>
                    <a:pt x="900" y="197"/>
                  </a:cubicBezTo>
                  <a:cubicBezTo>
                    <a:pt x="902" y="201"/>
                    <a:pt x="898" y="201"/>
                    <a:pt x="899" y="204"/>
                  </a:cubicBezTo>
                  <a:cubicBezTo>
                    <a:pt x="896" y="202"/>
                    <a:pt x="894" y="210"/>
                    <a:pt x="892" y="209"/>
                  </a:cubicBezTo>
                  <a:cubicBezTo>
                    <a:pt x="889" y="206"/>
                    <a:pt x="892" y="210"/>
                    <a:pt x="888" y="210"/>
                  </a:cubicBezTo>
                  <a:cubicBezTo>
                    <a:pt x="885" y="210"/>
                    <a:pt x="885" y="211"/>
                    <a:pt x="885" y="213"/>
                  </a:cubicBezTo>
                  <a:cubicBezTo>
                    <a:pt x="878" y="210"/>
                    <a:pt x="881" y="218"/>
                    <a:pt x="875" y="217"/>
                  </a:cubicBezTo>
                  <a:cubicBezTo>
                    <a:pt x="876" y="218"/>
                    <a:pt x="880" y="224"/>
                    <a:pt x="881" y="221"/>
                  </a:cubicBezTo>
                  <a:cubicBezTo>
                    <a:pt x="883" y="222"/>
                    <a:pt x="882" y="225"/>
                    <a:pt x="882" y="227"/>
                  </a:cubicBezTo>
                  <a:cubicBezTo>
                    <a:pt x="884" y="225"/>
                    <a:pt x="886" y="228"/>
                    <a:pt x="886" y="228"/>
                  </a:cubicBezTo>
                  <a:cubicBezTo>
                    <a:pt x="888" y="228"/>
                    <a:pt x="889" y="226"/>
                    <a:pt x="892" y="227"/>
                  </a:cubicBezTo>
                  <a:cubicBezTo>
                    <a:pt x="892" y="227"/>
                    <a:pt x="894" y="228"/>
                    <a:pt x="893" y="228"/>
                  </a:cubicBezTo>
                  <a:cubicBezTo>
                    <a:pt x="895" y="228"/>
                    <a:pt x="897" y="224"/>
                    <a:pt x="898" y="227"/>
                  </a:cubicBezTo>
                  <a:cubicBezTo>
                    <a:pt x="899" y="227"/>
                    <a:pt x="899" y="225"/>
                    <a:pt x="899" y="224"/>
                  </a:cubicBezTo>
                  <a:cubicBezTo>
                    <a:pt x="901" y="225"/>
                    <a:pt x="901" y="235"/>
                    <a:pt x="905" y="230"/>
                  </a:cubicBezTo>
                  <a:cubicBezTo>
                    <a:pt x="908" y="229"/>
                    <a:pt x="904" y="236"/>
                    <a:pt x="909" y="234"/>
                  </a:cubicBezTo>
                  <a:cubicBezTo>
                    <a:pt x="909" y="235"/>
                    <a:pt x="906" y="234"/>
                    <a:pt x="906" y="235"/>
                  </a:cubicBezTo>
                  <a:cubicBezTo>
                    <a:pt x="906" y="235"/>
                    <a:pt x="908" y="239"/>
                    <a:pt x="907" y="241"/>
                  </a:cubicBezTo>
                  <a:cubicBezTo>
                    <a:pt x="907" y="241"/>
                    <a:pt x="906" y="241"/>
                    <a:pt x="906" y="242"/>
                  </a:cubicBezTo>
                  <a:cubicBezTo>
                    <a:pt x="906" y="243"/>
                    <a:pt x="905" y="244"/>
                    <a:pt x="905" y="245"/>
                  </a:cubicBezTo>
                  <a:cubicBezTo>
                    <a:pt x="904" y="249"/>
                    <a:pt x="907" y="258"/>
                    <a:pt x="902" y="253"/>
                  </a:cubicBezTo>
                  <a:cubicBezTo>
                    <a:pt x="903" y="266"/>
                    <a:pt x="897" y="271"/>
                    <a:pt x="895" y="280"/>
                  </a:cubicBezTo>
                  <a:cubicBezTo>
                    <a:pt x="893" y="282"/>
                    <a:pt x="893" y="281"/>
                    <a:pt x="891" y="280"/>
                  </a:cubicBezTo>
                  <a:cubicBezTo>
                    <a:pt x="890" y="281"/>
                    <a:pt x="891" y="283"/>
                    <a:pt x="891" y="284"/>
                  </a:cubicBezTo>
                  <a:cubicBezTo>
                    <a:pt x="890" y="286"/>
                    <a:pt x="888" y="285"/>
                    <a:pt x="886" y="286"/>
                  </a:cubicBezTo>
                  <a:cubicBezTo>
                    <a:pt x="886" y="286"/>
                    <a:pt x="887" y="288"/>
                    <a:pt x="886" y="288"/>
                  </a:cubicBezTo>
                  <a:cubicBezTo>
                    <a:pt x="886" y="289"/>
                    <a:pt x="884" y="288"/>
                    <a:pt x="884" y="288"/>
                  </a:cubicBezTo>
                  <a:cubicBezTo>
                    <a:pt x="883" y="289"/>
                    <a:pt x="885" y="290"/>
                    <a:pt x="885" y="290"/>
                  </a:cubicBezTo>
                  <a:cubicBezTo>
                    <a:pt x="884" y="291"/>
                    <a:pt x="882" y="291"/>
                    <a:pt x="881" y="293"/>
                  </a:cubicBezTo>
                  <a:cubicBezTo>
                    <a:pt x="880" y="294"/>
                    <a:pt x="880" y="296"/>
                    <a:pt x="879" y="297"/>
                  </a:cubicBezTo>
                  <a:cubicBezTo>
                    <a:pt x="878" y="298"/>
                    <a:pt x="877" y="297"/>
                    <a:pt x="875" y="298"/>
                  </a:cubicBezTo>
                  <a:cubicBezTo>
                    <a:pt x="874" y="299"/>
                    <a:pt x="875" y="301"/>
                    <a:pt x="874" y="303"/>
                  </a:cubicBezTo>
                  <a:cubicBezTo>
                    <a:pt x="873" y="303"/>
                    <a:pt x="871" y="302"/>
                    <a:pt x="871" y="303"/>
                  </a:cubicBezTo>
                  <a:cubicBezTo>
                    <a:pt x="871" y="303"/>
                    <a:pt x="871" y="306"/>
                    <a:pt x="870" y="305"/>
                  </a:cubicBezTo>
                  <a:cubicBezTo>
                    <a:pt x="869" y="304"/>
                    <a:pt x="867" y="304"/>
                    <a:pt x="867" y="308"/>
                  </a:cubicBezTo>
                  <a:cubicBezTo>
                    <a:pt x="860" y="309"/>
                    <a:pt x="860" y="308"/>
                    <a:pt x="853" y="308"/>
                  </a:cubicBezTo>
                  <a:cubicBezTo>
                    <a:pt x="853" y="309"/>
                    <a:pt x="847" y="312"/>
                    <a:pt x="850" y="312"/>
                  </a:cubicBezTo>
                  <a:cubicBezTo>
                    <a:pt x="851" y="315"/>
                    <a:pt x="840" y="313"/>
                    <a:pt x="846" y="315"/>
                  </a:cubicBezTo>
                  <a:cubicBezTo>
                    <a:pt x="845" y="317"/>
                    <a:pt x="843" y="317"/>
                    <a:pt x="843" y="315"/>
                  </a:cubicBezTo>
                  <a:cubicBezTo>
                    <a:pt x="839" y="318"/>
                    <a:pt x="841" y="321"/>
                    <a:pt x="842" y="326"/>
                  </a:cubicBezTo>
                  <a:cubicBezTo>
                    <a:pt x="837" y="327"/>
                    <a:pt x="839" y="327"/>
                    <a:pt x="835" y="326"/>
                  </a:cubicBezTo>
                  <a:cubicBezTo>
                    <a:pt x="836" y="328"/>
                    <a:pt x="836" y="329"/>
                    <a:pt x="833" y="329"/>
                  </a:cubicBezTo>
                  <a:cubicBezTo>
                    <a:pt x="833" y="332"/>
                    <a:pt x="834" y="344"/>
                    <a:pt x="836" y="340"/>
                  </a:cubicBezTo>
                  <a:cubicBezTo>
                    <a:pt x="839" y="340"/>
                    <a:pt x="836" y="351"/>
                    <a:pt x="840" y="352"/>
                  </a:cubicBezTo>
                  <a:cubicBezTo>
                    <a:pt x="844" y="352"/>
                    <a:pt x="839" y="356"/>
                    <a:pt x="843" y="357"/>
                  </a:cubicBezTo>
                  <a:cubicBezTo>
                    <a:pt x="842" y="357"/>
                    <a:pt x="842" y="360"/>
                    <a:pt x="842" y="360"/>
                  </a:cubicBezTo>
                  <a:cubicBezTo>
                    <a:pt x="840" y="361"/>
                    <a:pt x="839" y="359"/>
                    <a:pt x="839" y="359"/>
                  </a:cubicBezTo>
                  <a:cubicBezTo>
                    <a:pt x="837" y="359"/>
                    <a:pt x="838" y="361"/>
                    <a:pt x="837" y="361"/>
                  </a:cubicBezTo>
                  <a:cubicBezTo>
                    <a:pt x="836" y="362"/>
                    <a:pt x="834" y="361"/>
                    <a:pt x="833" y="361"/>
                  </a:cubicBezTo>
                  <a:cubicBezTo>
                    <a:pt x="830" y="362"/>
                    <a:pt x="826" y="365"/>
                    <a:pt x="823" y="363"/>
                  </a:cubicBezTo>
                  <a:cubicBezTo>
                    <a:pt x="823" y="360"/>
                    <a:pt x="824" y="359"/>
                    <a:pt x="825" y="357"/>
                  </a:cubicBezTo>
                  <a:cubicBezTo>
                    <a:pt x="825" y="354"/>
                    <a:pt x="823" y="350"/>
                    <a:pt x="826" y="349"/>
                  </a:cubicBezTo>
                  <a:cubicBezTo>
                    <a:pt x="826" y="347"/>
                    <a:pt x="822" y="348"/>
                    <a:pt x="823" y="343"/>
                  </a:cubicBezTo>
                  <a:cubicBezTo>
                    <a:pt x="820" y="342"/>
                    <a:pt x="818" y="344"/>
                    <a:pt x="815" y="340"/>
                  </a:cubicBezTo>
                  <a:cubicBezTo>
                    <a:pt x="814" y="336"/>
                    <a:pt x="820" y="339"/>
                    <a:pt x="818" y="333"/>
                  </a:cubicBezTo>
                  <a:cubicBezTo>
                    <a:pt x="817" y="332"/>
                    <a:pt x="816" y="333"/>
                    <a:pt x="816" y="333"/>
                  </a:cubicBezTo>
                  <a:cubicBezTo>
                    <a:pt x="815" y="333"/>
                    <a:pt x="814" y="332"/>
                    <a:pt x="814" y="331"/>
                  </a:cubicBezTo>
                  <a:cubicBezTo>
                    <a:pt x="813" y="330"/>
                    <a:pt x="811" y="329"/>
                    <a:pt x="811" y="328"/>
                  </a:cubicBezTo>
                  <a:cubicBezTo>
                    <a:pt x="810" y="329"/>
                    <a:pt x="808" y="329"/>
                    <a:pt x="806" y="329"/>
                  </a:cubicBezTo>
                  <a:cubicBezTo>
                    <a:pt x="805" y="329"/>
                    <a:pt x="806" y="331"/>
                    <a:pt x="806" y="331"/>
                  </a:cubicBezTo>
                  <a:cubicBezTo>
                    <a:pt x="806" y="335"/>
                    <a:pt x="803" y="327"/>
                    <a:pt x="804" y="333"/>
                  </a:cubicBezTo>
                  <a:cubicBezTo>
                    <a:pt x="800" y="330"/>
                    <a:pt x="800" y="337"/>
                    <a:pt x="795" y="333"/>
                  </a:cubicBezTo>
                  <a:cubicBezTo>
                    <a:pt x="799" y="330"/>
                    <a:pt x="795" y="328"/>
                    <a:pt x="799" y="325"/>
                  </a:cubicBezTo>
                  <a:cubicBezTo>
                    <a:pt x="802" y="323"/>
                    <a:pt x="793" y="324"/>
                    <a:pt x="792" y="326"/>
                  </a:cubicBezTo>
                  <a:cubicBezTo>
                    <a:pt x="792" y="330"/>
                    <a:pt x="790" y="325"/>
                    <a:pt x="791" y="325"/>
                  </a:cubicBezTo>
                  <a:cubicBezTo>
                    <a:pt x="788" y="325"/>
                    <a:pt x="789" y="329"/>
                    <a:pt x="787" y="329"/>
                  </a:cubicBezTo>
                  <a:cubicBezTo>
                    <a:pt x="786" y="329"/>
                    <a:pt x="783" y="331"/>
                    <a:pt x="783" y="332"/>
                  </a:cubicBezTo>
                  <a:cubicBezTo>
                    <a:pt x="782" y="333"/>
                    <a:pt x="781" y="333"/>
                    <a:pt x="781" y="335"/>
                  </a:cubicBezTo>
                  <a:cubicBezTo>
                    <a:pt x="776" y="334"/>
                    <a:pt x="777" y="334"/>
                    <a:pt x="771" y="335"/>
                  </a:cubicBezTo>
                  <a:cubicBezTo>
                    <a:pt x="773" y="335"/>
                    <a:pt x="772" y="338"/>
                    <a:pt x="773" y="339"/>
                  </a:cubicBezTo>
                  <a:cubicBezTo>
                    <a:pt x="774" y="340"/>
                    <a:pt x="776" y="338"/>
                    <a:pt x="777" y="339"/>
                  </a:cubicBezTo>
                  <a:cubicBezTo>
                    <a:pt x="777" y="339"/>
                    <a:pt x="777" y="341"/>
                    <a:pt x="777" y="342"/>
                  </a:cubicBezTo>
                  <a:cubicBezTo>
                    <a:pt x="778" y="342"/>
                    <a:pt x="780" y="341"/>
                    <a:pt x="781" y="342"/>
                  </a:cubicBezTo>
                  <a:cubicBezTo>
                    <a:pt x="782" y="342"/>
                    <a:pt x="781" y="344"/>
                    <a:pt x="781" y="345"/>
                  </a:cubicBezTo>
                  <a:cubicBezTo>
                    <a:pt x="782" y="346"/>
                    <a:pt x="784" y="345"/>
                    <a:pt x="785" y="346"/>
                  </a:cubicBezTo>
                  <a:cubicBezTo>
                    <a:pt x="787" y="346"/>
                    <a:pt x="786" y="343"/>
                    <a:pt x="788" y="343"/>
                  </a:cubicBezTo>
                  <a:cubicBezTo>
                    <a:pt x="794" y="343"/>
                    <a:pt x="798" y="344"/>
                    <a:pt x="798" y="349"/>
                  </a:cubicBezTo>
                  <a:cubicBezTo>
                    <a:pt x="796" y="351"/>
                    <a:pt x="793" y="351"/>
                    <a:pt x="791" y="349"/>
                  </a:cubicBezTo>
                  <a:cubicBezTo>
                    <a:pt x="790" y="350"/>
                    <a:pt x="789" y="353"/>
                    <a:pt x="790" y="356"/>
                  </a:cubicBezTo>
                  <a:cubicBezTo>
                    <a:pt x="787" y="355"/>
                    <a:pt x="787" y="357"/>
                    <a:pt x="788" y="357"/>
                  </a:cubicBezTo>
                  <a:cubicBezTo>
                    <a:pt x="788" y="359"/>
                    <a:pt x="785" y="358"/>
                    <a:pt x="783" y="359"/>
                  </a:cubicBezTo>
                  <a:cubicBezTo>
                    <a:pt x="785" y="364"/>
                    <a:pt x="790" y="366"/>
                    <a:pt x="790" y="373"/>
                  </a:cubicBezTo>
                  <a:cubicBezTo>
                    <a:pt x="793" y="368"/>
                    <a:pt x="791" y="372"/>
                    <a:pt x="794" y="374"/>
                  </a:cubicBezTo>
                  <a:cubicBezTo>
                    <a:pt x="793" y="379"/>
                    <a:pt x="795" y="386"/>
                    <a:pt x="792" y="389"/>
                  </a:cubicBezTo>
                  <a:cubicBezTo>
                    <a:pt x="795" y="393"/>
                    <a:pt x="796" y="397"/>
                    <a:pt x="795" y="404"/>
                  </a:cubicBezTo>
                  <a:cubicBezTo>
                    <a:pt x="791" y="400"/>
                    <a:pt x="793" y="410"/>
                    <a:pt x="791" y="408"/>
                  </a:cubicBezTo>
                  <a:cubicBezTo>
                    <a:pt x="789" y="406"/>
                    <a:pt x="791" y="408"/>
                    <a:pt x="790" y="409"/>
                  </a:cubicBezTo>
                  <a:cubicBezTo>
                    <a:pt x="789" y="410"/>
                    <a:pt x="786" y="410"/>
                    <a:pt x="787" y="415"/>
                  </a:cubicBezTo>
                  <a:cubicBezTo>
                    <a:pt x="782" y="413"/>
                    <a:pt x="786" y="419"/>
                    <a:pt x="781" y="418"/>
                  </a:cubicBezTo>
                  <a:cubicBezTo>
                    <a:pt x="785" y="421"/>
                    <a:pt x="775" y="423"/>
                    <a:pt x="777" y="425"/>
                  </a:cubicBezTo>
                  <a:cubicBezTo>
                    <a:pt x="779" y="427"/>
                    <a:pt x="776" y="425"/>
                    <a:pt x="774" y="427"/>
                  </a:cubicBezTo>
                  <a:cubicBezTo>
                    <a:pt x="773" y="428"/>
                    <a:pt x="774" y="430"/>
                    <a:pt x="773" y="432"/>
                  </a:cubicBezTo>
                  <a:cubicBezTo>
                    <a:pt x="772" y="432"/>
                    <a:pt x="770" y="431"/>
                    <a:pt x="770" y="432"/>
                  </a:cubicBezTo>
                  <a:cubicBezTo>
                    <a:pt x="770" y="432"/>
                    <a:pt x="770" y="434"/>
                    <a:pt x="770" y="434"/>
                  </a:cubicBezTo>
                  <a:cubicBezTo>
                    <a:pt x="769" y="436"/>
                    <a:pt x="764" y="433"/>
                    <a:pt x="766" y="437"/>
                  </a:cubicBezTo>
                  <a:cubicBezTo>
                    <a:pt x="757" y="438"/>
                    <a:pt x="758" y="438"/>
                    <a:pt x="749" y="437"/>
                  </a:cubicBezTo>
                  <a:cubicBezTo>
                    <a:pt x="747" y="437"/>
                    <a:pt x="748" y="440"/>
                    <a:pt x="748" y="441"/>
                  </a:cubicBezTo>
                  <a:cubicBezTo>
                    <a:pt x="744" y="439"/>
                    <a:pt x="740" y="445"/>
                    <a:pt x="739" y="444"/>
                  </a:cubicBezTo>
                  <a:cubicBezTo>
                    <a:pt x="737" y="442"/>
                    <a:pt x="739" y="446"/>
                    <a:pt x="734" y="446"/>
                  </a:cubicBezTo>
                  <a:cubicBezTo>
                    <a:pt x="731" y="446"/>
                    <a:pt x="735" y="448"/>
                    <a:pt x="732" y="448"/>
                  </a:cubicBezTo>
                  <a:cubicBezTo>
                    <a:pt x="729" y="452"/>
                    <a:pt x="727" y="446"/>
                    <a:pt x="724" y="446"/>
                  </a:cubicBezTo>
                  <a:cubicBezTo>
                    <a:pt x="719" y="445"/>
                    <a:pt x="719" y="447"/>
                    <a:pt x="715" y="447"/>
                  </a:cubicBezTo>
                  <a:cubicBezTo>
                    <a:pt x="713" y="448"/>
                    <a:pt x="713" y="450"/>
                    <a:pt x="712" y="453"/>
                  </a:cubicBezTo>
                  <a:cubicBezTo>
                    <a:pt x="708" y="451"/>
                    <a:pt x="708" y="455"/>
                    <a:pt x="705" y="455"/>
                  </a:cubicBezTo>
                  <a:cubicBezTo>
                    <a:pt x="704" y="459"/>
                    <a:pt x="708" y="458"/>
                    <a:pt x="708" y="461"/>
                  </a:cubicBezTo>
                  <a:cubicBezTo>
                    <a:pt x="708" y="462"/>
                    <a:pt x="708" y="464"/>
                    <a:pt x="710" y="464"/>
                  </a:cubicBezTo>
                  <a:cubicBezTo>
                    <a:pt x="711" y="464"/>
                    <a:pt x="710" y="466"/>
                    <a:pt x="711" y="467"/>
                  </a:cubicBezTo>
                  <a:cubicBezTo>
                    <a:pt x="712" y="468"/>
                    <a:pt x="714" y="467"/>
                    <a:pt x="715" y="468"/>
                  </a:cubicBezTo>
                  <a:cubicBezTo>
                    <a:pt x="716" y="468"/>
                    <a:pt x="715" y="470"/>
                    <a:pt x="715" y="471"/>
                  </a:cubicBezTo>
                  <a:cubicBezTo>
                    <a:pt x="716" y="471"/>
                    <a:pt x="718" y="470"/>
                    <a:pt x="718" y="471"/>
                  </a:cubicBezTo>
                  <a:cubicBezTo>
                    <a:pt x="719" y="472"/>
                    <a:pt x="719" y="476"/>
                    <a:pt x="721" y="478"/>
                  </a:cubicBezTo>
                  <a:cubicBezTo>
                    <a:pt x="722" y="479"/>
                    <a:pt x="725" y="482"/>
                    <a:pt x="725" y="482"/>
                  </a:cubicBezTo>
                  <a:cubicBezTo>
                    <a:pt x="726" y="484"/>
                    <a:pt x="725" y="486"/>
                    <a:pt x="725" y="488"/>
                  </a:cubicBezTo>
                  <a:cubicBezTo>
                    <a:pt x="725" y="490"/>
                    <a:pt x="727" y="491"/>
                    <a:pt x="727" y="493"/>
                  </a:cubicBezTo>
                  <a:cubicBezTo>
                    <a:pt x="726" y="496"/>
                    <a:pt x="725" y="496"/>
                    <a:pt x="725" y="498"/>
                  </a:cubicBezTo>
                  <a:cubicBezTo>
                    <a:pt x="725" y="500"/>
                    <a:pt x="726" y="503"/>
                    <a:pt x="722" y="500"/>
                  </a:cubicBezTo>
                  <a:cubicBezTo>
                    <a:pt x="724" y="506"/>
                    <a:pt x="718" y="503"/>
                    <a:pt x="720" y="507"/>
                  </a:cubicBezTo>
                  <a:cubicBezTo>
                    <a:pt x="714" y="505"/>
                    <a:pt x="715" y="510"/>
                    <a:pt x="711" y="510"/>
                  </a:cubicBezTo>
                  <a:cubicBezTo>
                    <a:pt x="709" y="510"/>
                    <a:pt x="710" y="512"/>
                    <a:pt x="710" y="513"/>
                  </a:cubicBezTo>
                  <a:cubicBezTo>
                    <a:pt x="709" y="513"/>
                    <a:pt x="706" y="513"/>
                    <a:pt x="707" y="514"/>
                  </a:cubicBezTo>
                  <a:cubicBezTo>
                    <a:pt x="708" y="516"/>
                    <a:pt x="708" y="515"/>
                    <a:pt x="707" y="516"/>
                  </a:cubicBezTo>
                  <a:cubicBezTo>
                    <a:pt x="706" y="517"/>
                    <a:pt x="705" y="519"/>
                    <a:pt x="703" y="519"/>
                  </a:cubicBezTo>
                  <a:cubicBezTo>
                    <a:pt x="704" y="511"/>
                    <a:pt x="700" y="518"/>
                    <a:pt x="700" y="514"/>
                  </a:cubicBezTo>
                  <a:cubicBezTo>
                    <a:pt x="700" y="513"/>
                    <a:pt x="699" y="510"/>
                    <a:pt x="697" y="509"/>
                  </a:cubicBezTo>
                  <a:cubicBezTo>
                    <a:pt x="697" y="508"/>
                    <a:pt x="695" y="509"/>
                    <a:pt x="694" y="509"/>
                  </a:cubicBezTo>
                  <a:cubicBezTo>
                    <a:pt x="694" y="508"/>
                    <a:pt x="695" y="506"/>
                    <a:pt x="694" y="506"/>
                  </a:cubicBezTo>
                  <a:cubicBezTo>
                    <a:pt x="693" y="505"/>
                    <a:pt x="689" y="506"/>
                    <a:pt x="689" y="505"/>
                  </a:cubicBezTo>
                  <a:cubicBezTo>
                    <a:pt x="688" y="504"/>
                    <a:pt x="689" y="502"/>
                    <a:pt x="689" y="502"/>
                  </a:cubicBezTo>
                  <a:cubicBezTo>
                    <a:pt x="688" y="501"/>
                    <a:pt x="686" y="502"/>
                    <a:pt x="684" y="502"/>
                  </a:cubicBezTo>
                  <a:cubicBezTo>
                    <a:pt x="683" y="502"/>
                    <a:pt x="684" y="498"/>
                    <a:pt x="683" y="498"/>
                  </a:cubicBezTo>
                  <a:cubicBezTo>
                    <a:pt x="682" y="497"/>
                    <a:pt x="681" y="498"/>
                    <a:pt x="682" y="499"/>
                  </a:cubicBezTo>
                  <a:cubicBezTo>
                    <a:pt x="679" y="496"/>
                    <a:pt x="680" y="496"/>
                    <a:pt x="677" y="493"/>
                  </a:cubicBezTo>
                  <a:cubicBezTo>
                    <a:pt x="673" y="492"/>
                    <a:pt x="674" y="498"/>
                    <a:pt x="673" y="500"/>
                  </a:cubicBezTo>
                  <a:cubicBezTo>
                    <a:pt x="673" y="501"/>
                    <a:pt x="671" y="501"/>
                    <a:pt x="670" y="502"/>
                  </a:cubicBezTo>
                  <a:cubicBezTo>
                    <a:pt x="670" y="504"/>
                    <a:pt x="671" y="508"/>
                    <a:pt x="669" y="510"/>
                  </a:cubicBezTo>
                  <a:cubicBezTo>
                    <a:pt x="670" y="511"/>
                    <a:pt x="670" y="512"/>
                    <a:pt x="670" y="514"/>
                  </a:cubicBezTo>
                  <a:cubicBezTo>
                    <a:pt x="671" y="516"/>
                    <a:pt x="673" y="518"/>
                    <a:pt x="673" y="516"/>
                  </a:cubicBezTo>
                  <a:cubicBezTo>
                    <a:pt x="677" y="519"/>
                    <a:pt x="675" y="521"/>
                    <a:pt x="675" y="526"/>
                  </a:cubicBezTo>
                  <a:cubicBezTo>
                    <a:pt x="675" y="527"/>
                    <a:pt x="676" y="527"/>
                    <a:pt x="676" y="528"/>
                  </a:cubicBezTo>
                  <a:cubicBezTo>
                    <a:pt x="677" y="529"/>
                    <a:pt x="678" y="531"/>
                    <a:pt x="679" y="531"/>
                  </a:cubicBezTo>
                  <a:cubicBezTo>
                    <a:pt x="681" y="533"/>
                    <a:pt x="683" y="534"/>
                    <a:pt x="686" y="535"/>
                  </a:cubicBezTo>
                  <a:cubicBezTo>
                    <a:pt x="687" y="536"/>
                    <a:pt x="686" y="537"/>
                    <a:pt x="687" y="537"/>
                  </a:cubicBezTo>
                  <a:cubicBezTo>
                    <a:pt x="689" y="537"/>
                    <a:pt x="688" y="538"/>
                    <a:pt x="689" y="540"/>
                  </a:cubicBezTo>
                  <a:cubicBezTo>
                    <a:pt x="689" y="541"/>
                    <a:pt x="691" y="540"/>
                    <a:pt x="691" y="541"/>
                  </a:cubicBezTo>
                  <a:cubicBezTo>
                    <a:pt x="692" y="542"/>
                    <a:pt x="691" y="545"/>
                    <a:pt x="691" y="547"/>
                  </a:cubicBezTo>
                  <a:cubicBezTo>
                    <a:pt x="692" y="547"/>
                    <a:pt x="694" y="549"/>
                    <a:pt x="694" y="549"/>
                  </a:cubicBezTo>
                  <a:cubicBezTo>
                    <a:pt x="694" y="550"/>
                    <a:pt x="691" y="554"/>
                    <a:pt x="696" y="555"/>
                  </a:cubicBezTo>
                  <a:cubicBezTo>
                    <a:pt x="695" y="558"/>
                    <a:pt x="692" y="557"/>
                    <a:pt x="690" y="556"/>
                  </a:cubicBezTo>
                  <a:cubicBezTo>
                    <a:pt x="688" y="556"/>
                    <a:pt x="684" y="556"/>
                    <a:pt x="683" y="555"/>
                  </a:cubicBezTo>
                  <a:cubicBezTo>
                    <a:pt x="684" y="556"/>
                    <a:pt x="685" y="549"/>
                    <a:pt x="682" y="554"/>
                  </a:cubicBezTo>
                  <a:cubicBezTo>
                    <a:pt x="679" y="552"/>
                    <a:pt x="680" y="549"/>
                    <a:pt x="679" y="547"/>
                  </a:cubicBezTo>
                  <a:cubicBezTo>
                    <a:pt x="678" y="545"/>
                    <a:pt x="676" y="544"/>
                    <a:pt x="675" y="542"/>
                  </a:cubicBezTo>
                  <a:cubicBezTo>
                    <a:pt x="674" y="540"/>
                    <a:pt x="674" y="538"/>
                    <a:pt x="676" y="538"/>
                  </a:cubicBezTo>
                  <a:cubicBezTo>
                    <a:pt x="674" y="535"/>
                    <a:pt x="673" y="531"/>
                    <a:pt x="669" y="530"/>
                  </a:cubicBezTo>
                  <a:cubicBezTo>
                    <a:pt x="669" y="527"/>
                    <a:pt x="667" y="526"/>
                    <a:pt x="669" y="526"/>
                  </a:cubicBezTo>
                  <a:cubicBezTo>
                    <a:pt x="668" y="524"/>
                    <a:pt x="666" y="523"/>
                    <a:pt x="665" y="523"/>
                  </a:cubicBezTo>
                  <a:cubicBezTo>
                    <a:pt x="665" y="521"/>
                    <a:pt x="665" y="519"/>
                    <a:pt x="663" y="519"/>
                  </a:cubicBezTo>
                  <a:cubicBezTo>
                    <a:pt x="663" y="516"/>
                    <a:pt x="664" y="515"/>
                    <a:pt x="665" y="513"/>
                  </a:cubicBezTo>
                  <a:cubicBezTo>
                    <a:pt x="665" y="511"/>
                    <a:pt x="664" y="509"/>
                    <a:pt x="662" y="509"/>
                  </a:cubicBezTo>
                  <a:cubicBezTo>
                    <a:pt x="663" y="507"/>
                    <a:pt x="664" y="506"/>
                    <a:pt x="662" y="506"/>
                  </a:cubicBezTo>
                  <a:cubicBezTo>
                    <a:pt x="662" y="504"/>
                    <a:pt x="665" y="505"/>
                    <a:pt x="668" y="505"/>
                  </a:cubicBezTo>
                  <a:cubicBezTo>
                    <a:pt x="667" y="503"/>
                    <a:pt x="666" y="503"/>
                    <a:pt x="666" y="502"/>
                  </a:cubicBezTo>
                  <a:cubicBezTo>
                    <a:pt x="666" y="501"/>
                    <a:pt x="668" y="500"/>
                    <a:pt x="668" y="499"/>
                  </a:cubicBezTo>
                  <a:cubicBezTo>
                    <a:pt x="667" y="497"/>
                    <a:pt x="665" y="495"/>
                    <a:pt x="665" y="492"/>
                  </a:cubicBezTo>
                  <a:cubicBezTo>
                    <a:pt x="664" y="489"/>
                    <a:pt x="665" y="485"/>
                    <a:pt x="665" y="483"/>
                  </a:cubicBezTo>
                  <a:cubicBezTo>
                    <a:pt x="664" y="482"/>
                    <a:pt x="663" y="482"/>
                    <a:pt x="662" y="481"/>
                  </a:cubicBezTo>
                  <a:cubicBezTo>
                    <a:pt x="661" y="479"/>
                    <a:pt x="661" y="478"/>
                    <a:pt x="661" y="476"/>
                  </a:cubicBezTo>
                  <a:cubicBezTo>
                    <a:pt x="659" y="474"/>
                    <a:pt x="658" y="472"/>
                    <a:pt x="656" y="471"/>
                  </a:cubicBezTo>
                  <a:cubicBezTo>
                    <a:pt x="652" y="470"/>
                    <a:pt x="654" y="476"/>
                    <a:pt x="651" y="472"/>
                  </a:cubicBezTo>
                  <a:cubicBezTo>
                    <a:pt x="649" y="472"/>
                    <a:pt x="650" y="475"/>
                    <a:pt x="649" y="476"/>
                  </a:cubicBezTo>
                  <a:cubicBezTo>
                    <a:pt x="649" y="477"/>
                    <a:pt x="647" y="476"/>
                    <a:pt x="647" y="476"/>
                  </a:cubicBezTo>
                  <a:cubicBezTo>
                    <a:pt x="646" y="477"/>
                    <a:pt x="647" y="480"/>
                    <a:pt x="645" y="479"/>
                  </a:cubicBezTo>
                  <a:cubicBezTo>
                    <a:pt x="642" y="480"/>
                    <a:pt x="642" y="478"/>
                    <a:pt x="641" y="475"/>
                  </a:cubicBezTo>
                  <a:cubicBezTo>
                    <a:pt x="641" y="474"/>
                    <a:pt x="640" y="474"/>
                    <a:pt x="640" y="474"/>
                  </a:cubicBezTo>
                  <a:cubicBezTo>
                    <a:pt x="639" y="472"/>
                    <a:pt x="641" y="472"/>
                    <a:pt x="641" y="471"/>
                  </a:cubicBezTo>
                  <a:cubicBezTo>
                    <a:pt x="641" y="470"/>
                    <a:pt x="637" y="464"/>
                    <a:pt x="641" y="461"/>
                  </a:cubicBezTo>
                  <a:cubicBezTo>
                    <a:pt x="640" y="460"/>
                    <a:pt x="637" y="458"/>
                    <a:pt x="638" y="453"/>
                  </a:cubicBezTo>
                  <a:cubicBezTo>
                    <a:pt x="637" y="453"/>
                    <a:pt x="637" y="454"/>
                    <a:pt x="637" y="455"/>
                  </a:cubicBezTo>
                  <a:cubicBezTo>
                    <a:pt x="634" y="454"/>
                    <a:pt x="636" y="449"/>
                    <a:pt x="634" y="447"/>
                  </a:cubicBezTo>
                  <a:cubicBezTo>
                    <a:pt x="633" y="446"/>
                    <a:pt x="632" y="445"/>
                    <a:pt x="631" y="444"/>
                  </a:cubicBezTo>
                  <a:cubicBezTo>
                    <a:pt x="631" y="443"/>
                    <a:pt x="630" y="442"/>
                    <a:pt x="630" y="441"/>
                  </a:cubicBezTo>
                  <a:cubicBezTo>
                    <a:pt x="629" y="440"/>
                    <a:pt x="624" y="440"/>
                    <a:pt x="626" y="437"/>
                  </a:cubicBezTo>
                  <a:cubicBezTo>
                    <a:pt x="621" y="437"/>
                    <a:pt x="620" y="440"/>
                    <a:pt x="617" y="441"/>
                  </a:cubicBezTo>
                  <a:cubicBezTo>
                    <a:pt x="615" y="441"/>
                    <a:pt x="613" y="441"/>
                    <a:pt x="613" y="443"/>
                  </a:cubicBezTo>
                  <a:cubicBezTo>
                    <a:pt x="603" y="443"/>
                    <a:pt x="603" y="443"/>
                    <a:pt x="603" y="443"/>
                  </a:cubicBezTo>
                  <a:cubicBezTo>
                    <a:pt x="602" y="444"/>
                    <a:pt x="601" y="445"/>
                    <a:pt x="600" y="446"/>
                  </a:cubicBezTo>
                  <a:cubicBezTo>
                    <a:pt x="600" y="446"/>
                    <a:pt x="599" y="445"/>
                    <a:pt x="599" y="447"/>
                  </a:cubicBezTo>
                  <a:cubicBezTo>
                    <a:pt x="599" y="448"/>
                    <a:pt x="596" y="449"/>
                    <a:pt x="595" y="450"/>
                  </a:cubicBezTo>
                  <a:cubicBezTo>
                    <a:pt x="592" y="452"/>
                    <a:pt x="589" y="458"/>
                    <a:pt x="583" y="460"/>
                  </a:cubicBezTo>
                  <a:cubicBezTo>
                    <a:pt x="580" y="462"/>
                    <a:pt x="579" y="467"/>
                    <a:pt x="574" y="468"/>
                  </a:cubicBezTo>
                  <a:cubicBezTo>
                    <a:pt x="576" y="471"/>
                    <a:pt x="575" y="471"/>
                    <a:pt x="571" y="471"/>
                  </a:cubicBezTo>
                  <a:cubicBezTo>
                    <a:pt x="571" y="473"/>
                    <a:pt x="571" y="473"/>
                    <a:pt x="572" y="474"/>
                  </a:cubicBezTo>
                  <a:cubicBezTo>
                    <a:pt x="572" y="475"/>
                    <a:pt x="569" y="475"/>
                    <a:pt x="569" y="474"/>
                  </a:cubicBezTo>
                  <a:cubicBezTo>
                    <a:pt x="567" y="474"/>
                    <a:pt x="568" y="478"/>
                    <a:pt x="564" y="476"/>
                  </a:cubicBezTo>
                  <a:cubicBezTo>
                    <a:pt x="562" y="477"/>
                    <a:pt x="562" y="480"/>
                    <a:pt x="560" y="479"/>
                  </a:cubicBezTo>
                  <a:cubicBezTo>
                    <a:pt x="559" y="482"/>
                    <a:pt x="561" y="482"/>
                    <a:pt x="561" y="483"/>
                  </a:cubicBezTo>
                  <a:cubicBezTo>
                    <a:pt x="561" y="486"/>
                    <a:pt x="559" y="490"/>
                    <a:pt x="558" y="495"/>
                  </a:cubicBezTo>
                  <a:cubicBezTo>
                    <a:pt x="557" y="501"/>
                    <a:pt x="558" y="508"/>
                    <a:pt x="557" y="510"/>
                  </a:cubicBezTo>
                  <a:cubicBezTo>
                    <a:pt x="557" y="511"/>
                    <a:pt x="554" y="510"/>
                    <a:pt x="554" y="510"/>
                  </a:cubicBezTo>
                  <a:cubicBezTo>
                    <a:pt x="553" y="511"/>
                    <a:pt x="554" y="515"/>
                    <a:pt x="553" y="516"/>
                  </a:cubicBezTo>
                  <a:cubicBezTo>
                    <a:pt x="551" y="517"/>
                    <a:pt x="549" y="516"/>
                    <a:pt x="547" y="517"/>
                  </a:cubicBezTo>
                  <a:cubicBezTo>
                    <a:pt x="546" y="518"/>
                    <a:pt x="546" y="521"/>
                    <a:pt x="543" y="520"/>
                  </a:cubicBezTo>
                  <a:cubicBezTo>
                    <a:pt x="539" y="516"/>
                    <a:pt x="537" y="512"/>
                    <a:pt x="536" y="506"/>
                  </a:cubicBezTo>
                  <a:cubicBezTo>
                    <a:pt x="535" y="505"/>
                    <a:pt x="534" y="504"/>
                    <a:pt x="533" y="503"/>
                  </a:cubicBezTo>
                  <a:cubicBezTo>
                    <a:pt x="532" y="503"/>
                    <a:pt x="532" y="501"/>
                    <a:pt x="530" y="502"/>
                  </a:cubicBezTo>
                  <a:cubicBezTo>
                    <a:pt x="529" y="497"/>
                    <a:pt x="532" y="497"/>
                    <a:pt x="533" y="495"/>
                  </a:cubicBezTo>
                  <a:cubicBezTo>
                    <a:pt x="533" y="492"/>
                    <a:pt x="530" y="491"/>
                    <a:pt x="529" y="489"/>
                  </a:cubicBezTo>
                  <a:cubicBezTo>
                    <a:pt x="527" y="488"/>
                    <a:pt x="527" y="485"/>
                    <a:pt x="524" y="485"/>
                  </a:cubicBezTo>
                  <a:cubicBezTo>
                    <a:pt x="524" y="482"/>
                    <a:pt x="523" y="479"/>
                    <a:pt x="522" y="476"/>
                  </a:cubicBezTo>
                  <a:cubicBezTo>
                    <a:pt x="520" y="474"/>
                    <a:pt x="520" y="464"/>
                    <a:pt x="519" y="457"/>
                  </a:cubicBezTo>
                  <a:cubicBezTo>
                    <a:pt x="518" y="453"/>
                    <a:pt x="517" y="445"/>
                    <a:pt x="516" y="440"/>
                  </a:cubicBezTo>
                  <a:cubicBezTo>
                    <a:pt x="514" y="440"/>
                    <a:pt x="510" y="446"/>
                    <a:pt x="513" y="447"/>
                  </a:cubicBezTo>
                  <a:cubicBezTo>
                    <a:pt x="513" y="451"/>
                    <a:pt x="508" y="447"/>
                    <a:pt x="506" y="447"/>
                  </a:cubicBezTo>
                  <a:cubicBezTo>
                    <a:pt x="505" y="447"/>
                    <a:pt x="504" y="447"/>
                    <a:pt x="503" y="447"/>
                  </a:cubicBezTo>
                  <a:cubicBezTo>
                    <a:pt x="502" y="446"/>
                    <a:pt x="501" y="441"/>
                    <a:pt x="498" y="443"/>
                  </a:cubicBezTo>
                  <a:cubicBezTo>
                    <a:pt x="497" y="440"/>
                    <a:pt x="499" y="440"/>
                    <a:pt x="501" y="440"/>
                  </a:cubicBezTo>
                  <a:cubicBezTo>
                    <a:pt x="499" y="438"/>
                    <a:pt x="500" y="438"/>
                    <a:pt x="501" y="436"/>
                  </a:cubicBezTo>
                  <a:cubicBezTo>
                    <a:pt x="500" y="433"/>
                    <a:pt x="497" y="435"/>
                    <a:pt x="495" y="434"/>
                  </a:cubicBezTo>
                  <a:cubicBezTo>
                    <a:pt x="494" y="434"/>
                    <a:pt x="492" y="427"/>
                    <a:pt x="491" y="432"/>
                  </a:cubicBezTo>
                  <a:cubicBezTo>
                    <a:pt x="488" y="432"/>
                    <a:pt x="489" y="427"/>
                    <a:pt x="489" y="427"/>
                  </a:cubicBezTo>
                  <a:cubicBezTo>
                    <a:pt x="489" y="426"/>
                    <a:pt x="486" y="426"/>
                    <a:pt x="487" y="423"/>
                  </a:cubicBezTo>
                  <a:cubicBezTo>
                    <a:pt x="486" y="422"/>
                    <a:pt x="482" y="424"/>
                    <a:pt x="481" y="423"/>
                  </a:cubicBezTo>
                  <a:cubicBezTo>
                    <a:pt x="481" y="423"/>
                    <a:pt x="481" y="420"/>
                    <a:pt x="481" y="420"/>
                  </a:cubicBezTo>
                  <a:cubicBezTo>
                    <a:pt x="478" y="420"/>
                    <a:pt x="475" y="422"/>
                    <a:pt x="473" y="422"/>
                  </a:cubicBezTo>
                  <a:cubicBezTo>
                    <a:pt x="472" y="422"/>
                    <a:pt x="471" y="422"/>
                    <a:pt x="470" y="422"/>
                  </a:cubicBezTo>
                  <a:cubicBezTo>
                    <a:pt x="468" y="421"/>
                    <a:pt x="467" y="420"/>
                    <a:pt x="467" y="423"/>
                  </a:cubicBezTo>
                  <a:cubicBezTo>
                    <a:pt x="454" y="424"/>
                    <a:pt x="443" y="422"/>
                    <a:pt x="433" y="420"/>
                  </a:cubicBezTo>
                  <a:cubicBezTo>
                    <a:pt x="434" y="417"/>
                    <a:pt x="431" y="418"/>
                    <a:pt x="431" y="416"/>
                  </a:cubicBezTo>
                  <a:cubicBezTo>
                    <a:pt x="430" y="413"/>
                    <a:pt x="424" y="419"/>
                    <a:pt x="428" y="413"/>
                  </a:cubicBezTo>
                  <a:cubicBezTo>
                    <a:pt x="426" y="414"/>
                    <a:pt x="425" y="413"/>
                    <a:pt x="425" y="412"/>
                  </a:cubicBezTo>
                  <a:cubicBezTo>
                    <a:pt x="421" y="414"/>
                    <a:pt x="411" y="412"/>
                    <a:pt x="407" y="411"/>
                  </a:cubicBezTo>
                  <a:cubicBezTo>
                    <a:pt x="405" y="410"/>
                    <a:pt x="404" y="410"/>
                    <a:pt x="404" y="408"/>
                  </a:cubicBezTo>
                  <a:cubicBezTo>
                    <a:pt x="398" y="409"/>
                    <a:pt x="399" y="403"/>
                    <a:pt x="394" y="404"/>
                  </a:cubicBezTo>
                  <a:cubicBezTo>
                    <a:pt x="393" y="398"/>
                    <a:pt x="390" y="395"/>
                    <a:pt x="388" y="391"/>
                  </a:cubicBezTo>
                  <a:cubicBezTo>
                    <a:pt x="376" y="389"/>
                    <a:pt x="376" y="395"/>
                    <a:pt x="377" y="402"/>
                  </a:cubicBezTo>
                  <a:cubicBezTo>
                    <a:pt x="377" y="404"/>
                    <a:pt x="383" y="407"/>
                    <a:pt x="387" y="412"/>
                  </a:cubicBezTo>
                  <a:cubicBezTo>
                    <a:pt x="388" y="413"/>
                    <a:pt x="391" y="421"/>
                    <a:pt x="394" y="419"/>
                  </a:cubicBezTo>
                  <a:cubicBezTo>
                    <a:pt x="393" y="422"/>
                    <a:pt x="397" y="422"/>
                    <a:pt x="395" y="426"/>
                  </a:cubicBezTo>
                  <a:cubicBezTo>
                    <a:pt x="399" y="426"/>
                    <a:pt x="407" y="425"/>
                    <a:pt x="402" y="429"/>
                  </a:cubicBezTo>
                  <a:cubicBezTo>
                    <a:pt x="405" y="430"/>
                    <a:pt x="404" y="427"/>
                    <a:pt x="405" y="426"/>
                  </a:cubicBezTo>
                  <a:cubicBezTo>
                    <a:pt x="407" y="425"/>
                    <a:pt x="411" y="426"/>
                    <a:pt x="411" y="423"/>
                  </a:cubicBezTo>
                  <a:cubicBezTo>
                    <a:pt x="411" y="422"/>
                    <a:pt x="413" y="422"/>
                    <a:pt x="414" y="422"/>
                  </a:cubicBezTo>
                  <a:cubicBezTo>
                    <a:pt x="415" y="421"/>
                    <a:pt x="414" y="420"/>
                    <a:pt x="415" y="419"/>
                  </a:cubicBezTo>
                  <a:cubicBezTo>
                    <a:pt x="417" y="418"/>
                    <a:pt x="421" y="418"/>
                    <a:pt x="423" y="418"/>
                  </a:cubicBezTo>
                  <a:cubicBezTo>
                    <a:pt x="424" y="418"/>
                    <a:pt x="421" y="420"/>
                    <a:pt x="422" y="420"/>
                  </a:cubicBezTo>
                  <a:cubicBezTo>
                    <a:pt x="422" y="421"/>
                    <a:pt x="425" y="420"/>
                    <a:pt x="425" y="420"/>
                  </a:cubicBezTo>
                  <a:cubicBezTo>
                    <a:pt x="426" y="423"/>
                    <a:pt x="425" y="425"/>
                    <a:pt x="426" y="426"/>
                  </a:cubicBezTo>
                  <a:cubicBezTo>
                    <a:pt x="425" y="429"/>
                    <a:pt x="430" y="427"/>
                    <a:pt x="431" y="430"/>
                  </a:cubicBezTo>
                  <a:cubicBezTo>
                    <a:pt x="431" y="434"/>
                    <a:pt x="433" y="431"/>
                    <a:pt x="436" y="433"/>
                  </a:cubicBezTo>
                  <a:cubicBezTo>
                    <a:pt x="438" y="434"/>
                    <a:pt x="437" y="436"/>
                    <a:pt x="440" y="437"/>
                  </a:cubicBezTo>
                  <a:cubicBezTo>
                    <a:pt x="437" y="440"/>
                    <a:pt x="441" y="444"/>
                    <a:pt x="440" y="448"/>
                  </a:cubicBezTo>
                  <a:cubicBezTo>
                    <a:pt x="436" y="448"/>
                    <a:pt x="436" y="448"/>
                    <a:pt x="436" y="448"/>
                  </a:cubicBezTo>
                  <a:cubicBezTo>
                    <a:pt x="438" y="454"/>
                    <a:pt x="433" y="452"/>
                    <a:pt x="433" y="457"/>
                  </a:cubicBezTo>
                  <a:cubicBezTo>
                    <a:pt x="431" y="456"/>
                    <a:pt x="429" y="457"/>
                    <a:pt x="429" y="460"/>
                  </a:cubicBezTo>
                  <a:cubicBezTo>
                    <a:pt x="423" y="460"/>
                    <a:pt x="423" y="460"/>
                    <a:pt x="423" y="460"/>
                  </a:cubicBezTo>
                  <a:cubicBezTo>
                    <a:pt x="421" y="460"/>
                    <a:pt x="423" y="462"/>
                    <a:pt x="422" y="464"/>
                  </a:cubicBezTo>
                  <a:cubicBezTo>
                    <a:pt x="422" y="464"/>
                    <a:pt x="420" y="464"/>
                    <a:pt x="419" y="464"/>
                  </a:cubicBezTo>
                  <a:cubicBezTo>
                    <a:pt x="419" y="464"/>
                    <a:pt x="420" y="467"/>
                    <a:pt x="419" y="468"/>
                  </a:cubicBezTo>
                  <a:cubicBezTo>
                    <a:pt x="416" y="468"/>
                    <a:pt x="415" y="468"/>
                    <a:pt x="415" y="471"/>
                  </a:cubicBezTo>
                  <a:cubicBezTo>
                    <a:pt x="412" y="471"/>
                    <a:pt x="411" y="471"/>
                    <a:pt x="409" y="472"/>
                  </a:cubicBezTo>
                  <a:cubicBezTo>
                    <a:pt x="407" y="474"/>
                    <a:pt x="408" y="474"/>
                    <a:pt x="404" y="475"/>
                  </a:cubicBezTo>
                  <a:cubicBezTo>
                    <a:pt x="402" y="475"/>
                    <a:pt x="395" y="478"/>
                    <a:pt x="395" y="482"/>
                  </a:cubicBezTo>
                  <a:cubicBezTo>
                    <a:pt x="394" y="483"/>
                    <a:pt x="391" y="481"/>
                    <a:pt x="390" y="482"/>
                  </a:cubicBezTo>
                  <a:cubicBezTo>
                    <a:pt x="388" y="483"/>
                    <a:pt x="389" y="484"/>
                    <a:pt x="388" y="485"/>
                  </a:cubicBezTo>
                  <a:cubicBezTo>
                    <a:pt x="388" y="485"/>
                    <a:pt x="386" y="485"/>
                    <a:pt x="386" y="485"/>
                  </a:cubicBezTo>
                  <a:cubicBezTo>
                    <a:pt x="386" y="485"/>
                    <a:pt x="382" y="486"/>
                    <a:pt x="381" y="486"/>
                  </a:cubicBezTo>
                  <a:cubicBezTo>
                    <a:pt x="379" y="489"/>
                    <a:pt x="368" y="488"/>
                    <a:pt x="363" y="491"/>
                  </a:cubicBezTo>
                  <a:cubicBezTo>
                    <a:pt x="359" y="491"/>
                    <a:pt x="367" y="493"/>
                    <a:pt x="360" y="493"/>
                  </a:cubicBezTo>
                  <a:cubicBezTo>
                    <a:pt x="360" y="493"/>
                    <a:pt x="358" y="493"/>
                    <a:pt x="358" y="493"/>
                  </a:cubicBezTo>
                  <a:cubicBezTo>
                    <a:pt x="356" y="494"/>
                    <a:pt x="356" y="497"/>
                    <a:pt x="353" y="496"/>
                  </a:cubicBezTo>
                  <a:cubicBezTo>
                    <a:pt x="355" y="493"/>
                    <a:pt x="351" y="494"/>
                    <a:pt x="351" y="493"/>
                  </a:cubicBezTo>
                  <a:cubicBezTo>
                    <a:pt x="350" y="492"/>
                    <a:pt x="352" y="487"/>
                    <a:pt x="348" y="488"/>
                  </a:cubicBezTo>
                  <a:cubicBezTo>
                    <a:pt x="347" y="485"/>
                    <a:pt x="349" y="485"/>
                    <a:pt x="349" y="483"/>
                  </a:cubicBezTo>
                  <a:cubicBezTo>
                    <a:pt x="348" y="482"/>
                    <a:pt x="345" y="481"/>
                    <a:pt x="348" y="481"/>
                  </a:cubicBezTo>
                  <a:cubicBezTo>
                    <a:pt x="347" y="479"/>
                    <a:pt x="346" y="478"/>
                    <a:pt x="344" y="478"/>
                  </a:cubicBezTo>
                  <a:cubicBezTo>
                    <a:pt x="345" y="474"/>
                    <a:pt x="341" y="470"/>
                    <a:pt x="344" y="469"/>
                  </a:cubicBezTo>
                  <a:cubicBezTo>
                    <a:pt x="344" y="468"/>
                    <a:pt x="341" y="469"/>
                    <a:pt x="341" y="468"/>
                  </a:cubicBezTo>
                  <a:cubicBezTo>
                    <a:pt x="339" y="467"/>
                    <a:pt x="340" y="463"/>
                    <a:pt x="341" y="464"/>
                  </a:cubicBezTo>
                  <a:cubicBezTo>
                    <a:pt x="340" y="463"/>
                    <a:pt x="339" y="462"/>
                    <a:pt x="338" y="461"/>
                  </a:cubicBezTo>
                  <a:cubicBezTo>
                    <a:pt x="337" y="460"/>
                    <a:pt x="338" y="460"/>
                    <a:pt x="337" y="460"/>
                  </a:cubicBezTo>
                  <a:cubicBezTo>
                    <a:pt x="336" y="460"/>
                    <a:pt x="334" y="455"/>
                    <a:pt x="334" y="455"/>
                  </a:cubicBezTo>
                  <a:cubicBezTo>
                    <a:pt x="334" y="455"/>
                    <a:pt x="334" y="457"/>
                    <a:pt x="334" y="457"/>
                  </a:cubicBezTo>
                  <a:cubicBezTo>
                    <a:pt x="331" y="455"/>
                    <a:pt x="331" y="450"/>
                    <a:pt x="327" y="450"/>
                  </a:cubicBezTo>
                  <a:cubicBezTo>
                    <a:pt x="330" y="444"/>
                    <a:pt x="323" y="443"/>
                    <a:pt x="324" y="436"/>
                  </a:cubicBezTo>
                  <a:cubicBezTo>
                    <a:pt x="324" y="434"/>
                    <a:pt x="321" y="435"/>
                    <a:pt x="321" y="433"/>
                  </a:cubicBezTo>
                  <a:cubicBezTo>
                    <a:pt x="321" y="430"/>
                    <a:pt x="316" y="432"/>
                    <a:pt x="316" y="430"/>
                  </a:cubicBezTo>
                  <a:cubicBezTo>
                    <a:pt x="317" y="428"/>
                    <a:pt x="317" y="427"/>
                    <a:pt x="314" y="427"/>
                  </a:cubicBezTo>
                  <a:cubicBezTo>
                    <a:pt x="316" y="425"/>
                    <a:pt x="315" y="424"/>
                    <a:pt x="314" y="420"/>
                  </a:cubicBezTo>
                  <a:cubicBezTo>
                    <a:pt x="314" y="420"/>
                    <a:pt x="314" y="418"/>
                    <a:pt x="314" y="418"/>
                  </a:cubicBezTo>
                  <a:cubicBezTo>
                    <a:pt x="314" y="417"/>
                    <a:pt x="313" y="418"/>
                    <a:pt x="313" y="418"/>
                  </a:cubicBezTo>
                  <a:cubicBezTo>
                    <a:pt x="312" y="414"/>
                    <a:pt x="315" y="415"/>
                    <a:pt x="313" y="412"/>
                  </a:cubicBezTo>
                  <a:cubicBezTo>
                    <a:pt x="311" y="410"/>
                    <a:pt x="310" y="419"/>
                    <a:pt x="310" y="412"/>
                  </a:cubicBezTo>
                  <a:cubicBezTo>
                    <a:pt x="310" y="407"/>
                    <a:pt x="305" y="403"/>
                    <a:pt x="300" y="398"/>
                  </a:cubicBezTo>
                  <a:cubicBezTo>
                    <a:pt x="296" y="401"/>
                    <a:pt x="299" y="402"/>
                    <a:pt x="297" y="406"/>
                  </a:cubicBezTo>
                  <a:cubicBezTo>
                    <a:pt x="294" y="407"/>
                    <a:pt x="295" y="404"/>
                    <a:pt x="293" y="404"/>
                  </a:cubicBezTo>
                  <a:cubicBezTo>
                    <a:pt x="291" y="404"/>
                    <a:pt x="291" y="402"/>
                    <a:pt x="289" y="402"/>
                  </a:cubicBezTo>
                  <a:cubicBezTo>
                    <a:pt x="292" y="404"/>
                    <a:pt x="290" y="411"/>
                    <a:pt x="294" y="411"/>
                  </a:cubicBezTo>
                  <a:cubicBezTo>
                    <a:pt x="293" y="414"/>
                    <a:pt x="295" y="418"/>
                    <a:pt x="297" y="423"/>
                  </a:cubicBezTo>
                  <a:cubicBezTo>
                    <a:pt x="297" y="424"/>
                    <a:pt x="297" y="426"/>
                    <a:pt x="297" y="426"/>
                  </a:cubicBezTo>
                  <a:cubicBezTo>
                    <a:pt x="299" y="427"/>
                    <a:pt x="300" y="434"/>
                    <a:pt x="301" y="437"/>
                  </a:cubicBezTo>
                  <a:cubicBezTo>
                    <a:pt x="307" y="437"/>
                    <a:pt x="307" y="437"/>
                    <a:pt x="307" y="437"/>
                  </a:cubicBezTo>
                  <a:cubicBezTo>
                    <a:pt x="306" y="438"/>
                    <a:pt x="306" y="439"/>
                    <a:pt x="306" y="441"/>
                  </a:cubicBezTo>
                  <a:cubicBezTo>
                    <a:pt x="307" y="442"/>
                    <a:pt x="308" y="441"/>
                    <a:pt x="308" y="440"/>
                  </a:cubicBezTo>
                  <a:cubicBezTo>
                    <a:pt x="311" y="442"/>
                    <a:pt x="310" y="444"/>
                    <a:pt x="311" y="447"/>
                  </a:cubicBezTo>
                  <a:cubicBezTo>
                    <a:pt x="312" y="448"/>
                    <a:pt x="314" y="448"/>
                    <a:pt x="314" y="448"/>
                  </a:cubicBezTo>
                  <a:cubicBezTo>
                    <a:pt x="314" y="449"/>
                    <a:pt x="314" y="451"/>
                    <a:pt x="314" y="451"/>
                  </a:cubicBezTo>
                  <a:cubicBezTo>
                    <a:pt x="314" y="451"/>
                    <a:pt x="315" y="451"/>
                    <a:pt x="316" y="451"/>
                  </a:cubicBezTo>
                  <a:cubicBezTo>
                    <a:pt x="316" y="453"/>
                    <a:pt x="314" y="454"/>
                    <a:pt x="314" y="454"/>
                  </a:cubicBezTo>
                  <a:cubicBezTo>
                    <a:pt x="315" y="456"/>
                    <a:pt x="316" y="456"/>
                    <a:pt x="317" y="457"/>
                  </a:cubicBezTo>
                  <a:cubicBezTo>
                    <a:pt x="317" y="457"/>
                    <a:pt x="316" y="459"/>
                    <a:pt x="317" y="460"/>
                  </a:cubicBezTo>
                  <a:cubicBezTo>
                    <a:pt x="317" y="460"/>
                    <a:pt x="318" y="460"/>
                    <a:pt x="318" y="460"/>
                  </a:cubicBezTo>
                  <a:cubicBezTo>
                    <a:pt x="319" y="461"/>
                    <a:pt x="316" y="466"/>
                    <a:pt x="321" y="465"/>
                  </a:cubicBezTo>
                  <a:cubicBezTo>
                    <a:pt x="321" y="468"/>
                    <a:pt x="321" y="471"/>
                    <a:pt x="323" y="474"/>
                  </a:cubicBezTo>
                  <a:cubicBezTo>
                    <a:pt x="323" y="475"/>
                    <a:pt x="325" y="476"/>
                    <a:pt x="325" y="476"/>
                  </a:cubicBezTo>
                  <a:cubicBezTo>
                    <a:pt x="326" y="477"/>
                    <a:pt x="326" y="480"/>
                    <a:pt x="327" y="481"/>
                  </a:cubicBezTo>
                  <a:cubicBezTo>
                    <a:pt x="327" y="481"/>
                    <a:pt x="329" y="481"/>
                    <a:pt x="330" y="482"/>
                  </a:cubicBezTo>
                  <a:cubicBezTo>
                    <a:pt x="331" y="484"/>
                    <a:pt x="328" y="486"/>
                    <a:pt x="331" y="486"/>
                  </a:cubicBezTo>
                  <a:cubicBezTo>
                    <a:pt x="333" y="486"/>
                    <a:pt x="332" y="490"/>
                    <a:pt x="332" y="492"/>
                  </a:cubicBezTo>
                  <a:cubicBezTo>
                    <a:pt x="338" y="489"/>
                    <a:pt x="337" y="495"/>
                    <a:pt x="344" y="493"/>
                  </a:cubicBezTo>
                  <a:cubicBezTo>
                    <a:pt x="344" y="497"/>
                    <a:pt x="346" y="499"/>
                    <a:pt x="346" y="503"/>
                  </a:cubicBezTo>
                  <a:cubicBezTo>
                    <a:pt x="351" y="511"/>
                    <a:pt x="368" y="509"/>
                    <a:pt x="379" y="507"/>
                  </a:cubicBezTo>
                  <a:cubicBezTo>
                    <a:pt x="380" y="508"/>
                    <a:pt x="379" y="505"/>
                    <a:pt x="380" y="505"/>
                  </a:cubicBezTo>
                  <a:cubicBezTo>
                    <a:pt x="383" y="503"/>
                    <a:pt x="390" y="507"/>
                    <a:pt x="388" y="502"/>
                  </a:cubicBezTo>
                  <a:cubicBezTo>
                    <a:pt x="391" y="503"/>
                    <a:pt x="391" y="506"/>
                    <a:pt x="390" y="509"/>
                  </a:cubicBezTo>
                  <a:cubicBezTo>
                    <a:pt x="390" y="509"/>
                    <a:pt x="388" y="510"/>
                    <a:pt x="388" y="510"/>
                  </a:cubicBezTo>
                  <a:cubicBezTo>
                    <a:pt x="388" y="513"/>
                    <a:pt x="389" y="516"/>
                    <a:pt x="388" y="519"/>
                  </a:cubicBezTo>
                  <a:cubicBezTo>
                    <a:pt x="388" y="519"/>
                    <a:pt x="386" y="518"/>
                    <a:pt x="386" y="519"/>
                  </a:cubicBezTo>
                  <a:cubicBezTo>
                    <a:pt x="385" y="519"/>
                    <a:pt x="385" y="525"/>
                    <a:pt x="384" y="527"/>
                  </a:cubicBezTo>
                  <a:cubicBezTo>
                    <a:pt x="384" y="528"/>
                    <a:pt x="380" y="529"/>
                    <a:pt x="381" y="534"/>
                  </a:cubicBezTo>
                  <a:cubicBezTo>
                    <a:pt x="377" y="534"/>
                    <a:pt x="380" y="542"/>
                    <a:pt x="374" y="541"/>
                  </a:cubicBezTo>
                  <a:cubicBezTo>
                    <a:pt x="375" y="545"/>
                    <a:pt x="373" y="546"/>
                    <a:pt x="373" y="549"/>
                  </a:cubicBezTo>
                  <a:cubicBezTo>
                    <a:pt x="368" y="548"/>
                    <a:pt x="371" y="555"/>
                    <a:pt x="366" y="554"/>
                  </a:cubicBezTo>
                  <a:cubicBezTo>
                    <a:pt x="366" y="558"/>
                    <a:pt x="366" y="558"/>
                    <a:pt x="366" y="558"/>
                  </a:cubicBezTo>
                  <a:cubicBezTo>
                    <a:pt x="365" y="558"/>
                    <a:pt x="364" y="556"/>
                    <a:pt x="363" y="556"/>
                  </a:cubicBezTo>
                  <a:cubicBezTo>
                    <a:pt x="360" y="558"/>
                    <a:pt x="362" y="559"/>
                    <a:pt x="358" y="561"/>
                  </a:cubicBezTo>
                  <a:cubicBezTo>
                    <a:pt x="358" y="561"/>
                    <a:pt x="353" y="562"/>
                    <a:pt x="353" y="562"/>
                  </a:cubicBezTo>
                  <a:cubicBezTo>
                    <a:pt x="353" y="562"/>
                    <a:pt x="354" y="563"/>
                    <a:pt x="353" y="563"/>
                  </a:cubicBezTo>
                  <a:cubicBezTo>
                    <a:pt x="352" y="564"/>
                    <a:pt x="349" y="565"/>
                    <a:pt x="348" y="566"/>
                  </a:cubicBezTo>
                  <a:cubicBezTo>
                    <a:pt x="344" y="569"/>
                    <a:pt x="343" y="573"/>
                    <a:pt x="338" y="573"/>
                  </a:cubicBezTo>
                  <a:cubicBezTo>
                    <a:pt x="339" y="577"/>
                    <a:pt x="336" y="577"/>
                    <a:pt x="337" y="580"/>
                  </a:cubicBezTo>
                  <a:cubicBezTo>
                    <a:pt x="335" y="582"/>
                    <a:pt x="334" y="581"/>
                    <a:pt x="332" y="580"/>
                  </a:cubicBezTo>
                  <a:cubicBezTo>
                    <a:pt x="333" y="582"/>
                    <a:pt x="330" y="584"/>
                    <a:pt x="331" y="584"/>
                  </a:cubicBezTo>
                  <a:cubicBezTo>
                    <a:pt x="334" y="587"/>
                    <a:pt x="330" y="585"/>
                    <a:pt x="330" y="589"/>
                  </a:cubicBezTo>
                  <a:cubicBezTo>
                    <a:pt x="329" y="591"/>
                    <a:pt x="327" y="589"/>
                    <a:pt x="327" y="590"/>
                  </a:cubicBezTo>
                  <a:cubicBezTo>
                    <a:pt x="326" y="591"/>
                    <a:pt x="327" y="592"/>
                    <a:pt x="327" y="593"/>
                  </a:cubicBezTo>
                  <a:cubicBezTo>
                    <a:pt x="326" y="594"/>
                    <a:pt x="323" y="605"/>
                    <a:pt x="324" y="608"/>
                  </a:cubicBezTo>
                  <a:cubicBezTo>
                    <a:pt x="324" y="611"/>
                    <a:pt x="325" y="612"/>
                    <a:pt x="327" y="614"/>
                  </a:cubicBezTo>
                  <a:cubicBezTo>
                    <a:pt x="327" y="618"/>
                    <a:pt x="326" y="619"/>
                    <a:pt x="327" y="622"/>
                  </a:cubicBezTo>
                  <a:cubicBezTo>
                    <a:pt x="327" y="623"/>
                    <a:pt x="328" y="628"/>
                    <a:pt x="330" y="628"/>
                  </a:cubicBezTo>
                  <a:cubicBezTo>
                    <a:pt x="334" y="628"/>
                    <a:pt x="325" y="634"/>
                    <a:pt x="332" y="635"/>
                  </a:cubicBezTo>
                  <a:cubicBezTo>
                    <a:pt x="332" y="642"/>
                    <a:pt x="333" y="647"/>
                    <a:pt x="332" y="653"/>
                  </a:cubicBezTo>
                  <a:cubicBezTo>
                    <a:pt x="332" y="657"/>
                    <a:pt x="328" y="661"/>
                    <a:pt x="328" y="664"/>
                  </a:cubicBezTo>
                  <a:cubicBezTo>
                    <a:pt x="325" y="665"/>
                    <a:pt x="320" y="668"/>
                    <a:pt x="318" y="670"/>
                  </a:cubicBezTo>
                  <a:cubicBezTo>
                    <a:pt x="317" y="671"/>
                    <a:pt x="317" y="671"/>
                    <a:pt x="318" y="671"/>
                  </a:cubicBezTo>
                  <a:cubicBezTo>
                    <a:pt x="318" y="673"/>
                    <a:pt x="316" y="672"/>
                    <a:pt x="314" y="673"/>
                  </a:cubicBezTo>
                  <a:cubicBezTo>
                    <a:pt x="313" y="673"/>
                    <a:pt x="314" y="675"/>
                    <a:pt x="313" y="676"/>
                  </a:cubicBezTo>
                  <a:cubicBezTo>
                    <a:pt x="312" y="676"/>
                    <a:pt x="310" y="673"/>
                    <a:pt x="310" y="676"/>
                  </a:cubicBezTo>
                  <a:cubicBezTo>
                    <a:pt x="310" y="677"/>
                    <a:pt x="308" y="676"/>
                    <a:pt x="307" y="677"/>
                  </a:cubicBezTo>
                  <a:cubicBezTo>
                    <a:pt x="305" y="678"/>
                    <a:pt x="305" y="682"/>
                    <a:pt x="301" y="681"/>
                  </a:cubicBezTo>
                  <a:cubicBezTo>
                    <a:pt x="300" y="689"/>
                    <a:pt x="301" y="701"/>
                    <a:pt x="303" y="712"/>
                  </a:cubicBezTo>
                  <a:cubicBezTo>
                    <a:pt x="302" y="713"/>
                    <a:pt x="300" y="714"/>
                    <a:pt x="300" y="712"/>
                  </a:cubicBezTo>
                  <a:cubicBezTo>
                    <a:pt x="298" y="712"/>
                    <a:pt x="299" y="714"/>
                    <a:pt x="299" y="715"/>
                  </a:cubicBezTo>
                  <a:cubicBezTo>
                    <a:pt x="297" y="716"/>
                    <a:pt x="295" y="714"/>
                    <a:pt x="294" y="716"/>
                  </a:cubicBezTo>
                  <a:cubicBezTo>
                    <a:pt x="294" y="718"/>
                    <a:pt x="289" y="718"/>
                    <a:pt x="287" y="721"/>
                  </a:cubicBezTo>
                  <a:cubicBezTo>
                    <a:pt x="287" y="729"/>
                    <a:pt x="287" y="729"/>
                    <a:pt x="287" y="729"/>
                  </a:cubicBezTo>
                  <a:cubicBezTo>
                    <a:pt x="284" y="729"/>
                    <a:pt x="286" y="734"/>
                    <a:pt x="285" y="736"/>
                  </a:cubicBezTo>
                  <a:cubicBezTo>
                    <a:pt x="284" y="737"/>
                    <a:pt x="282" y="737"/>
                    <a:pt x="282" y="737"/>
                  </a:cubicBezTo>
                  <a:cubicBezTo>
                    <a:pt x="281" y="740"/>
                    <a:pt x="281" y="742"/>
                    <a:pt x="279" y="744"/>
                  </a:cubicBezTo>
                  <a:cubicBezTo>
                    <a:pt x="279" y="745"/>
                    <a:pt x="279" y="747"/>
                    <a:pt x="279" y="747"/>
                  </a:cubicBezTo>
                  <a:cubicBezTo>
                    <a:pt x="279" y="748"/>
                    <a:pt x="276" y="747"/>
                    <a:pt x="276" y="747"/>
                  </a:cubicBezTo>
                  <a:cubicBezTo>
                    <a:pt x="276" y="748"/>
                    <a:pt x="277" y="751"/>
                    <a:pt x="276" y="751"/>
                  </a:cubicBezTo>
                  <a:cubicBezTo>
                    <a:pt x="276" y="752"/>
                    <a:pt x="274" y="751"/>
                    <a:pt x="273" y="751"/>
                  </a:cubicBezTo>
                  <a:cubicBezTo>
                    <a:pt x="273" y="752"/>
                    <a:pt x="274" y="754"/>
                    <a:pt x="273" y="754"/>
                  </a:cubicBezTo>
                  <a:cubicBezTo>
                    <a:pt x="273" y="755"/>
                    <a:pt x="271" y="754"/>
                    <a:pt x="271" y="754"/>
                  </a:cubicBezTo>
                  <a:cubicBezTo>
                    <a:pt x="270" y="755"/>
                    <a:pt x="268" y="757"/>
                    <a:pt x="268" y="758"/>
                  </a:cubicBezTo>
                  <a:cubicBezTo>
                    <a:pt x="268" y="760"/>
                    <a:pt x="266" y="759"/>
                    <a:pt x="265" y="760"/>
                  </a:cubicBezTo>
                  <a:cubicBezTo>
                    <a:pt x="265" y="760"/>
                    <a:pt x="265" y="762"/>
                    <a:pt x="265" y="763"/>
                  </a:cubicBezTo>
                  <a:cubicBezTo>
                    <a:pt x="264" y="763"/>
                    <a:pt x="263" y="762"/>
                    <a:pt x="262" y="763"/>
                  </a:cubicBezTo>
                  <a:cubicBezTo>
                    <a:pt x="261" y="763"/>
                    <a:pt x="260" y="765"/>
                    <a:pt x="259" y="765"/>
                  </a:cubicBezTo>
                  <a:cubicBezTo>
                    <a:pt x="259" y="766"/>
                    <a:pt x="257" y="768"/>
                    <a:pt x="257" y="768"/>
                  </a:cubicBezTo>
                  <a:cubicBezTo>
                    <a:pt x="256" y="769"/>
                    <a:pt x="252" y="770"/>
                    <a:pt x="252" y="770"/>
                  </a:cubicBezTo>
                  <a:cubicBezTo>
                    <a:pt x="251" y="769"/>
                    <a:pt x="251" y="769"/>
                    <a:pt x="250" y="770"/>
                  </a:cubicBezTo>
                  <a:cubicBezTo>
                    <a:pt x="248" y="771"/>
                    <a:pt x="247" y="770"/>
                    <a:pt x="244" y="771"/>
                  </a:cubicBezTo>
                  <a:cubicBezTo>
                    <a:pt x="243" y="771"/>
                    <a:pt x="234" y="775"/>
                    <a:pt x="231" y="771"/>
                  </a:cubicBezTo>
                  <a:cubicBezTo>
                    <a:pt x="229" y="771"/>
                    <a:pt x="231" y="773"/>
                    <a:pt x="231" y="772"/>
                  </a:cubicBezTo>
                  <a:cubicBezTo>
                    <a:pt x="229" y="776"/>
                    <a:pt x="226" y="773"/>
                    <a:pt x="222" y="774"/>
                  </a:cubicBezTo>
                  <a:cubicBezTo>
                    <a:pt x="220" y="774"/>
                    <a:pt x="221" y="775"/>
                    <a:pt x="222" y="775"/>
                  </a:cubicBezTo>
                  <a:cubicBezTo>
                    <a:pt x="220" y="777"/>
                    <a:pt x="213" y="774"/>
                    <a:pt x="209" y="774"/>
                  </a:cubicBezTo>
                  <a:cubicBezTo>
                    <a:pt x="209" y="767"/>
                    <a:pt x="203" y="763"/>
                    <a:pt x="206" y="757"/>
                  </a:cubicBezTo>
                  <a:cubicBezTo>
                    <a:pt x="203" y="754"/>
                    <a:pt x="200" y="752"/>
                    <a:pt x="200" y="746"/>
                  </a:cubicBezTo>
                  <a:cubicBezTo>
                    <a:pt x="196" y="750"/>
                    <a:pt x="200" y="748"/>
                    <a:pt x="198" y="742"/>
                  </a:cubicBezTo>
                  <a:cubicBezTo>
                    <a:pt x="196" y="735"/>
                    <a:pt x="187" y="730"/>
                    <a:pt x="189" y="722"/>
                  </a:cubicBezTo>
                  <a:cubicBezTo>
                    <a:pt x="188" y="721"/>
                    <a:pt x="188" y="725"/>
                    <a:pt x="188" y="725"/>
                  </a:cubicBezTo>
                  <a:cubicBezTo>
                    <a:pt x="185" y="724"/>
                    <a:pt x="188" y="715"/>
                    <a:pt x="185" y="719"/>
                  </a:cubicBezTo>
                  <a:cubicBezTo>
                    <a:pt x="183" y="717"/>
                    <a:pt x="183" y="712"/>
                    <a:pt x="184" y="709"/>
                  </a:cubicBezTo>
                  <a:cubicBezTo>
                    <a:pt x="184" y="705"/>
                    <a:pt x="185" y="702"/>
                    <a:pt x="182" y="697"/>
                  </a:cubicBezTo>
                  <a:cubicBezTo>
                    <a:pt x="183" y="695"/>
                    <a:pt x="179" y="696"/>
                    <a:pt x="178" y="695"/>
                  </a:cubicBezTo>
                  <a:cubicBezTo>
                    <a:pt x="177" y="694"/>
                    <a:pt x="182" y="691"/>
                    <a:pt x="175" y="693"/>
                  </a:cubicBezTo>
                  <a:cubicBezTo>
                    <a:pt x="175" y="692"/>
                    <a:pt x="176" y="689"/>
                    <a:pt x="175" y="688"/>
                  </a:cubicBezTo>
                  <a:cubicBezTo>
                    <a:pt x="175" y="688"/>
                    <a:pt x="173" y="689"/>
                    <a:pt x="172" y="688"/>
                  </a:cubicBezTo>
                  <a:cubicBezTo>
                    <a:pt x="172" y="688"/>
                    <a:pt x="176" y="683"/>
                    <a:pt x="171" y="684"/>
                  </a:cubicBezTo>
                  <a:cubicBezTo>
                    <a:pt x="171" y="682"/>
                    <a:pt x="173" y="681"/>
                    <a:pt x="172" y="678"/>
                  </a:cubicBezTo>
                  <a:cubicBezTo>
                    <a:pt x="170" y="677"/>
                    <a:pt x="173" y="672"/>
                    <a:pt x="168" y="673"/>
                  </a:cubicBezTo>
                  <a:cubicBezTo>
                    <a:pt x="168" y="660"/>
                    <a:pt x="169" y="656"/>
                    <a:pt x="175" y="648"/>
                  </a:cubicBezTo>
                  <a:cubicBezTo>
                    <a:pt x="174" y="646"/>
                    <a:pt x="177" y="640"/>
                    <a:pt x="174" y="641"/>
                  </a:cubicBezTo>
                  <a:cubicBezTo>
                    <a:pt x="174" y="638"/>
                    <a:pt x="177" y="640"/>
                    <a:pt x="178" y="639"/>
                  </a:cubicBezTo>
                  <a:cubicBezTo>
                    <a:pt x="179" y="639"/>
                    <a:pt x="178" y="636"/>
                    <a:pt x="179" y="636"/>
                  </a:cubicBezTo>
                  <a:cubicBezTo>
                    <a:pt x="179" y="634"/>
                    <a:pt x="178" y="621"/>
                    <a:pt x="177" y="625"/>
                  </a:cubicBezTo>
                  <a:cubicBezTo>
                    <a:pt x="174" y="623"/>
                    <a:pt x="175" y="619"/>
                    <a:pt x="175" y="617"/>
                  </a:cubicBezTo>
                  <a:cubicBezTo>
                    <a:pt x="175" y="613"/>
                    <a:pt x="176" y="610"/>
                    <a:pt x="175" y="607"/>
                  </a:cubicBezTo>
                  <a:cubicBezTo>
                    <a:pt x="175" y="605"/>
                    <a:pt x="173" y="606"/>
                    <a:pt x="172" y="606"/>
                  </a:cubicBezTo>
                  <a:cubicBezTo>
                    <a:pt x="172" y="605"/>
                    <a:pt x="174" y="604"/>
                    <a:pt x="174" y="603"/>
                  </a:cubicBezTo>
                  <a:cubicBezTo>
                    <a:pt x="174" y="603"/>
                    <a:pt x="172" y="602"/>
                    <a:pt x="172" y="601"/>
                  </a:cubicBezTo>
                  <a:cubicBezTo>
                    <a:pt x="172" y="598"/>
                    <a:pt x="171" y="599"/>
                    <a:pt x="170" y="597"/>
                  </a:cubicBezTo>
                  <a:cubicBezTo>
                    <a:pt x="169" y="597"/>
                    <a:pt x="170" y="595"/>
                    <a:pt x="170" y="594"/>
                  </a:cubicBezTo>
                  <a:cubicBezTo>
                    <a:pt x="169" y="594"/>
                    <a:pt x="166" y="594"/>
                    <a:pt x="167" y="593"/>
                  </a:cubicBezTo>
                  <a:cubicBezTo>
                    <a:pt x="167" y="593"/>
                    <a:pt x="168" y="593"/>
                    <a:pt x="168" y="593"/>
                  </a:cubicBezTo>
                  <a:cubicBezTo>
                    <a:pt x="166" y="590"/>
                    <a:pt x="165" y="589"/>
                    <a:pt x="161" y="587"/>
                  </a:cubicBezTo>
                  <a:cubicBezTo>
                    <a:pt x="160" y="587"/>
                    <a:pt x="161" y="586"/>
                    <a:pt x="160" y="586"/>
                  </a:cubicBezTo>
                  <a:cubicBezTo>
                    <a:pt x="158" y="586"/>
                    <a:pt x="158" y="582"/>
                    <a:pt x="156" y="583"/>
                  </a:cubicBezTo>
                  <a:cubicBezTo>
                    <a:pt x="153" y="571"/>
                    <a:pt x="156" y="561"/>
                    <a:pt x="156" y="548"/>
                  </a:cubicBezTo>
                  <a:cubicBezTo>
                    <a:pt x="155" y="545"/>
                    <a:pt x="152" y="550"/>
                    <a:pt x="153" y="544"/>
                  </a:cubicBezTo>
                  <a:cubicBezTo>
                    <a:pt x="145" y="544"/>
                    <a:pt x="138" y="543"/>
                    <a:pt x="133" y="541"/>
                  </a:cubicBezTo>
                  <a:cubicBezTo>
                    <a:pt x="135" y="533"/>
                    <a:pt x="129" y="542"/>
                    <a:pt x="130" y="534"/>
                  </a:cubicBezTo>
                  <a:cubicBezTo>
                    <a:pt x="124" y="532"/>
                    <a:pt x="123" y="531"/>
                    <a:pt x="115" y="533"/>
                  </a:cubicBezTo>
                  <a:cubicBezTo>
                    <a:pt x="114" y="533"/>
                    <a:pt x="111" y="533"/>
                    <a:pt x="109" y="534"/>
                  </a:cubicBezTo>
                  <a:cubicBezTo>
                    <a:pt x="109" y="534"/>
                    <a:pt x="105" y="536"/>
                    <a:pt x="101" y="535"/>
                  </a:cubicBezTo>
                  <a:cubicBezTo>
                    <a:pt x="103" y="539"/>
                    <a:pt x="105" y="537"/>
                    <a:pt x="98" y="538"/>
                  </a:cubicBezTo>
                  <a:cubicBezTo>
                    <a:pt x="93" y="539"/>
                    <a:pt x="90" y="541"/>
                    <a:pt x="83" y="541"/>
                  </a:cubicBezTo>
                  <a:cubicBezTo>
                    <a:pt x="80" y="541"/>
                    <a:pt x="80" y="540"/>
                    <a:pt x="78" y="540"/>
                  </a:cubicBezTo>
                  <a:cubicBezTo>
                    <a:pt x="69" y="539"/>
                    <a:pt x="60" y="544"/>
                    <a:pt x="52" y="542"/>
                  </a:cubicBezTo>
                  <a:cubicBezTo>
                    <a:pt x="52" y="538"/>
                    <a:pt x="47" y="539"/>
                    <a:pt x="45" y="538"/>
                  </a:cubicBezTo>
                  <a:cubicBezTo>
                    <a:pt x="44" y="538"/>
                    <a:pt x="45" y="536"/>
                    <a:pt x="45" y="535"/>
                  </a:cubicBezTo>
                  <a:cubicBezTo>
                    <a:pt x="44" y="535"/>
                    <a:pt x="41" y="536"/>
                    <a:pt x="41" y="535"/>
                  </a:cubicBezTo>
                  <a:cubicBezTo>
                    <a:pt x="40" y="535"/>
                    <a:pt x="41" y="533"/>
                    <a:pt x="41" y="533"/>
                  </a:cubicBezTo>
                  <a:cubicBezTo>
                    <a:pt x="39" y="532"/>
                    <a:pt x="38" y="533"/>
                    <a:pt x="38" y="531"/>
                  </a:cubicBezTo>
                  <a:cubicBezTo>
                    <a:pt x="38" y="531"/>
                    <a:pt x="35" y="529"/>
                    <a:pt x="35" y="528"/>
                  </a:cubicBezTo>
                  <a:cubicBezTo>
                    <a:pt x="34" y="528"/>
                    <a:pt x="35" y="527"/>
                    <a:pt x="34" y="527"/>
                  </a:cubicBezTo>
                  <a:cubicBezTo>
                    <a:pt x="32" y="527"/>
                    <a:pt x="33" y="525"/>
                    <a:pt x="32" y="524"/>
                  </a:cubicBezTo>
                  <a:cubicBezTo>
                    <a:pt x="31" y="523"/>
                    <a:pt x="30" y="524"/>
                    <a:pt x="29" y="523"/>
                  </a:cubicBezTo>
                  <a:cubicBezTo>
                    <a:pt x="29" y="522"/>
                    <a:pt x="30" y="521"/>
                    <a:pt x="29" y="520"/>
                  </a:cubicBezTo>
                  <a:cubicBezTo>
                    <a:pt x="28" y="519"/>
                    <a:pt x="26" y="521"/>
                    <a:pt x="26" y="519"/>
                  </a:cubicBezTo>
                  <a:cubicBezTo>
                    <a:pt x="26" y="518"/>
                    <a:pt x="28" y="516"/>
                    <a:pt x="28" y="517"/>
                  </a:cubicBezTo>
                  <a:cubicBezTo>
                    <a:pt x="26" y="512"/>
                    <a:pt x="20" y="514"/>
                    <a:pt x="21" y="509"/>
                  </a:cubicBezTo>
                  <a:cubicBezTo>
                    <a:pt x="14" y="511"/>
                    <a:pt x="17" y="503"/>
                    <a:pt x="11" y="505"/>
                  </a:cubicBezTo>
                  <a:cubicBezTo>
                    <a:pt x="12" y="503"/>
                    <a:pt x="13" y="502"/>
                    <a:pt x="12" y="500"/>
                  </a:cubicBezTo>
                  <a:cubicBezTo>
                    <a:pt x="12" y="498"/>
                    <a:pt x="9" y="499"/>
                    <a:pt x="7" y="499"/>
                  </a:cubicBezTo>
                  <a:cubicBezTo>
                    <a:pt x="8" y="496"/>
                    <a:pt x="4" y="496"/>
                    <a:pt x="4" y="495"/>
                  </a:cubicBezTo>
                  <a:cubicBezTo>
                    <a:pt x="4" y="492"/>
                    <a:pt x="6" y="493"/>
                    <a:pt x="4" y="489"/>
                  </a:cubicBezTo>
                  <a:cubicBezTo>
                    <a:pt x="4" y="488"/>
                    <a:pt x="3" y="489"/>
                    <a:pt x="3" y="488"/>
                  </a:cubicBezTo>
                  <a:cubicBezTo>
                    <a:pt x="3" y="487"/>
                    <a:pt x="1" y="483"/>
                    <a:pt x="0" y="482"/>
                  </a:cubicBezTo>
                  <a:cubicBezTo>
                    <a:pt x="0" y="480"/>
                    <a:pt x="3" y="482"/>
                    <a:pt x="4" y="481"/>
                  </a:cubicBezTo>
                  <a:cubicBezTo>
                    <a:pt x="5" y="480"/>
                    <a:pt x="4" y="476"/>
                    <a:pt x="7" y="476"/>
                  </a:cubicBezTo>
                  <a:cubicBezTo>
                    <a:pt x="7" y="453"/>
                    <a:pt x="7" y="453"/>
                    <a:pt x="7" y="453"/>
                  </a:cubicBezTo>
                  <a:cubicBezTo>
                    <a:pt x="7" y="451"/>
                    <a:pt x="4" y="452"/>
                    <a:pt x="4" y="451"/>
                  </a:cubicBezTo>
                  <a:cubicBezTo>
                    <a:pt x="4" y="451"/>
                    <a:pt x="5" y="449"/>
                    <a:pt x="5" y="448"/>
                  </a:cubicBezTo>
                  <a:cubicBezTo>
                    <a:pt x="6" y="446"/>
                    <a:pt x="4" y="445"/>
                    <a:pt x="4" y="443"/>
                  </a:cubicBezTo>
                  <a:cubicBezTo>
                    <a:pt x="9" y="449"/>
                    <a:pt x="4" y="433"/>
                    <a:pt x="10" y="439"/>
                  </a:cubicBezTo>
                  <a:cubicBezTo>
                    <a:pt x="11" y="437"/>
                    <a:pt x="9" y="432"/>
                    <a:pt x="11" y="430"/>
                  </a:cubicBezTo>
                  <a:cubicBezTo>
                    <a:pt x="11" y="430"/>
                    <a:pt x="14" y="430"/>
                    <a:pt x="14" y="430"/>
                  </a:cubicBezTo>
                  <a:cubicBezTo>
                    <a:pt x="14" y="429"/>
                    <a:pt x="12" y="428"/>
                    <a:pt x="12" y="426"/>
                  </a:cubicBezTo>
                  <a:cubicBezTo>
                    <a:pt x="18" y="425"/>
                    <a:pt x="17" y="417"/>
                    <a:pt x="22" y="416"/>
                  </a:cubicBezTo>
                  <a:cubicBezTo>
                    <a:pt x="22" y="411"/>
                    <a:pt x="27" y="411"/>
                    <a:pt x="26" y="406"/>
                  </a:cubicBezTo>
                  <a:cubicBezTo>
                    <a:pt x="29" y="407"/>
                    <a:pt x="29" y="405"/>
                    <a:pt x="29" y="404"/>
                  </a:cubicBezTo>
                  <a:cubicBezTo>
                    <a:pt x="38" y="403"/>
                    <a:pt x="44" y="400"/>
                    <a:pt x="43" y="389"/>
                  </a:cubicBezTo>
                  <a:cubicBezTo>
                    <a:pt x="49" y="391"/>
                    <a:pt x="44" y="382"/>
                    <a:pt x="49" y="382"/>
                  </a:cubicBezTo>
                  <a:cubicBezTo>
                    <a:pt x="49" y="374"/>
                    <a:pt x="49" y="374"/>
                    <a:pt x="49" y="374"/>
                  </a:cubicBezTo>
                  <a:cubicBezTo>
                    <a:pt x="51" y="374"/>
                    <a:pt x="52" y="372"/>
                    <a:pt x="55" y="373"/>
                  </a:cubicBezTo>
                  <a:cubicBezTo>
                    <a:pt x="57" y="370"/>
                    <a:pt x="59" y="368"/>
                    <a:pt x="62" y="364"/>
                  </a:cubicBezTo>
                  <a:cubicBezTo>
                    <a:pt x="62" y="363"/>
                    <a:pt x="63" y="364"/>
                    <a:pt x="63" y="363"/>
                  </a:cubicBezTo>
                  <a:cubicBezTo>
                    <a:pt x="63" y="361"/>
                    <a:pt x="67" y="361"/>
                    <a:pt x="66" y="359"/>
                  </a:cubicBezTo>
                  <a:cubicBezTo>
                    <a:pt x="72" y="360"/>
                    <a:pt x="73" y="355"/>
                    <a:pt x="78" y="356"/>
                  </a:cubicBezTo>
                  <a:cubicBezTo>
                    <a:pt x="76" y="361"/>
                    <a:pt x="85" y="356"/>
                    <a:pt x="83" y="361"/>
                  </a:cubicBezTo>
                  <a:cubicBezTo>
                    <a:pt x="85" y="358"/>
                    <a:pt x="97" y="363"/>
                    <a:pt x="97" y="357"/>
                  </a:cubicBezTo>
                  <a:cubicBezTo>
                    <a:pt x="103" y="356"/>
                    <a:pt x="109" y="355"/>
                    <a:pt x="112" y="350"/>
                  </a:cubicBezTo>
                  <a:cubicBezTo>
                    <a:pt x="114" y="350"/>
                    <a:pt x="116" y="350"/>
                    <a:pt x="116" y="349"/>
                  </a:cubicBezTo>
                  <a:cubicBezTo>
                    <a:pt x="119" y="349"/>
                    <a:pt x="119" y="350"/>
                    <a:pt x="122" y="350"/>
                  </a:cubicBezTo>
                  <a:cubicBezTo>
                    <a:pt x="125" y="350"/>
                    <a:pt x="128" y="349"/>
                    <a:pt x="130" y="349"/>
                  </a:cubicBezTo>
                  <a:cubicBezTo>
                    <a:pt x="130" y="349"/>
                    <a:pt x="131" y="350"/>
                    <a:pt x="132" y="350"/>
                  </a:cubicBezTo>
                  <a:cubicBezTo>
                    <a:pt x="135" y="350"/>
                    <a:pt x="141" y="353"/>
                    <a:pt x="147" y="352"/>
                  </a:cubicBezTo>
                  <a:cubicBezTo>
                    <a:pt x="150" y="351"/>
                    <a:pt x="154" y="347"/>
                    <a:pt x="157" y="350"/>
                  </a:cubicBezTo>
                  <a:cubicBezTo>
                    <a:pt x="159" y="353"/>
                    <a:pt x="158" y="350"/>
                    <a:pt x="163" y="350"/>
                  </a:cubicBezTo>
                  <a:cubicBezTo>
                    <a:pt x="163" y="351"/>
                    <a:pt x="164" y="352"/>
                    <a:pt x="164" y="353"/>
                  </a:cubicBezTo>
                  <a:cubicBezTo>
                    <a:pt x="164" y="353"/>
                    <a:pt x="161" y="354"/>
                    <a:pt x="161" y="354"/>
                  </a:cubicBezTo>
                  <a:cubicBezTo>
                    <a:pt x="161" y="356"/>
                    <a:pt x="162" y="355"/>
                    <a:pt x="163" y="356"/>
                  </a:cubicBezTo>
                  <a:cubicBezTo>
                    <a:pt x="163" y="357"/>
                    <a:pt x="161" y="357"/>
                    <a:pt x="161" y="357"/>
                  </a:cubicBezTo>
                  <a:cubicBezTo>
                    <a:pt x="161" y="358"/>
                    <a:pt x="163" y="359"/>
                    <a:pt x="163" y="360"/>
                  </a:cubicBezTo>
                  <a:cubicBezTo>
                    <a:pt x="162" y="364"/>
                    <a:pt x="160" y="366"/>
                    <a:pt x="164" y="371"/>
                  </a:cubicBezTo>
                  <a:cubicBezTo>
                    <a:pt x="165" y="374"/>
                    <a:pt x="166" y="370"/>
                    <a:pt x="168" y="373"/>
                  </a:cubicBezTo>
                  <a:cubicBezTo>
                    <a:pt x="168" y="374"/>
                    <a:pt x="171" y="373"/>
                    <a:pt x="171" y="374"/>
                  </a:cubicBezTo>
                  <a:cubicBezTo>
                    <a:pt x="171" y="374"/>
                    <a:pt x="171" y="377"/>
                    <a:pt x="171" y="377"/>
                  </a:cubicBezTo>
                  <a:cubicBezTo>
                    <a:pt x="172" y="378"/>
                    <a:pt x="175" y="376"/>
                    <a:pt x="175" y="378"/>
                  </a:cubicBezTo>
                  <a:cubicBezTo>
                    <a:pt x="180" y="376"/>
                    <a:pt x="183" y="382"/>
                    <a:pt x="185" y="378"/>
                  </a:cubicBezTo>
                  <a:cubicBezTo>
                    <a:pt x="187" y="378"/>
                    <a:pt x="186" y="381"/>
                    <a:pt x="186" y="381"/>
                  </a:cubicBezTo>
                  <a:cubicBezTo>
                    <a:pt x="189" y="383"/>
                    <a:pt x="190" y="381"/>
                    <a:pt x="193" y="382"/>
                  </a:cubicBezTo>
                  <a:cubicBezTo>
                    <a:pt x="194" y="383"/>
                    <a:pt x="194" y="385"/>
                    <a:pt x="195" y="385"/>
                  </a:cubicBezTo>
                  <a:cubicBezTo>
                    <a:pt x="195" y="386"/>
                    <a:pt x="197" y="385"/>
                    <a:pt x="198" y="385"/>
                  </a:cubicBezTo>
                  <a:cubicBezTo>
                    <a:pt x="199" y="387"/>
                    <a:pt x="200" y="386"/>
                    <a:pt x="202" y="387"/>
                  </a:cubicBezTo>
                  <a:cubicBezTo>
                    <a:pt x="202" y="387"/>
                    <a:pt x="203" y="389"/>
                    <a:pt x="203" y="389"/>
                  </a:cubicBezTo>
                  <a:cubicBezTo>
                    <a:pt x="204" y="390"/>
                    <a:pt x="206" y="388"/>
                    <a:pt x="207" y="388"/>
                  </a:cubicBezTo>
                  <a:cubicBezTo>
                    <a:pt x="207" y="388"/>
                    <a:pt x="208" y="389"/>
                    <a:pt x="209" y="389"/>
                  </a:cubicBezTo>
                  <a:cubicBezTo>
                    <a:pt x="210" y="390"/>
                    <a:pt x="211" y="389"/>
                    <a:pt x="212" y="389"/>
                  </a:cubicBezTo>
                  <a:cubicBezTo>
                    <a:pt x="212" y="388"/>
                    <a:pt x="214" y="388"/>
                    <a:pt x="214" y="387"/>
                  </a:cubicBezTo>
                  <a:cubicBezTo>
                    <a:pt x="214" y="387"/>
                    <a:pt x="217" y="386"/>
                    <a:pt x="216" y="385"/>
                  </a:cubicBezTo>
                  <a:cubicBezTo>
                    <a:pt x="212" y="382"/>
                    <a:pt x="220" y="383"/>
                    <a:pt x="220" y="378"/>
                  </a:cubicBezTo>
                  <a:cubicBezTo>
                    <a:pt x="224" y="379"/>
                    <a:pt x="224" y="376"/>
                    <a:pt x="229" y="377"/>
                  </a:cubicBezTo>
                  <a:cubicBezTo>
                    <a:pt x="229" y="377"/>
                    <a:pt x="230" y="378"/>
                    <a:pt x="230" y="378"/>
                  </a:cubicBezTo>
                  <a:cubicBezTo>
                    <a:pt x="232" y="379"/>
                    <a:pt x="234" y="378"/>
                    <a:pt x="236" y="378"/>
                  </a:cubicBezTo>
                  <a:cubicBezTo>
                    <a:pt x="236" y="378"/>
                    <a:pt x="238" y="381"/>
                    <a:pt x="238" y="381"/>
                  </a:cubicBezTo>
                  <a:cubicBezTo>
                    <a:pt x="239" y="381"/>
                    <a:pt x="241" y="379"/>
                    <a:pt x="243" y="380"/>
                  </a:cubicBezTo>
                  <a:cubicBezTo>
                    <a:pt x="243" y="380"/>
                    <a:pt x="242" y="382"/>
                    <a:pt x="243" y="382"/>
                  </a:cubicBezTo>
                  <a:cubicBezTo>
                    <a:pt x="244" y="383"/>
                    <a:pt x="246" y="380"/>
                    <a:pt x="248" y="381"/>
                  </a:cubicBezTo>
                  <a:cubicBezTo>
                    <a:pt x="249" y="382"/>
                    <a:pt x="245" y="383"/>
                    <a:pt x="245" y="382"/>
                  </a:cubicBezTo>
                  <a:cubicBezTo>
                    <a:pt x="246" y="385"/>
                    <a:pt x="255" y="385"/>
                    <a:pt x="259" y="385"/>
                  </a:cubicBezTo>
                  <a:cubicBezTo>
                    <a:pt x="259" y="391"/>
                    <a:pt x="271" y="389"/>
                    <a:pt x="273" y="385"/>
                  </a:cubicBezTo>
                  <a:cubicBezTo>
                    <a:pt x="274" y="387"/>
                    <a:pt x="280" y="384"/>
                    <a:pt x="282" y="385"/>
                  </a:cubicBezTo>
                  <a:cubicBezTo>
                    <a:pt x="283" y="387"/>
                    <a:pt x="282" y="385"/>
                    <a:pt x="285" y="385"/>
                  </a:cubicBezTo>
                  <a:cubicBezTo>
                    <a:pt x="287" y="386"/>
                    <a:pt x="289" y="387"/>
                    <a:pt x="292" y="387"/>
                  </a:cubicBezTo>
                  <a:cubicBezTo>
                    <a:pt x="294" y="386"/>
                    <a:pt x="295" y="384"/>
                    <a:pt x="299" y="384"/>
                  </a:cubicBezTo>
                  <a:cubicBezTo>
                    <a:pt x="300" y="381"/>
                    <a:pt x="299" y="376"/>
                    <a:pt x="303" y="375"/>
                  </a:cubicBezTo>
                  <a:cubicBezTo>
                    <a:pt x="303" y="373"/>
                    <a:pt x="301" y="373"/>
                    <a:pt x="301" y="370"/>
                  </a:cubicBezTo>
                  <a:cubicBezTo>
                    <a:pt x="306" y="370"/>
                    <a:pt x="306" y="361"/>
                    <a:pt x="310" y="366"/>
                  </a:cubicBezTo>
                  <a:cubicBezTo>
                    <a:pt x="311" y="360"/>
                    <a:pt x="308" y="359"/>
                    <a:pt x="304" y="359"/>
                  </a:cubicBezTo>
                  <a:cubicBezTo>
                    <a:pt x="305" y="357"/>
                    <a:pt x="306" y="355"/>
                    <a:pt x="306" y="353"/>
                  </a:cubicBezTo>
                  <a:cubicBezTo>
                    <a:pt x="304" y="349"/>
                    <a:pt x="296" y="352"/>
                    <a:pt x="294" y="347"/>
                  </a:cubicBezTo>
                  <a:cubicBezTo>
                    <a:pt x="292" y="349"/>
                    <a:pt x="287" y="349"/>
                    <a:pt x="286" y="352"/>
                  </a:cubicBezTo>
                  <a:cubicBezTo>
                    <a:pt x="284" y="352"/>
                    <a:pt x="285" y="349"/>
                    <a:pt x="285" y="349"/>
                  </a:cubicBezTo>
                  <a:cubicBezTo>
                    <a:pt x="282" y="347"/>
                    <a:pt x="278" y="350"/>
                    <a:pt x="275" y="349"/>
                  </a:cubicBezTo>
                  <a:cubicBezTo>
                    <a:pt x="273" y="350"/>
                    <a:pt x="273" y="352"/>
                    <a:pt x="271" y="352"/>
                  </a:cubicBezTo>
                  <a:cubicBezTo>
                    <a:pt x="267" y="352"/>
                    <a:pt x="267" y="346"/>
                    <a:pt x="261" y="347"/>
                  </a:cubicBezTo>
                  <a:cubicBezTo>
                    <a:pt x="261" y="345"/>
                    <a:pt x="259" y="344"/>
                    <a:pt x="259" y="342"/>
                  </a:cubicBezTo>
                  <a:cubicBezTo>
                    <a:pt x="258" y="342"/>
                    <a:pt x="257" y="342"/>
                    <a:pt x="257" y="340"/>
                  </a:cubicBezTo>
                  <a:cubicBezTo>
                    <a:pt x="256" y="339"/>
                    <a:pt x="254" y="338"/>
                    <a:pt x="251" y="338"/>
                  </a:cubicBezTo>
                  <a:cubicBezTo>
                    <a:pt x="254" y="334"/>
                    <a:pt x="252" y="326"/>
                    <a:pt x="251" y="322"/>
                  </a:cubicBezTo>
                  <a:cubicBezTo>
                    <a:pt x="247" y="325"/>
                    <a:pt x="243" y="319"/>
                    <a:pt x="243" y="326"/>
                  </a:cubicBezTo>
                  <a:cubicBezTo>
                    <a:pt x="238" y="324"/>
                    <a:pt x="238" y="328"/>
                    <a:pt x="234" y="325"/>
                  </a:cubicBezTo>
                  <a:cubicBezTo>
                    <a:pt x="234" y="327"/>
                    <a:pt x="234" y="327"/>
                    <a:pt x="233" y="328"/>
                  </a:cubicBezTo>
                  <a:cubicBezTo>
                    <a:pt x="234" y="329"/>
                    <a:pt x="235" y="329"/>
                    <a:pt x="236" y="331"/>
                  </a:cubicBezTo>
                  <a:cubicBezTo>
                    <a:pt x="236" y="332"/>
                    <a:pt x="235" y="334"/>
                    <a:pt x="238" y="333"/>
                  </a:cubicBezTo>
                  <a:cubicBezTo>
                    <a:pt x="237" y="338"/>
                    <a:pt x="237" y="336"/>
                    <a:pt x="240" y="339"/>
                  </a:cubicBezTo>
                  <a:cubicBezTo>
                    <a:pt x="241" y="342"/>
                    <a:pt x="238" y="341"/>
                    <a:pt x="237" y="342"/>
                  </a:cubicBezTo>
                  <a:cubicBezTo>
                    <a:pt x="237" y="342"/>
                    <a:pt x="235" y="347"/>
                    <a:pt x="234" y="346"/>
                  </a:cubicBezTo>
                  <a:cubicBezTo>
                    <a:pt x="231" y="343"/>
                    <a:pt x="234" y="350"/>
                    <a:pt x="229" y="349"/>
                  </a:cubicBezTo>
                  <a:cubicBezTo>
                    <a:pt x="228" y="348"/>
                    <a:pt x="227" y="346"/>
                    <a:pt x="226" y="346"/>
                  </a:cubicBezTo>
                  <a:cubicBezTo>
                    <a:pt x="225" y="344"/>
                    <a:pt x="227" y="343"/>
                    <a:pt x="229" y="343"/>
                  </a:cubicBezTo>
                  <a:cubicBezTo>
                    <a:pt x="227" y="341"/>
                    <a:pt x="222" y="340"/>
                    <a:pt x="226" y="336"/>
                  </a:cubicBezTo>
                  <a:cubicBezTo>
                    <a:pt x="224" y="335"/>
                    <a:pt x="221" y="337"/>
                    <a:pt x="220" y="336"/>
                  </a:cubicBezTo>
                  <a:cubicBezTo>
                    <a:pt x="219" y="335"/>
                    <a:pt x="223" y="335"/>
                    <a:pt x="223" y="335"/>
                  </a:cubicBezTo>
                  <a:cubicBezTo>
                    <a:pt x="223" y="335"/>
                    <a:pt x="219" y="331"/>
                    <a:pt x="216" y="329"/>
                  </a:cubicBezTo>
                  <a:cubicBezTo>
                    <a:pt x="217" y="323"/>
                    <a:pt x="213" y="321"/>
                    <a:pt x="213" y="315"/>
                  </a:cubicBezTo>
                  <a:cubicBezTo>
                    <a:pt x="214" y="313"/>
                    <a:pt x="209" y="315"/>
                    <a:pt x="209" y="314"/>
                  </a:cubicBezTo>
                  <a:cubicBezTo>
                    <a:pt x="209" y="313"/>
                    <a:pt x="211" y="311"/>
                    <a:pt x="210" y="311"/>
                  </a:cubicBezTo>
                  <a:cubicBezTo>
                    <a:pt x="207" y="309"/>
                    <a:pt x="207" y="311"/>
                    <a:pt x="205" y="310"/>
                  </a:cubicBezTo>
                  <a:cubicBezTo>
                    <a:pt x="204" y="309"/>
                    <a:pt x="206" y="308"/>
                    <a:pt x="206" y="307"/>
                  </a:cubicBezTo>
                  <a:cubicBezTo>
                    <a:pt x="206" y="306"/>
                    <a:pt x="204" y="308"/>
                    <a:pt x="205" y="308"/>
                  </a:cubicBezTo>
                  <a:cubicBezTo>
                    <a:pt x="203" y="308"/>
                    <a:pt x="204" y="306"/>
                    <a:pt x="203" y="305"/>
                  </a:cubicBezTo>
                  <a:cubicBezTo>
                    <a:pt x="198" y="306"/>
                    <a:pt x="198" y="302"/>
                    <a:pt x="192" y="303"/>
                  </a:cubicBezTo>
                  <a:cubicBezTo>
                    <a:pt x="192" y="301"/>
                    <a:pt x="190" y="301"/>
                    <a:pt x="189" y="300"/>
                  </a:cubicBezTo>
                  <a:cubicBezTo>
                    <a:pt x="189" y="299"/>
                    <a:pt x="190" y="297"/>
                    <a:pt x="189" y="297"/>
                  </a:cubicBezTo>
                  <a:cubicBezTo>
                    <a:pt x="189" y="296"/>
                    <a:pt x="187" y="297"/>
                    <a:pt x="186" y="297"/>
                  </a:cubicBezTo>
                  <a:cubicBezTo>
                    <a:pt x="186" y="297"/>
                    <a:pt x="186" y="291"/>
                    <a:pt x="185" y="293"/>
                  </a:cubicBezTo>
                  <a:cubicBezTo>
                    <a:pt x="184" y="294"/>
                    <a:pt x="183" y="293"/>
                    <a:pt x="182" y="291"/>
                  </a:cubicBezTo>
                  <a:cubicBezTo>
                    <a:pt x="182" y="291"/>
                    <a:pt x="180" y="290"/>
                    <a:pt x="181" y="288"/>
                  </a:cubicBezTo>
                  <a:cubicBezTo>
                    <a:pt x="176" y="289"/>
                    <a:pt x="177" y="290"/>
                    <a:pt x="172" y="288"/>
                  </a:cubicBezTo>
                  <a:cubicBezTo>
                    <a:pt x="171" y="289"/>
                    <a:pt x="171" y="291"/>
                    <a:pt x="170" y="291"/>
                  </a:cubicBezTo>
                  <a:cubicBezTo>
                    <a:pt x="168" y="295"/>
                    <a:pt x="172" y="294"/>
                    <a:pt x="172" y="297"/>
                  </a:cubicBezTo>
                  <a:cubicBezTo>
                    <a:pt x="172" y="298"/>
                    <a:pt x="175" y="301"/>
                    <a:pt x="175" y="301"/>
                  </a:cubicBezTo>
                  <a:cubicBezTo>
                    <a:pt x="176" y="302"/>
                    <a:pt x="176" y="303"/>
                    <a:pt x="178" y="303"/>
                  </a:cubicBezTo>
                  <a:cubicBezTo>
                    <a:pt x="176" y="307"/>
                    <a:pt x="181" y="306"/>
                    <a:pt x="182" y="308"/>
                  </a:cubicBezTo>
                  <a:cubicBezTo>
                    <a:pt x="183" y="309"/>
                    <a:pt x="184" y="314"/>
                    <a:pt x="185" y="312"/>
                  </a:cubicBezTo>
                  <a:cubicBezTo>
                    <a:pt x="187" y="310"/>
                    <a:pt x="185" y="313"/>
                    <a:pt x="186" y="314"/>
                  </a:cubicBezTo>
                  <a:cubicBezTo>
                    <a:pt x="188" y="315"/>
                    <a:pt x="191" y="314"/>
                    <a:pt x="192" y="318"/>
                  </a:cubicBezTo>
                  <a:cubicBezTo>
                    <a:pt x="194" y="317"/>
                    <a:pt x="194" y="319"/>
                    <a:pt x="195" y="319"/>
                  </a:cubicBezTo>
                  <a:cubicBezTo>
                    <a:pt x="196" y="319"/>
                    <a:pt x="197" y="318"/>
                    <a:pt x="196" y="318"/>
                  </a:cubicBezTo>
                  <a:cubicBezTo>
                    <a:pt x="198" y="318"/>
                    <a:pt x="198" y="322"/>
                    <a:pt x="199" y="319"/>
                  </a:cubicBezTo>
                  <a:cubicBezTo>
                    <a:pt x="202" y="319"/>
                    <a:pt x="198" y="326"/>
                    <a:pt x="203" y="324"/>
                  </a:cubicBezTo>
                  <a:cubicBezTo>
                    <a:pt x="203" y="327"/>
                    <a:pt x="197" y="324"/>
                    <a:pt x="195" y="325"/>
                  </a:cubicBezTo>
                  <a:cubicBezTo>
                    <a:pt x="196" y="326"/>
                    <a:pt x="197" y="326"/>
                    <a:pt x="198" y="328"/>
                  </a:cubicBezTo>
                  <a:cubicBezTo>
                    <a:pt x="199" y="330"/>
                    <a:pt x="195" y="335"/>
                    <a:pt x="198" y="335"/>
                  </a:cubicBezTo>
                  <a:cubicBezTo>
                    <a:pt x="196" y="337"/>
                    <a:pt x="193" y="337"/>
                    <a:pt x="191" y="338"/>
                  </a:cubicBezTo>
                  <a:cubicBezTo>
                    <a:pt x="193" y="337"/>
                    <a:pt x="191" y="332"/>
                    <a:pt x="193" y="332"/>
                  </a:cubicBezTo>
                  <a:cubicBezTo>
                    <a:pt x="192" y="331"/>
                    <a:pt x="193" y="328"/>
                    <a:pt x="191" y="328"/>
                  </a:cubicBezTo>
                  <a:cubicBezTo>
                    <a:pt x="188" y="328"/>
                    <a:pt x="192" y="326"/>
                    <a:pt x="188" y="324"/>
                  </a:cubicBezTo>
                  <a:cubicBezTo>
                    <a:pt x="186" y="323"/>
                    <a:pt x="183" y="323"/>
                    <a:pt x="184" y="319"/>
                  </a:cubicBezTo>
                  <a:cubicBezTo>
                    <a:pt x="178" y="321"/>
                    <a:pt x="177" y="317"/>
                    <a:pt x="172" y="317"/>
                  </a:cubicBezTo>
                  <a:cubicBezTo>
                    <a:pt x="172" y="313"/>
                    <a:pt x="169" y="312"/>
                    <a:pt x="167" y="308"/>
                  </a:cubicBezTo>
                  <a:cubicBezTo>
                    <a:pt x="166" y="307"/>
                    <a:pt x="165" y="308"/>
                    <a:pt x="165" y="307"/>
                  </a:cubicBezTo>
                  <a:cubicBezTo>
                    <a:pt x="165" y="305"/>
                    <a:pt x="163" y="306"/>
                    <a:pt x="163" y="305"/>
                  </a:cubicBezTo>
                  <a:cubicBezTo>
                    <a:pt x="162" y="305"/>
                    <a:pt x="163" y="303"/>
                    <a:pt x="163" y="303"/>
                  </a:cubicBezTo>
                  <a:cubicBezTo>
                    <a:pt x="161" y="302"/>
                    <a:pt x="158" y="303"/>
                    <a:pt x="157" y="303"/>
                  </a:cubicBezTo>
                  <a:cubicBezTo>
                    <a:pt x="156" y="302"/>
                    <a:pt x="159" y="301"/>
                    <a:pt x="160" y="301"/>
                  </a:cubicBezTo>
                  <a:cubicBezTo>
                    <a:pt x="158" y="298"/>
                    <a:pt x="150" y="298"/>
                    <a:pt x="146" y="300"/>
                  </a:cubicBezTo>
                  <a:cubicBezTo>
                    <a:pt x="145" y="301"/>
                    <a:pt x="148" y="301"/>
                    <a:pt x="149" y="301"/>
                  </a:cubicBezTo>
                  <a:cubicBezTo>
                    <a:pt x="147" y="303"/>
                    <a:pt x="146" y="301"/>
                    <a:pt x="144" y="303"/>
                  </a:cubicBezTo>
                  <a:cubicBezTo>
                    <a:pt x="141" y="304"/>
                    <a:pt x="141" y="309"/>
                    <a:pt x="139" y="308"/>
                  </a:cubicBezTo>
                  <a:cubicBezTo>
                    <a:pt x="133" y="308"/>
                    <a:pt x="132" y="303"/>
                    <a:pt x="125" y="304"/>
                  </a:cubicBezTo>
                  <a:cubicBezTo>
                    <a:pt x="123" y="305"/>
                    <a:pt x="123" y="308"/>
                    <a:pt x="119" y="307"/>
                  </a:cubicBezTo>
                  <a:cubicBezTo>
                    <a:pt x="119" y="317"/>
                    <a:pt x="119" y="317"/>
                    <a:pt x="119" y="317"/>
                  </a:cubicBezTo>
                  <a:cubicBezTo>
                    <a:pt x="115" y="319"/>
                    <a:pt x="106" y="317"/>
                    <a:pt x="108" y="325"/>
                  </a:cubicBezTo>
                  <a:cubicBezTo>
                    <a:pt x="99" y="323"/>
                    <a:pt x="106" y="331"/>
                    <a:pt x="98" y="331"/>
                  </a:cubicBezTo>
                  <a:cubicBezTo>
                    <a:pt x="98" y="332"/>
                    <a:pt x="103" y="336"/>
                    <a:pt x="99" y="336"/>
                  </a:cubicBezTo>
                  <a:cubicBezTo>
                    <a:pt x="99" y="341"/>
                    <a:pt x="97" y="336"/>
                    <a:pt x="94" y="340"/>
                  </a:cubicBezTo>
                  <a:cubicBezTo>
                    <a:pt x="94" y="342"/>
                    <a:pt x="94" y="343"/>
                    <a:pt x="95" y="343"/>
                  </a:cubicBezTo>
                  <a:cubicBezTo>
                    <a:pt x="95" y="346"/>
                    <a:pt x="90" y="344"/>
                    <a:pt x="88" y="345"/>
                  </a:cubicBezTo>
                  <a:cubicBezTo>
                    <a:pt x="87" y="345"/>
                    <a:pt x="87" y="348"/>
                    <a:pt x="85" y="349"/>
                  </a:cubicBezTo>
                  <a:cubicBezTo>
                    <a:pt x="81" y="351"/>
                    <a:pt x="74" y="348"/>
                    <a:pt x="70" y="353"/>
                  </a:cubicBezTo>
                  <a:cubicBezTo>
                    <a:pt x="68" y="352"/>
                    <a:pt x="67" y="349"/>
                    <a:pt x="66" y="347"/>
                  </a:cubicBezTo>
                  <a:cubicBezTo>
                    <a:pt x="60" y="346"/>
                    <a:pt x="53" y="349"/>
                    <a:pt x="50" y="347"/>
                  </a:cubicBezTo>
                  <a:cubicBezTo>
                    <a:pt x="51" y="342"/>
                    <a:pt x="53" y="336"/>
                    <a:pt x="49" y="333"/>
                  </a:cubicBezTo>
                  <a:cubicBezTo>
                    <a:pt x="48" y="331"/>
                    <a:pt x="51" y="330"/>
                    <a:pt x="52" y="328"/>
                  </a:cubicBezTo>
                  <a:cubicBezTo>
                    <a:pt x="53" y="324"/>
                    <a:pt x="50" y="319"/>
                    <a:pt x="53" y="317"/>
                  </a:cubicBezTo>
                  <a:cubicBezTo>
                    <a:pt x="52" y="313"/>
                    <a:pt x="52" y="309"/>
                    <a:pt x="49" y="308"/>
                  </a:cubicBezTo>
                  <a:cubicBezTo>
                    <a:pt x="50" y="307"/>
                    <a:pt x="52" y="307"/>
                    <a:pt x="52" y="304"/>
                  </a:cubicBezTo>
                  <a:cubicBezTo>
                    <a:pt x="55" y="305"/>
                    <a:pt x="64" y="301"/>
                    <a:pt x="63" y="307"/>
                  </a:cubicBezTo>
                  <a:cubicBezTo>
                    <a:pt x="66" y="304"/>
                    <a:pt x="80" y="310"/>
                    <a:pt x="83" y="307"/>
                  </a:cubicBezTo>
                  <a:cubicBezTo>
                    <a:pt x="84" y="305"/>
                    <a:pt x="83" y="306"/>
                    <a:pt x="85" y="307"/>
                  </a:cubicBezTo>
                  <a:cubicBezTo>
                    <a:pt x="85" y="307"/>
                    <a:pt x="86" y="305"/>
                    <a:pt x="87" y="305"/>
                  </a:cubicBezTo>
                  <a:cubicBezTo>
                    <a:pt x="87" y="305"/>
                    <a:pt x="87" y="307"/>
                    <a:pt x="87" y="307"/>
                  </a:cubicBezTo>
                  <a:cubicBezTo>
                    <a:pt x="91" y="306"/>
                    <a:pt x="93" y="304"/>
                    <a:pt x="94" y="300"/>
                  </a:cubicBezTo>
                  <a:cubicBezTo>
                    <a:pt x="94" y="298"/>
                    <a:pt x="97" y="291"/>
                    <a:pt x="94" y="287"/>
                  </a:cubicBezTo>
                  <a:cubicBezTo>
                    <a:pt x="92" y="285"/>
                    <a:pt x="95" y="285"/>
                    <a:pt x="92" y="281"/>
                  </a:cubicBezTo>
                  <a:cubicBezTo>
                    <a:pt x="92" y="280"/>
                    <a:pt x="90" y="280"/>
                    <a:pt x="88" y="280"/>
                  </a:cubicBezTo>
                  <a:cubicBezTo>
                    <a:pt x="89" y="279"/>
                    <a:pt x="90" y="278"/>
                    <a:pt x="90" y="276"/>
                  </a:cubicBezTo>
                  <a:cubicBezTo>
                    <a:pt x="88" y="275"/>
                    <a:pt x="87" y="277"/>
                    <a:pt x="87" y="277"/>
                  </a:cubicBezTo>
                  <a:cubicBezTo>
                    <a:pt x="85" y="277"/>
                    <a:pt x="87" y="275"/>
                    <a:pt x="85" y="274"/>
                  </a:cubicBezTo>
                  <a:cubicBezTo>
                    <a:pt x="84" y="274"/>
                    <a:pt x="80" y="274"/>
                    <a:pt x="78" y="273"/>
                  </a:cubicBezTo>
                  <a:cubicBezTo>
                    <a:pt x="78" y="273"/>
                    <a:pt x="78" y="272"/>
                    <a:pt x="77" y="272"/>
                  </a:cubicBezTo>
                  <a:cubicBezTo>
                    <a:pt x="75" y="272"/>
                    <a:pt x="74" y="272"/>
                    <a:pt x="74" y="270"/>
                  </a:cubicBezTo>
                  <a:cubicBezTo>
                    <a:pt x="73" y="266"/>
                    <a:pt x="77" y="269"/>
                    <a:pt x="77" y="269"/>
                  </a:cubicBezTo>
                  <a:cubicBezTo>
                    <a:pt x="81" y="267"/>
                    <a:pt x="84" y="265"/>
                    <a:pt x="92" y="266"/>
                  </a:cubicBezTo>
                  <a:cubicBezTo>
                    <a:pt x="93" y="264"/>
                    <a:pt x="91" y="263"/>
                    <a:pt x="90" y="263"/>
                  </a:cubicBezTo>
                  <a:cubicBezTo>
                    <a:pt x="91" y="259"/>
                    <a:pt x="96" y="263"/>
                    <a:pt x="98" y="263"/>
                  </a:cubicBezTo>
                  <a:cubicBezTo>
                    <a:pt x="99" y="263"/>
                    <a:pt x="102" y="260"/>
                    <a:pt x="102" y="263"/>
                  </a:cubicBezTo>
                  <a:cubicBezTo>
                    <a:pt x="105" y="261"/>
                    <a:pt x="106" y="256"/>
                    <a:pt x="111" y="256"/>
                  </a:cubicBezTo>
                  <a:cubicBezTo>
                    <a:pt x="109" y="251"/>
                    <a:pt x="115" y="254"/>
                    <a:pt x="113" y="249"/>
                  </a:cubicBezTo>
                  <a:cubicBezTo>
                    <a:pt x="122" y="249"/>
                    <a:pt x="122" y="249"/>
                    <a:pt x="122" y="249"/>
                  </a:cubicBezTo>
                  <a:cubicBezTo>
                    <a:pt x="122" y="248"/>
                    <a:pt x="120" y="248"/>
                    <a:pt x="119" y="248"/>
                  </a:cubicBezTo>
                  <a:cubicBezTo>
                    <a:pt x="120" y="246"/>
                    <a:pt x="123" y="247"/>
                    <a:pt x="122" y="242"/>
                  </a:cubicBezTo>
                  <a:cubicBezTo>
                    <a:pt x="126" y="242"/>
                    <a:pt x="125" y="245"/>
                    <a:pt x="127" y="242"/>
                  </a:cubicBezTo>
                  <a:cubicBezTo>
                    <a:pt x="124" y="235"/>
                    <a:pt x="130" y="238"/>
                    <a:pt x="130" y="231"/>
                  </a:cubicBezTo>
                  <a:cubicBezTo>
                    <a:pt x="132" y="231"/>
                    <a:pt x="134" y="231"/>
                    <a:pt x="136" y="231"/>
                  </a:cubicBezTo>
                  <a:cubicBezTo>
                    <a:pt x="138" y="231"/>
                    <a:pt x="138" y="229"/>
                    <a:pt x="139" y="228"/>
                  </a:cubicBezTo>
                  <a:cubicBezTo>
                    <a:pt x="140" y="228"/>
                    <a:pt x="140" y="229"/>
                    <a:pt x="140" y="230"/>
                  </a:cubicBezTo>
                  <a:cubicBezTo>
                    <a:pt x="142" y="230"/>
                    <a:pt x="141" y="228"/>
                    <a:pt x="142" y="228"/>
                  </a:cubicBezTo>
                  <a:cubicBezTo>
                    <a:pt x="143" y="228"/>
                    <a:pt x="146" y="229"/>
                    <a:pt x="147" y="228"/>
                  </a:cubicBezTo>
                  <a:cubicBezTo>
                    <a:pt x="149" y="228"/>
                    <a:pt x="150" y="224"/>
                    <a:pt x="153" y="225"/>
                  </a:cubicBezTo>
                  <a:cubicBezTo>
                    <a:pt x="152" y="222"/>
                    <a:pt x="148" y="223"/>
                    <a:pt x="149" y="218"/>
                  </a:cubicBezTo>
                  <a:cubicBezTo>
                    <a:pt x="152" y="218"/>
                    <a:pt x="150" y="216"/>
                    <a:pt x="150" y="211"/>
                  </a:cubicBezTo>
                  <a:cubicBezTo>
                    <a:pt x="150" y="208"/>
                    <a:pt x="152" y="205"/>
                    <a:pt x="151" y="202"/>
                  </a:cubicBezTo>
                  <a:cubicBezTo>
                    <a:pt x="157" y="202"/>
                    <a:pt x="157" y="202"/>
                    <a:pt x="157" y="202"/>
                  </a:cubicBezTo>
                  <a:cubicBezTo>
                    <a:pt x="161" y="201"/>
                    <a:pt x="154" y="198"/>
                    <a:pt x="160" y="199"/>
                  </a:cubicBezTo>
                  <a:cubicBezTo>
                    <a:pt x="160" y="200"/>
                    <a:pt x="162" y="200"/>
                    <a:pt x="163" y="200"/>
                  </a:cubicBezTo>
                  <a:cubicBezTo>
                    <a:pt x="160" y="203"/>
                    <a:pt x="160" y="200"/>
                    <a:pt x="161" y="204"/>
                  </a:cubicBezTo>
                  <a:cubicBezTo>
                    <a:pt x="162" y="207"/>
                    <a:pt x="161" y="209"/>
                    <a:pt x="164" y="209"/>
                  </a:cubicBezTo>
                  <a:cubicBezTo>
                    <a:pt x="164" y="211"/>
                    <a:pt x="164" y="213"/>
                    <a:pt x="163" y="213"/>
                  </a:cubicBezTo>
                  <a:cubicBezTo>
                    <a:pt x="162" y="215"/>
                    <a:pt x="169" y="210"/>
                    <a:pt x="171" y="214"/>
                  </a:cubicBezTo>
                  <a:cubicBezTo>
                    <a:pt x="170" y="218"/>
                    <a:pt x="162" y="215"/>
                    <a:pt x="161" y="220"/>
                  </a:cubicBezTo>
                  <a:cubicBezTo>
                    <a:pt x="160" y="223"/>
                    <a:pt x="164" y="223"/>
                    <a:pt x="165" y="224"/>
                  </a:cubicBezTo>
                  <a:cubicBezTo>
                    <a:pt x="167" y="225"/>
                    <a:pt x="167" y="227"/>
                    <a:pt x="170" y="227"/>
                  </a:cubicBezTo>
                  <a:cubicBezTo>
                    <a:pt x="168" y="224"/>
                    <a:pt x="164" y="224"/>
                    <a:pt x="171" y="224"/>
                  </a:cubicBezTo>
                  <a:cubicBezTo>
                    <a:pt x="173" y="224"/>
                    <a:pt x="175" y="224"/>
                    <a:pt x="177" y="224"/>
                  </a:cubicBezTo>
                  <a:cubicBezTo>
                    <a:pt x="179" y="224"/>
                    <a:pt x="180" y="225"/>
                    <a:pt x="182" y="225"/>
                  </a:cubicBezTo>
                  <a:cubicBezTo>
                    <a:pt x="186" y="225"/>
                    <a:pt x="187" y="223"/>
                    <a:pt x="191" y="224"/>
                  </a:cubicBezTo>
                  <a:cubicBezTo>
                    <a:pt x="191" y="224"/>
                    <a:pt x="196" y="226"/>
                    <a:pt x="198" y="224"/>
                  </a:cubicBezTo>
                  <a:cubicBezTo>
                    <a:pt x="198" y="224"/>
                    <a:pt x="198" y="223"/>
                    <a:pt x="198" y="223"/>
                  </a:cubicBezTo>
                  <a:cubicBezTo>
                    <a:pt x="202" y="221"/>
                    <a:pt x="206" y="223"/>
                    <a:pt x="207" y="220"/>
                  </a:cubicBezTo>
                  <a:cubicBezTo>
                    <a:pt x="213" y="225"/>
                    <a:pt x="217" y="215"/>
                    <a:pt x="220" y="218"/>
                  </a:cubicBezTo>
                  <a:cubicBezTo>
                    <a:pt x="220" y="213"/>
                    <a:pt x="220" y="213"/>
                    <a:pt x="220" y="213"/>
                  </a:cubicBezTo>
                  <a:cubicBezTo>
                    <a:pt x="223" y="213"/>
                    <a:pt x="222" y="212"/>
                    <a:pt x="223" y="210"/>
                  </a:cubicBezTo>
                  <a:cubicBezTo>
                    <a:pt x="223" y="210"/>
                    <a:pt x="224" y="206"/>
                    <a:pt x="224" y="206"/>
                  </a:cubicBezTo>
                  <a:cubicBezTo>
                    <a:pt x="226" y="204"/>
                    <a:pt x="224" y="204"/>
                    <a:pt x="224" y="202"/>
                  </a:cubicBezTo>
                  <a:cubicBezTo>
                    <a:pt x="228" y="202"/>
                    <a:pt x="230" y="201"/>
                    <a:pt x="230" y="199"/>
                  </a:cubicBezTo>
                  <a:cubicBezTo>
                    <a:pt x="231" y="199"/>
                    <a:pt x="231" y="200"/>
                    <a:pt x="231" y="202"/>
                  </a:cubicBezTo>
                  <a:cubicBezTo>
                    <a:pt x="233" y="200"/>
                    <a:pt x="234" y="200"/>
                    <a:pt x="237" y="200"/>
                  </a:cubicBezTo>
                  <a:cubicBezTo>
                    <a:pt x="238" y="200"/>
                    <a:pt x="238" y="197"/>
                    <a:pt x="240" y="197"/>
                  </a:cubicBezTo>
                  <a:cubicBezTo>
                    <a:pt x="240" y="194"/>
                    <a:pt x="239" y="192"/>
                    <a:pt x="237" y="192"/>
                  </a:cubicBezTo>
                  <a:cubicBezTo>
                    <a:pt x="238" y="190"/>
                    <a:pt x="238" y="189"/>
                    <a:pt x="238" y="186"/>
                  </a:cubicBezTo>
                  <a:cubicBezTo>
                    <a:pt x="241" y="187"/>
                    <a:pt x="243" y="186"/>
                    <a:pt x="243" y="183"/>
                  </a:cubicBezTo>
                  <a:cubicBezTo>
                    <a:pt x="246" y="187"/>
                    <a:pt x="247" y="182"/>
                    <a:pt x="252" y="183"/>
                  </a:cubicBezTo>
                  <a:cubicBezTo>
                    <a:pt x="253" y="183"/>
                    <a:pt x="254" y="185"/>
                    <a:pt x="254" y="185"/>
                  </a:cubicBezTo>
                  <a:cubicBezTo>
                    <a:pt x="255" y="185"/>
                    <a:pt x="255" y="183"/>
                    <a:pt x="257" y="183"/>
                  </a:cubicBezTo>
                  <a:cubicBezTo>
                    <a:pt x="258" y="183"/>
                    <a:pt x="260" y="185"/>
                    <a:pt x="259" y="185"/>
                  </a:cubicBezTo>
                  <a:cubicBezTo>
                    <a:pt x="261" y="184"/>
                    <a:pt x="260" y="183"/>
                    <a:pt x="261" y="182"/>
                  </a:cubicBezTo>
                  <a:cubicBezTo>
                    <a:pt x="261" y="181"/>
                    <a:pt x="263" y="182"/>
                    <a:pt x="264" y="182"/>
                  </a:cubicBezTo>
                  <a:cubicBezTo>
                    <a:pt x="266" y="180"/>
                    <a:pt x="265" y="178"/>
                    <a:pt x="269" y="179"/>
                  </a:cubicBezTo>
                  <a:cubicBezTo>
                    <a:pt x="267" y="177"/>
                    <a:pt x="269" y="172"/>
                    <a:pt x="265" y="172"/>
                  </a:cubicBezTo>
                  <a:cubicBezTo>
                    <a:pt x="262" y="170"/>
                    <a:pt x="263" y="175"/>
                    <a:pt x="262" y="175"/>
                  </a:cubicBezTo>
                  <a:cubicBezTo>
                    <a:pt x="261" y="175"/>
                    <a:pt x="261" y="173"/>
                    <a:pt x="259" y="173"/>
                  </a:cubicBezTo>
                  <a:cubicBezTo>
                    <a:pt x="259" y="174"/>
                    <a:pt x="258" y="175"/>
                    <a:pt x="258" y="175"/>
                  </a:cubicBezTo>
                  <a:cubicBezTo>
                    <a:pt x="257" y="175"/>
                    <a:pt x="257" y="173"/>
                    <a:pt x="255" y="173"/>
                  </a:cubicBezTo>
                  <a:cubicBezTo>
                    <a:pt x="253" y="174"/>
                    <a:pt x="251" y="176"/>
                    <a:pt x="248" y="175"/>
                  </a:cubicBezTo>
                  <a:cubicBezTo>
                    <a:pt x="247" y="175"/>
                    <a:pt x="247" y="177"/>
                    <a:pt x="247" y="178"/>
                  </a:cubicBezTo>
                  <a:cubicBezTo>
                    <a:pt x="241" y="176"/>
                    <a:pt x="235" y="178"/>
                    <a:pt x="230" y="176"/>
                  </a:cubicBezTo>
                  <a:cubicBezTo>
                    <a:pt x="230" y="176"/>
                    <a:pt x="230" y="174"/>
                    <a:pt x="230" y="173"/>
                  </a:cubicBezTo>
                  <a:cubicBezTo>
                    <a:pt x="229" y="172"/>
                    <a:pt x="225" y="174"/>
                    <a:pt x="224" y="172"/>
                  </a:cubicBezTo>
                  <a:cubicBezTo>
                    <a:pt x="228" y="164"/>
                    <a:pt x="226" y="160"/>
                    <a:pt x="224" y="151"/>
                  </a:cubicBezTo>
                  <a:cubicBezTo>
                    <a:pt x="228" y="151"/>
                    <a:pt x="234" y="145"/>
                    <a:pt x="236" y="148"/>
                  </a:cubicBezTo>
                  <a:cubicBezTo>
                    <a:pt x="238" y="147"/>
                    <a:pt x="235" y="146"/>
                    <a:pt x="237" y="143"/>
                  </a:cubicBezTo>
                  <a:cubicBezTo>
                    <a:pt x="241" y="143"/>
                    <a:pt x="242" y="135"/>
                    <a:pt x="243" y="133"/>
                  </a:cubicBezTo>
                  <a:cubicBezTo>
                    <a:pt x="243" y="133"/>
                    <a:pt x="245" y="133"/>
                    <a:pt x="245" y="133"/>
                  </a:cubicBezTo>
                  <a:cubicBezTo>
                    <a:pt x="246" y="130"/>
                    <a:pt x="240" y="129"/>
                    <a:pt x="243" y="126"/>
                  </a:cubicBezTo>
                  <a:cubicBezTo>
                    <a:pt x="241" y="127"/>
                    <a:pt x="237" y="125"/>
                    <a:pt x="234" y="126"/>
                  </a:cubicBezTo>
                  <a:cubicBezTo>
                    <a:pt x="231" y="126"/>
                    <a:pt x="228" y="129"/>
                    <a:pt x="224" y="129"/>
                  </a:cubicBezTo>
                  <a:cubicBezTo>
                    <a:pt x="222" y="127"/>
                    <a:pt x="222" y="137"/>
                    <a:pt x="223" y="134"/>
                  </a:cubicBezTo>
                  <a:cubicBezTo>
                    <a:pt x="222" y="137"/>
                    <a:pt x="221" y="133"/>
                    <a:pt x="220" y="134"/>
                  </a:cubicBezTo>
                  <a:cubicBezTo>
                    <a:pt x="219" y="136"/>
                    <a:pt x="221" y="138"/>
                    <a:pt x="220" y="140"/>
                  </a:cubicBezTo>
                  <a:cubicBezTo>
                    <a:pt x="220" y="140"/>
                    <a:pt x="216" y="143"/>
                    <a:pt x="214" y="145"/>
                  </a:cubicBezTo>
                  <a:cubicBezTo>
                    <a:pt x="211" y="150"/>
                    <a:pt x="211" y="153"/>
                    <a:pt x="205" y="152"/>
                  </a:cubicBezTo>
                  <a:cubicBezTo>
                    <a:pt x="204" y="154"/>
                    <a:pt x="207" y="156"/>
                    <a:pt x="205" y="157"/>
                  </a:cubicBezTo>
                  <a:cubicBezTo>
                    <a:pt x="203" y="157"/>
                    <a:pt x="204" y="159"/>
                    <a:pt x="203" y="159"/>
                  </a:cubicBezTo>
                  <a:cubicBezTo>
                    <a:pt x="203" y="160"/>
                    <a:pt x="201" y="159"/>
                    <a:pt x="200" y="159"/>
                  </a:cubicBezTo>
                  <a:cubicBezTo>
                    <a:pt x="200" y="160"/>
                    <a:pt x="201" y="162"/>
                    <a:pt x="200" y="162"/>
                  </a:cubicBezTo>
                  <a:cubicBezTo>
                    <a:pt x="200" y="162"/>
                    <a:pt x="199" y="162"/>
                    <a:pt x="199" y="162"/>
                  </a:cubicBezTo>
                  <a:cubicBezTo>
                    <a:pt x="198" y="164"/>
                    <a:pt x="200" y="168"/>
                    <a:pt x="198" y="168"/>
                  </a:cubicBezTo>
                  <a:cubicBezTo>
                    <a:pt x="198" y="169"/>
                    <a:pt x="202" y="170"/>
                    <a:pt x="199" y="171"/>
                  </a:cubicBezTo>
                  <a:cubicBezTo>
                    <a:pt x="201" y="172"/>
                    <a:pt x="202" y="175"/>
                    <a:pt x="206" y="175"/>
                  </a:cubicBezTo>
                  <a:cubicBezTo>
                    <a:pt x="206" y="177"/>
                    <a:pt x="207" y="178"/>
                    <a:pt x="209" y="179"/>
                  </a:cubicBezTo>
                  <a:cubicBezTo>
                    <a:pt x="208" y="180"/>
                    <a:pt x="207" y="181"/>
                    <a:pt x="206" y="182"/>
                  </a:cubicBezTo>
                  <a:cubicBezTo>
                    <a:pt x="205" y="183"/>
                    <a:pt x="206" y="185"/>
                    <a:pt x="205" y="186"/>
                  </a:cubicBezTo>
                  <a:cubicBezTo>
                    <a:pt x="203" y="187"/>
                    <a:pt x="202" y="188"/>
                    <a:pt x="199" y="187"/>
                  </a:cubicBezTo>
                  <a:cubicBezTo>
                    <a:pt x="198" y="193"/>
                    <a:pt x="194" y="195"/>
                    <a:pt x="195" y="203"/>
                  </a:cubicBezTo>
                  <a:cubicBezTo>
                    <a:pt x="190" y="201"/>
                    <a:pt x="190" y="210"/>
                    <a:pt x="186" y="210"/>
                  </a:cubicBezTo>
                  <a:cubicBezTo>
                    <a:pt x="186" y="210"/>
                    <a:pt x="185" y="210"/>
                    <a:pt x="185" y="210"/>
                  </a:cubicBezTo>
                  <a:cubicBezTo>
                    <a:pt x="183" y="210"/>
                    <a:pt x="185" y="212"/>
                    <a:pt x="184" y="213"/>
                  </a:cubicBezTo>
                  <a:cubicBezTo>
                    <a:pt x="181" y="214"/>
                    <a:pt x="178" y="211"/>
                    <a:pt x="177" y="214"/>
                  </a:cubicBezTo>
                  <a:cubicBezTo>
                    <a:pt x="174" y="214"/>
                    <a:pt x="176" y="208"/>
                    <a:pt x="175" y="206"/>
                  </a:cubicBezTo>
                  <a:cubicBezTo>
                    <a:pt x="174" y="205"/>
                    <a:pt x="174" y="202"/>
                    <a:pt x="172" y="202"/>
                  </a:cubicBezTo>
                  <a:cubicBezTo>
                    <a:pt x="169" y="201"/>
                    <a:pt x="174" y="197"/>
                    <a:pt x="168" y="197"/>
                  </a:cubicBezTo>
                  <a:cubicBezTo>
                    <a:pt x="171" y="194"/>
                    <a:pt x="166" y="193"/>
                    <a:pt x="165" y="192"/>
                  </a:cubicBezTo>
                  <a:cubicBezTo>
                    <a:pt x="165" y="191"/>
                    <a:pt x="167" y="190"/>
                    <a:pt x="167" y="189"/>
                  </a:cubicBezTo>
                  <a:cubicBezTo>
                    <a:pt x="167" y="185"/>
                    <a:pt x="163" y="183"/>
                    <a:pt x="160" y="180"/>
                  </a:cubicBezTo>
                  <a:cubicBezTo>
                    <a:pt x="155" y="182"/>
                    <a:pt x="157" y="189"/>
                    <a:pt x="150" y="187"/>
                  </a:cubicBezTo>
                  <a:cubicBezTo>
                    <a:pt x="150" y="189"/>
                    <a:pt x="152" y="189"/>
                    <a:pt x="153" y="189"/>
                  </a:cubicBezTo>
                  <a:cubicBezTo>
                    <a:pt x="153" y="190"/>
                    <a:pt x="151" y="190"/>
                    <a:pt x="150" y="190"/>
                  </a:cubicBezTo>
                  <a:cubicBezTo>
                    <a:pt x="147" y="190"/>
                    <a:pt x="149" y="195"/>
                    <a:pt x="146" y="195"/>
                  </a:cubicBezTo>
                  <a:cubicBezTo>
                    <a:pt x="139" y="196"/>
                    <a:pt x="141" y="189"/>
                    <a:pt x="135" y="190"/>
                  </a:cubicBezTo>
                  <a:cubicBezTo>
                    <a:pt x="135" y="189"/>
                    <a:pt x="136" y="189"/>
                    <a:pt x="137" y="189"/>
                  </a:cubicBezTo>
                  <a:cubicBezTo>
                    <a:pt x="139" y="185"/>
                    <a:pt x="133" y="182"/>
                    <a:pt x="137" y="180"/>
                  </a:cubicBezTo>
                  <a:cubicBezTo>
                    <a:pt x="136" y="179"/>
                    <a:pt x="135" y="178"/>
                    <a:pt x="133" y="178"/>
                  </a:cubicBezTo>
                  <a:cubicBezTo>
                    <a:pt x="132" y="176"/>
                    <a:pt x="135" y="175"/>
                    <a:pt x="135" y="175"/>
                  </a:cubicBezTo>
                  <a:cubicBezTo>
                    <a:pt x="135" y="173"/>
                    <a:pt x="132" y="173"/>
                    <a:pt x="132" y="172"/>
                  </a:cubicBezTo>
                  <a:cubicBezTo>
                    <a:pt x="132" y="171"/>
                    <a:pt x="134" y="163"/>
                    <a:pt x="132" y="168"/>
                  </a:cubicBezTo>
                  <a:cubicBezTo>
                    <a:pt x="129" y="167"/>
                    <a:pt x="131" y="165"/>
                    <a:pt x="133" y="165"/>
                  </a:cubicBezTo>
                  <a:cubicBezTo>
                    <a:pt x="130" y="160"/>
                    <a:pt x="138" y="159"/>
                    <a:pt x="135" y="158"/>
                  </a:cubicBezTo>
                  <a:cubicBezTo>
                    <a:pt x="135" y="156"/>
                    <a:pt x="139" y="158"/>
                    <a:pt x="139" y="155"/>
                  </a:cubicBezTo>
                  <a:cubicBezTo>
                    <a:pt x="139" y="153"/>
                    <a:pt x="140" y="155"/>
                    <a:pt x="140" y="155"/>
                  </a:cubicBezTo>
                  <a:cubicBezTo>
                    <a:pt x="141" y="154"/>
                    <a:pt x="141" y="153"/>
                    <a:pt x="143" y="152"/>
                  </a:cubicBezTo>
                  <a:cubicBezTo>
                    <a:pt x="145" y="152"/>
                    <a:pt x="144" y="150"/>
                    <a:pt x="144" y="148"/>
                  </a:cubicBezTo>
                  <a:cubicBezTo>
                    <a:pt x="147" y="149"/>
                    <a:pt x="149" y="148"/>
                    <a:pt x="149" y="145"/>
                  </a:cubicBezTo>
                  <a:cubicBezTo>
                    <a:pt x="153" y="144"/>
                    <a:pt x="150" y="150"/>
                    <a:pt x="156" y="148"/>
                  </a:cubicBezTo>
                  <a:cubicBezTo>
                    <a:pt x="156" y="147"/>
                    <a:pt x="154" y="147"/>
                    <a:pt x="153" y="147"/>
                  </a:cubicBezTo>
                  <a:cubicBezTo>
                    <a:pt x="157" y="144"/>
                    <a:pt x="161" y="145"/>
                    <a:pt x="164" y="141"/>
                  </a:cubicBezTo>
                  <a:cubicBezTo>
                    <a:pt x="164" y="141"/>
                    <a:pt x="164" y="139"/>
                    <a:pt x="164" y="138"/>
                  </a:cubicBezTo>
                  <a:cubicBezTo>
                    <a:pt x="164" y="138"/>
                    <a:pt x="166" y="139"/>
                    <a:pt x="167" y="138"/>
                  </a:cubicBezTo>
                  <a:cubicBezTo>
                    <a:pt x="167" y="137"/>
                    <a:pt x="166" y="135"/>
                    <a:pt x="167" y="134"/>
                  </a:cubicBezTo>
                  <a:cubicBezTo>
                    <a:pt x="167" y="133"/>
                    <a:pt x="171" y="132"/>
                    <a:pt x="171" y="131"/>
                  </a:cubicBezTo>
                  <a:cubicBezTo>
                    <a:pt x="172" y="130"/>
                    <a:pt x="170" y="127"/>
                    <a:pt x="171" y="126"/>
                  </a:cubicBezTo>
                  <a:cubicBezTo>
                    <a:pt x="171" y="125"/>
                    <a:pt x="173" y="128"/>
                    <a:pt x="174" y="127"/>
                  </a:cubicBezTo>
                  <a:cubicBezTo>
                    <a:pt x="173" y="128"/>
                    <a:pt x="176" y="120"/>
                    <a:pt x="175" y="120"/>
                  </a:cubicBezTo>
                  <a:cubicBezTo>
                    <a:pt x="178" y="124"/>
                    <a:pt x="179" y="118"/>
                    <a:pt x="182" y="117"/>
                  </a:cubicBezTo>
                  <a:cubicBezTo>
                    <a:pt x="182" y="115"/>
                    <a:pt x="185" y="114"/>
                    <a:pt x="182" y="113"/>
                  </a:cubicBezTo>
                  <a:cubicBezTo>
                    <a:pt x="182" y="110"/>
                    <a:pt x="186" y="113"/>
                    <a:pt x="186" y="109"/>
                  </a:cubicBezTo>
                  <a:cubicBezTo>
                    <a:pt x="187" y="107"/>
                    <a:pt x="189" y="108"/>
                    <a:pt x="191" y="108"/>
                  </a:cubicBezTo>
                  <a:cubicBezTo>
                    <a:pt x="191" y="106"/>
                    <a:pt x="190" y="105"/>
                    <a:pt x="189" y="105"/>
                  </a:cubicBezTo>
                  <a:cubicBezTo>
                    <a:pt x="193" y="102"/>
                    <a:pt x="196" y="101"/>
                    <a:pt x="199" y="101"/>
                  </a:cubicBezTo>
                  <a:cubicBezTo>
                    <a:pt x="201" y="99"/>
                    <a:pt x="199" y="98"/>
                    <a:pt x="200" y="95"/>
                  </a:cubicBezTo>
                  <a:cubicBezTo>
                    <a:pt x="202" y="94"/>
                    <a:pt x="205" y="93"/>
                    <a:pt x="205" y="91"/>
                  </a:cubicBezTo>
                  <a:cubicBezTo>
                    <a:pt x="205" y="87"/>
                    <a:pt x="209" y="92"/>
                    <a:pt x="209" y="86"/>
                  </a:cubicBezTo>
                  <a:cubicBezTo>
                    <a:pt x="214" y="85"/>
                    <a:pt x="220" y="89"/>
                    <a:pt x="220" y="81"/>
                  </a:cubicBezTo>
                  <a:cubicBezTo>
                    <a:pt x="223" y="83"/>
                    <a:pt x="229" y="79"/>
                    <a:pt x="233" y="82"/>
                  </a:cubicBezTo>
                  <a:cubicBezTo>
                    <a:pt x="234" y="81"/>
                    <a:pt x="235" y="80"/>
                    <a:pt x="236" y="78"/>
                  </a:cubicBezTo>
                  <a:cubicBezTo>
                    <a:pt x="240" y="76"/>
                    <a:pt x="243" y="82"/>
                    <a:pt x="243" y="77"/>
                  </a:cubicBezTo>
                  <a:cubicBezTo>
                    <a:pt x="245" y="77"/>
                    <a:pt x="245" y="80"/>
                    <a:pt x="248" y="81"/>
                  </a:cubicBezTo>
                  <a:cubicBezTo>
                    <a:pt x="250" y="80"/>
                    <a:pt x="249" y="76"/>
                    <a:pt x="254" y="78"/>
                  </a:cubicBezTo>
                  <a:cubicBezTo>
                    <a:pt x="254" y="80"/>
                    <a:pt x="252" y="80"/>
                    <a:pt x="252" y="82"/>
                  </a:cubicBezTo>
                  <a:cubicBezTo>
                    <a:pt x="253" y="83"/>
                    <a:pt x="260" y="76"/>
                    <a:pt x="264" y="79"/>
                  </a:cubicBezTo>
                  <a:cubicBezTo>
                    <a:pt x="265" y="81"/>
                    <a:pt x="264" y="79"/>
                    <a:pt x="266" y="79"/>
                  </a:cubicBezTo>
                  <a:cubicBezTo>
                    <a:pt x="269" y="80"/>
                    <a:pt x="272" y="82"/>
                    <a:pt x="276" y="81"/>
                  </a:cubicBezTo>
                  <a:cubicBezTo>
                    <a:pt x="276" y="82"/>
                    <a:pt x="277" y="84"/>
                    <a:pt x="276" y="85"/>
                  </a:cubicBezTo>
                  <a:cubicBezTo>
                    <a:pt x="276" y="86"/>
                    <a:pt x="274" y="85"/>
                    <a:pt x="273" y="85"/>
                  </a:cubicBezTo>
                  <a:cubicBezTo>
                    <a:pt x="272" y="86"/>
                    <a:pt x="273" y="89"/>
                    <a:pt x="271" y="88"/>
                  </a:cubicBezTo>
                  <a:cubicBezTo>
                    <a:pt x="273" y="91"/>
                    <a:pt x="282" y="89"/>
                    <a:pt x="285" y="88"/>
                  </a:cubicBezTo>
                  <a:cubicBezTo>
                    <a:pt x="288" y="86"/>
                    <a:pt x="287" y="90"/>
                    <a:pt x="287" y="91"/>
                  </a:cubicBezTo>
                  <a:cubicBezTo>
                    <a:pt x="289" y="92"/>
                    <a:pt x="292" y="90"/>
                    <a:pt x="292" y="92"/>
                  </a:cubicBezTo>
                  <a:cubicBezTo>
                    <a:pt x="302" y="90"/>
                    <a:pt x="304" y="98"/>
                    <a:pt x="310" y="95"/>
                  </a:cubicBezTo>
                  <a:cubicBezTo>
                    <a:pt x="309" y="99"/>
                    <a:pt x="314" y="97"/>
                    <a:pt x="314" y="101"/>
                  </a:cubicBezTo>
                  <a:cubicBezTo>
                    <a:pt x="318" y="101"/>
                    <a:pt x="323" y="100"/>
                    <a:pt x="320" y="103"/>
                  </a:cubicBezTo>
                  <a:cubicBezTo>
                    <a:pt x="323" y="104"/>
                    <a:pt x="326" y="104"/>
                    <a:pt x="328" y="105"/>
                  </a:cubicBezTo>
                  <a:cubicBezTo>
                    <a:pt x="328" y="105"/>
                    <a:pt x="328" y="107"/>
                    <a:pt x="328" y="108"/>
                  </a:cubicBezTo>
                  <a:cubicBezTo>
                    <a:pt x="329" y="108"/>
                    <a:pt x="332" y="107"/>
                    <a:pt x="332" y="108"/>
                  </a:cubicBezTo>
                  <a:cubicBezTo>
                    <a:pt x="334" y="113"/>
                    <a:pt x="334" y="115"/>
                    <a:pt x="332" y="120"/>
                  </a:cubicBezTo>
                  <a:cubicBezTo>
                    <a:pt x="330" y="117"/>
                    <a:pt x="327" y="121"/>
                    <a:pt x="324" y="122"/>
                  </a:cubicBezTo>
                  <a:cubicBezTo>
                    <a:pt x="320" y="122"/>
                    <a:pt x="315" y="117"/>
                    <a:pt x="311" y="122"/>
                  </a:cubicBezTo>
                  <a:cubicBezTo>
                    <a:pt x="310" y="122"/>
                    <a:pt x="311" y="119"/>
                    <a:pt x="310" y="119"/>
                  </a:cubicBezTo>
                  <a:cubicBezTo>
                    <a:pt x="308" y="118"/>
                    <a:pt x="308" y="120"/>
                    <a:pt x="307" y="120"/>
                  </a:cubicBezTo>
                  <a:cubicBezTo>
                    <a:pt x="306" y="120"/>
                    <a:pt x="305" y="117"/>
                    <a:pt x="304" y="117"/>
                  </a:cubicBezTo>
                  <a:cubicBezTo>
                    <a:pt x="302" y="117"/>
                    <a:pt x="298" y="121"/>
                    <a:pt x="299" y="116"/>
                  </a:cubicBezTo>
                  <a:cubicBezTo>
                    <a:pt x="294" y="118"/>
                    <a:pt x="295" y="116"/>
                    <a:pt x="290" y="116"/>
                  </a:cubicBezTo>
                  <a:cubicBezTo>
                    <a:pt x="290" y="118"/>
                    <a:pt x="291" y="119"/>
                    <a:pt x="293" y="119"/>
                  </a:cubicBezTo>
                  <a:cubicBezTo>
                    <a:pt x="295" y="118"/>
                    <a:pt x="295" y="120"/>
                    <a:pt x="297" y="120"/>
                  </a:cubicBezTo>
                  <a:cubicBezTo>
                    <a:pt x="295" y="123"/>
                    <a:pt x="297" y="122"/>
                    <a:pt x="299" y="123"/>
                  </a:cubicBezTo>
                  <a:cubicBezTo>
                    <a:pt x="299" y="123"/>
                    <a:pt x="298" y="125"/>
                    <a:pt x="299" y="126"/>
                  </a:cubicBezTo>
                  <a:cubicBezTo>
                    <a:pt x="299" y="127"/>
                    <a:pt x="301" y="127"/>
                    <a:pt x="301" y="129"/>
                  </a:cubicBezTo>
                  <a:cubicBezTo>
                    <a:pt x="302" y="130"/>
                    <a:pt x="305" y="134"/>
                    <a:pt x="304" y="138"/>
                  </a:cubicBezTo>
                  <a:cubicBezTo>
                    <a:pt x="305" y="143"/>
                    <a:pt x="313" y="140"/>
                    <a:pt x="314" y="144"/>
                  </a:cubicBezTo>
                  <a:cubicBezTo>
                    <a:pt x="316" y="143"/>
                    <a:pt x="316" y="141"/>
                    <a:pt x="318" y="141"/>
                  </a:cubicBezTo>
                  <a:cubicBezTo>
                    <a:pt x="318" y="137"/>
                    <a:pt x="312" y="138"/>
                    <a:pt x="310" y="136"/>
                  </a:cubicBezTo>
                  <a:cubicBezTo>
                    <a:pt x="309" y="130"/>
                    <a:pt x="318" y="134"/>
                    <a:pt x="321" y="133"/>
                  </a:cubicBezTo>
                  <a:cubicBezTo>
                    <a:pt x="321" y="136"/>
                    <a:pt x="327" y="132"/>
                    <a:pt x="325" y="137"/>
                  </a:cubicBezTo>
                  <a:cubicBezTo>
                    <a:pt x="329" y="139"/>
                    <a:pt x="331" y="133"/>
                    <a:pt x="331" y="138"/>
                  </a:cubicBezTo>
                  <a:cubicBezTo>
                    <a:pt x="335" y="136"/>
                    <a:pt x="331" y="131"/>
                    <a:pt x="328" y="131"/>
                  </a:cubicBezTo>
                  <a:cubicBezTo>
                    <a:pt x="329" y="129"/>
                    <a:pt x="332" y="128"/>
                    <a:pt x="335" y="127"/>
                  </a:cubicBezTo>
                  <a:cubicBezTo>
                    <a:pt x="337" y="125"/>
                    <a:pt x="337" y="122"/>
                    <a:pt x="339" y="120"/>
                  </a:cubicBezTo>
                  <a:cubicBezTo>
                    <a:pt x="345" y="120"/>
                    <a:pt x="348" y="121"/>
                    <a:pt x="352" y="123"/>
                  </a:cubicBezTo>
                  <a:cubicBezTo>
                    <a:pt x="353" y="123"/>
                    <a:pt x="353" y="120"/>
                    <a:pt x="355" y="120"/>
                  </a:cubicBezTo>
                  <a:cubicBezTo>
                    <a:pt x="355" y="118"/>
                    <a:pt x="354" y="117"/>
                    <a:pt x="352" y="116"/>
                  </a:cubicBezTo>
                  <a:cubicBezTo>
                    <a:pt x="354" y="111"/>
                    <a:pt x="354" y="106"/>
                    <a:pt x="353" y="101"/>
                  </a:cubicBezTo>
                  <a:cubicBezTo>
                    <a:pt x="358" y="100"/>
                    <a:pt x="362" y="100"/>
                    <a:pt x="365" y="102"/>
                  </a:cubicBezTo>
                  <a:cubicBezTo>
                    <a:pt x="365" y="102"/>
                    <a:pt x="369" y="103"/>
                    <a:pt x="369" y="106"/>
                  </a:cubicBezTo>
                  <a:cubicBezTo>
                    <a:pt x="360" y="106"/>
                    <a:pt x="360" y="106"/>
                    <a:pt x="360" y="106"/>
                  </a:cubicBezTo>
                  <a:cubicBezTo>
                    <a:pt x="360" y="110"/>
                    <a:pt x="360" y="110"/>
                    <a:pt x="360" y="110"/>
                  </a:cubicBezTo>
                  <a:cubicBezTo>
                    <a:pt x="364" y="114"/>
                    <a:pt x="365" y="110"/>
                    <a:pt x="367" y="112"/>
                  </a:cubicBezTo>
                  <a:cubicBezTo>
                    <a:pt x="369" y="113"/>
                    <a:pt x="363" y="113"/>
                    <a:pt x="363" y="113"/>
                  </a:cubicBezTo>
                  <a:cubicBezTo>
                    <a:pt x="362" y="116"/>
                    <a:pt x="367" y="113"/>
                    <a:pt x="369" y="116"/>
                  </a:cubicBezTo>
                  <a:cubicBezTo>
                    <a:pt x="371" y="115"/>
                    <a:pt x="374" y="113"/>
                    <a:pt x="376" y="110"/>
                  </a:cubicBezTo>
                  <a:cubicBezTo>
                    <a:pt x="376" y="110"/>
                    <a:pt x="378" y="109"/>
                    <a:pt x="377" y="108"/>
                  </a:cubicBezTo>
                  <a:cubicBezTo>
                    <a:pt x="384" y="109"/>
                    <a:pt x="383" y="104"/>
                    <a:pt x="388" y="105"/>
                  </a:cubicBezTo>
                  <a:cubicBezTo>
                    <a:pt x="390" y="104"/>
                    <a:pt x="391" y="103"/>
                    <a:pt x="391" y="101"/>
                  </a:cubicBezTo>
                  <a:cubicBezTo>
                    <a:pt x="394" y="101"/>
                    <a:pt x="395" y="99"/>
                    <a:pt x="395" y="98"/>
                  </a:cubicBezTo>
                  <a:cubicBezTo>
                    <a:pt x="401" y="102"/>
                    <a:pt x="405" y="95"/>
                    <a:pt x="411" y="95"/>
                  </a:cubicBezTo>
                  <a:cubicBezTo>
                    <a:pt x="411" y="101"/>
                    <a:pt x="411" y="101"/>
                    <a:pt x="411" y="101"/>
                  </a:cubicBezTo>
                  <a:cubicBezTo>
                    <a:pt x="416" y="101"/>
                    <a:pt x="420" y="100"/>
                    <a:pt x="423" y="99"/>
                  </a:cubicBezTo>
                  <a:cubicBezTo>
                    <a:pt x="424" y="99"/>
                    <a:pt x="426" y="99"/>
                    <a:pt x="426" y="99"/>
                  </a:cubicBezTo>
                  <a:cubicBezTo>
                    <a:pt x="426" y="99"/>
                    <a:pt x="426" y="98"/>
                    <a:pt x="426" y="98"/>
                  </a:cubicBezTo>
                  <a:cubicBezTo>
                    <a:pt x="429" y="97"/>
                    <a:pt x="433" y="98"/>
                    <a:pt x="433" y="94"/>
                  </a:cubicBezTo>
                  <a:cubicBezTo>
                    <a:pt x="437" y="95"/>
                    <a:pt x="442" y="96"/>
                    <a:pt x="445" y="99"/>
                  </a:cubicBezTo>
                  <a:cubicBezTo>
                    <a:pt x="447" y="98"/>
                    <a:pt x="448" y="97"/>
                    <a:pt x="449" y="95"/>
                  </a:cubicBezTo>
                  <a:cubicBezTo>
                    <a:pt x="449" y="93"/>
                    <a:pt x="443" y="92"/>
                    <a:pt x="447" y="91"/>
                  </a:cubicBezTo>
                  <a:cubicBezTo>
                    <a:pt x="445" y="87"/>
                    <a:pt x="438" y="88"/>
                    <a:pt x="440" y="81"/>
                  </a:cubicBezTo>
                  <a:cubicBezTo>
                    <a:pt x="443" y="82"/>
                    <a:pt x="443" y="84"/>
                    <a:pt x="447" y="85"/>
                  </a:cubicBezTo>
                  <a:cubicBezTo>
                    <a:pt x="449" y="85"/>
                    <a:pt x="452" y="89"/>
                    <a:pt x="456" y="88"/>
                  </a:cubicBezTo>
                  <a:cubicBezTo>
                    <a:pt x="457" y="88"/>
                    <a:pt x="457" y="86"/>
                    <a:pt x="457" y="86"/>
                  </a:cubicBezTo>
                  <a:cubicBezTo>
                    <a:pt x="458" y="86"/>
                    <a:pt x="460" y="89"/>
                    <a:pt x="460" y="86"/>
                  </a:cubicBezTo>
                  <a:cubicBezTo>
                    <a:pt x="462" y="86"/>
                    <a:pt x="462" y="89"/>
                    <a:pt x="463" y="89"/>
                  </a:cubicBezTo>
                  <a:cubicBezTo>
                    <a:pt x="465" y="90"/>
                    <a:pt x="468" y="89"/>
                    <a:pt x="467" y="92"/>
                  </a:cubicBezTo>
                  <a:cubicBezTo>
                    <a:pt x="471" y="90"/>
                    <a:pt x="473" y="93"/>
                    <a:pt x="478" y="91"/>
                  </a:cubicBezTo>
                  <a:cubicBezTo>
                    <a:pt x="476" y="95"/>
                    <a:pt x="483" y="92"/>
                    <a:pt x="481" y="96"/>
                  </a:cubicBezTo>
                  <a:cubicBezTo>
                    <a:pt x="483" y="96"/>
                    <a:pt x="485" y="97"/>
                    <a:pt x="485" y="99"/>
                  </a:cubicBezTo>
                  <a:cubicBezTo>
                    <a:pt x="490" y="98"/>
                    <a:pt x="490" y="102"/>
                    <a:pt x="495" y="101"/>
                  </a:cubicBezTo>
                  <a:cubicBezTo>
                    <a:pt x="498" y="92"/>
                    <a:pt x="487" y="96"/>
                    <a:pt x="489" y="88"/>
                  </a:cubicBezTo>
                  <a:cubicBezTo>
                    <a:pt x="489" y="86"/>
                    <a:pt x="488" y="88"/>
                    <a:pt x="485" y="88"/>
                  </a:cubicBezTo>
                  <a:cubicBezTo>
                    <a:pt x="485" y="85"/>
                    <a:pt x="488" y="84"/>
                    <a:pt x="487" y="79"/>
                  </a:cubicBezTo>
                  <a:cubicBezTo>
                    <a:pt x="487" y="78"/>
                    <a:pt x="484" y="79"/>
                    <a:pt x="484" y="78"/>
                  </a:cubicBezTo>
                  <a:cubicBezTo>
                    <a:pt x="484" y="78"/>
                    <a:pt x="486" y="75"/>
                    <a:pt x="484" y="75"/>
                  </a:cubicBezTo>
                  <a:cubicBezTo>
                    <a:pt x="484" y="72"/>
                    <a:pt x="488" y="73"/>
                    <a:pt x="487" y="70"/>
                  </a:cubicBezTo>
                  <a:cubicBezTo>
                    <a:pt x="489" y="70"/>
                    <a:pt x="488" y="66"/>
                    <a:pt x="492" y="67"/>
                  </a:cubicBezTo>
                  <a:cubicBezTo>
                    <a:pt x="492" y="64"/>
                    <a:pt x="493" y="62"/>
                    <a:pt x="496" y="63"/>
                  </a:cubicBezTo>
                  <a:cubicBezTo>
                    <a:pt x="495" y="56"/>
                    <a:pt x="501" y="58"/>
                    <a:pt x="501" y="53"/>
                  </a:cubicBezTo>
                  <a:cubicBezTo>
                    <a:pt x="507" y="52"/>
                    <a:pt x="510" y="55"/>
                    <a:pt x="515" y="56"/>
                  </a:cubicBezTo>
                  <a:cubicBezTo>
                    <a:pt x="515" y="58"/>
                    <a:pt x="514" y="60"/>
                    <a:pt x="516" y="60"/>
                  </a:cubicBezTo>
                  <a:cubicBezTo>
                    <a:pt x="516" y="61"/>
                    <a:pt x="514" y="61"/>
                    <a:pt x="512" y="61"/>
                  </a:cubicBezTo>
                  <a:cubicBezTo>
                    <a:pt x="512" y="67"/>
                    <a:pt x="514" y="69"/>
                    <a:pt x="512" y="74"/>
                  </a:cubicBezTo>
                  <a:cubicBezTo>
                    <a:pt x="513" y="75"/>
                    <a:pt x="514" y="76"/>
                    <a:pt x="515" y="77"/>
                  </a:cubicBezTo>
                  <a:cubicBezTo>
                    <a:pt x="515" y="77"/>
                    <a:pt x="516" y="78"/>
                    <a:pt x="517" y="78"/>
                  </a:cubicBezTo>
                  <a:cubicBezTo>
                    <a:pt x="515" y="81"/>
                    <a:pt x="517" y="89"/>
                    <a:pt x="515" y="92"/>
                  </a:cubicBezTo>
                  <a:cubicBezTo>
                    <a:pt x="513" y="97"/>
                    <a:pt x="518" y="95"/>
                    <a:pt x="519" y="98"/>
                  </a:cubicBezTo>
                  <a:cubicBezTo>
                    <a:pt x="518" y="109"/>
                    <a:pt x="513" y="116"/>
                    <a:pt x="503" y="119"/>
                  </a:cubicBezTo>
                  <a:cubicBezTo>
                    <a:pt x="504" y="122"/>
                    <a:pt x="510" y="119"/>
                    <a:pt x="511" y="122"/>
                  </a:cubicBezTo>
                  <a:cubicBezTo>
                    <a:pt x="514" y="121"/>
                    <a:pt x="513" y="117"/>
                    <a:pt x="517" y="117"/>
                  </a:cubicBezTo>
                  <a:cubicBezTo>
                    <a:pt x="517" y="118"/>
                    <a:pt x="516" y="120"/>
                    <a:pt x="516" y="122"/>
                  </a:cubicBezTo>
                  <a:cubicBezTo>
                    <a:pt x="518" y="121"/>
                    <a:pt x="517" y="119"/>
                    <a:pt x="519" y="119"/>
                  </a:cubicBezTo>
                  <a:cubicBezTo>
                    <a:pt x="521" y="119"/>
                    <a:pt x="520" y="116"/>
                    <a:pt x="520" y="116"/>
                  </a:cubicBezTo>
                  <a:cubicBezTo>
                    <a:pt x="521" y="116"/>
                    <a:pt x="523" y="116"/>
                    <a:pt x="523" y="116"/>
                  </a:cubicBezTo>
                  <a:cubicBezTo>
                    <a:pt x="524" y="115"/>
                    <a:pt x="523" y="113"/>
                    <a:pt x="523" y="112"/>
                  </a:cubicBezTo>
                  <a:cubicBezTo>
                    <a:pt x="527" y="112"/>
                    <a:pt x="527" y="112"/>
                    <a:pt x="527" y="112"/>
                  </a:cubicBezTo>
                  <a:cubicBezTo>
                    <a:pt x="526" y="107"/>
                    <a:pt x="532" y="103"/>
                    <a:pt x="527" y="101"/>
                  </a:cubicBezTo>
                  <a:cubicBezTo>
                    <a:pt x="528" y="99"/>
                    <a:pt x="530" y="100"/>
                    <a:pt x="530" y="98"/>
                  </a:cubicBezTo>
                  <a:cubicBezTo>
                    <a:pt x="530" y="96"/>
                    <a:pt x="528" y="97"/>
                    <a:pt x="527" y="96"/>
                  </a:cubicBezTo>
                  <a:cubicBezTo>
                    <a:pt x="527" y="93"/>
                    <a:pt x="532" y="96"/>
                    <a:pt x="534" y="95"/>
                  </a:cubicBezTo>
                  <a:cubicBezTo>
                    <a:pt x="533" y="94"/>
                    <a:pt x="534" y="90"/>
                    <a:pt x="530" y="91"/>
                  </a:cubicBezTo>
                  <a:cubicBezTo>
                    <a:pt x="527" y="93"/>
                    <a:pt x="525" y="87"/>
                    <a:pt x="524" y="91"/>
                  </a:cubicBezTo>
                  <a:cubicBezTo>
                    <a:pt x="522" y="88"/>
                    <a:pt x="522" y="85"/>
                    <a:pt x="523" y="82"/>
                  </a:cubicBezTo>
                  <a:cubicBezTo>
                    <a:pt x="523" y="82"/>
                    <a:pt x="526" y="83"/>
                    <a:pt x="526" y="82"/>
                  </a:cubicBezTo>
                  <a:cubicBezTo>
                    <a:pt x="527" y="81"/>
                    <a:pt x="525" y="77"/>
                    <a:pt x="526" y="75"/>
                  </a:cubicBezTo>
                  <a:cubicBezTo>
                    <a:pt x="526" y="73"/>
                    <a:pt x="524" y="75"/>
                    <a:pt x="524" y="75"/>
                  </a:cubicBezTo>
                  <a:cubicBezTo>
                    <a:pt x="522" y="73"/>
                    <a:pt x="523" y="70"/>
                    <a:pt x="522" y="67"/>
                  </a:cubicBezTo>
                  <a:cubicBezTo>
                    <a:pt x="527" y="69"/>
                    <a:pt x="525" y="63"/>
                    <a:pt x="529" y="63"/>
                  </a:cubicBezTo>
                  <a:cubicBezTo>
                    <a:pt x="529" y="56"/>
                    <a:pt x="529" y="56"/>
                    <a:pt x="529" y="56"/>
                  </a:cubicBezTo>
                  <a:cubicBezTo>
                    <a:pt x="533" y="54"/>
                    <a:pt x="531" y="60"/>
                    <a:pt x="532" y="63"/>
                  </a:cubicBezTo>
                  <a:cubicBezTo>
                    <a:pt x="532" y="65"/>
                    <a:pt x="534" y="61"/>
                    <a:pt x="534" y="64"/>
                  </a:cubicBezTo>
                  <a:cubicBezTo>
                    <a:pt x="534" y="65"/>
                    <a:pt x="533" y="66"/>
                    <a:pt x="533" y="65"/>
                  </a:cubicBezTo>
                  <a:cubicBezTo>
                    <a:pt x="534" y="69"/>
                    <a:pt x="537" y="70"/>
                    <a:pt x="541" y="72"/>
                  </a:cubicBezTo>
                  <a:cubicBezTo>
                    <a:pt x="544" y="73"/>
                    <a:pt x="541" y="68"/>
                    <a:pt x="540" y="68"/>
                  </a:cubicBezTo>
                  <a:cubicBezTo>
                    <a:pt x="542" y="66"/>
                    <a:pt x="546" y="66"/>
                    <a:pt x="550" y="65"/>
                  </a:cubicBezTo>
                  <a:cubicBezTo>
                    <a:pt x="550" y="64"/>
                    <a:pt x="547" y="64"/>
                    <a:pt x="546" y="64"/>
                  </a:cubicBezTo>
                  <a:cubicBezTo>
                    <a:pt x="547" y="60"/>
                    <a:pt x="544" y="60"/>
                    <a:pt x="544" y="57"/>
                  </a:cubicBezTo>
                  <a:cubicBezTo>
                    <a:pt x="545" y="60"/>
                    <a:pt x="554" y="56"/>
                    <a:pt x="553" y="61"/>
                  </a:cubicBezTo>
                  <a:cubicBezTo>
                    <a:pt x="554" y="62"/>
                    <a:pt x="555" y="60"/>
                    <a:pt x="555" y="60"/>
                  </a:cubicBezTo>
                  <a:cubicBezTo>
                    <a:pt x="557" y="60"/>
                    <a:pt x="556" y="62"/>
                    <a:pt x="557" y="63"/>
                  </a:cubicBezTo>
                  <a:cubicBezTo>
                    <a:pt x="557" y="63"/>
                    <a:pt x="559" y="62"/>
                    <a:pt x="560" y="63"/>
                  </a:cubicBezTo>
                  <a:cubicBezTo>
                    <a:pt x="562" y="65"/>
                    <a:pt x="567" y="62"/>
                    <a:pt x="564" y="67"/>
                  </a:cubicBezTo>
                  <a:cubicBezTo>
                    <a:pt x="571" y="67"/>
                    <a:pt x="571" y="67"/>
                    <a:pt x="571" y="67"/>
                  </a:cubicBezTo>
                  <a:cubicBezTo>
                    <a:pt x="571" y="65"/>
                    <a:pt x="565" y="64"/>
                    <a:pt x="569" y="63"/>
                  </a:cubicBezTo>
                  <a:cubicBezTo>
                    <a:pt x="568" y="61"/>
                    <a:pt x="567" y="61"/>
                    <a:pt x="565" y="60"/>
                  </a:cubicBezTo>
                  <a:cubicBezTo>
                    <a:pt x="564" y="53"/>
                    <a:pt x="565" y="52"/>
                    <a:pt x="565" y="44"/>
                  </a:cubicBezTo>
                  <a:cubicBezTo>
                    <a:pt x="573" y="44"/>
                    <a:pt x="583" y="45"/>
                    <a:pt x="589" y="44"/>
                  </a:cubicBezTo>
                  <a:cubicBezTo>
                    <a:pt x="592" y="44"/>
                    <a:pt x="590" y="40"/>
                    <a:pt x="593" y="43"/>
                  </a:cubicBezTo>
                  <a:cubicBezTo>
                    <a:pt x="598" y="40"/>
                    <a:pt x="594" y="37"/>
                    <a:pt x="596" y="33"/>
                  </a:cubicBezTo>
                  <a:cubicBezTo>
                    <a:pt x="599" y="34"/>
                    <a:pt x="601" y="33"/>
                    <a:pt x="603" y="32"/>
                  </a:cubicBezTo>
                  <a:cubicBezTo>
                    <a:pt x="605" y="29"/>
                    <a:pt x="609" y="27"/>
                    <a:pt x="611" y="25"/>
                  </a:cubicBezTo>
                  <a:cubicBezTo>
                    <a:pt x="626" y="23"/>
                    <a:pt x="641" y="21"/>
                    <a:pt x="652" y="16"/>
                  </a:cubicBezTo>
                  <a:cubicBezTo>
                    <a:pt x="654" y="15"/>
                    <a:pt x="655" y="19"/>
                    <a:pt x="655" y="19"/>
                  </a:cubicBezTo>
                  <a:cubicBezTo>
                    <a:pt x="656" y="19"/>
                    <a:pt x="657" y="15"/>
                    <a:pt x="656" y="15"/>
                  </a:cubicBezTo>
                  <a:cubicBezTo>
                    <a:pt x="659" y="16"/>
                    <a:pt x="656" y="17"/>
                    <a:pt x="658" y="19"/>
                  </a:cubicBezTo>
                  <a:cubicBezTo>
                    <a:pt x="658" y="20"/>
                    <a:pt x="661" y="19"/>
                    <a:pt x="661" y="21"/>
                  </a:cubicBezTo>
                  <a:cubicBezTo>
                    <a:pt x="663" y="20"/>
                    <a:pt x="659" y="18"/>
                    <a:pt x="662" y="18"/>
                  </a:cubicBezTo>
                  <a:cubicBezTo>
                    <a:pt x="664" y="17"/>
                    <a:pt x="669" y="18"/>
                    <a:pt x="669" y="14"/>
                  </a:cubicBezTo>
                  <a:cubicBezTo>
                    <a:pt x="672" y="14"/>
                    <a:pt x="673" y="13"/>
                    <a:pt x="673" y="11"/>
                  </a:cubicBezTo>
                  <a:cubicBezTo>
                    <a:pt x="675" y="11"/>
                    <a:pt x="675" y="13"/>
                    <a:pt x="677" y="14"/>
                  </a:cubicBezTo>
                  <a:cubicBezTo>
                    <a:pt x="681" y="13"/>
                    <a:pt x="680" y="9"/>
                    <a:pt x="680" y="5"/>
                  </a:cubicBezTo>
                  <a:cubicBezTo>
                    <a:pt x="687" y="3"/>
                    <a:pt x="694" y="0"/>
                    <a:pt x="704" y="1"/>
                  </a:cubicBezTo>
                  <a:cubicBezTo>
                    <a:pt x="703" y="2"/>
                    <a:pt x="703" y="4"/>
                    <a:pt x="703" y="7"/>
                  </a:cubicBezTo>
                  <a:cubicBezTo>
                    <a:pt x="705" y="10"/>
                    <a:pt x="711" y="10"/>
                    <a:pt x="714" y="7"/>
                  </a:cubicBezTo>
                  <a:cubicBezTo>
                    <a:pt x="715" y="7"/>
                    <a:pt x="715" y="8"/>
                    <a:pt x="714" y="8"/>
                  </a:cubicBezTo>
                  <a:moveTo>
                    <a:pt x="1051" y="179"/>
                  </a:moveTo>
                  <a:cubicBezTo>
                    <a:pt x="1051" y="177"/>
                    <a:pt x="1048" y="178"/>
                    <a:pt x="1048" y="176"/>
                  </a:cubicBezTo>
                  <a:cubicBezTo>
                    <a:pt x="1043" y="175"/>
                    <a:pt x="1043" y="179"/>
                    <a:pt x="1048" y="178"/>
                  </a:cubicBezTo>
                  <a:cubicBezTo>
                    <a:pt x="1048" y="179"/>
                    <a:pt x="1049" y="179"/>
                    <a:pt x="1051" y="179"/>
                  </a:cubicBezTo>
                  <a:moveTo>
                    <a:pt x="303" y="284"/>
                  </a:moveTo>
                  <a:cubicBezTo>
                    <a:pt x="302" y="289"/>
                    <a:pt x="308" y="286"/>
                    <a:pt x="306" y="291"/>
                  </a:cubicBezTo>
                  <a:cubicBezTo>
                    <a:pt x="308" y="292"/>
                    <a:pt x="309" y="289"/>
                    <a:pt x="310" y="291"/>
                  </a:cubicBezTo>
                  <a:cubicBezTo>
                    <a:pt x="310" y="293"/>
                    <a:pt x="309" y="292"/>
                    <a:pt x="308" y="293"/>
                  </a:cubicBezTo>
                  <a:cubicBezTo>
                    <a:pt x="306" y="294"/>
                    <a:pt x="300" y="296"/>
                    <a:pt x="299" y="296"/>
                  </a:cubicBezTo>
                  <a:cubicBezTo>
                    <a:pt x="295" y="295"/>
                    <a:pt x="294" y="292"/>
                    <a:pt x="292" y="290"/>
                  </a:cubicBezTo>
                  <a:cubicBezTo>
                    <a:pt x="292" y="288"/>
                    <a:pt x="296" y="289"/>
                    <a:pt x="296" y="287"/>
                  </a:cubicBezTo>
                  <a:cubicBezTo>
                    <a:pt x="293" y="285"/>
                    <a:pt x="292" y="284"/>
                    <a:pt x="287" y="286"/>
                  </a:cubicBezTo>
                  <a:cubicBezTo>
                    <a:pt x="286" y="283"/>
                    <a:pt x="285" y="281"/>
                    <a:pt x="280" y="281"/>
                  </a:cubicBezTo>
                  <a:cubicBezTo>
                    <a:pt x="279" y="281"/>
                    <a:pt x="280" y="284"/>
                    <a:pt x="279" y="284"/>
                  </a:cubicBezTo>
                  <a:cubicBezTo>
                    <a:pt x="278" y="285"/>
                    <a:pt x="276" y="285"/>
                    <a:pt x="275" y="286"/>
                  </a:cubicBezTo>
                  <a:cubicBezTo>
                    <a:pt x="273" y="287"/>
                    <a:pt x="273" y="291"/>
                    <a:pt x="269" y="290"/>
                  </a:cubicBezTo>
                  <a:cubicBezTo>
                    <a:pt x="271" y="295"/>
                    <a:pt x="267" y="296"/>
                    <a:pt x="266" y="297"/>
                  </a:cubicBezTo>
                  <a:cubicBezTo>
                    <a:pt x="265" y="300"/>
                    <a:pt x="266" y="303"/>
                    <a:pt x="265" y="307"/>
                  </a:cubicBezTo>
                  <a:cubicBezTo>
                    <a:pt x="264" y="307"/>
                    <a:pt x="263" y="306"/>
                    <a:pt x="262" y="305"/>
                  </a:cubicBezTo>
                  <a:cubicBezTo>
                    <a:pt x="261" y="310"/>
                    <a:pt x="265" y="312"/>
                    <a:pt x="262" y="315"/>
                  </a:cubicBezTo>
                  <a:cubicBezTo>
                    <a:pt x="265" y="314"/>
                    <a:pt x="264" y="318"/>
                    <a:pt x="265" y="318"/>
                  </a:cubicBezTo>
                  <a:cubicBezTo>
                    <a:pt x="266" y="318"/>
                    <a:pt x="267" y="318"/>
                    <a:pt x="268" y="318"/>
                  </a:cubicBezTo>
                  <a:cubicBezTo>
                    <a:pt x="271" y="319"/>
                    <a:pt x="272" y="321"/>
                    <a:pt x="273" y="319"/>
                  </a:cubicBezTo>
                  <a:cubicBezTo>
                    <a:pt x="274" y="319"/>
                    <a:pt x="276" y="319"/>
                    <a:pt x="276" y="319"/>
                  </a:cubicBezTo>
                  <a:cubicBezTo>
                    <a:pt x="281" y="319"/>
                    <a:pt x="280" y="318"/>
                    <a:pt x="282" y="317"/>
                  </a:cubicBezTo>
                  <a:cubicBezTo>
                    <a:pt x="284" y="316"/>
                    <a:pt x="285" y="318"/>
                    <a:pt x="287" y="318"/>
                  </a:cubicBezTo>
                  <a:cubicBezTo>
                    <a:pt x="288" y="317"/>
                    <a:pt x="288" y="315"/>
                    <a:pt x="289" y="315"/>
                  </a:cubicBezTo>
                  <a:cubicBezTo>
                    <a:pt x="292" y="314"/>
                    <a:pt x="298" y="314"/>
                    <a:pt x="301" y="315"/>
                  </a:cubicBezTo>
                  <a:cubicBezTo>
                    <a:pt x="304" y="316"/>
                    <a:pt x="304" y="318"/>
                    <a:pt x="307" y="318"/>
                  </a:cubicBezTo>
                  <a:cubicBezTo>
                    <a:pt x="308" y="318"/>
                    <a:pt x="309" y="317"/>
                    <a:pt x="310" y="317"/>
                  </a:cubicBezTo>
                  <a:cubicBezTo>
                    <a:pt x="309" y="317"/>
                    <a:pt x="311" y="318"/>
                    <a:pt x="311" y="318"/>
                  </a:cubicBezTo>
                  <a:cubicBezTo>
                    <a:pt x="315" y="319"/>
                    <a:pt x="315" y="319"/>
                    <a:pt x="318" y="319"/>
                  </a:cubicBezTo>
                  <a:cubicBezTo>
                    <a:pt x="325" y="320"/>
                    <a:pt x="331" y="318"/>
                    <a:pt x="338" y="319"/>
                  </a:cubicBezTo>
                  <a:cubicBezTo>
                    <a:pt x="337" y="316"/>
                    <a:pt x="338" y="314"/>
                    <a:pt x="339" y="312"/>
                  </a:cubicBezTo>
                  <a:cubicBezTo>
                    <a:pt x="334" y="306"/>
                    <a:pt x="331" y="300"/>
                    <a:pt x="321" y="298"/>
                  </a:cubicBezTo>
                  <a:cubicBezTo>
                    <a:pt x="322" y="296"/>
                    <a:pt x="319" y="296"/>
                    <a:pt x="318" y="294"/>
                  </a:cubicBezTo>
                  <a:cubicBezTo>
                    <a:pt x="318" y="292"/>
                    <a:pt x="318" y="291"/>
                    <a:pt x="317" y="290"/>
                  </a:cubicBezTo>
                  <a:cubicBezTo>
                    <a:pt x="318" y="286"/>
                    <a:pt x="322" y="286"/>
                    <a:pt x="321" y="280"/>
                  </a:cubicBezTo>
                  <a:cubicBezTo>
                    <a:pt x="313" y="279"/>
                    <a:pt x="309" y="283"/>
                    <a:pt x="303" y="284"/>
                  </a:cubicBezTo>
                  <a:moveTo>
                    <a:pt x="400" y="349"/>
                  </a:moveTo>
                  <a:cubicBezTo>
                    <a:pt x="398" y="349"/>
                    <a:pt x="396" y="349"/>
                    <a:pt x="398" y="350"/>
                  </a:cubicBezTo>
                  <a:cubicBezTo>
                    <a:pt x="401" y="348"/>
                    <a:pt x="406" y="348"/>
                    <a:pt x="408" y="347"/>
                  </a:cubicBezTo>
                  <a:cubicBezTo>
                    <a:pt x="408" y="347"/>
                    <a:pt x="408" y="345"/>
                    <a:pt x="408" y="345"/>
                  </a:cubicBezTo>
                  <a:cubicBezTo>
                    <a:pt x="409" y="344"/>
                    <a:pt x="410" y="346"/>
                    <a:pt x="411" y="346"/>
                  </a:cubicBezTo>
                  <a:cubicBezTo>
                    <a:pt x="411" y="336"/>
                    <a:pt x="411" y="336"/>
                    <a:pt x="411" y="336"/>
                  </a:cubicBezTo>
                  <a:cubicBezTo>
                    <a:pt x="409" y="334"/>
                    <a:pt x="408" y="334"/>
                    <a:pt x="407" y="332"/>
                  </a:cubicBezTo>
                  <a:cubicBezTo>
                    <a:pt x="406" y="331"/>
                    <a:pt x="407" y="330"/>
                    <a:pt x="407" y="329"/>
                  </a:cubicBezTo>
                  <a:cubicBezTo>
                    <a:pt x="406" y="327"/>
                    <a:pt x="402" y="326"/>
                    <a:pt x="405" y="325"/>
                  </a:cubicBezTo>
                  <a:cubicBezTo>
                    <a:pt x="414" y="325"/>
                    <a:pt x="414" y="325"/>
                    <a:pt x="414" y="325"/>
                  </a:cubicBezTo>
                  <a:cubicBezTo>
                    <a:pt x="415" y="320"/>
                    <a:pt x="411" y="320"/>
                    <a:pt x="411" y="318"/>
                  </a:cubicBezTo>
                  <a:cubicBezTo>
                    <a:pt x="411" y="315"/>
                    <a:pt x="408" y="316"/>
                    <a:pt x="407" y="314"/>
                  </a:cubicBezTo>
                  <a:cubicBezTo>
                    <a:pt x="407" y="314"/>
                    <a:pt x="409" y="312"/>
                    <a:pt x="408" y="311"/>
                  </a:cubicBezTo>
                  <a:cubicBezTo>
                    <a:pt x="404" y="312"/>
                    <a:pt x="403" y="309"/>
                    <a:pt x="400" y="310"/>
                  </a:cubicBezTo>
                  <a:cubicBezTo>
                    <a:pt x="401" y="302"/>
                    <a:pt x="391" y="304"/>
                    <a:pt x="391" y="297"/>
                  </a:cubicBezTo>
                  <a:cubicBezTo>
                    <a:pt x="395" y="294"/>
                    <a:pt x="397" y="290"/>
                    <a:pt x="405" y="291"/>
                  </a:cubicBezTo>
                  <a:cubicBezTo>
                    <a:pt x="406" y="290"/>
                    <a:pt x="405" y="289"/>
                    <a:pt x="407" y="288"/>
                  </a:cubicBezTo>
                  <a:cubicBezTo>
                    <a:pt x="407" y="285"/>
                    <a:pt x="402" y="285"/>
                    <a:pt x="402" y="281"/>
                  </a:cubicBezTo>
                  <a:cubicBezTo>
                    <a:pt x="396" y="281"/>
                    <a:pt x="393" y="283"/>
                    <a:pt x="388" y="281"/>
                  </a:cubicBezTo>
                  <a:cubicBezTo>
                    <a:pt x="388" y="283"/>
                    <a:pt x="388" y="285"/>
                    <a:pt x="387" y="283"/>
                  </a:cubicBezTo>
                  <a:cubicBezTo>
                    <a:pt x="386" y="282"/>
                    <a:pt x="386" y="284"/>
                    <a:pt x="386" y="284"/>
                  </a:cubicBezTo>
                  <a:cubicBezTo>
                    <a:pt x="383" y="286"/>
                    <a:pt x="377" y="288"/>
                    <a:pt x="376" y="288"/>
                  </a:cubicBezTo>
                  <a:cubicBezTo>
                    <a:pt x="372" y="290"/>
                    <a:pt x="373" y="290"/>
                    <a:pt x="372" y="293"/>
                  </a:cubicBezTo>
                  <a:cubicBezTo>
                    <a:pt x="371" y="293"/>
                    <a:pt x="369" y="292"/>
                    <a:pt x="369" y="293"/>
                  </a:cubicBezTo>
                  <a:cubicBezTo>
                    <a:pt x="368" y="293"/>
                    <a:pt x="369" y="296"/>
                    <a:pt x="369" y="297"/>
                  </a:cubicBezTo>
                  <a:cubicBezTo>
                    <a:pt x="369" y="300"/>
                    <a:pt x="373" y="295"/>
                    <a:pt x="373" y="300"/>
                  </a:cubicBezTo>
                  <a:cubicBezTo>
                    <a:pt x="373" y="301"/>
                    <a:pt x="374" y="301"/>
                    <a:pt x="374" y="303"/>
                  </a:cubicBezTo>
                  <a:cubicBezTo>
                    <a:pt x="373" y="307"/>
                    <a:pt x="376" y="310"/>
                    <a:pt x="376" y="311"/>
                  </a:cubicBezTo>
                  <a:cubicBezTo>
                    <a:pt x="376" y="313"/>
                    <a:pt x="376" y="313"/>
                    <a:pt x="377" y="314"/>
                  </a:cubicBezTo>
                  <a:cubicBezTo>
                    <a:pt x="377" y="314"/>
                    <a:pt x="379" y="318"/>
                    <a:pt x="379" y="318"/>
                  </a:cubicBezTo>
                  <a:cubicBezTo>
                    <a:pt x="380" y="322"/>
                    <a:pt x="380" y="321"/>
                    <a:pt x="381" y="324"/>
                  </a:cubicBezTo>
                  <a:cubicBezTo>
                    <a:pt x="382" y="325"/>
                    <a:pt x="381" y="327"/>
                    <a:pt x="381" y="328"/>
                  </a:cubicBezTo>
                  <a:cubicBezTo>
                    <a:pt x="382" y="329"/>
                    <a:pt x="385" y="329"/>
                    <a:pt x="384" y="332"/>
                  </a:cubicBezTo>
                  <a:cubicBezTo>
                    <a:pt x="379" y="331"/>
                    <a:pt x="383" y="338"/>
                    <a:pt x="380" y="339"/>
                  </a:cubicBezTo>
                  <a:cubicBezTo>
                    <a:pt x="386" y="340"/>
                    <a:pt x="386" y="349"/>
                    <a:pt x="393" y="345"/>
                  </a:cubicBezTo>
                  <a:cubicBezTo>
                    <a:pt x="387" y="350"/>
                    <a:pt x="399" y="345"/>
                    <a:pt x="400" y="349"/>
                  </a:cubicBezTo>
                  <a:moveTo>
                    <a:pt x="442" y="284"/>
                  </a:moveTo>
                  <a:cubicBezTo>
                    <a:pt x="441" y="285"/>
                    <a:pt x="441" y="287"/>
                    <a:pt x="440" y="288"/>
                  </a:cubicBezTo>
                  <a:cubicBezTo>
                    <a:pt x="439" y="290"/>
                    <a:pt x="437" y="290"/>
                    <a:pt x="436" y="291"/>
                  </a:cubicBezTo>
                  <a:cubicBezTo>
                    <a:pt x="437" y="292"/>
                    <a:pt x="440" y="295"/>
                    <a:pt x="440" y="297"/>
                  </a:cubicBezTo>
                  <a:cubicBezTo>
                    <a:pt x="440" y="297"/>
                    <a:pt x="438" y="297"/>
                    <a:pt x="439" y="298"/>
                  </a:cubicBezTo>
                  <a:cubicBezTo>
                    <a:pt x="440" y="300"/>
                    <a:pt x="443" y="299"/>
                    <a:pt x="445" y="301"/>
                  </a:cubicBezTo>
                  <a:cubicBezTo>
                    <a:pt x="445" y="300"/>
                    <a:pt x="446" y="299"/>
                    <a:pt x="447" y="298"/>
                  </a:cubicBezTo>
                  <a:cubicBezTo>
                    <a:pt x="449" y="294"/>
                    <a:pt x="445" y="294"/>
                    <a:pt x="445" y="291"/>
                  </a:cubicBezTo>
                  <a:cubicBezTo>
                    <a:pt x="447" y="290"/>
                    <a:pt x="449" y="289"/>
                    <a:pt x="449" y="286"/>
                  </a:cubicBezTo>
                  <a:cubicBezTo>
                    <a:pt x="446" y="286"/>
                    <a:pt x="446" y="285"/>
                    <a:pt x="447" y="283"/>
                  </a:cubicBezTo>
                  <a:cubicBezTo>
                    <a:pt x="445" y="284"/>
                    <a:pt x="443" y="283"/>
                    <a:pt x="442" y="284"/>
                  </a:cubicBezTo>
                  <a:moveTo>
                    <a:pt x="258" y="322"/>
                  </a:moveTo>
                  <a:cubicBezTo>
                    <a:pt x="257" y="328"/>
                    <a:pt x="267" y="324"/>
                    <a:pt x="268" y="322"/>
                  </a:cubicBezTo>
                  <a:cubicBezTo>
                    <a:pt x="264" y="321"/>
                    <a:pt x="262" y="321"/>
                    <a:pt x="258" y="322"/>
                  </a:cubicBezTo>
                  <a:moveTo>
                    <a:pt x="290" y="583"/>
                  </a:moveTo>
                  <a:cubicBezTo>
                    <a:pt x="292" y="578"/>
                    <a:pt x="300" y="578"/>
                    <a:pt x="299" y="569"/>
                  </a:cubicBezTo>
                  <a:cubicBezTo>
                    <a:pt x="295" y="572"/>
                    <a:pt x="288" y="566"/>
                    <a:pt x="283" y="570"/>
                  </a:cubicBezTo>
                  <a:cubicBezTo>
                    <a:pt x="289" y="571"/>
                    <a:pt x="282" y="572"/>
                    <a:pt x="282" y="573"/>
                  </a:cubicBezTo>
                  <a:cubicBezTo>
                    <a:pt x="282" y="572"/>
                    <a:pt x="283" y="576"/>
                    <a:pt x="283" y="577"/>
                  </a:cubicBezTo>
                  <a:cubicBezTo>
                    <a:pt x="283" y="579"/>
                    <a:pt x="283" y="581"/>
                    <a:pt x="282" y="582"/>
                  </a:cubicBezTo>
                  <a:cubicBezTo>
                    <a:pt x="282" y="581"/>
                    <a:pt x="281" y="580"/>
                    <a:pt x="280" y="582"/>
                  </a:cubicBezTo>
                  <a:cubicBezTo>
                    <a:pt x="282" y="584"/>
                    <a:pt x="287" y="583"/>
                    <a:pt x="290" y="583"/>
                  </a:cubicBezTo>
                </a:path>
              </a:pathLst>
            </a:custGeom>
            <a:solidFill>
              <a:srgbClr val="787FA7">
                <a:alpha val="100000"/>
              </a:srgbClr>
            </a:solidFill>
            <a:ln w="9525">
              <a:noFill/>
            </a:ln>
          </p:spPr>
          <p:txBody>
            <a:bodyPr/>
            <a:lstStyle/>
            <a:p>
              <a:endParaRPr lang="zh-CN" altLang="en-US" sz="2400"/>
            </a:p>
          </p:txBody>
        </p:sp>
        <p:sp>
          <p:nvSpPr>
            <p:cNvPr id="6242" name="Freeform 92"/>
            <p:cNvSpPr/>
            <p:nvPr/>
          </p:nvSpPr>
          <p:spPr>
            <a:xfrm>
              <a:off x="1258350" y="351937"/>
              <a:ext cx="51745" cy="30059"/>
            </a:xfrm>
            <a:custGeom>
              <a:avLst/>
              <a:gdLst>
                <a:gd name="txL" fmla="*/ 0 w 17"/>
                <a:gd name="txT" fmla="*/ 0 h 9"/>
                <a:gd name="txR" fmla="*/ 17 w 17"/>
                <a:gd name="txB" fmla="*/ 9 h 9"/>
              </a:gdLst>
              <a:ahLst/>
              <a:cxnLst>
                <a:cxn ang="0">
                  <a:pos x="36526" y="0"/>
                </a:cxn>
                <a:cxn ang="0">
                  <a:pos x="45657" y="26719"/>
                </a:cxn>
                <a:cxn ang="0">
                  <a:pos x="0" y="13360"/>
                </a:cxn>
                <a:cxn ang="0">
                  <a:pos x="36526" y="0"/>
                </a:cxn>
              </a:cxnLst>
              <a:rect l="txL" t="txT" r="txR" b="txB"/>
              <a:pathLst>
                <a:path w="17" h="9">
                  <a:moveTo>
                    <a:pt x="12" y="0"/>
                  </a:moveTo>
                  <a:cubicBezTo>
                    <a:pt x="12" y="4"/>
                    <a:pt x="17" y="3"/>
                    <a:pt x="15" y="8"/>
                  </a:cubicBezTo>
                  <a:cubicBezTo>
                    <a:pt x="7" y="9"/>
                    <a:pt x="3" y="7"/>
                    <a:pt x="0" y="4"/>
                  </a:cubicBezTo>
                  <a:cubicBezTo>
                    <a:pt x="2" y="1"/>
                    <a:pt x="7" y="1"/>
                    <a:pt x="12" y="0"/>
                  </a:cubicBezTo>
                </a:path>
              </a:pathLst>
            </a:custGeom>
            <a:solidFill>
              <a:srgbClr val="787FA7">
                <a:alpha val="100000"/>
              </a:srgbClr>
            </a:solidFill>
            <a:ln w="9525">
              <a:noFill/>
            </a:ln>
          </p:spPr>
          <p:txBody>
            <a:bodyPr/>
            <a:lstStyle/>
            <a:p>
              <a:endParaRPr lang="zh-CN" altLang="en-US" sz="2400"/>
            </a:p>
          </p:txBody>
        </p:sp>
        <p:sp>
          <p:nvSpPr>
            <p:cNvPr id="6243" name="Freeform 93"/>
            <p:cNvSpPr>
              <a:spLocks noEditPoints="1"/>
            </p:cNvSpPr>
            <p:nvPr/>
          </p:nvSpPr>
          <p:spPr>
            <a:xfrm>
              <a:off x="1366544" y="408298"/>
              <a:ext cx="522156" cy="392016"/>
            </a:xfrm>
            <a:custGeom>
              <a:avLst/>
              <a:gdLst>
                <a:gd name="txL" fmla="*/ 0 w 169"/>
                <a:gd name="txT" fmla="*/ 0 h 118"/>
                <a:gd name="txR" fmla="*/ 169 w 169"/>
                <a:gd name="txB" fmla="*/ 118 h 118"/>
              </a:gdLst>
              <a:ahLst/>
              <a:cxnLst>
                <a:cxn ang="0">
                  <a:pos x="49435" y="23255"/>
                </a:cxn>
                <a:cxn ang="0">
                  <a:pos x="67973" y="16611"/>
                </a:cxn>
                <a:cxn ang="0">
                  <a:pos x="67973" y="26577"/>
                </a:cxn>
                <a:cxn ang="0">
                  <a:pos x="67973" y="46510"/>
                </a:cxn>
                <a:cxn ang="0">
                  <a:pos x="80332" y="83054"/>
                </a:cxn>
                <a:cxn ang="0">
                  <a:pos x="111228" y="23255"/>
                </a:cxn>
                <a:cxn ang="0">
                  <a:pos x="151394" y="16611"/>
                </a:cxn>
                <a:cxn ang="0">
                  <a:pos x="176112" y="63121"/>
                </a:cxn>
                <a:cxn ang="0">
                  <a:pos x="207009" y="53155"/>
                </a:cxn>
                <a:cxn ang="0">
                  <a:pos x="250264" y="49833"/>
                </a:cxn>
                <a:cxn ang="0">
                  <a:pos x="268802" y="69766"/>
                </a:cxn>
                <a:cxn ang="0">
                  <a:pos x="284251" y="76410"/>
                </a:cxn>
                <a:cxn ang="0">
                  <a:pos x="293520" y="83054"/>
                </a:cxn>
                <a:cxn ang="0">
                  <a:pos x="333685" y="93021"/>
                </a:cxn>
                <a:cxn ang="0">
                  <a:pos x="367672" y="109632"/>
                </a:cxn>
                <a:cxn ang="0">
                  <a:pos x="380031" y="122920"/>
                </a:cxn>
                <a:cxn ang="0">
                  <a:pos x="404748" y="146175"/>
                </a:cxn>
                <a:cxn ang="0">
                  <a:pos x="389300" y="186041"/>
                </a:cxn>
                <a:cxn ang="0">
                  <a:pos x="426376" y="189364"/>
                </a:cxn>
                <a:cxn ang="0">
                  <a:pos x="435645" y="212619"/>
                </a:cxn>
                <a:cxn ang="0">
                  <a:pos x="472721" y="219263"/>
                </a:cxn>
                <a:cxn ang="0">
                  <a:pos x="494349" y="242518"/>
                </a:cxn>
                <a:cxn ang="0">
                  <a:pos x="500528" y="259129"/>
                </a:cxn>
                <a:cxn ang="0">
                  <a:pos x="478900" y="292351"/>
                </a:cxn>
                <a:cxn ang="0">
                  <a:pos x="451093" y="289029"/>
                </a:cxn>
                <a:cxn ang="0">
                  <a:pos x="423286" y="259129"/>
                </a:cxn>
                <a:cxn ang="0">
                  <a:pos x="401658" y="282384"/>
                </a:cxn>
                <a:cxn ang="0">
                  <a:pos x="432555" y="302317"/>
                </a:cxn>
                <a:cxn ang="0">
                  <a:pos x="451093" y="335539"/>
                </a:cxn>
                <a:cxn ang="0">
                  <a:pos x="435645" y="365439"/>
                </a:cxn>
                <a:cxn ang="0">
                  <a:pos x="380031" y="342183"/>
                </a:cxn>
                <a:cxn ang="0">
                  <a:pos x="398569" y="365439"/>
                </a:cxn>
                <a:cxn ang="0">
                  <a:pos x="420197" y="382049"/>
                </a:cxn>
                <a:cxn ang="0">
                  <a:pos x="398569" y="382049"/>
                </a:cxn>
                <a:cxn ang="0">
                  <a:pos x="349134" y="362116"/>
                </a:cxn>
                <a:cxn ang="0">
                  <a:pos x="324416" y="348828"/>
                </a:cxn>
                <a:cxn ang="0">
                  <a:pos x="312058" y="325573"/>
                </a:cxn>
                <a:cxn ang="0">
                  <a:pos x="284251" y="272418"/>
                </a:cxn>
                <a:cxn ang="0">
                  <a:pos x="290430" y="259129"/>
                </a:cxn>
                <a:cxn ang="0">
                  <a:pos x="296609" y="242518"/>
                </a:cxn>
                <a:cxn ang="0">
                  <a:pos x="312058" y="219263"/>
                </a:cxn>
                <a:cxn ang="0">
                  <a:pos x="296609" y="189364"/>
                </a:cxn>
                <a:cxn ang="0">
                  <a:pos x="281161" y="176075"/>
                </a:cxn>
                <a:cxn ang="0">
                  <a:pos x="268802" y="176075"/>
                </a:cxn>
                <a:cxn ang="0">
                  <a:pos x="250264" y="172753"/>
                </a:cxn>
                <a:cxn ang="0">
                  <a:pos x="216278" y="129565"/>
                </a:cxn>
                <a:cxn ang="0">
                  <a:pos x="182291" y="139531"/>
                </a:cxn>
                <a:cxn ang="0">
                  <a:pos x="151394" y="139531"/>
                </a:cxn>
                <a:cxn ang="0">
                  <a:pos x="114318" y="139531"/>
                </a:cxn>
                <a:cxn ang="0">
                  <a:pos x="49435" y="122920"/>
                </a:cxn>
                <a:cxn ang="0">
                  <a:pos x="21628" y="106309"/>
                </a:cxn>
                <a:cxn ang="0">
                  <a:pos x="12359" y="83054"/>
                </a:cxn>
                <a:cxn ang="0">
                  <a:pos x="15448" y="63121"/>
                </a:cxn>
                <a:cxn ang="0">
                  <a:pos x="336775" y="269096"/>
                </a:cxn>
                <a:cxn ang="0">
                  <a:pos x="358403" y="249163"/>
                </a:cxn>
                <a:cxn ang="0">
                  <a:pos x="336775" y="269096"/>
                </a:cxn>
              </a:cxnLst>
              <a:rect l="txL" t="txT" r="txR" b="txB"/>
              <a:pathLst>
                <a:path w="169" h="118">
                  <a:moveTo>
                    <a:pt x="7" y="8"/>
                  </a:moveTo>
                  <a:cubicBezTo>
                    <a:pt x="9" y="12"/>
                    <a:pt x="15" y="3"/>
                    <a:pt x="16" y="7"/>
                  </a:cubicBezTo>
                  <a:cubicBezTo>
                    <a:pt x="18" y="7"/>
                    <a:pt x="17" y="4"/>
                    <a:pt x="18" y="4"/>
                  </a:cubicBezTo>
                  <a:cubicBezTo>
                    <a:pt x="20" y="3"/>
                    <a:pt x="21" y="5"/>
                    <a:pt x="22" y="5"/>
                  </a:cubicBezTo>
                  <a:cubicBezTo>
                    <a:pt x="24" y="5"/>
                    <a:pt x="24" y="0"/>
                    <a:pt x="28" y="4"/>
                  </a:cubicBezTo>
                  <a:cubicBezTo>
                    <a:pt x="28" y="10"/>
                    <a:pt x="24" y="6"/>
                    <a:pt x="22" y="8"/>
                  </a:cubicBezTo>
                  <a:cubicBezTo>
                    <a:pt x="21" y="9"/>
                    <a:pt x="25" y="9"/>
                    <a:pt x="25" y="9"/>
                  </a:cubicBezTo>
                  <a:cubicBezTo>
                    <a:pt x="25" y="11"/>
                    <a:pt x="22" y="12"/>
                    <a:pt x="22" y="14"/>
                  </a:cubicBezTo>
                  <a:cubicBezTo>
                    <a:pt x="22" y="16"/>
                    <a:pt x="23" y="16"/>
                    <a:pt x="23" y="18"/>
                  </a:cubicBezTo>
                  <a:cubicBezTo>
                    <a:pt x="24" y="20"/>
                    <a:pt x="22" y="25"/>
                    <a:pt x="26" y="25"/>
                  </a:cubicBezTo>
                  <a:cubicBezTo>
                    <a:pt x="29" y="24"/>
                    <a:pt x="27" y="17"/>
                    <a:pt x="28" y="14"/>
                  </a:cubicBezTo>
                  <a:cubicBezTo>
                    <a:pt x="34" y="15"/>
                    <a:pt x="34" y="10"/>
                    <a:pt x="36" y="7"/>
                  </a:cubicBezTo>
                  <a:cubicBezTo>
                    <a:pt x="38" y="10"/>
                    <a:pt x="41" y="4"/>
                    <a:pt x="43" y="8"/>
                  </a:cubicBezTo>
                  <a:cubicBezTo>
                    <a:pt x="46" y="8"/>
                    <a:pt x="45" y="4"/>
                    <a:pt x="49" y="5"/>
                  </a:cubicBezTo>
                  <a:cubicBezTo>
                    <a:pt x="48" y="10"/>
                    <a:pt x="52" y="11"/>
                    <a:pt x="56" y="12"/>
                  </a:cubicBezTo>
                  <a:cubicBezTo>
                    <a:pt x="54" y="17"/>
                    <a:pt x="55" y="16"/>
                    <a:pt x="57" y="19"/>
                  </a:cubicBezTo>
                  <a:cubicBezTo>
                    <a:pt x="59" y="18"/>
                    <a:pt x="61" y="18"/>
                    <a:pt x="63" y="19"/>
                  </a:cubicBezTo>
                  <a:cubicBezTo>
                    <a:pt x="66" y="20"/>
                    <a:pt x="66" y="17"/>
                    <a:pt x="67" y="16"/>
                  </a:cubicBezTo>
                  <a:cubicBezTo>
                    <a:pt x="68" y="16"/>
                    <a:pt x="71" y="17"/>
                    <a:pt x="71" y="15"/>
                  </a:cubicBezTo>
                  <a:cubicBezTo>
                    <a:pt x="75" y="16"/>
                    <a:pt x="77" y="16"/>
                    <a:pt x="81" y="15"/>
                  </a:cubicBezTo>
                  <a:cubicBezTo>
                    <a:pt x="81" y="18"/>
                    <a:pt x="85" y="17"/>
                    <a:pt x="84" y="16"/>
                  </a:cubicBezTo>
                  <a:cubicBezTo>
                    <a:pt x="85" y="17"/>
                    <a:pt x="85" y="19"/>
                    <a:pt x="87" y="21"/>
                  </a:cubicBezTo>
                  <a:cubicBezTo>
                    <a:pt x="87" y="21"/>
                    <a:pt x="90" y="21"/>
                    <a:pt x="91" y="22"/>
                  </a:cubicBezTo>
                  <a:cubicBezTo>
                    <a:pt x="92" y="22"/>
                    <a:pt x="91" y="23"/>
                    <a:pt x="92" y="23"/>
                  </a:cubicBezTo>
                  <a:cubicBezTo>
                    <a:pt x="95" y="24"/>
                    <a:pt x="91" y="26"/>
                    <a:pt x="94" y="28"/>
                  </a:cubicBezTo>
                  <a:cubicBezTo>
                    <a:pt x="94" y="28"/>
                    <a:pt x="95" y="25"/>
                    <a:pt x="95" y="25"/>
                  </a:cubicBezTo>
                  <a:cubicBezTo>
                    <a:pt x="97" y="26"/>
                    <a:pt x="97" y="29"/>
                    <a:pt x="101" y="29"/>
                  </a:cubicBezTo>
                  <a:cubicBezTo>
                    <a:pt x="103" y="29"/>
                    <a:pt x="105" y="28"/>
                    <a:pt x="108" y="28"/>
                  </a:cubicBezTo>
                  <a:cubicBezTo>
                    <a:pt x="107" y="33"/>
                    <a:pt x="116" y="30"/>
                    <a:pt x="116" y="35"/>
                  </a:cubicBezTo>
                  <a:cubicBezTo>
                    <a:pt x="118" y="35"/>
                    <a:pt x="119" y="34"/>
                    <a:pt x="119" y="33"/>
                  </a:cubicBezTo>
                  <a:cubicBezTo>
                    <a:pt x="121" y="34"/>
                    <a:pt x="121" y="36"/>
                    <a:pt x="122" y="39"/>
                  </a:cubicBezTo>
                  <a:cubicBezTo>
                    <a:pt x="123" y="39"/>
                    <a:pt x="123" y="38"/>
                    <a:pt x="123" y="37"/>
                  </a:cubicBezTo>
                  <a:cubicBezTo>
                    <a:pt x="125" y="39"/>
                    <a:pt x="127" y="42"/>
                    <a:pt x="131" y="42"/>
                  </a:cubicBezTo>
                  <a:cubicBezTo>
                    <a:pt x="131" y="43"/>
                    <a:pt x="130" y="44"/>
                    <a:pt x="131" y="44"/>
                  </a:cubicBezTo>
                  <a:cubicBezTo>
                    <a:pt x="133" y="47"/>
                    <a:pt x="127" y="49"/>
                    <a:pt x="131" y="50"/>
                  </a:cubicBezTo>
                  <a:cubicBezTo>
                    <a:pt x="130" y="52"/>
                    <a:pt x="126" y="52"/>
                    <a:pt x="126" y="56"/>
                  </a:cubicBezTo>
                  <a:cubicBezTo>
                    <a:pt x="129" y="61"/>
                    <a:pt x="135" y="54"/>
                    <a:pt x="137" y="60"/>
                  </a:cubicBezTo>
                  <a:cubicBezTo>
                    <a:pt x="138" y="60"/>
                    <a:pt x="138" y="58"/>
                    <a:pt x="138" y="57"/>
                  </a:cubicBezTo>
                  <a:cubicBezTo>
                    <a:pt x="141" y="57"/>
                    <a:pt x="139" y="60"/>
                    <a:pt x="140" y="61"/>
                  </a:cubicBezTo>
                  <a:cubicBezTo>
                    <a:pt x="140" y="61"/>
                    <a:pt x="141" y="64"/>
                    <a:pt x="141" y="64"/>
                  </a:cubicBezTo>
                  <a:cubicBezTo>
                    <a:pt x="143" y="64"/>
                    <a:pt x="145" y="61"/>
                    <a:pt x="144" y="67"/>
                  </a:cubicBezTo>
                  <a:cubicBezTo>
                    <a:pt x="147" y="67"/>
                    <a:pt x="148" y="65"/>
                    <a:pt x="153" y="66"/>
                  </a:cubicBezTo>
                  <a:cubicBezTo>
                    <a:pt x="153" y="67"/>
                    <a:pt x="154" y="68"/>
                    <a:pt x="154" y="70"/>
                  </a:cubicBezTo>
                  <a:cubicBezTo>
                    <a:pt x="156" y="70"/>
                    <a:pt x="161" y="68"/>
                    <a:pt x="160" y="73"/>
                  </a:cubicBezTo>
                  <a:cubicBezTo>
                    <a:pt x="165" y="70"/>
                    <a:pt x="162" y="73"/>
                    <a:pt x="167" y="74"/>
                  </a:cubicBezTo>
                  <a:cubicBezTo>
                    <a:pt x="169" y="77"/>
                    <a:pt x="162" y="78"/>
                    <a:pt x="162" y="78"/>
                  </a:cubicBezTo>
                  <a:cubicBezTo>
                    <a:pt x="162" y="79"/>
                    <a:pt x="163" y="80"/>
                    <a:pt x="164" y="80"/>
                  </a:cubicBezTo>
                  <a:cubicBezTo>
                    <a:pt x="160" y="83"/>
                    <a:pt x="157" y="83"/>
                    <a:pt x="155" y="88"/>
                  </a:cubicBezTo>
                  <a:cubicBezTo>
                    <a:pt x="154" y="88"/>
                    <a:pt x="153" y="88"/>
                    <a:pt x="153" y="89"/>
                  </a:cubicBezTo>
                  <a:cubicBezTo>
                    <a:pt x="151" y="89"/>
                    <a:pt x="146" y="89"/>
                    <a:pt x="146" y="87"/>
                  </a:cubicBezTo>
                  <a:cubicBezTo>
                    <a:pt x="146" y="84"/>
                    <a:pt x="138" y="87"/>
                    <a:pt x="140" y="81"/>
                  </a:cubicBezTo>
                  <a:cubicBezTo>
                    <a:pt x="137" y="81"/>
                    <a:pt x="137" y="80"/>
                    <a:pt x="137" y="78"/>
                  </a:cubicBezTo>
                  <a:cubicBezTo>
                    <a:pt x="131" y="78"/>
                    <a:pt x="131" y="78"/>
                    <a:pt x="131" y="78"/>
                  </a:cubicBezTo>
                  <a:cubicBezTo>
                    <a:pt x="128" y="78"/>
                    <a:pt x="131" y="83"/>
                    <a:pt x="130" y="85"/>
                  </a:cubicBezTo>
                  <a:cubicBezTo>
                    <a:pt x="130" y="88"/>
                    <a:pt x="134" y="88"/>
                    <a:pt x="134" y="91"/>
                  </a:cubicBezTo>
                  <a:cubicBezTo>
                    <a:pt x="137" y="89"/>
                    <a:pt x="140" y="94"/>
                    <a:pt x="140" y="91"/>
                  </a:cubicBezTo>
                  <a:cubicBezTo>
                    <a:pt x="142" y="92"/>
                    <a:pt x="143" y="96"/>
                    <a:pt x="143" y="99"/>
                  </a:cubicBezTo>
                  <a:cubicBezTo>
                    <a:pt x="142" y="101"/>
                    <a:pt x="145" y="100"/>
                    <a:pt x="146" y="101"/>
                  </a:cubicBezTo>
                  <a:cubicBezTo>
                    <a:pt x="147" y="104"/>
                    <a:pt x="144" y="110"/>
                    <a:pt x="144" y="113"/>
                  </a:cubicBezTo>
                  <a:cubicBezTo>
                    <a:pt x="141" y="115"/>
                    <a:pt x="142" y="111"/>
                    <a:pt x="141" y="110"/>
                  </a:cubicBezTo>
                  <a:cubicBezTo>
                    <a:pt x="139" y="109"/>
                    <a:pt x="135" y="110"/>
                    <a:pt x="134" y="106"/>
                  </a:cubicBezTo>
                  <a:cubicBezTo>
                    <a:pt x="129" y="107"/>
                    <a:pt x="129" y="102"/>
                    <a:pt x="123" y="103"/>
                  </a:cubicBezTo>
                  <a:cubicBezTo>
                    <a:pt x="123" y="106"/>
                    <a:pt x="128" y="104"/>
                    <a:pt x="129" y="106"/>
                  </a:cubicBezTo>
                  <a:cubicBezTo>
                    <a:pt x="124" y="111"/>
                    <a:pt x="133" y="108"/>
                    <a:pt x="129" y="110"/>
                  </a:cubicBezTo>
                  <a:cubicBezTo>
                    <a:pt x="129" y="112"/>
                    <a:pt x="132" y="112"/>
                    <a:pt x="134" y="113"/>
                  </a:cubicBezTo>
                  <a:cubicBezTo>
                    <a:pt x="135" y="114"/>
                    <a:pt x="134" y="115"/>
                    <a:pt x="136" y="115"/>
                  </a:cubicBezTo>
                  <a:cubicBezTo>
                    <a:pt x="138" y="115"/>
                    <a:pt x="138" y="115"/>
                    <a:pt x="138" y="117"/>
                  </a:cubicBezTo>
                  <a:cubicBezTo>
                    <a:pt x="134" y="118"/>
                    <a:pt x="132" y="117"/>
                    <a:pt x="129" y="115"/>
                  </a:cubicBezTo>
                  <a:cubicBezTo>
                    <a:pt x="127" y="113"/>
                    <a:pt x="123" y="114"/>
                    <a:pt x="120" y="112"/>
                  </a:cubicBezTo>
                  <a:cubicBezTo>
                    <a:pt x="119" y="111"/>
                    <a:pt x="115" y="109"/>
                    <a:pt x="113" y="109"/>
                  </a:cubicBezTo>
                  <a:cubicBezTo>
                    <a:pt x="111" y="109"/>
                    <a:pt x="111" y="107"/>
                    <a:pt x="110" y="106"/>
                  </a:cubicBezTo>
                  <a:cubicBezTo>
                    <a:pt x="109" y="105"/>
                    <a:pt x="106" y="106"/>
                    <a:pt x="105" y="105"/>
                  </a:cubicBezTo>
                  <a:cubicBezTo>
                    <a:pt x="104" y="104"/>
                    <a:pt x="104" y="102"/>
                    <a:pt x="103" y="101"/>
                  </a:cubicBezTo>
                  <a:cubicBezTo>
                    <a:pt x="103" y="100"/>
                    <a:pt x="99" y="101"/>
                    <a:pt x="101" y="98"/>
                  </a:cubicBezTo>
                  <a:cubicBezTo>
                    <a:pt x="95" y="98"/>
                    <a:pt x="94" y="92"/>
                    <a:pt x="91" y="89"/>
                  </a:cubicBezTo>
                  <a:cubicBezTo>
                    <a:pt x="92" y="89"/>
                    <a:pt x="90" y="84"/>
                    <a:pt x="92" y="82"/>
                  </a:cubicBezTo>
                  <a:cubicBezTo>
                    <a:pt x="92" y="82"/>
                    <a:pt x="95" y="83"/>
                    <a:pt x="95" y="82"/>
                  </a:cubicBezTo>
                  <a:cubicBezTo>
                    <a:pt x="95" y="82"/>
                    <a:pt x="93" y="80"/>
                    <a:pt x="94" y="78"/>
                  </a:cubicBezTo>
                  <a:cubicBezTo>
                    <a:pt x="94" y="78"/>
                    <a:pt x="96" y="78"/>
                    <a:pt x="96" y="78"/>
                  </a:cubicBezTo>
                  <a:cubicBezTo>
                    <a:pt x="97" y="77"/>
                    <a:pt x="96" y="74"/>
                    <a:pt x="96" y="73"/>
                  </a:cubicBezTo>
                  <a:cubicBezTo>
                    <a:pt x="97" y="72"/>
                    <a:pt x="99" y="73"/>
                    <a:pt x="99" y="73"/>
                  </a:cubicBezTo>
                  <a:cubicBezTo>
                    <a:pt x="101" y="71"/>
                    <a:pt x="99" y="67"/>
                    <a:pt x="101" y="66"/>
                  </a:cubicBezTo>
                  <a:cubicBezTo>
                    <a:pt x="100" y="64"/>
                    <a:pt x="98" y="64"/>
                    <a:pt x="96" y="64"/>
                  </a:cubicBezTo>
                  <a:cubicBezTo>
                    <a:pt x="96" y="57"/>
                    <a:pt x="96" y="57"/>
                    <a:pt x="96" y="57"/>
                  </a:cubicBezTo>
                  <a:cubicBezTo>
                    <a:pt x="95" y="57"/>
                    <a:pt x="94" y="57"/>
                    <a:pt x="94" y="59"/>
                  </a:cubicBezTo>
                  <a:cubicBezTo>
                    <a:pt x="91" y="57"/>
                    <a:pt x="92" y="54"/>
                    <a:pt x="91" y="53"/>
                  </a:cubicBezTo>
                  <a:cubicBezTo>
                    <a:pt x="90" y="53"/>
                    <a:pt x="89" y="55"/>
                    <a:pt x="88" y="54"/>
                  </a:cubicBezTo>
                  <a:cubicBezTo>
                    <a:pt x="88" y="54"/>
                    <a:pt x="87" y="53"/>
                    <a:pt x="87" y="53"/>
                  </a:cubicBezTo>
                  <a:cubicBezTo>
                    <a:pt x="86" y="52"/>
                    <a:pt x="84" y="50"/>
                    <a:pt x="84" y="50"/>
                  </a:cubicBezTo>
                  <a:cubicBezTo>
                    <a:pt x="83" y="50"/>
                    <a:pt x="82" y="52"/>
                    <a:pt x="81" y="52"/>
                  </a:cubicBezTo>
                  <a:cubicBezTo>
                    <a:pt x="81" y="51"/>
                    <a:pt x="79" y="48"/>
                    <a:pt x="75" y="49"/>
                  </a:cubicBezTo>
                  <a:cubicBezTo>
                    <a:pt x="81" y="42"/>
                    <a:pt x="68" y="46"/>
                    <a:pt x="70" y="39"/>
                  </a:cubicBezTo>
                  <a:cubicBezTo>
                    <a:pt x="66" y="39"/>
                    <a:pt x="63" y="39"/>
                    <a:pt x="63" y="43"/>
                  </a:cubicBezTo>
                  <a:cubicBezTo>
                    <a:pt x="61" y="44"/>
                    <a:pt x="59" y="42"/>
                    <a:pt x="59" y="42"/>
                  </a:cubicBezTo>
                  <a:cubicBezTo>
                    <a:pt x="57" y="42"/>
                    <a:pt x="56" y="43"/>
                    <a:pt x="54" y="43"/>
                  </a:cubicBezTo>
                  <a:cubicBezTo>
                    <a:pt x="52" y="43"/>
                    <a:pt x="51" y="42"/>
                    <a:pt x="49" y="42"/>
                  </a:cubicBezTo>
                  <a:cubicBezTo>
                    <a:pt x="46" y="42"/>
                    <a:pt x="46" y="43"/>
                    <a:pt x="43" y="43"/>
                  </a:cubicBezTo>
                  <a:cubicBezTo>
                    <a:pt x="40" y="43"/>
                    <a:pt x="39" y="42"/>
                    <a:pt x="37" y="42"/>
                  </a:cubicBezTo>
                  <a:cubicBezTo>
                    <a:pt x="31" y="41"/>
                    <a:pt x="26" y="42"/>
                    <a:pt x="19" y="40"/>
                  </a:cubicBezTo>
                  <a:cubicBezTo>
                    <a:pt x="19" y="40"/>
                    <a:pt x="17" y="38"/>
                    <a:pt x="16" y="37"/>
                  </a:cubicBezTo>
                  <a:cubicBezTo>
                    <a:pt x="14" y="37"/>
                    <a:pt x="12" y="38"/>
                    <a:pt x="12" y="35"/>
                  </a:cubicBezTo>
                  <a:cubicBezTo>
                    <a:pt x="10" y="34"/>
                    <a:pt x="5" y="36"/>
                    <a:pt x="7" y="32"/>
                  </a:cubicBezTo>
                  <a:cubicBezTo>
                    <a:pt x="11" y="33"/>
                    <a:pt x="13" y="30"/>
                    <a:pt x="15" y="29"/>
                  </a:cubicBezTo>
                  <a:cubicBezTo>
                    <a:pt x="13" y="26"/>
                    <a:pt x="5" y="28"/>
                    <a:pt x="4" y="25"/>
                  </a:cubicBezTo>
                  <a:cubicBezTo>
                    <a:pt x="3" y="25"/>
                    <a:pt x="2" y="25"/>
                    <a:pt x="2" y="26"/>
                  </a:cubicBezTo>
                  <a:cubicBezTo>
                    <a:pt x="0" y="26"/>
                    <a:pt x="4" y="20"/>
                    <a:pt x="5" y="19"/>
                  </a:cubicBezTo>
                  <a:cubicBezTo>
                    <a:pt x="4" y="14"/>
                    <a:pt x="8" y="13"/>
                    <a:pt x="7" y="8"/>
                  </a:cubicBezTo>
                  <a:moveTo>
                    <a:pt x="109" y="81"/>
                  </a:moveTo>
                  <a:cubicBezTo>
                    <a:pt x="110" y="78"/>
                    <a:pt x="116" y="80"/>
                    <a:pt x="119" y="80"/>
                  </a:cubicBezTo>
                  <a:cubicBezTo>
                    <a:pt x="119" y="77"/>
                    <a:pt x="117" y="77"/>
                    <a:pt x="116" y="75"/>
                  </a:cubicBezTo>
                  <a:cubicBezTo>
                    <a:pt x="114" y="73"/>
                    <a:pt x="111" y="75"/>
                    <a:pt x="108" y="73"/>
                  </a:cubicBezTo>
                  <a:cubicBezTo>
                    <a:pt x="108" y="75"/>
                    <a:pt x="106" y="81"/>
                    <a:pt x="109" y="81"/>
                  </a:cubicBezTo>
                </a:path>
              </a:pathLst>
            </a:custGeom>
            <a:solidFill>
              <a:srgbClr val="787FA7">
                <a:alpha val="100000"/>
              </a:srgbClr>
            </a:solidFill>
            <a:ln w="9525">
              <a:noFill/>
            </a:ln>
          </p:spPr>
          <p:txBody>
            <a:bodyPr/>
            <a:lstStyle/>
            <a:p>
              <a:endParaRPr lang="zh-CN" altLang="en-US" sz="2400"/>
            </a:p>
          </p:txBody>
        </p:sp>
        <p:sp>
          <p:nvSpPr>
            <p:cNvPr id="6244" name="Freeform 94"/>
            <p:cNvSpPr/>
            <p:nvPr/>
          </p:nvSpPr>
          <p:spPr>
            <a:xfrm>
              <a:off x="856148" y="428337"/>
              <a:ext cx="321056" cy="171585"/>
            </a:xfrm>
            <a:custGeom>
              <a:avLst/>
              <a:gdLst>
                <a:gd name="txL" fmla="*/ 0 w 104"/>
                <a:gd name="txT" fmla="*/ 0 h 52"/>
                <a:gd name="txR" fmla="*/ 104 w 104"/>
                <a:gd name="txB" fmla="*/ 52 h 52"/>
              </a:gdLst>
              <a:ahLst/>
              <a:cxnLst>
                <a:cxn ang="0">
                  <a:pos x="37045" y="131988"/>
                </a:cxn>
                <a:cxn ang="0">
                  <a:pos x="40132" y="118790"/>
                </a:cxn>
                <a:cxn ang="0">
                  <a:pos x="58654" y="112190"/>
                </a:cxn>
                <a:cxn ang="0">
                  <a:pos x="67916" y="108890"/>
                </a:cxn>
                <a:cxn ang="0">
                  <a:pos x="114222" y="102291"/>
                </a:cxn>
                <a:cxn ang="0">
                  <a:pos x="67916" y="98991"/>
                </a:cxn>
                <a:cxn ang="0">
                  <a:pos x="61742" y="95692"/>
                </a:cxn>
                <a:cxn ang="0">
                  <a:pos x="49393" y="98991"/>
                </a:cxn>
                <a:cxn ang="0">
                  <a:pos x="21610" y="95692"/>
                </a:cxn>
                <a:cxn ang="0">
                  <a:pos x="46306" y="75893"/>
                </a:cxn>
                <a:cxn ang="0">
                  <a:pos x="58654" y="75893"/>
                </a:cxn>
                <a:cxn ang="0">
                  <a:pos x="9261" y="65994"/>
                </a:cxn>
                <a:cxn ang="0">
                  <a:pos x="0" y="52795"/>
                </a:cxn>
                <a:cxn ang="0">
                  <a:pos x="21610" y="32997"/>
                </a:cxn>
                <a:cxn ang="0">
                  <a:pos x="21610" y="29697"/>
                </a:cxn>
                <a:cxn ang="0">
                  <a:pos x="67916" y="9899"/>
                </a:cxn>
                <a:cxn ang="0">
                  <a:pos x="80264" y="3300"/>
                </a:cxn>
                <a:cxn ang="0">
                  <a:pos x="89525" y="6599"/>
                </a:cxn>
                <a:cxn ang="0">
                  <a:pos x="95699" y="26398"/>
                </a:cxn>
                <a:cxn ang="0">
                  <a:pos x="89525" y="29697"/>
                </a:cxn>
                <a:cxn ang="0">
                  <a:pos x="95699" y="32997"/>
                </a:cxn>
                <a:cxn ang="0">
                  <a:pos x="101874" y="26398"/>
                </a:cxn>
                <a:cxn ang="0">
                  <a:pos x="126570" y="19798"/>
                </a:cxn>
                <a:cxn ang="0">
                  <a:pos x="138918" y="42896"/>
                </a:cxn>
                <a:cxn ang="0">
                  <a:pos x="157441" y="32997"/>
                </a:cxn>
                <a:cxn ang="0">
                  <a:pos x="169789" y="19798"/>
                </a:cxn>
                <a:cxn ang="0">
                  <a:pos x="182138" y="26398"/>
                </a:cxn>
                <a:cxn ang="0">
                  <a:pos x="188312" y="42896"/>
                </a:cxn>
                <a:cxn ang="0">
                  <a:pos x="197573" y="62695"/>
                </a:cxn>
                <a:cxn ang="0">
                  <a:pos x="213008" y="49496"/>
                </a:cxn>
                <a:cxn ang="0">
                  <a:pos x="200660" y="39597"/>
                </a:cxn>
                <a:cxn ang="0">
                  <a:pos x="200660" y="9899"/>
                </a:cxn>
                <a:cxn ang="0">
                  <a:pos x="219182" y="6599"/>
                </a:cxn>
                <a:cxn ang="0">
                  <a:pos x="234618" y="39597"/>
                </a:cxn>
                <a:cxn ang="0">
                  <a:pos x="246966" y="49496"/>
                </a:cxn>
                <a:cxn ang="0">
                  <a:pos x="256227" y="62695"/>
                </a:cxn>
                <a:cxn ang="0">
                  <a:pos x="253140" y="75893"/>
                </a:cxn>
                <a:cxn ang="0">
                  <a:pos x="265489" y="95692"/>
                </a:cxn>
                <a:cxn ang="0">
                  <a:pos x="305621" y="98991"/>
                </a:cxn>
                <a:cxn ang="0">
                  <a:pos x="317969" y="112190"/>
                </a:cxn>
                <a:cxn ang="0">
                  <a:pos x="321056" y="122089"/>
                </a:cxn>
                <a:cxn ang="0">
                  <a:pos x="287098" y="122089"/>
                </a:cxn>
                <a:cxn ang="0">
                  <a:pos x="296359" y="155086"/>
                </a:cxn>
                <a:cxn ang="0">
                  <a:pos x="246966" y="155086"/>
                </a:cxn>
                <a:cxn ang="0">
                  <a:pos x="188312" y="155086"/>
                </a:cxn>
                <a:cxn ang="0">
                  <a:pos x="166702" y="158386"/>
                </a:cxn>
                <a:cxn ang="0">
                  <a:pos x="160528" y="168285"/>
                </a:cxn>
                <a:cxn ang="0">
                  <a:pos x="104961" y="168285"/>
                </a:cxn>
                <a:cxn ang="0">
                  <a:pos x="89525" y="141888"/>
                </a:cxn>
                <a:cxn ang="0">
                  <a:pos x="52480" y="131988"/>
                </a:cxn>
                <a:cxn ang="0">
                  <a:pos x="49393" y="135288"/>
                </a:cxn>
                <a:cxn ang="0">
                  <a:pos x="49393" y="125389"/>
                </a:cxn>
                <a:cxn ang="0">
                  <a:pos x="37045" y="131988"/>
                </a:cxn>
              </a:cxnLst>
              <a:rect l="txL" t="txT" r="txR" b="txB"/>
              <a:pathLst>
                <a:path w="104" h="52">
                  <a:moveTo>
                    <a:pt x="12" y="40"/>
                  </a:moveTo>
                  <a:cubicBezTo>
                    <a:pt x="9" y="40"/>
                    <a:pt x="12" y="36"/>
                    <a:pt x="13" y="36"/>
                  </a:cubicBezTo>
                  <a:cubicBezTo>
                    <a:pt x="13" y="34"/>
                    <a:pt x="17" y="35"/>
                    <a:pt x="19" y="34"/>
                  </a:cubicBezTo>
                  <a:cubicBezTo>
                    <a:pt x="20" y="34"/>
                    <a:pt x="20" y="33"/>
                    <a:pt x="22" y="33"/>
                  </a:cubicBezTo>
                  <a:cubicBezTo>
                    <a:pt x="27" y="32"/>
                    <a:pt x="33" y="35"/>
                    <a:pt x="37" y="31"/>
                  </a:cubicBezTo>
                  <a:cubicBezTo>
                    <a:pt x="36" y="28"/>
                    <a:pt x="27" y="31"/>
                    <a:pt x="22" y="30"/>
                  </a:cubicBezTo>
                  <a:cubicBezTo>
                    <a:pt x="21" y="30"/>
                    <a:pt x="20" y="29"/>
                    <a:pt x="20" y="29"/>
                  </a:cubicBezTo>
                  <a:cubicBezTo>
                    <a:pt x="19" y="29"/>
                    <a:pt x="18" y="30"/>
                    <a:pt x="16" y="30"/>
                  </a:cubicBezTo>
                  <a:cubicBezTo>
                    <a:pt x="13" y="30"/>
                    <a:pt x="10" y="28"/>
                    <a:pt x="7" y="29"/>
                  </a:cubicBezTo>
                  <a:cubicBezTo>
                    <a:pt x="4" y="25"/>
                    <a:pt x="14" y="26"/>
                    <a:pt x="15" y="23"/>
                  </a:cubicBezTo>
                  <a:cubicBezTo>
                    <a:pt x="15" y="21"/>
                    <a:pt x="18" y="23"/>
                    <a:pt x="19" y="23"/>
                  </a:cubicBezTo>
                  <a:cubicBezTo>
                    <a:pt x="18" y="15"/>
                    <a:pt x="10" y="23"/>
                    <a:pt x="3" y="20"/>
                  </a:cubicBezTo>
                  <a:cubicBezTo>
                    <a:pt x="0" y="18"/>
                    <a:pt x="6" y="16"/>
                    <a:pt x="0" y="16"/>
                  </a:cubicBezTo>
                  <a:cubicBezTo>
                    <a:pt x="2" y="13"/>
                    <a:pt x="2" y="9"/>
                    <a:pt x="7" y="10"/>
                  </a:cubicBezTo>
                  <a:cubicBezTo>
                    <a:pt x="9" y="10"/>
                    <a:pt x="8" y="9"/>
                    <a:pt x="7" y="9"/>
                  </a:cubicBezTo>
                  <a:cubicBezTo>
                    <a:pt x="10" y="6"/>
                    <a:pt x="16" y="5"/>
                    <a:pt x="22" y="3"/>
                  </a:cubicBezTo>
                  <a:cubicBezTo>
                    <a:pt x="23" y="3"/>
                    <a:pt x="23" y="0"/>
                    <a:pt x="26" y="1"/>
                  </a:cubicBezTo>
                  <a:cubicBezTo>
                    <a:pt x="26" y="2"/>
                    <a:pt x="27" y="2"/>
                    <a:pt x="29" y="2"/>
                  </a:cubicBezTo>
                  <a:cubicBezTo>
                    <a:pt x="28" y="6"/>
                    <a:pt x="26" y="7"/>
                    <a:pt x="31" y="8"/>
                  </a:cubicBezTo>
                  <a:cubicBezTo>
                    <a:pt x="31" y="9"/>
                    <a:pt x="30" y="9"/>
                    <a:pt x="29" y="9"/>
                  </a:cubicBezTo>
                  <a:cubicBezTo>
                    <a:pt x="28" y="10"/>
                    <a:pt x="30" y="11"/>
                    <a:pt x="31" y="10"/>
                  </a:cubicBezTo>
                  <a:cubicBezTo>
                    <a:pt x="33" y="10"/>
                    <a:pt x="32" y="8"/>
                    <a:pt x="33" y="8"/>
                  </a:cubicBezTo>
                  <a:cubicBezTo>
                    <a:pt x="36" y="6"/>
                    <a:pt x="38" y="7"/>
                    <a:pt x="41" y="6"/>
                  </a:cubicBezTo>
                  <a:cubicBezTo>
                    <a:pt x="43" y="8"/>
                    <a:pt x="46" y="9"/>
                    <a:pt x="45" y="13"/>
                  </a:cubicBezTo>
                  <a:cubicBezTo>
                    <a:pt x="48" y="13"/>
                    <a:pt x="47" y="9"/>
                    <a:pt x="51" y="10"/>
                  </a:cubicBezTo>
                  <a:cubicBezTo>
                    <a:pt x="52" y="9"/>
                    <a:pt x="54" y="8"/>
                    <a:pt x="55" y="6"/>
                  </a:cubicBezTo>
                  <a:cubicBezTo>
                    <a:pt x="56" y="7"/>
                    <a:pt x="57" y="8"/>
                    <a:pt x="59" y="8"/>
                  </a:cubicBezTo>
                  <a:cubicBezTo>
                    <a:pt x="60" y="10"/>
                    <a:pt x="60" y="11"/>
                    <a:pt x="61" y="13"/>
                  </a:cubicBezTo>
                  <a:cubicBezTo>
                    <a:pt x="62" y="15"/>
                    <a:pt x="65" y="15"/>
                    <a:pt x="64" y="19"/>
                  </a:cubicBezTo>
                  <a:cubicBezTo>
                    <a:pt x="66" y="18"/>
                    <a:pt x="66" y="15"/>
                    <a:pt x="69" y="15"/>
                  </a:cubicBezTo>
                  <a:cubicBezTo>
                    <a:pt x="69" y="13"/>
                    <a:pt x="66" y="13"/>
                    <a:pt x="65" y="12"/>
                  </a:cubicBezTo>
                  <a:cubicBezTo>
                    <a:pt x="64" y="9"/>
                    <a:pt x="66" y="7"/>
                    <a:pt x="65" y="3"/>
                  </a:cubicBezTo>
                  <a:cubicBezTo>
                    <a:pt x="68" y="4"/>
                    <a:pt x="68" y="2"/>
                    <a:pt x="71" y="2"/>
                  </a:cubicBezTo>
                  <a:cubicBezTo>
                    <a:pt x="71" y="5"/>
                    <a:pt x="74" y="8"/>
                    <a:pt x="76" y="12"/>
                  </a:cubicBezTo>
                  <a:cubicBezTo>
                    <a:pt x="77" y="12"/>
                    <a:pt x="79" y="18"/>
                    <a:pt x="80" y="15"/>
                  </a:cubicBezTo>
                  <a:cubicBezTo>
                    <a:pt x="82" y="15"/>
                    <a:pt x="81" y="19"/>
                    <a:pt x="83" y="19"/>
                  </a:cubicBezTo>
                  <a:cubicBezTo>
                    <a:pt x="83" y="21"/>
                    <a:pt x="83" y="23"/>
                    <a:pt x="82" y="23"/>
                  </a:cubicBezTo>
                  <a:cubicBezTo>
                    <a:pt x="82" y="26"/>
                    <a:pt x="87" y="24"/>
                    <a:pt x="86" y="29"/>
                  </a:cubicBezTo>
                  <a:cubicBezTo>
                    <a:pt x="91" y="26"/>
                    <a:pt x="92" y="31"/>
                    <a:pt x="99" y="30"/>
                  </a:cubicBezTo>
                  <a:cubicBezTo>
                    <a:pt x="96" y="36"/>
                    <a:pt x="102" y="33"/>
                    <a:pt x="103" y="34"/>
                  </a:cubicBezTo>
                  <a:cubicBezTo>
                    <a:pt x="103" y="34"/>
                    <a:pt x="100" y="38"/>
                    <a:pt x="104" y="37"/>
                  </a:cubicBezTo>
                  <a:cubicBezTo>
                    <a:pt x="102" y="44"/>
                    <a:pt x="99" y="35"/>
                    <a:pt x="93" y="37"/>
                  </a:cubicBezTo>
                  <a:cubicBezTo>
                    <a:pt x="92" y="43"/>
                    <a:pt x="98" y="41"/>
                    <a:pt x="96" y="47"/>
                  </a:cubicBezTo>
                  <a:cubicBezTo>
                    <a:pt x="91" y="48"/>
                    <a:pt x="84" y="50"/>
                    <a:pt x="80" y="47"/>
                  </a:cubicBezTo>
                  <a:cubicBezTo>
                    <a:pt x="76" y="44"/>
                    <a:pt x="67" y="43"/>
                    <a:pt x="61" y="47"/>
                  </a:cubicBezTo>
                  <a:cubicBezTo>
                    <a:pt x="59" y="48"/>
                    <a:pt x="57" y="47"/>
                    <a:pt x="54" y="48"/>
                  </a:cubicBezTo>
                  <a:cubicBezTo>
                    <a:pt x="53" y="49"/>
                    <a:pt x="53" y="50"/>
                    <a:pt x="52" y="51"/>
                  </a:cubicBezTo>
                  <a:cubicBezTo>
                    <a:pt x="49" y="49"/>
                    <a:pt x="41" y="52"/>
                    <a:pt x="34" y="51"/>
                  </a:cubicBezTo>
                  <a:cubicBezTo>
                    <a:pt x="32" y="48"/>
                    <a:pt x="30" y="46"/>
                    <a:pt x="29" y="43"/>
                  </a:cubicBezTo>
                  <a:cubicBezTo>
                    <a:pt x="24" y="42"/>
                    <a:pt x="18" y="44"/>
                    <a:pt x="17" y="40"/>
                  </a:cubicBezTo>
                  <a:cubicBezTo>
                    <a:pt x="16" y="40"/>
                    <a:pt x="16" y="40"/>
                    <a:pt x="16" y="41"/>
                  </a:cubicBezTo>
                  <a:cubicBezTo>
                    <a:pt x="14" y="41"/>
                    <a:pt x="14" y="38"/>
                    <a:pt x="16" y="38"/>
                  </a:cubicBezTo>
                  <a:cubicBezTo>
                    <a:pt x="16" y="36"/>
                    <a:pt x="12" y="39"/>
                    <a:pt x="12" y="40"/>
                  </a:cubicBezTo>
                </a:path>
              </a:pathLst>
            </a:custGeom>
            <a:solidFill>
              <a:srgbClr val="787FA7">
                <a:alpha val="100000"/>
              </a:srgbClr>
            </a:solidFill>
            <a:ln w="9525">
              <a:noFill/>
            </a:ln>
          </p:spPr>
          <p:txBody>
            <a:bodyPr/>
            <a:lstStyle/>
            <a:p>
              <a:endParaRPr lang="zh-CN" altLang="en-US" sz="2400"/>
            </a:p>
          </p:txBody>
        </p:sp>
        <p:sp>
          <p:nvSpPr>
            <p:cNvPr id="6245" name="Freeform 95"/>
            <p:cNvSpPr>
              <a:spLocks noEditPoints="1"/>
            </p:cNvSpPr>
            <p:nvPr/>
          </p:nvSpPr>
          <p:spPr>
            <a:xfrm>
              <a:off x="0" y="468415"/>
              <a:ext cx="2299134" cy="2869356"/>
            </a:xfrm>
            <a:custGeom>
              <a:avLst/>
              <a:gdLst>
                <a:gd name="txL" fmla="*/ 0 w 744"/>
                <a:gd name="txT" fmla="*/ 0 h 864"/>
                <a:gd name="txR" fmla="*/ 744 w 744"/>
                <a:gd name="txB" fmla="*/ 864 h 864"/>
              </a:gdLst>
              <a:ahLst/>
              <a:cxnLst>
                <a:cxn ang="0">
                  <a:pos x="1501854" y="189298"/>
                </a:cxn>
                <a:cxn ang="0">
                  <a:pos x="1350432" y="302212"/>
                </a:cxn>
                <a:cxn ang="0">
                  <a:pos x="1334981" y="471584"/>
                </a:cxn>
                <a:cxn ang="0">
                  <a:pos x="1520395" y="604425"/>
                </a:cxn>
                <a:cxn ang="0">
                  <a:pos x="1582200" y="421769"/>
                </a:cxn>
                <a:cxn ang="0">
                  <a:pos x="1736711" y="418448"/>
                </a:cxn>
                <a:cxn ang="0">
                  <a:pos x="1881952" y="461621"/>
                </a:cxn>
                <a:cxn ang="0">
                  <a:pos x="1937577" y="617709"/>
                </a:cxn>
                <a:cxn ang="0">
                  <a:pos x="1758343" y="687450"/>
                </a:cxn>
                <a:cxn ang="0">
                  <a:pos x="1866501" y="757191"/>
                </a:cxn>
                <a:cxn ang="0">
                  <a:pos x="1823238" y="783759"/>
                </a:cxn>
                <a:cxn ang="0">
                  <a:pos x="1628553" y="936526"/>
                </a:cxn>
                <a:cxn ang="0">
                  <a:pos x="1548207" y="1195565"/>
                </a:cxn>
                <a:cxn ang="0">
                  <a:pos x="1378244" y="1092614"/>
                </a:cxn>
                <a:cxn ang="0">
                  <a:pos x="1242274" y="1288553"/>
                </a:cxn>
                <a:cxn ang="0">
                  <a:pos x="1393695" y="1368258"/>
                </a:cxn>
                <a:cxn ang="0">
                  <a:pos x="1606922" y="1524345"/>
                </a:cxn>
                <a:cxn ang="0">
                  <a:pos x="1779975" y="1494456"/>
                </a:cxn>
                <a:cxn ang="0">
                  <a:pos x="2055006" y="1620655"/>
                </a:cxn>
                <a:cxn ang="0">
                  <a:pos x="2296044" y="1780063"/>
                </a:cxn>
                <a:cxn ang="0">
                  <a:pos x="2194066" y="2138733"/>
                </a:cxn>
                <a:cxn ang="0">
                  <a:pos x="2058096" y="2294821"/>
                </a:cxn>
                <a:cxn ang="0">
                  <a:pos x="1928306" y="2450908"/>
                </a:cxn>
                <a:cxn ang="0">
                  <a:pos x="1810877" y="2593712"/>
                </a:cxn>
                <a:cxn ang="0">
                  <a:pos x="1758343" y="2706626"/>
                </a:cxn>
                <a:cxn ang="0">
                  <a:pos x="1662546" y="2819541"/>
                </a:cxn>
                <a:cxn ang="0">
                  <a:pos x="1634734" y="2663453"/>
                </a:cxn>
                <a:cxn ang="0">
                  <a:pos x="1705809" y="2341315"/>
                </a:cxn>
                <a:cxn ang="0">
                  <a:pos x="1699629" y="2035782"/>
                </a:cxn>
                <a:cxn ang="0">
                  <a:pos x="1548207" y="1826558"/>
                </a:cxn>
                <a:cxn ang="0">
                  <a:pos x="1576019" y="1653865"/>
                </a:cxn>
                <a:cxn ang="0">
                  <a:pos x="1443139" y="1471209"/>
                </a:cxn>
                <a:cxn ang="0">
                  <a:pos x="1300988" y="1378221"/>
                </a:cxn>
                <a:cxn ang="0">
                  <a:pos x="1078492" y="1242059"/>
                </a:cxn>
                <a:cxn ang="0">
                  <a:pos x="951792" y="1102577"/>
                </a:cxn>
                <a:cxn ang="0">
                  <a:pos x="951792" y="1159034"/>
                </a:cxn>
                <a:cxn ang="0">
                  <a:pos x="822002" y="983020"/>
                </a:cxn>
                <a:cxn ang="0">
                  <a:pos x="741656" y="670845"/>
                </a:cxn>
                <a:cxn ang="0">
                  <a:pos x="692212" y="587819"/>
                </a:cxn>
                <a:cxn ang="0">
                  <a:pos x="565513" y="438374"/>
                </a:cxn>
                <a:cxn ang="0">
                  <a:pos x="349196" y="361991"/>
                </a:cxn>
                <a:cxn ang="0">
                  <a:pos x="241038" y="421769"/>
                </a:cxn>
                <a:cxn ang="0">
                  <a:pos x="132880" y="498152"/>
                </a:cxn>
                <a:cxn ang="0">
                  <a:pos x="55624" y="385238"/>
                </a:cxn>
                <a:cxn ang="0">
                  <a:pos x="21632" y="245755"/>
                </a:cxn>
                <a:cxn ang="0">
                  <a:pos x="64895" y="159409"/>
                </a:cxn>
                <a:cxn ang="0">
                  <a:pos x="219407" y="56457"/>
                </a:cxn>
                <a:cxn ang="0">
                  <a:pos x="593325" y="96309"/>
                </a:cxn>
                <a:cxn ang="0">
                  <a:pos x="769468" y="106272"/>
                </a:cxn>
                <a:cxn ang="0">
                  <a:pos x="1047589" y="185977"/>
                </a:cxn>
                <a:cxn ang="0">
                  <a:pos x="1248454" y="136162"/>
                </a:cxn>
                <a:cxn ang="0">
                  <a:pos x="1304079" y="33210"/>
                </a:cxn>
                <a:cxn ang="0">
                  <a:pos x="1409147" y="129520"/>
                </a:cxn>
                <a:cxn ang="0">
                  <a:pos x="754017" y="219187"/>
                </a:cxn>
                <a:cxn ang="0">
                  <a:pos x="970333" y="338743"/>
                </a:cxn>
                <a:cxn ang="0">
                  <a:pos x="936341" y="335422"/>
                </a:cxn>
                <a:cxn ang="0">
                  <a:pos x="1239184" y="627672"/>
                </a:cxn>
                <a:cxn ang="0">
                  <a:pos x="1338071" y="740586"/>
                </a:cxn>
                <a:cxn ang="0">
                  <a:pos x="1424598" y="680808"/>
                </a:cxn>
                <a:cxn ang="0">
                  <a:pos x="1409147" y="853501"/>
                </a:cxn>
                <a:cxn ang="0">
                  <a:pos x="1560568" y="797043"/>
                </a:cxn>
                <a:cxn ang="0">
                  <a:pos x="1517305" y="846859"/>
                </a:cxn>
              </a:cxnLst>
              <a:rect l="txL" t="txT" r="txR" b="txB"/>
              <a:pathLst>
                <a:path w="744" h="864">
                  <a:moveTo>
                    <a:pt x="453" y="48"/>
                  </a:moveTo>
                  <a:cubicBezTo>
                    <a:pt x="453" y="50"/>
                    <a:pt x="457" y="45"/>
                    <a:pt x="456" y="52"/>
                  </a:cubicBezTo>
                  <a:cubicBezTo>
                    <a:pt x="460" y="52"/>
                    <a:pt x="460" y="52"/>
                    <a:pt x="460" y="52"/>
                  </a:cubicBezTo>
                  <a:cubicBezTo>
                    <a:pt x="462" y="51"/>
                    <a:pt x="463" y="48"/>
                    <a:pt x="463" y="45"/>
                  </a:cubicBezTo>
                  <a:cubicBezTo>
                    <a:pt x="464" y="44"/>
                    <a:pt x="466" y="43"/>
                    <a:pt x="465" y="41"/>
                  </a:cubicBezTo>
                  <a:cubicBezTo>
                    <a:pt x="470" y="42"/>
                    <a:pt x="467" y="36"/>
                    <a:pt x="471" y="38"/>
                  </a:cubicBezTo>
                  <a:cubicBezTo>
                    <a:pt x="471" y="28"/>
                    <a:pt x="471" y="28"/>
                    <a:pt x="471" y="28"/>
                  </a:cubicBezTo>
                  <a:cubicBezTo>
                    <a:pt x="476" y="27"/>
                    <a:pt x="478" y="26"/>
                    <a:pt x="482" y="28"/>
                  </a:cubicBezTo>
                  <a:cubicBezTo>
                    <a:pt x="484" y="28"/>
                    <a:pt x="483" y="31"/>
                    <a:pt x="484" y="32"/>
                  </a:cubicBezTo>
                  <a:cubicBezTo>
                    <a:pt x="484" y="32"/>
                    <a:pt x="486" y="32"/>
                    <a:pt x="486" y="32"/>
                  </a:cubicBezTo>
                  <a:cubicBezTo>
                    <a:pt x="488" y="33"/>
                    <a:pt x="489" y="35"/>
                    <a:pt x="491" y="35"/>
                  </a:cubicBezTo>
                  <a:cubicBezTo>
                    <a:pt x="491" y="39"/>
                    <a:pt x="489" y="41"/>
                    <a:pt x="486" y="42"/>
                  </a:cubicBezTo>
                  <a:cubicBezTo>
                    <a:pt x="489" y="44"/>
                    <a:pt x="488" y="49"/>
                    <a:pt x="492" y="50"/>
                  </a:cubicBezTo>
                  <a:cubicBezTo>
                    <a:pt x="491" y="54"/>
                    <a:pt x="487" y="54"/>
                    <a:pt x="486" y="57"/>
                  </a:cubicBezTo>
                  <a:cubicBezTo>
                    <a:pt x="484" y="57"/>
                    <a:pt x="483" y="60"/>
                    <a:pt x="482" y="57"/>
                  </a:cubicBezTo>
                  <a:cubicBezTo>
                    <a:pt x="480" y="59"/>
                    <a:pt x="480" y="62"/>
                    <a:pt x="478" y="64"/>
                  </a:cubicBezTo>
                  <a:cubicBezTo>
                    <a:pt x="476" y="63"/>
                    <a:pt x="479" y="60"/>
                    <a:pt x="472" y="62"/>
                  </a:cubicBezTo>
                  <a:cubicBezTo>
                    <a:pt x="472" y="60"/>
                    <a:pt x="474" y="60"/>
                    <a:pt x="475" y="60"/>
                  </a:cubicBezTo>
                  <a:cubicBezTo>
                    <a:pt x="472" y="56"/>
                    <a:pt x="467" y="61"/>
                    <a:pt x="463" y="60"/>
                  </a:cubicBezTo>
                  <a:cubicBezTo>
                    <a:pt x="464" y="65"/>
                    <a:pt x="463" y="63"/>
                    <a:pt x="463" y="69"/>
                  </a:cubicBezTo>
                  <a:cubicBezTo>
                    <a:pt x="461" y="69"/>
                    <a:pt x="462" y="67"/>
                    <a:pt x="461" y="66"/>
                  </a:cubicBezTo>
                  <a:cubicBezTo>
                    <a:pt x="458" y="66"/>
                    <a:pt x="459" y="71"/>
                    <a:pt x="454" y="70"/>
                  </a:cubicBezTo>
                  <a:cubicBezTo>
                    <a:pt x="455" y="72"/>
                    <a:pt x="457" y="71"/>
                    <a:pt x="457" y="73"/>
                  </a:cubicBezTo>
                  <a:cubicBezTo>
                    <a:pt x="457" y="75"/>
                    <a:pt x="455" y="76"/>
                    <a:pt x="456" y="78"/>
                  </a:cubicBezTo>
                  <a:cubicBezTo>
                    <a:pt x="452" y="75"/>
                    <a:pt x="448" y="84"/>
                    <a:pt x="447" y="83"/>
                  </a:cubicBezTo>
                  <a:cubicBezTo>
                    <a:pt x="446" y="82"/>
                    <a:pt x="445" y="81"/>
                    <a:pt x="444" y="85"/>
                  </a:cubicBezTo>
                  <a:cubicBezTo>
                    <a:pt x="439" y="85"/>
                    <a:pt x="439" y="85"/>
                    <a:pt x="439" y="85"/>
                  </a:cubicBezTo>
                  <a:cubicBezTo>
                    <a:pt x="437" y="86"/>
                    <a:pt x="438" y="89"/>
                    <a:pt x="437" y="91"/>
                  </a:cubicBezTo>
                  <a:cubicBezTo>
                    <a:pt x="436" y="89"/>
                    <a:pt x="435" y="90"/>
                    <a:pt x="435" y="92"/>
                  </a:cubicBezTo>
                  <a:cubicBezTo>
                    <a:pt x="432" y="90"/>
                    <a:pt x="431" y="92"/>
                    <a:pt x="428" y="92"/>
                  </a:cubicBezTo>
                  <a:cubicBezTo>
                    <a:pt x="429" y="94"/>
                    <a:pt x="429" y="96"/>
                    <a:pt x="429" y="98"/>
                  </a:cubicBezTo>
                  <a:cubicBezTo>
                    <a:pt x="426" y="95"/>
                    <a:pt x="427" y="99"/>
                    <a:pt x="425" y="102"/>
                  </a:cubicBezTo>
                  <a:cubicBezTo>
                    <a:pt x="423" y="105"/>
                    <a:pt x="419" y="108"/>
                    <a:pt x="419" y="115"/>
                  </a:cubicBezTo>
                  <a:cubicBezTo>
                    <a:pt x="416" y="117"/>
                    <a:pt x="415" y="121"/>
                    <a:pt x="412" y="123"/>
                  </a:cubicBezTo>
                  <a:cubicBezTo>
                    <a:pt x="412" y="126"/>
                    <a:pt x="414" y="123"/>
                    <a:pt x="414" y="123"/>
                  </a:cubicBezTo>
                  <a:cubicBezTo>
                    <a:pt x="415" y="123"/>
                    <a:pt x="414" y="124"/>
                    <a:pt x="415" y="125"/>
                  </a:cubicBezTo>
                  <a:cubicBezTo>
                    <a:pt x="416" y="125"/>
                    <a:pt x="417" y="127"/>
                    <a:pt x="418" y="127"/>
                  </a:cubicBezTo>
                  <a:cubicBezTo>
                    <a:pt x="419" y="128"/>
                    <a:pt x="420" y="125"/>
                    <a:pt x="423" y="127"/>
                  </a:cubicBezTo>
                  <a:cubicBezTo>
                    <a:pt x="424" y="128"/>
                    <a:pt x="425" y="129"/>
                    <a:pt x="426" y="129"/>
                  </a:cubicBezTo>
                  <a:cubicBezTo>
                    <a:pt x="426" y="135"/>
                    <a:pt x="426" y="135"/>
                    <a:pt x="426" y="135"/>
                  </a:cubicBezTo>
                  <a:cubicBezTo>
                    <a:pt x="427" y="136"/>
                    <a:pt x="429" y="135"/>
                    <a:pt x="429" y="137"/>
                  </a:cubicBezTo>
                  <a:cubicBezTo>
                    <a:pt x="430" y="139"/>
                    <a:pt x="432" y="139"/>
                    <a:pt x="432" y="142"/>
                  </a:cubicBezTo>
                  <a:cubicBezTo>
                    <a:pt x="439" y="141"/>
                    <a:pt x="444" y="143"/>
                    <a:pt x="449" y="142"/>
                  </a:cubicBezTo>
                  <a:cubicBezTo>
                    <a:pt x="449" y="146"/>
                    <a:pt x="455" y="145"/>
                    <a:pt x="458" y="149"/>
                  </a:cubicBezTo>
                  <a:cubicBezTo>
                    <a:pt x="459" y="149"/>
                    <a:pt x="460" y="148"/>
                    <a:pt x="460" y="150"/>
                  </a:cubicBezTo>
                  <a:cubicBezTo>
                    <a:pt x="460" y="152"/>
                    <a:pt x="461" y="150"/>
                    <a:pt x="461" y="150"/>
                  </a:cubicBezTo>
                  <a:cubicBezTo>
                    <a:pt x="463" y="150"/>
                    <a:pt x="463" y="152"/>
                    <a:pt x="464" y="153"/>
                  </a:cubicBezTo>
                  <a:cubicBezTo>
                    <a:pt x="466" y="154"/>
                    <a:pt x="469" y="152"/>
                    <a:pt x="468" y="156"/>
                  </a:cubicBezTo>
                  <a:cubicBezTo>
                    <a:pt x="476" y="155"/>
                    <a:pt x="480" y="158"/>
                    <a:pt x="486" y="158"/>
                  </a:cubicBezTo>
                  <a:cubicBezTo>
                    <a:pt x="487" y="163"/>
                    <a:pt x="485" y="167"/>
                    <a:pt x="488" y="170"/>
                  </a:cubicBezTo>
                  <a:cubicBezTo>
                    <a:pt x="488" y="169"/>
                    <a:pt x="489" y="172"/>
                    <a:pt x="489" y="171"/>
                  </a:cubicBezTo>
                  <a:cubicBezTo>
                    <a:pt x="490" y="172"/>
                    <a:pt x="488" y="174"/>
                    <a:pt x="488" y="174"/>
                  </a:cubicBezTo>
                  <a:cubicBezTo>
                    <a:pt x="489" y="175"/>
                    <a:pt x="490" y="174"/>
                    <a:pt x="491" y="175"/>
                  </a:cubicBezTo>
                  <a:cubicBezTo>
                    <a:pt x="491" y="176"/>
                    <a:pt x="488" y="179"/>
                    <a:pt x="492" y="178"/>
                  </a:cubicBezTo>
                  <a:cubicBezTo>
                    <a:pt x="491" y="179"/>
                    <a:pt x="491" y="180"/>
                    <a:pt x="491" y="182"/>
                  </a:cubicBezTo>
                  <a:cubicBezTo>
                    <a:pt x="491" y="184"/>
                    <a:pt x="492" y="183"/>
                    <a:pt x="492" y="182"/>
                  </a:cubicBezTo>
                  <a:cubicBezTo>
                    <a:pt x="494" y="182"/>
                    <a:pt x="493" y="184"/>
                    <a:pt x="493" y="185"/>
                  </a:cubicBezTo>
                  <a:cubicBezTo>
                    <a:pt x="494" y="185"/>
                    <a:pt x="496" y="185"/>
                    <a:pt x="496" y="185"/>
                  </a:cubicBezTo>
                  <a:cubicBezTo>
                    <a:pt x="498" y="187"/>
                    <a:pt x="503" y="187"/>
                    <a:pt x="508" y="185"/>
                  </a:cubicBezTo>
                  <a:cubicBezTo>
                    <a:pt x="509" y="179"/>
                    <a:pt x="509" y="177"/>
                    <a:pt x="508" y="171"/>
                  </a:cubicBezTo>
                  <a:cubicBezTo>
                    <a:pt x="508" y="169"/>
                    <a:pt x="505" y="170"/>
                    <a:pt x="505" y="170"/>
                  </a:cubicBezTo>
                  <a:cubicBezTo>
                    <a:pt x="503" y="167"/>
                    <a:pt x="507" y="162"/>
                    <a:pt x="502" y="164"/>
                  </a:cubicBezTo>
                  <a:cubicBezTo>
                    <a:pt x="503" y="163"/>
                    <a:pt x="505" y="163"/>
                    <a:pt x="505" y="160"/>
                  </a:cubicBezTo>
                  <a:cubicBezTo>
                    <a:pt x="511" y="161"/>
                    <a:pt x="510" y="157"/>
                    <a:pt x="515" y="157"/>
                  </a:cubicBezTo>
                  <a:cubicBezTo>
                    <a:pt x="517" y="157"/>
                    <a:pt x="515" y="154"/>
                    <a:pt x="516" y="153"/>
                  </a:cubicBezTo>
                  <a:cubicBezTo>
                    <a:pt x="516" y="153"/>
                    <a:pt x="520" y="155"/>
                    <a:pt x="520" y="153"/>
                  </a:cubicBezTo>
                  <a:cubicBezTo>
                    <a:pt x="517" y="147"/>
                    <a:pt x="522" y="141"/>
                    <a:pt x="519" y="137"/>
                  </a:cubicBezTo>
                  <a:cubicBezTo>
                    <a:pt x="519" y="135"/>
                    <a:pt x="517" y="137"/>
                    <a:pt x="517" y="137"/>
                  </a:cubicBezTo>
                  <a:cubicBezTo>
                    <a:pt x="515" y="136"/>
                    <a:pt x="518" y="132"/>
                    <a:pt x="513" y="133"/>
                  </a:cubicBezTo>
                  <a:cubicBezTo>
                    <a:pt x="513" y="131"/>
                    <a:pt x="511" y="130"/>
                    <a:pt x="512" y="127"/>
                  </a:cubicBezTo>
                  <a:cubicBezTo>
                    <a:pt x="511" y="124"/>
                    <a:pt x="513" y="123"/>
                    <a:pt x="516" y="123"/>
                  </a:cubicBezTo>
                  <a:cubicBezTo>
                    <a:pt x="513" y="122"/>
                    <a:pt x="518" y="114"/>
                    <a:pt x="512" y="113"/>
                  </a:cubicBezTo>
                  <a:cubicBezTo>
                    <a:pt x="513" y="112"/>
                    <a:pt x="513" y="111"/>
                    <a:pt x="513" y="109"/>
                  </a:cubicBezTo>
                  <a:cubicBezTo>
                    <a:pt x="513" y="110"/>
                    <a:pt x="512" y="109"/>
                    <a:pt x="512" y="108"/>
                  </a:cubicBezTo>
                  <a:cubicBezTo>
                    <a:pt x="512" y="108"/>
                    <a:pt x="513" y="108"/>
                    <a:pt x="513" y="106"/>
                  </a:cubicBezTo>
                  <a:cubicBezTo>
                    <a:pt x="513" y="105"/>
                    <a:pt x="512" y="105"/>
                    <a:pt x="512" y="104"/>
                  </a:cubicBezTo>
                  <a:cubicBezTo>
                    <a:pt x="512" y="102"/>
                    <a:pt x="515" y="99"/>
                    <a:pt x="512" y="98"/>
                  </a:cubicBezTo>
                  <a:cubicBezTo>
                    <a:pt x="512" y="96"/>
                    <a:pt x="523" y="95"/>
                    <a:pt x="522" y="99"/>
                  </a:cubicBezTo>
                  <a:cubicBezTo>
                    <a:pt x="527" y="99"/>
                    <a:pt x="535" y="101"/>
                    <a:pt x="537" y="97"/>
                  </a:cubicBezTo>
                  <a:cubicBezTo>
                    <a:pt x="540" y="101"/>
                    <a:pt x="547" y="100"/>
                    <a:pt x="547" y="108"/>
                  </a:cubicBezTo>
                  <a:cubicBezTo>
                    <a:pt x="558" y="108"/>
                    <a:pt x="558" y="108"/>
                    <a:pt x="558" y="108"/>
                  </a:cubicBezTo>
                  <a:cubicBezTo>
                    <a:pt x="558" y="110"/>
                    <a:pt x="559" y="110"/>
                    <a:pt x="561" y="111"/>
                  </a:cubicBezTo>
                  <a:cubicBezTo>
                    <a:pt x="561" y="113"/>
                    <a:pt x="560" y="116"/>
                    <a:pt x="561" y="119"/>
                  </a:cubicBezTo>
                  <a:cubicBezTo>
                    <a:pt x="561" y="122"/>
                    <a:pt x="565" y="125"/>
                    <a:pt x="562" y="126"/>
                  </a:cubicBezTo>
                  <a:cubicBezTo>
                    <a:pt x="562" y="128"/>
                    <a:pt x="565" y="127"/>
                    <a:pt x="566" y="127"/>
                  </a:cubicBezTo>
                  <a:cubicBezTo>
                    <a:pt x="566" y="132"/>
                    <a:pt x="572" y="129"/>
                    <a:pt x="568" y="133"/>
                  </a:cubicBezTo>
                  <a:cubicBezTo>
                    <a:pt x="574" y="134"/>
                    <a:pt x="575" y="131"/>
                    <a:pt x="580" y="132"/>
                  </a:cubicBezTo>
                  <a:cubicBezTo>
                    <a:pt x="581" y="130"/>
                    <a:pt x="580" y="129"/>
                    <a:pt x="579" y="129"/>
                  </a:cubicBezTo>
                  <a:cubicBezTo>
                    <a:pt x="580" y="126"/>
                    <a:pt x="581" y="126"/>
                    <a:pt x="583" y="127"/>
                  </a:cubicBezTo>
                  <a:cubicBezTo>
                    <a:pt x="582" y="123"/>
                    <a:pt x="586" y="123"/>
                    <a:pt x="588" y="122"/>
                  </a:cubicBezTo>
                  <a:cubicBezTo>
                    <a:pt x="588" y="121"/>
                    <a:pt x="586" y="121"/>
                    <a:pt x="586" y="120"/>
                  </a:cubicBezTo>
                  <a:cubicBezTo>
                    <a:pt x="586" y="119"/>
                    <a:pt x="589" y="118"/>
                    <a:pt x="592" y="118"/>
                  </a:cubicBezTo>
                  <a:cubicBezTo>
                    <a:pt x="589" y="121"/>
                    <a:pt x="591" y="121"/>
                    <a:pt x="595" y="125"/>
                  </a:cubicBezTo>
                  <a:cubicBezTo>
                    <a:pt x="596" y="127"/>
                    <a:pt x="598" y="130"/>
                    <a:pt x="603" y="130"/>
                  </a:cubicBezTo>
                  <a:cubicBezTo>
                    <a:pt x="603" y="132"/>
                    <a:pt x="600" y="131"/>
                    <a:pt x="600" y="133"/>
                  </a:cubicBezTo>
                  <a:cubicBezTo>
                    <a:pt x="601" y="135"/>
                    <a:pt x="603" y="135"/>
                    <a:pt x="603" y="137"/>
                  </a:cubicBezTo>
                  <a:cubicBezTo>
                    <a:pt x="605" y="138"/>
                    <a:pt x="604" y="135"/>
                    <a:pt x="604" y="135"/>
                  </a:cubicBezTo>
                  <a:cubicBezTo>
                    <a:pt x="608" y="133"/>
                    <a:pt x="603" y="140"/>
                    <a:pt x="609" y="139"/>
                  </a:cubicBezTo>
                  <a:cubicBezTo>
                    <a:pt x="606" y="142"/>
                    <a:pt x="610" y="144"/>
                    <a:pt x="606" y="147"/>
                  </a:cubicBezTo>
                  <a:cubicBezTo>
                    <a:pt x="606" y="150"/>
                    <a:pt x="610" y="149"/>
                    <a:pt x="611" y="150"/>
                  </a:cubicBezTo>
                  <a:cubicBezTo>
                    <a:pt x="612" y="150"/>
                    <a:pt x="609" y="152"/>
                    <a:pt x="610" y="153"/>
                  </a:cubicBezTo>
                  <a:cubicBezTo>
                    <a:pt x="611" y="153"/>
                    <a:pt x="613" y="154"/>
                    <a:pt x="614" y="154"/>
                  </a:cubicBezTo>
                  <a:cubicBezTo>
                    <a:pt x="615" y="155"/>
                    <a:pt x="616" y="156"/>
                    <a:pt x="617" y="157"/>
                  </a:cubicBezTo>
                  <a:cubicBezTo>
                    <a:pt x="619" y="158"/>
                    <a:pt x="622" y="159"/>
                    <a:pt x="624" y="161"/>
                  </a:cubicBezTo>
                  <a:cubicBezTo>
                    <a:pt x="626" y="162"/>
                    <a:pt x="627" y="156"/>
                    <a:pt x="628" y="160"/>
                  </a:cubicBezTo>
                  <a:cubicBezTo>
                    <a:pt x="628" y="164"/>
                    <a:pt x="625" y="164"/>
                    <a:pt x="621" y="164"/>
                  </a:cubicBezTo>
                  <a:cubicBezTo>
                    <a:pt x="624" y="167"/>
                    <a:pt x="628" y="168"/>
                    <a:pt x="632" y="168"/>
                  </a:cubicBezTo>
                  <a:cubicBezTo>
                    <a:pt x="632" y="171"/>
                    <a:pt x="633" y="171"/>
                    <a:pt x="635" y="171"/>
                  </a:cubicBezTo>
                  <a:cubicBezTo>
                    <a:pt x="635" y="174"/>
                    <a:pt x="635" y="175"/>
                    <a:pt x="638" y="175"/>
                  </a:cubicBezTo>
                  <a:cubicBezTo>
                    <a:pt x="637" y="177"/>
                    <a:pt x="636" y="179"/>
                    <a:pt x="637" y="182"/>
                  </a:cubicBezTo>
                  <a:cubicBezTo>
                    <a:pt x="634" y="183"/>
                    <a:pt x="631" y="183"/>
                    <a:pt x="628" y="185"/>
                  </a:cubicBezTo>
                  <a:cubicBezTo>
                    <a:pt x="627" y="186"/>
                    <a:pt x="628" y="186"/>
                    <a:pt x="627" y="186"/>
                  </a:cubicBezTo>
                  <a:cubicBezTo>
                    <a:pt x="625" y="186"/>
                    <a:pt x="624" y="186"/>
                    <a:pt x="624" y="188"/>
                  </a:cubicBezTo>
                  <a:cubicBezTo>
                    <a:pt x="624" y="190"/>
                    <a:pt x="621" y="188"/>
                    <a:pt x="621" y="188"/>
                  </a:cubicBezTo>
                  <a:cubicBezTo>
                    <a:pt x="621" y="188"/>
                    <a:pt x="619" y="190"/>
                    <a:pt x="618" y="191"/>
                  </a:cubicBezTo>
                  <a:cubicBezTo>
                    <a:pt x="618" y="191"/>
                    <a:pt x="618" y="194"/>
                    <a:pt x="617" y="195"/>
                  </a:cubicBezTo>
                  <a:cubicBezTo>
                    <a:pt x="616" y="196"/>
                    <a:pt x="611" y="195"/>
                    <a:pt x="614" y="196"/>
                  </a:cubicBezTo>
                  <a:cubicBezTo>
                    <a:pt x="613" y="199"/>
                    <a:pt x="608" y="198"/>
                    <a:pt x="606" y="198"/>
                  </a:cubicBezTo>
                  <a:cubicBezTo>
                    <a:pt x="603" y="198"/>
                    <a:pt x="600" y="198"/>
                    <a:pt x="597" y="198"/>
                  </a:cubicBezTo>
                  <a:cubicBezTo>
                    <a:pt x="595" y="198"/>
                    <a:pt x="595" y="197"/>
                    <a:pt x="593" y="196"/>
                  </a:cubicBezTo>
                  <a:cubicBezTo>
                    <a:pt x="587" y="195"/>
                    <a:pt x="581" y="197"/>
                    <a:pt x="575" y="198"/>
                  </a:cubicBezTo>
                  <a:cubicBezTo>
                    <a:pt x="570" y="200"/>
                    <a:pt x="568" y="205"/>
                    <a:pt x="562" y="206"/>
                  </a:cubicBezTo>
                  <a:cubicBezTo>
                    <a:pt x="565" y="209"/>
                    <a:pt x="560" y="210"/>
                    <a:pt x="558" y="212"/>
                  </a:cubicBezTo>
                  <a:cubicBezTo>
                    <a:pt x="559" y="213"/>
                    <a:pt x="560" y="214"/>
                    <a:pt x="559" y="216"/>
                  </a:cubicBezTo>
                  <a:cubicBezTo>
                    <a:pt x="562" y="215"/>
                    <a:pt x="562" y="212"/>
                    <a:pt x="564" y="210"/>
                  </a:cubicBezTo>
                  <a:cubicBezTo>
                    <a:pt x="565" y="209"/>
                    <a:pt x="569" y="210"/>
                    <a:pt x="569" y="207"/>
                  </a:cubicBezTo>
                  <a:cubicBezTo>
                    <a:pt x="570" y="203"/>
                    <a:pt x="572" y="211"/>
                    <a:pt x="572" y="205"/>
                  </a:cubicBezTo>
                  <a:cubicBezTo>
                    <a:pt x="574" y="204"/>
                    <a:pt x="575" y="206"/>
                    <a:pt x="575" y="206"/>
                  </a:cubicBezTo>
                  <a:cubicBezTo>
                    <a:pt x="576" y="206"/>
                    <a:pt x="576" y="203"/>
                    <a:pt x="576" y="203"/>
                  </a:cubicBezTo>
                  <a:cubicBezTo>
                    <a:pt x="579" y="203"/>
                    <a:pt x="582" y="204"/>
                    <a:pt x="586" y="203"/>
                  </a:cubicBezTo>
                  <a:cubicBezTo>
                    <a:pt x="586" y="205"/>
                    <a:pt x="588" y="204"/>
                    <a:pt x="588" y="203"/>
                  </a:cubicBezTo>
                  <a:cubicBezTo>
                    <a:pt x="590" y="203"/>
                    <a:pt x="590" y="211"/>
                    <a:pt x="586" y="209"/>
                  </a:cubicBezTo>
                  <a:cubicBezTo>
                    <a:pt x="589" y="212"/>
                    <a:pt x="584" y="213"/>
                    <a:pt x="585" y="219"/>
                  </a:cubicBezTo>
                  <a:cubicBezTo>
                    <a:pt x="585" y="220"/>
                    <a:pt x="586" y="221"/>
                    <a:pt x="586" y="223"/>
                  </a:cubicBezTo>
                  <a:cubicBezTo>
                    <a:pt x="587" y="222"/>
                    <a:pt x="589" y="221"/>
                    <a:pt x="589" y="223"/>
                  </a:cubicBezTo>
                  <a:cubicBezTo>
                    <a:pt x="589" y="225"/>
                    <a:pt x="591" y="224"/>
                    <a:pt x="592" y="224"/>
                  </a:cubicBezTo>
                  <a:cubicBezTo>
                    <a:pt x="592" y="225"/>
                    <a:pt x="594" y="227"/>
                    <a:pt x="595" y="227"/>
                  </a:cubicBezTo>
                  <a:cubicBezTo>
                    <a:pt x="595" y="227"/>
                    <a:pt x="596" y="227"/>
                    <a:pt x="597" y="227"/>
                  </a:cubicBezTo>
                  <a:cubicBezTo>
                    <a:pt x="598" y="227"/>
                    <a:pt x="599" y="228"/>
                    <a:pt x="599" y="228"/>
                  </a:cubicBezTo>
                  <a:cubicBezTo>
                    <a:pt x="601" y="229"/>
                    <a:pt x="603" y="225"/>
                    <a:pt x="604" y="228"/>
                  </a:cubicBezTo>
                  <a:cubicBezTo>
                    <a:pt x="606" y="229"/>
                    <a:pt x="605" y="226"/>
                    <a:pt x="606" y="226"/>
                  </a:cubicBezTo>
                  <a:cubicBezTo>
                    <a:pt x="606" y="225"/>
                    <a:pt x="608" y="226"/>
                    <a:pt x="609" y="226"/>
                  </a:cubicBezTo>
                  <a:cubicBezTo>
                    <a:pt x="609" y="225"/>
                    <a:pt x="608" y="223"/>
                    <a:pt x="609" y="221"/>
                  </a:cubicBezTo>
                  <a:cubicBezTo>
                    <a:pt x="611" y="221"/>
                    <a:pt x="611" y="223"/>
                    <a:pt x="611" y="224"/>
                  </a:cubicBezTo>
                  <a:cubicBezTo>
                    <a:pt x="612" y="226"/>
                    <a:pt x="616" y="225"/>
                    <a:pt x="614" y="230"/>
                  </a:cubicBezTo>
                  <a:cubicBezTo>
                    <a:pt x="612" y="231"/>
                    <a:pt x="612" y="228"/>
                    <a:pt x="610" y="228"/>
                  </a:cubicBezTo>
                  <a:cubicBezTo>
                    <a:pt x="608" y="229"/>
                    <a:pt x="608" y="232"/>
                    <a:pt x="606" y="233"/>
                  </a:cubicBezTo>
                  <a:cubicBezTo>
                    <a:pt x="605" y="233"/>
                    <a:pt x="603" y="232"/>
                    <a:pt x="602" y="233"/>
                  </a:cubicBezTo>
                  <a:cubicBezTo>
                    <a:pt x="599" y="233"/>
                    <a:pt x="600" y="236"/>
                    <a:pt x="595" y="236"/>
                  </a:cubicBezTo>
                  <a:cubicBezTo>
                    <a:pt x="592" y="235"/>
                    <a:pt x="593" y="239"/>
                    <a:pt x="592" y="240"/>
                  </a:cubicBezTo>
                  <a:cubicBezTo>
                    <a:pt x="591" y="240"/>
                    <a:pt x="590" y="239"/>
                    <a:pt x="590" y="238"/>
                  </a:cubicBezTo>
                  <a:cubicBezTo>
                    <a:pt x="588" y="240"/>
                    <a:pt x="588" y="243"/>
                    <a:pt x="583" y="243"/>
                  </a:cubicBezTo>
                  <a:cubicBezTo>
                    <a:pt x="586" y="240"/>
                    <a:pt x="583" y="241"/>
                    <a:pt x="583" y="237"/>
                  </a:cubicBezTo>
                  <a:cubicBezTo>
                    <a:pt x="586" y="236"/>
                    <a:pt x="587" y="232"/>
                    <a:pt x="590" y="236"/>
                  </a:cubicBezTo>
                  <a:cubicBezTo>
                    <a:pt x="592" y="231"/>
                    <a:pt x="588" y="231"/>
                    <a:pt x="586" y="230"/>
                  </a:cubicBezTo>
                  <a:cubicBezTo>
                    <a:pt x="583" y="229"/>
                    <a:pt x="581" y="234"/>
                    <a:pt x="578" y="234"/>
                  </a:cubicBezTo>
                  <a:cubicBezTo>
                    <a:pt x="578" y="234"/>
                    <a:pt x="574" y="235"/>
                    <a:pt x="573" y="236"/>
                  </a:cubicBezTo>
                  <a:cubicBezTo>
                    <a:pt x="572" y="236"/>
                    <a:pt x="572" y="237"/>
                    <a:pt x="572" y="238"/>
                  </a:cubicBezTo>
                  <a:cubicBezTo>
                    <a:pt x="564" y="237"/>
                    <a:pt x="565" y="242"/>
                    <a:pt x="558" y="240"/>
                  </a:cubicBezTo>
                  <a:cubicBezTo>
                    <a:pt x="561" y="242"/>
                    <a:pt x="562" y="243"/>
                    <a:pt x="555" y="243"/>
                  </a:cubicBezTo>
                  <a:cubicBezTo>
                    <a:pt x="552" y="245"/>
                    <a:pt x="551" y="252"/>
                    <a:pt x="555" y="254"/>
                  </a:cubicBezTo>
                  <a:cubicBezTo>
                    <a:pt x="555" y="257"/>
                    <a:pt x="551" y="256"/>
                    <a:pt x="552" y="259"/>
                  </a:cubicBezTo>
                  <a:cubicBezTo>
                    <a:pt x="551" y="260"/>
                    <a:pt x="549" y="259"/>
                    <a:pt x="548" y="259"/>
                  </a:cubicBezTo>
                  <a:cubicBezTo>
                    <a:pt x="547" y="260"/>
                    <a:pt x="547" y="262"/>
                    <a:pt x="545" y="262"/>
                  </a:cubicBezTo>
                  <a:cubicBezTo>
                    <a:pt x="543" y="264"/>
                    <a:pt x="539" y="262"/>
                    <a:pt x="537" y="265"/>
                  </a:cubicBezTo>
                  <a:cubicBezTo>
                    <a:pt x="536" y="266"/>
                    <a:pt x="535" y="267"/>
                    <a:pt x="534" y="268"/>
                  </a:cubicBezTo>
                  <a:cubicBezTo>
                    <a:pt x="533" y="270"/>
                    <a:pt x="532" y="272"/>
                    <a:pt x="530" y="275"/>
                  </a:cubicBezTo>
                  <a:cubicBezTo>
                    <a:pt x="529" y="276"/>
                    <a:pt x="526" y="277"/>
                    <a:pt x="527" y="282"/>
                  </a:cubicBezTo>
                  <a:cubicBezTo>
                    <a:pt x="524" y="281"/>
                    <a:pt x="524" y="278"/>
                    <a:pt x="522" y="278"/>
                  </a:cubicBezTo>
                  <a:cubicBezTo>
                    <a:pt x="520" y="278"/>
                    <a:pt x="521" y="280"/>
                    <a:pt x="519" y="280"/>
                  </a:cubicBezTo>
                  <a:cubicBezTo>
                    <a:pt x="524" y="286"/>
                    <a:pt x="524" y="291"/>
                    <a:pt x="524" y="299"/>
                  </a:cubicBezTo>
                  <a:cubicBezTo>
                    <a:pt x="521" y="297"/>
                    <a:pt x="522" y="301"/>
                    <a:pt x="522" y="301"/>
                  </a:cubicBezTo>
                  <a:cubicBezTo>
                    <a:pt x="521" y="302"/>
                    <a:pt x="519" y="301"/>
                    <a:pt x="519" y="301"/>
                  </a:cubicBezTo>
                  <a:cubicBezTo>
                    <a:pt x="518" y="303"/>
                    <a:pt x="517" y="303"/>
                    <a:pt x="516" y="304"/>
                  </a:cubicBezTo>
                  <a:cubicBezTo>
                    <a:pt x="514" y="305"/>
                    <a:pt x="513" y="308"/>
                    <a:pt x="512" y="308"/>
                  </a:cubicBezTo>
                  <a:cubicBezTo>
                    <a:pt x="510" y="310"/>
                    <a:pt x="507" y="308"/>
                    <a:pt x="506" y="310"/>
                  </a:cubicBezTo>
                  <a:cubicBezTo>
                    <a:pt x="503" y="311"/>
                    <a:pt x="502" y="314"/>
                    <a:pt x="501" y="317"/>
                  </a:cubicBezTo>
                  <a:cubicBezTo>
                    <a:pt x="497" y="317"/>
                    <a:pt x="497" y="321"/>
                    <a:pt x="493" y="321"/>
                  </a:cubicBezTo>
                  <a:cubicBezTo>
                    <a:pt x="495" y="326"/>
                    <a:pt x="490" y="336"/>
                    <a:pt x="496" y="337"/>
                  </a:cubicBezTo>
                  <a:cubicBezTo>
                    <a:pt x="493" y="342"/>
                    <a:pt x="499" y="342"/>
                    <a:pt x="498" y="349"/>
                  </a:cubicBezTo>
                  <a:cubicBezTo>
                    <a:pt x="498" y="351"/>
                    <a:pt x="499" y="350"/>
                    <a:pt x="501" y="351"/>
                  </a:cubicBezTo>
                  <a:cubicBezTo>
                    <a:pt x="499" y="355"/>
                    <a:pt x="501" y="355"/>
                    <a:pt x="501" y="360"/>
                  </a:cubicBezTo>
                  <a:cubicBezTo>
                    <a:pt x="498" y="361"/>
                    <a:pt x="496" y="361"/>
                    <a:pt x="495" y="363"/>
                  </a:cubicBezTo>
                  <a:cubicBezTo>
                    <a:pt x="493" y="363"/>
                    <a:pt x="494" y="360"/>
                    <a:pt x="493" y="359"/>
                  </a:cubicBezTo>
                  <a:cubicBezTo>
                    <a:pt x="493" y="358"/>
                    <a:pt x="491" y="359"/>
                    <a:pt x="489" y="358"/>
                  </a:cubicBezTo>
                  <a:cubicBezTo>
                    <a:pt x="488" y="357"/>
                    <a:pt x="489" y="354"/>
                    <a:pt x="486" y="355"/>
                  </a:cubicBezTo>
                  <a:cubicBezTo>
                    <a:pt x="487" y="351"/>
                    <a:pt x="489" y="348"/>
                    <a:pt x="484" y="348"/>
                  </a:cubicBezTo>
                  <a:cubicBezTo>
                    <a:pt x="486" y="341"/>
                    <a:pt x="483" y="341"/>
                    <a:pt x="482" y="335"/>
                  </a:cubicBezTo>
                  <a:cubicBezTo>
                    <a:pt x="481" y="335"/>
                    <a:pt x="481" y="337"/>
                    <a:pt x="479" y="337"/>
                  </a:cubicBezTo>
                  <a:cubicBezTo>
                    <a:pt x="479" y="334"/>
                    <a:pt x="479" y="334"/>
                    <a:pt x="479" y="334"/>
                  </a:cubicBezTo>
                  <a:cubicBezTo>
                    <a:pt x="477" y="334"/>
                    <a:pt x="470" y="336"/>
                    <a:pt x="468" y="334"/>
                  </a:cubicBezTo>
                  <a:cubicBezTo>
                    <a:pt x="467" y="333"/>
                    <a:pt x="467" y="331"/>
                    <a:pt x="465" y="331"/>
                  </a:cubicBezTo>
                  <a:cubicBezTo>
                    <a:pt x="464" y="331"/>
                    <a:pt x="462" y="333"/>
                    <a:pt x="460" y="332"/>
                  </a:cubicBezTo>
                  <a:cubicBezTo>
                    <a:pt x="460" y="332"/>
                    <a:pt x="465" y="327"/>
                    <a:pt x="460" y="329"/>
                  </a:cubicBezTo>
                  <a:cubicBezTo>
                    <a:pt x="459" y="330"/>
                    <a:pt x="460" y="331"/>
                    <a:pt x="458" y="331"/>
                  </a:cubicBezTo>
                  <a:cubicBezTo>
                    <a:pt x="455" y="331"/>
                    <a:pt x="449" y="331"/>
                    <a:pt x="446" y="329"/>
                  </a:cubicBezTo>
                  <a:cubicBezTo>
                    <a:pt x="443" y="329"/>
                    <a:pt x="445" y="334"/>
                    <a:pt x="444" y="337"/>
                  </a:cubicBezTo>
                  <a:cubicBezTo>
                    <a:pt x="437" y="335"/>
                    <a:pt x="428" y="335"/>
                    <a:pt x="419" y="334"/>
                  </a:cubicBezTo>
                  <a:cubicBezTo>
                    <a:pt x="418" y="334"/>
                    <a:pt x="418" y="335"/>
                    <a:pt x="416" y="335"/>
                  </a:cubicBezTo>
                  <a:cubicBezTo>
                    <a:pt x="415" y="335"/>
                    <a:pt x="415" y="338"/>
                    <a:pt x="414" y="338"/>
                  </a:cubicBezTo>
                  <a:cubicBezTo>
                    <a:pt x="412" y="338"/>
                    <a:pt x="412" y="340"/>
                    <a:pt x="412" y="341"/>
                  </a:cubicBezTo>
                  <a:cubicBezTo>
                    <a:pt x="410" y="341"/>
                    <a:pt x="408" y="340"/>
                    <a:pt x="407" y="341"/>
                  </a:cubicBezTo>
                  <a:cubicBezTo>
                    <a:pt x="405" y="341"/>
                    <a:pt x="405" y="344"/>
                    <a:pt x="402" y="344"/>
                  </a:cubicBezTo>
                  <a:cubicBezTo>
                    <a:pt x="403" y="346"/>
                    <a:pt x="401" y="353"/>
                    <a:pt x="404" y="353"/>
                  </a:cubicBezTo>
                  <a:cubicBezTo>
                    <a:pt x="402" y="355"/>
                    <a:pt x="401" y="358"/>
                    <a:pt x="400" y="359"/>
                  </a:cubicBezTo>
                  <a:cubicBezTo>
                    <a:pt x="400" y="363"/>
                    <a:pt x="399" y="367"/>
                    <a:pt x="400" y="370"/>
                  </a:cubicBezTo>
                  <a:cubicBezTo>
                    <a:pt x="400" y="372"/>
                    <a:pt x="401" y="373"/>
                    <a:pt x="401" y="374"/>
                  </a:cubicBezTo>
                  <a:cubicBezTo>
                    <a:pt x="401" y="378"/>
                    <a:pt x="402" y="382"/>
                    <a:pt x="400" y="384"/>
                  </a:cubicBezTo>
                  <a:cubicBezTo>
                    <a:pt x="399" y="386"/>
                    <a:pt x="403" y="385"/>
                    <a:pt x="404" y="386"/>
                  </a:cubicBezTo>
                  <a:cubicBezTo>
                    <a:pt x="404" y="386"/>
                    <a:pt x="402" y="388"/>
                    <a:pt x="402" y="388"/>
                  </a:cubicBezTo>
                  <a:cubicBezTo>
                    <a:pt x="402" y="388"/>
                    <a:pt x="404" y="390"/>
                    <a:pt x="404" y="390"/>
                  </a:cubicBezTo>
                  <a:cubicBezTo>
                    <a:pt x="405" y="391"/>
                    <a:pt x="406" y="390"/>
                    <a:pt x="407" y="391"/>
                  </a:cubicBezTo>
                  <a:cubicBezTo>
                    <a:pt x="407" y="392"/>
                    <a:pt x="406" y="394"/>
                    <a:pt x="407" y="394"/>
                  </a:cubicBezTo>
                  <a:cubicBezTo>
                    <a:pt x="407" y="394"/>
                    <a:pt x="408" y="394"/>
                    <a:pt x="408" y="394"/>
                  </a:cubicBezTo>
                  <a:cubicBezTo>
                    <a:pt x="408" y="395"/>
                    <a:pt x="408" y="397"/>
                    <a:pt x="408" y="397"/>
                  </a:cubicBezTo>
                  <a:cubicBezTo>
                    <a:pt x="409" y="398"/>
                    <a:pt x="412" y="400"/>
                    <a:pt x="412" y="402"/>
                  </a:cubicBezTo>
                  <a:cubicBezTo>
                    <a:pt x="423" y="403"/>
                    <a:pt x="429" y="400"/>
                    <a:pt x="435" y="402"/>
                  </a:cubicBezTo>
                  <a:cubicBezTo>
                    <a:pt x="436" y="402"/>
                    <a:pt x="436" y="401"/>
                    <a:pt x="437" y="400"/>
                  </a:cubicBezTo>
                  <a:cubicBezTo>
                    <a:pt x="439" y="398"/>
                    <a:pt x="440" y="396"/>
                    <a:pt x="442" y="393"/>
                  </a:cubicBezTo>
                  <a:cubicBezTo>
                    <a:pt x="442" y="391"/>
                    <a:pt x="444" y="390"/>
                    <a:pt x="442" y="390"/>
                  </a:cubicBezTo>
                  <a:cubicBezTo>
                    <a:pt x="445" y="385"/>
                    <a:pt x="455" y="382"/>
                    <a:pt x="463" y="386"/>
                  </a:cubicBezTo>
                  <a:cubicBezTo>
                    <a:pt x="459" y="389"/>
                    <a:pt x="459" y="395"/>
                    <a:pt x="456" y="398"/>
                  </a:cubicBezTo>
                  <a:cubicBezTo>
                    <a:pt x="454" y="402"/>
                    <a:pt x="458" y="402"/>
                    <a:pt x="457" y="405"/>
                  </a:cubicBezTo>
                  <a:cubicBezTo>
                    <a:pt x="454" y="406"/>
                    <a:pt x="453" y="409"/>
                    <a:pt x="451" y="412"/>
                  </a:cubicBezTo>
                  <a:cubicBezTo>
                    <a:pt x="451" y="413"/>
                    <a:pt x="451" y="414"/>
                    <a:pt x="450" y="414"/>
                  </a:cubicBezTo>
                  <a:cubicBezTo>
                    <a:pt x="449" y="417"/>
                    <a:pt x="456" y="413"/>
                    <a:pt x="454" y="418"/>
                  </a:cubicBezTo>
                  <a:cubicBezTo>
                    <a:pt x="458" y="418"/>
                    <a:pt x="458" y="415"/>
                    <a:pt x="463" y="416"/>
                  </a:cubicBezTo>
                  <a:cubicBezTo>
                    <a:pt x="462" y="420"/>
                    <a:pt x="465" y="418"/>
                    <a:pt x="465" y="421"/>
                  </a:cubicBezTo>
                  <a:cubicBezTo>
                    <a:pt x="473" y="418"/>
                    <a:pt x="474" y="423"/>
                    <a:pt x="482" y="422"/>
                  </a:cubicBezTo>
                  <a:cubicBezTo>
                    <a:pt x="479" y="426"/>
                    <a:pt x="484" y="430"/>
                    <a:pt x="479" y="432"/>
                  </a:cubicBezTo>
                  <a:cubicBezTo>
                    <a:pt x="482" y="435"/>
                    <a:pt x="481" y="444"/>
                    <a:pt x="479" y="447"/>
                  </a:cubicBezTo>
                  <a:cubicBezTo>
                    <a:pt x="480" y="450"/>
                    <a:pt x="482" y="451"/>
                    <a:pt x="485" y="450"/>
                  </a:cubicBezTo>
                  <a:cubicBezTo>
                    <a:pt x="484" y="453"/>
                    <a:pt x="488" y="452"/>
                    <a:pt x="488" y="454"/>
                  </a:cubicBezTo>
                  <a:cubicBezTo>
                    <a:pt x="488" y="456"/>
                    <a:pt x="492" y="455"/>
                    <a:pt x="492" y="457"/>
                  </a:cubicBezTo>
                  <a:cubicBezTo>
                    <a:pt x="497" y="453"/>
                    <a:pt x="505" y="458"/>
                    <a:pt x="509" y="456"/>
                  </a:cubicBezTo>
                  <a:cubicBezTo>
                    <a:pt x="509" y="459"/>
                    <a:pt x="509" y="459"/>
                    <a:pt x="509" y="459"/>
                  </a:cubicBezTo>
                  <a:cubicBezTo>
                    <a:pt x="511" y="458"/>
                    <a:pt x="516" y="456"/>
                    <a:pt x="516" y="460"/>
                  </a:cubicBezTo>
                  <a:cubicBezTo>
                    <a:pt x="517" y="459"/>
                    <a:pt x="518" y="459"/>
                    <a:pt x="520" y="459"/>
                  </a:cubicBezTo>
                  <a:cubicBezTo>
                    <a:pt x="521" y="458"/>
                    <a:pt x="522" y="457"/>
                    <a:pt x="523" y="456"/>
                  </a:cubicBezTo>
                  <a:cubicBezTo>
                    <a:pt x="524" y="455"/>
                    <a:pt x="524" y="456"/>
                    <a:pt x="524" y="454"/>
                  </a:cubicBezTo>
                  <a:cubicBezTo>
                    <a:pt x="524" y="452"/>
                    <a:pt x="527" y="455"/>
                    <a:pt x="527" y="453"/>
                  </a:cubicBezTo>
                  <a:cubicBezTo>
                    <a:pt x="527" y="452"/>
                    <a:pt x="527" y="450"/>
                    <a:pt x="527" y="450"/>
                  </a:cubicBezTo>
                  <a:cubicBezTo>
                    <a:pt x="528" y="449"/>
                    <a:pt x="529" y="451"/>
                    <a:pt x="529" y="452"/>
                  </a:cubicBezTo>
                  <a:cubicBezTo>
                    <a:pt x="530" y="451"/>
                    <a:pt x="530" y="450"/>
                    <a:pt x="531" y="449"/>
                  </a:cubicBezTo>
                  <a:cubicBezTo>
                    <a:pt x="533" y="448"/>
                    <a:pt x="535" y="447"/>
                    <a:pt x="537" y="445"/>
                  </a:cubicBezTo>
                  <a:cubicBezTo>
                    <a:pt x="538" y="444"/>
                    <a:pt x="539" y="443"/>
                    <a:pt x="538" y="442"/>
                  </a:cubicBezTo>
                  <a:cubicBezTo>
                    <a:pt x="540" y="443"/>
                    <a:pt x="554" y="445"/>
                    <a:pt x="547" y="446"/>
                  </a:cubicBezTo>
                  <a:cubicBezTo>
                    <a:pt x="547" y="448"/>
                    <a:pt x="550" y="447"/>
                    <a:pt x="552" y="447"/>
                  </a:cubicBezTo>
                  <a:cubicBezTo>
                    <a:pt x="554" y="447"/>
                    <a:pt x="554" y="446"/>
                    <a:pt x="554" y="445"/>
                  </a:cubicBezTo>
                  <a:cubicBezTo>
                    <a:pt x="565" y="445"/>
                    <a:pt x="565" y="445"/>
                    <a:pt x="565" y="445"/>
                  </a:cubicBezTo>
                  <a:cubicBezTo>
                    <a:pt x="563" y="449"/>
                    <a:pt x="571" y="447"/>
                    <a:pt x="575" y="449"/>
                  </a:cubicBezTo>
                  <a:cubicBezTo>
                    <a:pt x="575" y="449"/>
                    <a:pt x="575" y="450"/>
                    <a:pt x="576" y="450"/>
                  </a:cubicBezTo>
                  <a:cubicBezTo>
                    <a:pt x="577" y="450"/>
                    <a:pt x="578" y="451"/>
                    <a:pt x="579" y="452"/>
                  </a:cubicBezTo>
                  <a:cubicBezTo>
                    <a:pt x="582" y="452"/>
                    <a:pt x="583" y="450"/>
                    <a:pt x="585" y="450"/>
                  </a:cubicBezTo>
                  <a:cubicBezTo>
                    <a:pt x="592" y="449"/>
                    <a:pt x="599" y="451"/>
                    <a:pt x="606" y="452"/>
                  </a:cubicBezTo>
                  <a:cubicBezTo>
                    <a:pt x="605" y="454"/>
                    <a:pt x="607" y="457"/>
                    <a:pt x="607" y="454"/>
                  </a:cubicBezTo>
                  <a:cubicBezTo>
                    <a:pt x="609" y="455"/>
                    <a:pt x="608" y="456"/>
                    <a:pt x="607" y="456"/>
                  </a:cubicBezTo>
                  <a:cubicBezTo>
                    <a:pt x="607" y="459"/>
                    <a:pt x="611" y="456"/>
                    <a:pt x="613" y="459"/>
                  </a:cubicBezTo>
                  <a:cubicBezTo>
                    <a:pt x="613" y="459"/>
                    <a:pt x="612" y="461"/>
                    <a:pt x="613" y="461"/>
                  </a:cubicBezTo>
                  <a:cubicBezTo>
                    <a:pt x="614" y="462"/>
                    <a:pt x="617" y="461"/>
                    <a:pt x="618" y="461"/>
                  </a:cubicBezTo>
                  <a:cubicBezTo>
                    <a:pt x="617" y="464"/>
                    <a:pt x="619" y="465"/>
                    <a:pt x="621" y="467"/>
                  </a:cubicBezTo>
                  <a:cubicBezTo>
                    <a:pt x="623" y="469"/>
                    <a:pt x="626" y="471"/>
                    <a:pt x="627" y="474"/>
                  </a:cubicBezTo>
                  <a:cubicBezTo>
                    <a:pt x="636" y="473"/>
                    <a:pt x="639" y="478"/>
                    <a:pt x="646" y="475"/>
                  </a:cubicBezTo>
                  <a:cubicBezTo>
                    <a:pt x="644" y="481"/>
                    <a:pt x="654" y="475"/>
                    <a:pt x="652" y="481"/>
                  </a:cubicBezTo>
                  <a:cubicBezTo>
                    <a:pt x="657" y="479"/>
                    <a:pt x="657" y="485"/>
                    <a:pt x="660" y="485"/>
                  </a:cubicBezTo>
                  <a:cubicBezTo>
                    <a:pt x="662" y="485"/>
                    <a:pt x="662" y="489"/>
                    <a:pt x="665" y="488"/>
                  </a:cubicBezTo>
                  <a:cubicBezTo>
                    <a:pt x="661" y="492"/>
                    <a:pt x="666" y="491"/>
                    <a:pt x="666" y="495"/>
                  </a:cubicBezTo>
                  <a:cubicBezTo>
                    <a:pt x="666" y="498"/>
                    <a:pt x="669" y="497"/>
                    <a:pt x="670" y="498"/>
                  </a:cubicBezTo>
                  <a:cubicBezTo>
                    <a:pt x="671" y="499"/>
                    <a:pt x="670" y="502"/>
                    <a:pt x="673" y="501"/>
                  </a:cubicBezTo>
                  <a:cubicBezTo>
                    <a:pt x="668" y="506"/>
                    <a:pt x="680" y="508"/>
                    <a:pt x="676" y="512"/>
                  </a:cubicBezTo>
                  <a:cubicBezTo>
                    <a:pt x="679" y="511"/>
                    <a:pt x="680" y="512"/>
                    <a:pt x="680" y="515"/>
                  </a:cubicBezTo>
                  <a:cubicBezTo>
                    <a:pt x="687" y="513"/>
                    <a:pt x="697" y="515"/>
                    <a:pt x="700" y="522"/>
                  </a:cubicBezTo>
                  <a:cubicBezTo>
                    <a:pt x="707" y="521"/>
                    <a:pt x="710" y="524"/>
                    <a:pt x="718" y="523"/>
                  </a:cubicBezTo>
                  <a:cubicBezTo>
                    <a:pt x="719" y="524"/>
                    <a:pt x="715" y="525"/>
                    <a:pt x="715" y="524"/>
                  </a:cubicBezTo>
                  <a:cubicBezTo>
                    <a:pt x="717" y="527"/>
                    <a:pt x="726" y="526"/>
                    <a:pt x="731" y="526"/>
                  </a:cubicBezTo>
                  <a:cubicBezTo>
                    <a:pt x="731" y="527"/>
                    <a:pt x="732" y="527"/>
                    <a:pt x="733" y="527"/>
                  </a:cubicBezTo>
                  <a:cubicBezTo>
                    <a:pt x="733" y="530"/>
                    <a:pt x="736" y="529"/>
                    <a:pt x="738" y="530"/>
                  </a:cubicBezTo>
                  <a:cubicBezTo>
                    <a:pt x="738" y="531"/>
                    <a:pt x="737" y="532"/>
                    <a:pt x="738" y="533"/>
                  </a:cubicBezTo>
                  <a:cubicBezTo>
                    <a:pt x="738" y="533"/>
                    <a:pt x="740" y="532"/>
                    <a:pt x="740" y="533"/>
                  </a:cubicBezTo>
                  <a:cubicBezTo>
                    <a:pt x="741" y="534"/>
                    <a:pt x="740" y="537"/>
                    <a:pt x="743" y="536"/>
                  </a:cubicBezTo>
                  <a:cubicBezTo>
                    <a:pt x="743" y="579"/>
                    <a:pt x="743" y="579"/>
                    <a:pt x="743" y="579"/>
                  </a:cubicBezTo>
                  <a:cubicBezTo>
                    <a:pt x="737" y="577"/>
                    <a:pt x="744" y="587"/>
                    <a:pt x="738" y="585"/>
                  </a:cubicBezTo>
                  <a:cubicBezTo>
                    <a:pt x="737" y="590"/>
                    <a:pt x="736" y="594"/>
                    <a:pt x="736" y="599"/>
                  </a:cubicBezTo>
                  <a:cubicBezTo>
                    <a:pt x="736" y="601"/>
                    <a:pt x="739" y="607"/>
                    <a:pt x="738" y="613"/>
                  </a:cubicBezTo>
                  <a:cubicBezTo>
                    <a:pt x="738" y="613"/>
                    <a:pt x="736" y="614"/>
                    <a:pt x="736" y="614"/>
                  </a:cubicBezTo>
                  <a:cubicBezTo>
                    <a:pt x="736" y="615"/>
                    <a:pt x="737" y="616"/>
                    <a:pt x="736" y="617"/>
                  </a:cubicBezTo>
                  <a:cubicBezTo>
                    <a:pt x="736" y="618"/>
                    <a:pt x="732" y="619"/>
                    <a:pt x="733" y="624"/>
                  </a:cubicBezTo>
                  <a:cubicBezTo>
                    <a:pt x="730" y="625"/>
                    <a:pt x="729" y="627"/>
                    <a:pt x="726" y="628"/>
                  </a:cubicBezTo>
                  <a:cubicBezTo>
                    <a:pt x="726" y="629"/>
                    <a:pt x="727" y="632"/>
                    <a:pt x="726" y="633"/>
                  </a:cubicBezTo>
                  <a:cubicBezTo>
                    <a:pt x="726" y="633"/>
                    <a:pt x="724" y="632"/>
                    <a:pt x="724" y="633"/>
                  </a:cubicBezTo>
                  <a:cubicBezTo>
                    <a:pt x="723" y="633"/>
                    <a:pt x="724" y="635"/>
                    <a:pt x="724" y="635"/>
                  </a:cubicBezTo>
                  <a:cubicBezTo>
                    <a:pt x="722" y="636"/>
                    <a:pt x="718" y="635"/>
                    <a:pt x="718" y="638"/>
                  </a:cubicBezTo>
                  <a:cubicBezTo>
                    <a:pt x="718" y="640"/>
                    <a:pt x="715" y="639"/>
                    <a:pt x="712" y="641"/>
                  </a:cubicBezTo>
                  <a:cubicBezTo>
                    <a:pt x="712" y="641"/>
                    <a:pt x="710" y="644"/>
                    <a:pt x="710" y="644"/>
                  </a:cubicBezTo>
                  <a:cubicBezTo>
                    <a:pt x="709" y="644"/>
                    <a:pt x="708" y="642"/>
                    <a:pt x="707" y="642"/>
                  </a:cubicBezTo>
                  <a:cubicBezTo>
                    <a:pt x="707" y="642"/>
                    <a:pt x="706" y="644"/>
                    <a:pt x="705" y="644"/>
                  </a:cubicBezTo>
                  <a:cubicBezTo>
                    <a:pt x="703" y="644"/>
                    <a:pt x="703" y="644"/>
                    <a:pt x="703" y="647"/>
                  </a:cubicBezTo>
                  <a:cubicBezTo>
                    <a:pt x="697" y="644"/>
                    <a:pt x="694" y="650"/>
                    <a:pt x="691" y="652"/>
                  </a:cubicBezTo>
                  <a:cubicBezTo>
                    <a:pt x="691" y="653"/>
                    <a:pt x="689" y="652"/>
                    <a:pt x="689" y="652"/>
                  </a:cubicBezTo>
                  <a:cubicBezTo>
                    <a:pt x="688" y="653"/>
                    <a:pt x="686" y="654"/>
                    <a:pt x="686" y="655"/>
                  </a:cubicBezTo>
                  <a:cubicBezTo>
                    <a:pt x="685" y="656"/>
                    <a:pt x="683" y="657"/>
                    <a:pt x="683" y="658"/>
                  </a:cubicBezTo>
                  <a:cubicBezTo>
                    <a:pt x="683" y="658"/>
                    <a:pt x="686" y="662"/>
                    <a:pt x="681" y="661"/>
                  </a:cubicBezTo>
                  <a:cubicBezTo>
                    <a:pt x="683" y="667"/>
                    <a:pt x="679" y="670"/>
                    <a:pt x="680" y="676"/>
                  </a:cubicBezTo>
                  <a:cubicBezTo>
                    <a:pt x="676" y="675"/>
                    <a:pt x="678" y="679"/>
                    <a:pt x="677" y="680"/>
                  </a:cubicBezTo>
                  <a:cubicBezTo>
                    <a:pt x="677" y="681"/>
                    <a:pt x="675" y="680"/>
                    <a:pt x="674" y="680"/>
                  </a:cubicBezTo>
                  <a:cubicBezTo>
                    <a:pt x="674" y="681"/>
                    <a:pt x="677" y="683"/>
                    <a:pt x="674" y="683"/>
                  </a:cubicBezTo>
                  <a:cubicBezTo>
                    <a:pt x="672" y="683"/>
                    <a:pt x="673" y="688"/>
                    <a:pt x="669" y="689"/>
                  </a:cubicBezTo>
                  <a:cubicBezTo>
                    <a:pt x="668" y="689"/>
                    <a:pt x="666" y="691"/>
                    <a:pt x="666" y="691"/>
                  </a:cubicBezTo>
                  <a:cubicBezTo>
                    <a:pt x="664" y="693"/>
                    <a:pt x="662" y="698"/>
                    <a:pt x="659" y="700"/>
                  </a:cubicBezTo>
                  <a:cubicBezTo>
                    <a:pt x="659" y="705"/>
                    <a:pt x="659" y="705"/>
                    <a:pt x="659" y="705"/>
                  </a:cubicBezTo>
                  <a:cubicBezTo>
                    <a:pt x="657" y="707"/>
                    <a:pt x="655" y="708"/>
                    <a:pt x="655" y="711"/>
                  </a:cubicBezTo>
                  <a:cubicBezTo>
                    <a:pt x="648" y="711"/>
                    <a:pt x="648" y="711"/>
                    <a:pt x="648" y="711"/>
                  </a:cubicBezTo>
                  <a:cubicBezTo>
                    <a:pt x="648" y="712"/>
                    <a:pt x="650" y="712"/>
                    <a:pt x="651" y="712"/>
                  </a:cubicBezTo>
                  <a:cubicBezTo>
                    <a:pt x="650" y="714"/>
                    <a:pt x="648" y="714"/>
                    <a:pt x="646" y="714"/>
                  </a:cubicBezTo>
                  <a:cubicBezTo>
                    <a:pt x="645" y="715"/>
                    <a:pt x="644" y="717"/>
                    <a:pt x="644" y="719"/>
                  </a:cubicBezTo>
                  <a:cubicBezTo>
                    <a:pt x="642" y="718"/>
                    <a:pt x="641" y="718"/>
                    <a:pt x="641" y="721"/>
                  </a:cubicBezTo>
                  <a:cubicBezTo>
                    <a:pt x="639" y="721"/>
                    <a:pt x="640" y="719"/>
                    <a:pt x="639" y="718"/>
                  </a:cubicBezTo>
                  <a:cubicBezTo>
                    <a:pt x="637" y="718"/>
                    <a:pt x="635" y="718"/>
                    <a:pt x="635" y="717"/>
                  </a:cubicBezTo>
                  <a:cubicBezTo>
                    <a:pt x="634" y="718"/>
                    <a:pt x="634" y="720"/>
                    <a:pt x="631" y="719"/>
                  </a:cubicBezTo>
                  <a:cubicBezTo>
                    <a:pt x="631" y="723"/>
                    <a:pt x="634" y="724"/>
                    <a:pt x="634" y="727"/>
                  </a:cubicBezTo>
                  <a:cubicBezTo>
                    <a:pt x="634" y="730"/>
                    <a:pt x="629" y="733"/>
                    <a:pt x="632" y="735"/>
                  </a:cubicBezTo>
                  <a:cubicBezTo>
                    <a:pt x="632" y="738"/>
                    <a:pt x="625" y="735"/>
                    <a:pt x="624" y="738"/>
                  </a:cubicBezTo>
                  <a:cubicBezTo>
                    <a:pt x="622" y="737"/>
                    <a:pt x="623" y="740"/>
                    <a:pt x="623" y="741"/>
                  </a:cubicBezTo>
                  <a:cubicBezTo>
                    <a:pt x="621" y="742"/>
                    <a:pt x="616" y="740"/>
                    <a:pt x="617" y="745"/>
                  </a:cubicBezTo>
                  <a:cubicBezTo>
                    <a:pt x="614" y="742"/>
                    <a:pt x="604" y="742"/>
                    <a:pt x="603" y="746"/>
                  </a:cubicBezTo>
                  <a:cubicBezTo>
                    <a:pt x="603" y="748"/>
                    <a:pt x="604" y="747"/>
                    <a:pt x="604" y="746"/>
                  </a:cubicBezTo>
                  <a:cubicBezTo>
                    <a:pt x="608" y="746"/>
                    <a:pt x="604" y="750"/>
                    <a:pt x="602" y="749"/>
                  </a:cubicBezTo>
                  <a:cubicBezTo>
                    <a:pt x="602" y="752"/>
                    <a:pt x="597" y="757"/>
                    <a:pt x="600" y="757"/>
                  </a:cubicBezTo>
                  <a:cubicBezTo>
                    <a:pt x="600" y="758"/>
                    <a:pt x="598" y="759"/>
                    <a:pt x="597" y="759"/>
                  </a:cubicBezTo>
                  <a:cubicBezTo>
                    <a:pt x="597" y="759"/>
                    <a:pt x="595" y="757"/>
                    <a:pt x="596" y="757"/>
                  </a:cubicBezTo>
                  <a:cubicBezTo>
                    <a:pt x="595" y="757"/>
                    <a:pt x="591" y="761"/>
                    <a:pt x="592" y="756"/>
                  </a:cubicBezTo>
                  <a:cubicBezTo>
                    <a:pt x="590" y="757"/>
                    <a:pt x="590" y="760"/>
                    <a:pt x="589" y="757"/>
                  </a:cubicBezTo>
                  <a:cubicBezTo>
                    <a:pt x="587" y="758"/>
                    <a:pt x="590" y="766"/>
                    <a:pt x="590" y="769"/>
                  </a:cubicBezTo>
                  <a:cubicBezTo>
                    <a:pt x="591" y="772"/>
                    <a:pt x="588" y="771"/>
                    <a:pt x="588" y="774"/>
                  </a:cubicBezTo>
                  <a:cubicBezTo>
                    <a:pt x="587" y="776"/>
                    <a:pt x="588" y="779"/>
                    <a:pt x="583" y="778"/>
                  </a:cubicBezTo>
                  <a:cubicBezTo>
                    <a:pt x="583" y="780"/>
                    <a:pt x="586" y="781"/>
                    <a:pt x="586" y="781"/>
                  </a:cubicBezTo>
                  <a:cubicBezTo>
                    <a:pt x="586" y="783"/>
                    <a:pt x="584" y="781"/>
                    <a:pt x="583" y="781"/>
                  </a:cubicBezTo>
                  <a:cubicBezTo>
                    <a:pt x="582" y="782"/>
                    <a:pt x="582" y="786"/>
                    <a:pt x="583" y="785"/>
                  </a:cubicBezTo>
                  <a:cubicBezTo>
                    <a:pt x="583" y="787"/>
                    <a:pt x="582" y="785"/>
                    <a:pt x="580" y="785"/>
                  </a:cubicBezTo>
                  <a:cubicBezTo>
                    <a:pt x="581" y="785"/>
                    <a:pt x="580" y="788"/>
                    <a:pt x="579" y="787"/>
                  </a:cubicBezTo>
                  <a:cubicBezTo>
                    <a:pt x="577" y="784"/>
                    <a:pt x="580" y="787"/>
                    <a:pt x="578" y="790"/>
                  </a:cubicBezTo>
                  <a:cubicBezTo>
                    <a:pt x="575" y="792"/>
                    <a:pt x="575" y="789"/>
                    <a:pt x="572" y="791"/>
                  </a:cubicBezTo>
                  <a:cubicBezTo>
                    <a:pt x="570" y="795"/>
                    <a:pt x="579" y="794"/>
                    <a:pt x="573" y="797"/>
                  </a:cubicBezTo>
                  <a:cubicBezTo>
                    <a:pt x="574" y="798"/>
                    <a:pt x="576" y="798"/>
                    <a:pt x="578" y="798"/>
                  </a:cubicBezTo>
                  <a:cubicBezTo>
                    <a:pt x="577" y="801"/>
                    <a:pt x="578" y="802"/>
                    <a:pt x="580" y="802"/>
                  </a:cubicBezTo>
                  <a:cubicBezTo>
                    <a:pt x="583" y="806"/>
                    <a:pt x="578" y="807"/>
                    <a:pt x="578" y="808"/>
                  </a:cubicBezTo>
                  <a:cubicBezTo>
                    <a:pt x="578" y="809"/>
                    <a:pt x="579" y="810"/>
                    <a:pt x="579" y="809"/>
                  </a:cubicBezTo>
                  <a:cubicBezTo>
                    <a:pt x="578" y="811"/>
                    <a:pt x="579" y="809"/>
                    <a:pt x="578" y="809"/>
                  </a:cubicBezTo>
                  <a:cubicBezTo>
                    <a:pt x="576" y="809"/>
                    <a:pt x="576" y="812"/>
                    <a:pt x="572" y="812"/>
                  </a:cubicBezTo>
                  <a:cubicBezTo>
                    <a:pt x="574" y="815"/>
                    <a:pt x="573" y="815"/>
                    <a:pt x="569" y="815"/>
                  </a:cubicBezTo>
                  <a:cubicBezTo>
                    <a:pt x="570" y="819"/>
                    <a:pt x="567" y="819"/>
                    <a:pt x="568" y="822"/>
                  </a:cubicBezTo>
                  <a:cubicBezTo>
                    <a:pt x="563" y="823"/>
                    <a:pt x="569" y="828"/>
                    <a:pt x="564" y="825"/>
                  </a:cubicBezTo>
                  <a:cubicBezTo>
                    <a:pt x="564" y="828"/>
                    <a:pt x="563" y="831"/>
                    <a:pt x="564" y="835"/>
                  </a:cubicBezTo>
                  <a:cubicBezTo>
                    <a:pt x="564" y="835"/>
                    <a:pt x="565" y="836"/>
                    <a:pt x="565" y="836"/>
                  </a:cubicBezTo>
                  <a:cubicBezTo>
                    <a:pt x="565" y="838"/>
                    <a:pt x="562" y="839"/>
                    <a:pt x="565" y="842"/>
                  </a:cubicBezTo>
                  <a:cubicBezTo>
                    <a:pt x="567" y="843"/>
                    <a:pt x="565" y="845"/>
                    <a:pt x="566" y="849"/>
                  </a:cubicBezTo>
                  <a:cubicBezTo>
                    <a:pt x="568" y="851"/>
                    <a:pt x="571" y="852"/>
                    <a:pt x="572" y="856"/>
                  </a:cubicBezTo>
                  <a:cubicBezTo>
                    <a:pt x="576" y="858"/>
                    <a:pt x="578" y="853"/>
                    <a:pt x="580" y="857"/>
                  </a:cubicBezTo>
                  <a:cubicBezTo>
                    <a:pt x="582" y="862"/>
                    <a:pt x="576" y="859"/>
                    <a:pt x="573" y="860"/>
                  </a:cubicBezTo>
                  <a:cubicBezTo>
                    <a:pt x="568" y="861"/>
                    <a:pt x="561" y="864"/>
                    <a:pt x="557" y="863"/>
                  </a:cubicBezTo>
                  <a:cubicBezTo>
                    <a:pt x="556" y="863"/>
                    <a:pt x="557" y="860"/>
                    <a:pt x="557" y="860"/>
                  </a:cubicBezTo>
                  <a:cubicBezTo>
                    <a:pt x="550" y="861"/>
                    <a:pt x="549" y="857"/>
                    <a:pt x="544" y="857"/>
                  </a:cubicBezTo>
                  <a:cubicBezTo>
                    <a:pt x="544" y="853"/>
                    <a:pt x="544" y="853"/>
                    <a:pt x="544" y="853"/>
                  </a:cubicBezTo>
                  <a:cubicBezTo>
                    <a:pt x="543" y="849"/>
                    <a:pt x="539" y="852"/>
                    <a:pt x="538" y="849"/>
                  </a:cubicBezTo>
                  <a:cubicBezTo>
                    <a:pt x="538" y="847"/>
                    <a:pt x="537" y="847"/>
                    <a:pt x="537" y="846"/>
                  </a:cubicBezTo>
                  <a:cubicBezTo>
                    <a:pt x="537" y="845"/>
                    <a:pt x="536" y="844"/>
                    <a:pt x="536" y="844"/>
                  </a:cubicBezTo>
                  <a:cubicBezTo>
                    <a:pt x="536" y="843"/>
                    <a:pt x="539" y="840"/>
                    <a:pt x="536" y="840"/>
                  </a:cubicBezTo>
                  <a:cubicBezTo>
                    <a:pt x="534" y="840"/>
                    <a:pt x="536" y="839"/>
                    <a:pt x="536" y="837"/>
                  </a:cubicBezTo>
                  <a:cubicBezTo>
                    <a:pt x="535" y="836"/>
                    <a:pt x="533" y="836"/>
                    <a:pt x="533" y="835"/>
                  </a:cubicBezTo>
                  <a:cubicBezTo>
                    <a:pt x="532" y="834"/>
                    <a:pt x="535" y="833"/>
                    <a:pt x="534" y="832"/>
                  </a:cubicBezTo>
                  <a:cubicBezTo>
                    <a:pt x="534" y="832"/>
                    <a:pt x="533" y="831"/>
                    <a:pt x="533" y="830"/>
                  </a:cubicBezTo>
                  <a:cubicBezTo>
                    <a:pt x="532" y="829"/>
                    <a:pt x="531" y="827"/>
                    <a:pt x="530" y="826"/>
                  </a:cubicBezTo>
                  <a:cubicBezTo>
                    <a:pt x="529" y="824"/>
                    <a:pt x="532" y="823"/>
                    <a:pt x="531" y="822"/>
                  </a:cubicBezTo>
                  <a:cubicBezTo>
                    <a:pt x="531" y="821"/>
                    <a:pt x="529" y="820"/>
                    <a:pt x="529" y="820"/>
                  </a:cubicBezTo>
                  <a:cubicBezTo>
                    <a:pt x="529" y="819"/>
                    <a:pt x="534" y="818"/>
                    <a:pt x="530" y="816"/>
                  </a:cubicBezTo>
                  <a:cubicBezTo>
                    <a:pt x="530" y="815"/>
                    <a:pt x="532" y="815"/>
                    <a:pt x="533" y="815"/>
                  </a:cubicBezTo>
                  <a:cubicBezTo>
                    <a:pt x="533" y="805"/>
                    <a:pt x="533" y="805"/>
                    <a:pt x="533" y="805"/>
                  </a:cubicBezTo>
                  <a:cubicBezTo>
                    <a:pt x="532" y="804"/>
                    <a:pt x="530" y="803"/>
                    <a:pt x="529" y="802"/>
                  </a:cubicBezTo>
                  <a:cubicBezTo>
                    <a:pt x="530" y="798"/>
                    <a:pt x="534" y="794"/>
                    <a:pt x="531" y="790"/>
                  </a:cubicBezTo>
                  <a:cubicBezTo>
                    <a:pt x="535" y="791"/>
                    <a:pt x="535" y="788"/>
                    <a:pt x="538" y="788"/>
                  </a:cubicBezTo>
                  <a:cubicBezTo>
                    <a:pt x="538" y="776"/>
                    <a:pt x="538" y="776"/>
                    <a:pt x="538" y="776"/>
                  </a:cubicBezTo>
                  <a:cubicBezTo>
                    <a:pt x="545" y="776"/>
                    <a:pt x="542" y="767"/>
                    <a:pt x="545" y="763"/>
                  </a:cubicBezTo>
                  <a:cubicBezTo>
                    <a:pt x="544" y="764"/>
                    <a:pt x="543" y="765"/>
                    <a:pt x="543" y="763"/>
                  </a:cubicBezTo>
                  <a:cubicBezTo>
                    <a:pt x="540" y="764"/>
                    <a:pt x="538" y="767"/>
                    <a:pt x="538" y="771"/>
                  </a:cubicBezTo>
                  <a:cubicBezTo>
                    <a:pt x="536" y="770"/>
                    <a:pt x="534" y="769"/>
                    <a:pt x="534" y="766"/>
                  </a:cubicBezTo>
                  <a:cubicBezTo>
                    <a:pt x="532" y="764"/>
                    <a:pt x="538" y="761"/>
                    <a:pt x="537" y="760"/>
                  </a:cubicBezTo>
                  <a:cubicBezTo>
                    <a:pt x="534" y="758"/>
                    <a:pt x="537" y="761"/>
                    <a:pt x="540" y="759"/>
                  </a:cubicBezTo>
                  <a:cubicBezTo>
                    <a:pt x="541" y="752"/>
                    <a:pt x="537" y="745"/>
                    <a:pt x="538" y="739"/>
                  </a:cubicBezTo>
                  <a:cubicBezTo>
                    <a:pt x="538" y="739"/>
                    <a:pt x="541" y="739"/>
                    <a:pt x="541" y="739"/>
                  </a:cubicBezTo>
                  <a:cubicBezTo>
                    <a:pt x="540" y="732"/>
                    <a:pt x="541" y="732"/>
                    <a:pt x="541" y="724"/>
                  </a:cubicBezTo>
                  <a:cubicBezTo>
                    <a:pt x="544" y="720"/>
                    <a:pt x="549" y="715"/>
                    <a:pt x="547" y="710"/>
                  </a:cubicBezTo>
                  <a:cubicBezTo>
                    <a:pt x="552" y="716"/>
                    <a:pt x="547" y="700"/>
                    <a:pt x="552" y="705"/>
                  </a:cubicBezTo>
                  <a:cubicBezTo>
                    <a:pt x="552" y="703"/>
                    <a:pt x="552" y="699"/>
                    <a:pt x="551" y="696"/>
                  </a:cubicBezTo>
                  <a:cubicBezTo>
                    <a:pt x="550" y="694"/>
                    <a:pt x="548" y="692"/>
                    <a:pt x="548" y="690"/>
                  </a:cubicBezTo>
                  <a:cubicBezTo>
                    <a:pt x="548" y="688"/>
                    <a:pt x="549" y="688"/>
                    <a:pt x="550" y="686"/>
                  </a:cubicBezTo>
                  <a:cubicBezTo>
                    <a:pt x="550" y="683"/>
                    <a:pt x="549" y="678"/>
                    <a:pt x="552" y="682"/>
                  </a:cubicBezTo>
                  <a:cubicBezTo>
                    <a:pt x="552" y="678"/>
                    <a:pt x="552" y="674"/>
                    <a:pt x="554" y="670"/>
                  </a:cubicBezTo>
                  <a:cubicBezTo>
                    <a:pt x="555" y="668"/>
                    <a:pt x="554" y="669"/>
                    <a:pt x="554" y="666"/>
                  </a:cubicBezTo>
                  <a:cubicBezTo>
                    <a:pt x="554" y="665"/>
                    <a:pt x="557" y="661"/>
                    <a:pt x="555" y="659"/>
                  </a:cubicBezTo>
                  <a:cubicBezTo>
                    <a:pt x="554" y="658"/>
                    <a:pt x="555" y="658"/>
                    <a:pt x="555" y="655"/>
                  </a:cubicBezTo>
                  <a:cubicBezTo>
                    <a:pt x="555" y="653"/>
                    <a:pt x="555" y="651"/>
                    <a:pt x="555" y="649"/>
                  </a:cubicBezTo>
                  <a:cubicBezTo>
                    <a:pt x="555" y="647"/>
                    <a:pt x="556" y="647"/>
                    <a:pt x="557" y="645"/>
                  </a:cubicBezTo>
                  <a:cubicBezTo>
                    <a:pt x="557" y="640"/>
                    <a:pt x="556" y="635"/>
                    <a:pt x="557" y="630"/>
                  </a:cubicBezTo>
                  <a:cubicBezTo>
                    <a:pt x="557" y="628"/>
                    <a:pt x="558" y="627"/>
                    <a:pt x="558" y="626"/>
                  </a:cubicBezTo>
                  <a:cubicBezTo>
                    <a:pt x="558" y="621"/>
                    <a:pt x="553" y="617"/>
                    <a:pt x="554" y="613"/>
                  </a:cubicBezTo>
                  <a:cubicBezTo>
                    <a:pt x="553" y="611"/>
                    <a:pt x="552" y="613"/>
                    <a:pt x="550" y="613"/>
                  </a:cubicBezTo>
                  <a:cubicBezTo>
                    <a:pt x="548" y="610"/>
                    <a:pt x="543" y="606"/>
                    <a:pt x="540" y="606"/>
                  </a:cubicBezTo>
                  <a:cubicBezTo>
                    <a:pt x="539" y="606"/>
                    <a:pt x="538" y="602"/>
                    <a:pt x="537" y="603"/>
                  </a:cubicBezTo>
                  <a:cubicBezTo>
                    <a:pt x="535" y="605"/>
                    <a:pt x="537" y="603"/>
                    <a:pt x="536" y="602"/>
                  </a:cubicBezTo>
                  <a:cubicBezTo>
                    <a:pt x="534" y="600"/>
                    <a:pt x="529" y="603"/>
                    <a:pt x="533" y="599"/>
                  </a:cubicBezTo>
                  <a:cubicBezTo>
                    <a:pt x="533" y="596"/>
                    <a:pt x="529" y="598"/>
                    <a:pt x="527" y="597"/>
                  </a:cubicBezTo>
                  <a:cubicBezTo>
                    <a:pt x="527" y="597"/>
                    <a:pt x="528" y="595"/>
                    <a:pt x="527" y="595"/>
                  </a:cubicBezTo>
                  <a:cubicBezTo>
                    <a:pt x="527" y="594"/>
                    <a:pt x="525" y="594"/>
                    <a:pt x="524" y="593"/>
                  </a:cubicBezTo>
                  <a:cubicBezTo>
                    <a:pt x="523" y="592"/>
                    <a:pt x="521" y="588"/>
                    <a:pt x="520" y="583"/>
                  </a:cubicBezTo>
                  <a:cubicBezTo>
                    <a:pt x="520" y="582"/>
                    <a:pt x="518" y="583"/>
                    <a:pt x="517" y="582"/>
                  </a:cubicBezTo>
                  <a:cubicBezTo>
                    <a:pt x="516" y="581"/>
                    <a:pt x="517" y="575"/>
                    <a:pt x="515" y="575"/>
                  </a:cubicBezTo>
                  <a:cubicBezTo>
                    <a:pt x="512" y="575"/>
                    <a:pt x="511" y="567"/>
                    <a:pt x="509" y="564"/>
                  </a:cubicBezTo>
                  <a:cubicBezTo>
                    <a:pt x="507" y="562"/>
                    <a:pt x="505" y="559"/>
                    <a:pt x="503" y="555"/>
                  </a:cubicBezTo>
                  <a:cubicBezTo>
                    <a:pt x="503" y="554"/>
                    <a:pt x="501" y="554"/>
                    <a:pt x="501" y="553"/>
                  </a:cubicBezTo>
                  <a:cubicBezTo>
                    <a:pt x="500" y="552"/>
                    <a:pt x="501" y="550"/>
                    <a:pt x="501" y="550"/>
                  </a:cubicBezTo>
                  <a:cubicBezTo>
                    <a:pt x="500" y="548"/>
                    <a:pt x="499" y="549"/>
                    <a:pt x="498" y="548"/>
                  </a:cubicBezTo>
                  <a:cubicBezTo>
                    <a:pt x="498" y="548"/>
                    <a:pt x="496" y="538"/>
                    <a:pt x="495" y="546"/>
                  </a:cubicBezTo>
                  <a:cubicBezTo>
                    <a:pt x="492" y="544"/>
                    <a:pt x="494" y="537"/>
                    <a:pt x="493" y="533"/>
                  </a:cubicBezTo>
                  <a:cubicBezTo>
                    <a:pt x="497" y="533"/>
                    <a:pt x="497" y="529"/>
                    <a:pt x="499" y="527"/>
                  </a:cubicBezTo>
                  <a:cubicBezTo>
                    <a:pt x="500" y="524"/>
                    <a:pt x="496" y="525"/>
                    <a:pt x="495" y="523"/>
                  </a:cubicBezTo>
                  <a:cubicBezTo>
                    <a:pt x="495" y="519"/>
                    <a:pt x="497" y="517"/>
                    <a:pt x="496" y="512"/>
                  </a:cubicBezTo>
                  <a:cubicBezTo>
                    <a:pt x="497" y="511"/>
                    <a:pt x="499" y="510"/>
                    <a:pt x="501" y="510"/>
                  </a:cubicBezTo>
                  <a:cubicBezTo>
                    <a:pt x="501" y="509"/>
                    <a:pt x="500" y="507"/>
                    <a:pt x="501" y="506"/>
                  </a:cubicBezTo>
                  <a:cubicBezTo>
                    <a:pt x="501" y="506"/>
                    <a:pt x="503" y="507"/>
                    <a:pt x="503" y="506"/>
                  </a:cubicBezTo>
                  <a:cubicBezTo>
                    <a:pt x="504" y="506"/>
                    <a:pt x="503" y="505"/>
                    <a:pt x="503" y="505"/>
                  </a:cubicBezTo>
                  <a:cubicBezTo>
                    <a:pt x="504" y="505"/>
                    <a:pt x="507" y="502"/>
                    <a:pt x="506" y="502"/>
                  </a:cubicBezTo>
                  <a:cubicBezTo>
                    <a:pt x="506" y="502"/>
                    <a:pt x="505" y="502"/>
                    <a:pt x="505" y="502"/>
                  </a:cubicBezTo>
                  <a:cubicBezTo>
                    <a:pt x="505" y="502"/>
                    <a:pt x="505" y="500"/>
                    <a:pt x="506" y="501"/>
                  </a:cubicBezTo>
                  <a:cubicBezTo>
                    <a:pt x="509" y="504"/>
                    <a:pt x="507" y="498"/>
                    <a:pt x="510" y="498"/>
                  </a:cubicBezTo>
                  <a:cubicBezTo>
                    <a:pt x="513" y="498"/>
                    <a:pt x="511" y="495"/>
                    <a:pt x="513" y="492"/>
                  </a:cubicBezTo>
                  <a:cubicBezTo>
                    <a:pt x="513" y="493"/>
                    <a:pt x="520" y="487"/>
                    <a:pt x="516" y="484"/>
                  </a:cubicBezTo>
                  <a:cubicBezTo>
                    <a:pt x="514" y="482"/>
                    <a:pt x="516" y="483"/>
                    <a:pt x="516" y="481"/>
                  </a:cubicBezTo>
                  <a:cubicBezTo>
                    <a:pt x="516" y="478"/>
                    <a:pt x="513" y="468"/>
                    <a:pt x="515" y="464"/>
                  </a:cubicBezTo>
                  <a:cubicBezTo>
                    <a:pt x="508" y="465"/>
                    <a:pt x="508" y="460"/>
                    <a:pt x="501" y="461"/>
                  </a:cubicBezTo>
                  <a:cubicBezTo>
                    <a:pt x="498" y="463"/>
                    <a:pt x="501" y="463"/>
                    <a:pt x="499" y="467"/>
                  </a:cubicBezTo>
                  <a:cubicBezTo>
                    <a:pt x="492" y="467"/>
                    <a:pt x="489" y="463"/>
                    <a:pt x="482" y="463"/>
                  </a:cubicBezTo>
                  <a:cubicBezTo>
                    <a:pt x="482" y="460"/>
                    <a:pt x="478" y="461"/>
                    <a:pt x="479" y="457"/>
                  </a:cubicBezTo>
                  <a:cubicBezTo>
                    <a:pt x="478" y="456"/>
                    <a:pt x="475" y="457"/>
                    <a:pt x="474" y="456"/>
                  </a:cubicBezTo>
                  <a:cubicBezTo>
                    <a:pt x="473" y="455"/>
                    <a:pt x="474" y="453"/>
                    <a:pt x="474" y="453"/>
                  </a:cubicBezTo>
                  <a:cubicBezTo>
                    <a:pt x="473" y="452"/>
                    <a:pt x="471" y="453"/>
                    <a:pt x="471" y="453"/>
                  </a:cubicBezTo>
                  <a:cubicBezTo>
                    <a:pt x="470" y="452"/>
                    <a:pt x="471" y="449"/>
                    <a:pt x="468" y="449"/>
                  </a:cubicBezTo>
                  <a:cubicBezTo>
                    <a:pt x="468" y="445"/>
                    <a:pt x="471" y="446"/>
                    <a:pt x="468" y="443"/>
                  </a:cubicBezTo>
                  <a:cubicBezTo>
                    <a:pt x="468" y="442"/>
                    <a:pt x="467" y="442"/>
                    <a:pt x="467" y="443"/>
                  </a:cubicBezTo>
                  <a:cubicBezTo>
                    <a:pt x="465" y="442"/>
                    <a:pt x="464" y="439"/>
                    <a:pt x="460" y="439"/>
                  </a:cubicBezTo>
                  <a:cubicBezTo>
                    <a:pt x="462" y="434"/>
                    <a:pt x="455" y="438"/>
                    <a:pt x="457" y="433"/>
                  </a:cubicBezTo>
                  <a:cubicBezTo>
                    <a:pt x="456" y="433"/>
                    <a:pt x="448" y="433"/>
                    <a:pt x="450" y="433"/>
                  </a:cubicBezTo>
                  <a:cubicBezTo>
                    <a:pt x="448" y="433"/>
                    <a:pt x="450" y="431"/>
                    <a:pt x="449" y="431"/>
                  </a:cubicBezTo>
                  <a:cubicBezTo>
                    <a:pt x="448" y="430"/>
                    <a:pt x="446" y="431"/>
                    <a:pt x="446" y="431"/>
                  </a:cubicBezTo>
                  <a:cubicBezTo>
                    <a:pt x="445" y="430"/>
                    <a:pt x="442" y="428"/>
                    <a:pt x="437" y="429"/>
                  </a:cubicBezTo>
                  <a:cubicBezTo>
                    <a:pt x="439" y="424"/>
                    <a:pt x="434" y="427"/>
                    <a:pt x="432" y="425"/>
                  </a:cubicBezTo>
                  <a:cubicBezTo>
                    <a:pt x="431" y="425"/>
                    <a:pt x="432" y="423"/>
                    <a:pt x="432" y="422"/>
                  </a:cubicBezTo>
                  <a:cubicBezTo>
                    <a:pt x="431" y="422"/>
                    <a:pt x="429" y="423"/>
                    <a:pt x="429" y="422"/>
                  </a:cubicBezTo>
                  <a:cubicBezTo>
                    <a:pt x="429" y="422"/>
                    <a:pt x="429" y="420"/>
                    <a:pt x="429" y="419"/>
                  </a:cubicBezTo>
                  <a:cubicBezTo>
                    <a:pt x="429" y="419"/>
                    <a:pt x="427" y="420"/>
                    <a:pt x="426" y="419"/>
                  </a:cubicBezTo>
                  <a:cubicBezTo>
                    <a:pt x="426" y="419"/>
                    <a:pt x="427" y="417"/>
                    <a:pt x="426" y="416"/>
                  </a:cubicBezTo>
                  <a:cubicBezTo>
                    <a:pt x="425" y="416"/>
                    <a:pt x="425" y="418"/>
                    <a:pt x="425" y="418"/>
                  </a:cubicBezTo>
                  <a:cubicBezTo>
                    <a:pt x="424" y="418"/>
                    <a:pt x="421" y="416"/>
                    <a:pt x="421" y="415"/>
                  </a:cubicBezTo>
                  <a:cubicBezTo>
                    <a:pt x="419" y="417"/>
                    <a:pt x="418" y="415"/>
                    <a:pt x="416" y="415"/>
                  </a:cubicBezTo>
                  <a:cubicBezTo>
                    <a:pt x="414" y="415"/>
                    <a:pt x="412" y="418"/>
                    <a:pt x="409" y="418"/>
                  </a:cubicBezTo>
                  <a:cubicBezTo>
                    <a:pt x="406" y="418"/>
                    <a:pt x="406" y="417"/>
                    <a:pt x="404" y="416"/>
                  </a:cubicBezTo>
                  <a:cubicBezTo>
                    <a:pt x="400" y="416"/>
                    <a:pt x="401" y="419"/>
                    <a:pt x="398" y="416"/>
                  </a:cubicBezTo>
                  <a:cubicBezTo>
                    <a:pt x="396" y="415"/>
                    <a:pt x="395" y="417"/>
                    <a:pt x="391" y="415"/>
                  </a:cubicBezTo>
                  <a:cubicBezTo>
                    <a:pt x="390" y="415"/>
                    <a:pt x="390" y="413"/>
                    <a:pt x="390" y="412"/>
                  </a:cubicBezTo>
                  <a:cubicBezTo>
                    <a:pt x="389" y="412"/>
                    <a:pt x="388" y="412"/>
                    <a:pt x="387" y="412"/>
                  </a:cubicBezTo>
                  <a:cubicBezTo>
                    <a:pt x="385" y="412"/>
                    <a:pt x="379" y="411"/>
                    <a:pt x="383" y="408"/>
                  </a:cubicBezTo>
                  <a:cubicBezTo>
                    <a:pt x="379" y="408"/>
                    <a:pt x="378" y="405"/>
                    <a:pt x="374" y="405"/>
                  </a:cubicBezTo>
                  <a:cubicBezTo>
                    <a:pt x="374" y="404"/>
                    <a:pt x="373" y="403"/>
                    <a:pt x="373" y="401"/>
                  </a:cubicBezTo>
                  <a:cubicBezTo>
                    <a:pt x="367" y="400"/>
                    <a:pt x="365" y="396"/>
                    <a:pt x="359" y="395"/>
                  </a:cubicBezTo>
                  <a:cubicBezTo>
                    <a:pt x="358" y="391"/>
                    <a:pt x="355" y="388"/>
                    <a:pt x="356" y="381"/>
                  </a:cubicBezTo>
                  <a:cubicBezTo>
                    <a:pt x="356" y="376"/>
                    <a:pt x="348" y="379"/>
                    <a:pt x="352" y="373"/>
                  </a:cubicBezTo>
                  <a:cubicBezTo>
                    <a:pt x="350" y="373"/>
                    <a:pt x="349" y="373"/>
                    <a:pt x="349" y="374"/>
                  </a:cubicBezTo>
                  <a:cubicBezTo>
                    <a:pt x="347" y="374"/>
                    <a:pt x="348" y="372"/>
                    <a:pt x="348" y="372"/>
                  </a:cubicBezTo>
                  <a:cubicBezTo>
                    <a:pt x="347" y="370"/>
                    <a:pt x="344" y="370"/>
                    <a:pt x="343" y="367"/>
                  </a:cubicBezTo>
                  <a:cubicBezTo>
                    <a:pt x="343" y="366"/>
                    <a:pt x="341" y="366"/>
                    <a:pt x="339" y="366"/>
                  </a:cubicBezTo>
                  <a:cubicBezTo>
                    <a:pt x="339" y="365"/>
                    <a:pt x="341" y="364"/>
                    <a:pt x="341" y="363"/>
                  </a:cubicBezTo>
                  <a:cubicBezTo>
                    <a:pt x="341" y="363"/>
                    <a:pt x="339" y="360"/>
                    <a:pt x="339" y="360"/>
                  </a:cubicBezTo>
                  <a:cubicBezTo>
                    <a:pt x="339" y="360"/>
                    <a:pt x="337" y="361"/>
                    <a:pt x="336" y="360"/>
                  </a:cubicBezTo>
                  <a:cubicBezTo>
                    <a:pt x="335" y="359"/>
                    <a:pt x="336" y="357"/>
                    <a:pt x="335" y="356"/>
                  </a:cubicBezTo>
                  <a:cubicBezTo>
                    <a:pt x="332" y="353"/>
                    <a:pt x="328" y="352"/>
                    <a:pt x="327" y="346"/>
                  </a:cubicBezTo>
                  <a:cubicBezTo>
                    <a:pt x="324" y="344"/>
                    <a:pt x="324" y="347"/>
                    <a:pt x="321" y="345"/>
                  </a:cubicBezTo>
                  <a:cubicBezTo>
                    <a:pt x="322" y="342"/>
                    <a:pt x="319" y="342"/>
                    <a:pt x="318" y="341"/>
                  </a:cubicBezTo>
                  <a:cubicBezTo>
                    <a:pt x="317" y="338"/>
                    <a:pt x="318" y="334"/>
                    <a:pt x="314" y="334"/>
                  </a:cubicBezTo>
                  <a:cubicBezTo>
                    <a:pt x="315" y="327"/>
                    <a:pt x="311" y="324"/>
                    <a:pt x="307" y="322"/>
                  </a:cubicBezTo>
                  <a:cubicBezTo>
                    <a:pt x="306" y="324"/>
                    <a:pt x="305" y="325"/>
                    <a:pt x="304" y="327"/>
                  </a:cubicBezTo>
                  <a:cubicBezTo>
                    <a:pt x="303" y="330"/>
                    <a:pt x="307" y="331"/>
                    <a:pt x="308" y="332"/>
                  </a:cubicBezTo>
                  <a:cubicBezTo>
                    <a:pt x="309" y="333"/>
                    <a:pt x="308" y="335"/>
                    <a:pt x="308" y="335"/>
                  </a:cubicBezTo>
                  <a:cubicBezTo>
                    <a:pt x="308" y="335"/>
                    <a:pt x="310" y="335"/>
                    <a:pt x="310" y="335"/>
                  </a:cubicBezTo>
                  <a:cubicBezTo>
                    <a:pt x="311" y="337"/>
                    <a:pt x="309" y="341"/>
                    <a:pt x="311" y="341"/>
                  </a:cubicBezTo>
                  <a:cubicBezTo>
                    <a:pt x="313" y="341"/>
                    <a:pt x="312" y="344"/>
                    <a:pt x="314" y="348"/>
                  </a:cubicBezTo>
                  <a:cubicBezTo>
                    <a:pt x="314" y="348"/>
                    <a:pt x="315" y="348"/>
                    <a:pt x="315" y="349"/>
                  </a:cubicBezTo>
                  <a:cubicBezTo>
                    <a:pt x="315" y="352"/>
                    <a:pt x="319" y="351"/>
                    <a:pt x="318" y="356"/>
                  </a:cubicBezTo>
                  <a:cubicBezTo>
                    <a:pt x="318" y="358"/>
                    <a:pt x="321" y="357"/>
                    <a:pt x="322" y="358"/>
                  </a:cubicBezTo>
                  <a:cubicBezTo>
                    <a:pt x="321" y="359"/>
                    <a:pt x="324" y="360"/>
                    <a:pt x="324" y="360"/>
                  </a:cubicBezTo>
                  <a:cubicBezTo>
                    <a:pt x="324" y="362"/>
                    <a:pt x="322" y="363"/>
                    <a:pt x="322" y="363"/>
                  </a:cubicBezTo>
                  <a:cubicBezTo>
                    <a:pt x="323" y="365"/>
                    <a:pt x="327" y="365"/>
                    <a:pt x="325" y="369"/>
                  </a:cubicBezTo>
                  <a:cubicBezTo>
                    <a:pt x="323" y="367"/>
                    <a:pt x="323" y="365"/>
                    <a:pt x="318" y="366"/>
                  </a:cubicBezTo>
                  <a:cubicBezTo>
                    <a:pt x="320" y="360"/>
                    <a:pt x="315" y="362"/>
                    <a:pt x="315" y="358"/>
                  </a:cubicBezTo>
                  <a:cubicBezTo>
                    <a:pt x="315" y="355"/>
                    <a:pt x="313" y="355"/>
                    <a:pt x="311" y="353"/>
                  </a:cubicBezTo>
                  <a:cubicBezTo>
                    <a:pt x="310" y="352"/>
                    <a:pt x="309" y="351"/>
                    <a:pt x="308" y="349"/>
                  </a:cubicBezTo>
                  <a:cubicBezTo>
                    <a:pt x="306" y="349"/>
                    <a:pt x="304" y="348"/>
                    <a:pt x="303" y="346"/>
                  </a:cubicBezTo>
                  <a:cubicBezTo>
                    <a:pt x="303" y="343"/>
                    <a:pt x="304" y="345"/>
                    <a:pt x="306" y="345"/>
                  </a:cubicBezTo>
                  <a:cubicBezTo>
                    <a:pt x="307" y="339"/>
                    <a:pt x="301" y="340"/>
                    <a:pt x="301" y="335"/>
                  </a:cubicBezTo>
                  <a:cubicBezTo>
                    <a:pt x="299" y="334"/>
                    <a:pt x="298" y="332"/>
                    <a:pt x="294" y="332"/>
                  </a:cubicBezTo>
                  <a:cubicBezTo>
                    <a:pt x="295" y="329"/>
                    <a:pt x="297" y="329"/>
                    <a:pt x="294" y="325"/>
                  </a:cubicBezTo>
                  <a:cubicBezTo>
                    <a:pt x="294" y="325"/>
                    <a:pt x="293" y="324"/>
                    <a:pt x="293" y="324"/>
                  </a:cubicBezTo>
                  <a:cubicBezTo>
                    <a:pt x="291" y="321"/>
                    <a:pt x="293" y="316"/>
                    <a:pt x="286" y="317"/>
                  </a:cubicBezTo>
                  <a:cubicBezTo>
                    <a:pt x="287" y="315"/>
                    <a:pt x="287" y="314"/>
                    <a:pt x="286" y="313"/>
                  </a:cubicBezTo>
                  <a:cubicBezTo>
                    <a:pt x="286" y="312"/>
                    <a:pt x="285" y="310"/>
                    <a:pt x="284" y="310"/>
                  </a:cubicBezTo>
                  <a:cubicBezTo>
                    <a:pt x="284" y="310"/>
                    <a:pt x="281" y="310"/>
                    <a:pt x="280" y="310"/>
                  </a:cubicBezTo>
                  <a:cubicBezTo>
                    <a:pt x="279" y="309"/>
                    <a:pt x="283" y="308"/>
                    <a:pt x="283" y="308"/>
                  </a:cubicBezTo>
                  <a:cubicBezTo>
                    <a:pt x="282" y="305"/>
                    <a:pt x="274" y="304"/>
                    <a:pt x="270" y="303"/>
                  </a:cubicBezTo>
                  <a:cubicBezTo>
                    <a:pt x="270" y="302"/>
                    <a:pt x="270" y="301"/>
                    <a:pt x="269" y="300"/>
                  </a:cubicBezTo>
                  <a:cubicBezTo>
                    <a:pt x="268" y="298"/>
                    <a:pt x="267" y="297"/>
                    <a:pt x="266" y="296"/>
                  </a:cubicBezTo>
                  <a:cubicBezTo>
                    <a:pt x="265" y="295"/>
                    <a:pt x="265" y="291"/>
                    <a:pt x="263" y="287"/>
                  </a:cubicBezTo>
                  <a:cubicBezTo>
                    <a:pt x="263" y="287"/>
                    <a:pt x="261" y="287"/>
                    <a:pt x="261" y="286"/>
                  </a:cubicBezTo>
                  <a:cubicBezTo>
                    <a:pt x="260" y="284"/>
                    <a:pt x="261" y="281"/>
                    <a:pt x="258" y="282"/>
                  </a:cubicBezTo>
                  <a:cubicBezTo>
                    <a:pt x="258" y="277"/>
                    <a:pt x="255" y="273"/>
                    <a:pt x="252" y="269"/>
                  </a:cubicBezTo>
                  <a:cubicBezTo>
                    <a:pt x="251" y="268"/>
                    <a:pt x="251" y="264"/>
                    <a:pt x="248" y="265"/>
                  </a:cubicBezTo>
                  <a:cubicBezTo>
                    <a:pt x="250" y="249"/>
                    <a:pt x="248" y="239"/>
                    <a:pt x="248" y="219"/>
                  </a:cubicBezTo>
                  <a:cubicBezTo>
                    <a:pt x="248" y="218"/>
                    <a:pt x="247" y="217"/>
                    <a:pt x="247" y="216"/>
                  </a:cubicBezTo>
                  <a:cubicBezTo>
                    <a:pt x="246" y="215"/>
                    <a:pt x="245" y="214"/>
                    <a:pt x="244" y="213"/>
                  </a:cubicBezTo>
                  <a:cubicBezTo>
                    <a:pt x="243" y="213"/>
                    <a:pt x="243" y="211"/>
                    <a:pt x="241" y="212"/>
                  </a:cubicBezTo>
                  <a:cubicBezTo>
                    <a:pt x="240" y="205"/>
                    <a:pt x="234" y="201"/>
                    <a:pt x="230" y="196"/>
                  </a:cubicBezTo>
                  <a:cubicBezTo>
                    <a:pt x="229" y="196"/>
                    <a:pt x="228" y="195"/>
                    <a:pt x="228" y="193"/>
                  </a:cubicBezTo>
                  <a:cubicBezTo>
                    <a:pt x="229" y="194"/>
                    <a:pt x="232" y="196"/>
                    <a:pt x="233" y="193"/>
                  </a:cubicBezTo>
                  <a:cubicBezTo>
                    <a:pt x="235" y="193"/>
                    <a:pt x="234" y="197"/>
                    <a:pt x="238" y="196"/>
                  </a:cubicBezTo>
                  <a:cubicBezTo>
                    <a:pt x="239" y="197"/>
                    <a:pt x="240" y="199"/>
                    <a:pt x="240" y="202"/>
                  </a:cubicBezTo>
                  <a:cubicBezTo>
                    <a:pt x="247" y="201"/>
                    <a:pt x="248" y="205"/>
                    <a:pt x="252" y="207"/>
                  </a:cubicBezTo>
                  <a:cubicBezTo>
                    <a:pt x="251" y="212"/>
                    <a:pt x="254" y="214"/>
                    <a:pt x="256" y="216"/>
                  </a:cubicBezTo>
                  <a:cubicBezTo>
                    <a:pt x="258" y="216"/>
                    <a:pt x="258" y="213"/>
                    <a:pt x="258" y="212"/>
                  </a:cubicBezTo>
                  <a:cubicBezTo>
                    <a:pt x="258" y="210"/>
                    <a:pt x="255" y="210"/>
                    <a:pt x="255" y="209"/>
                  </a:cubicBezTo>
                  <a:cubicBezTo>
                    <a:pt x="254" y="206"/>
                    <a:pt x="254" y="205"/>
                    <a:pt x="254" y="203"/>
                  </a:cubicBezTo>
                  <a:cubicBezTo>
                    <a:pt x="253" y="203"/>
                    <a:pt x="252" y="202"/>
                    <a:pt x="252" y="202"/>
                  </a:cubicBezTo>
                  <a:cubicBezTo>
                    <a:pt x="252" y="201"/>
                    <a:pt x="253" y="200"/>
                    <a:pt x="254" y="200"/>
                  </a:cubicBezTo>
                  <a:cubicBezTo>
                    <a:pt x="252" y="197"/>
                    <a:pt x="249" y="198"/>
                    <a:pt x="249" y="195"/>
                  </a:cubicBezTo>
                  <a:cubicBezTo>
                    <a:pt x="243" y="196"/>
                    <a:pt x="242" y="190"/>
                    <a:pt x="235" y="191"/>
                  </a:cubicBezTo>
                  <a:cubicBezTo>
                    <a:pt x="237" y="186"/>
                    <a:pt x="231" y="190"/>
                    <a:pt x="233" y="185"/>
                  </a:cubicBezTo>
                  <a:cubicBezTo>
                    <a:pt x="231" y="183"/>
                    <a:pt x="229" y="185"/>
                    <a:pt x="227" y="182"/>
                  </a:cubicBezTo>
                  <a:cubicBezTo>
                    <a:pt x="227" y="181"/>
                    <a:pt x="229" y="181"/>
                    <a:pt x="230" y="181"/>
                  </a:cubicBezTo>
                  <a:cubicBezTo>
                    <a:pt x="232" y="177"/>
                    <a:pt x="225" y="179"/>
                    <a:pt x="226" y="179"/>
                  </a:cubicBezTo>
                  <a:cubicBezTo>
                    <a:pt x="224" y="179"/>
                    <a:pt x="225" y="177"/>
                    <a:pt x="224" y="177"/>
                  </a:cubicBezTo>
                  <a:cubicBezTo>
                    <a:pt x="224" y="176"/>
                    <a:pt x="221" y="177"/>
                    <a:pt x="221" y="177"/>
                  </a:cubicBezTo>
                  <a:cubicBezTo>
                    <a:pt x="221" y="176"/>
                    <a:pt x="223" y="175"/>
                    <a:pt x="223" y="174"/>
                  </a:cubicBezTo>
                  <a:cubicBezTo>
                    <a:pt x="222" y="172"/>
                    <a:pt x="221" y="174"/>
                    <a:pt x="219" y="174"/>
                  </a:cubicBezTo>
                  <a:cubicBezTo>
                    <a:pt x="216" y="172"/>
                    <a:pt x="217" y="168"/>
                    <a:pt x="216" y="167"/>
                  </a:cubicBezTo>
                  <a:cubicBezTo>
                    <a:pt x="215" y="166"/>
                    <a:pt x="214" y="165"/>
                    <a:pt x="212" y="165"/>
                  </a:cubicBezTo>
                  <a:cubicBezTo>
                    <a:pt x="217" y="157"/>
                    <a:pt x="200" y="163"/>
                    <a:pt x="202" y="154"/>
                  </a:cubicBezTo>
                  <a:cubicBezTo>
                    <a:pt x="206" y="154"/>
                    <a:pt x="206" y="154"/>
                    <a:pt x="206" y="154"/>
                  </a:cubicBezTo>
                  <a:cubicBezTo>
                    <a:pt x="206" y="151"/>
                    <a:pt x="200" y="155"/>
                    <a:pt x="202" y="150"/>
                  </a:cubicBezTo>
                  <a:cubicBezTo>
                    <a:pt x="193" y="150"/>
                    <a:pt x="193" y="150"/>
                    <a:pt x="193" y="150"/>
                  </a:cubicBezTo>
                  <a:cubicBezTo>
                    <a:pt x="196" y="148"/>
                    <a:pt x="192" y="146"/>
                    <a:pt x="195" y="146"/>
                  </a:cubicBezTo>
                  <a:cubicBezTo>
                    <a:pt x="195" y="143"/>
                    <a:pt x="191" y="143"/>
                    <a:pt x="192" y="144"/>
                  </a:cubicBezTo>
                  <a:cubicBezTo>
                    <a:pt x="189" y="142"/>
                    <a:pt x="192" y="141"/>
                    <a:pt x="189" y="137"/>
                  </a:cubicBezTo>
                  <a:cubicBezTo>
                    <a:pt x="181" y="137"/>
                    <a:pt x="181" y="137"/>
                    <a:pt x="181" y="137"/>
                  </a:cubicBezTo>
                  <a:cubicBezTo>
                    <a:pt x="181" y="135"/>
                    <a:pt x="183" y="134"/>
                    <a:pt x="183" y="132"/>
                  </a:cubicBezTo>
                  <a:cubicBezTo>
                    <a:pt x="182" y="129"/>
                    <a:pt x="179" y="131"/>
                    <a:pt x="182" y="127"/>
                  </a:cubicBezTo>
                  <a:cubicBezTo>
                    <a:pt x="177" y="128"/>
                    <a:pt x="174" y="130"/>
                    <a:pt x="168" y="129"/>
                  </a:cubicBezTo>
                  <a:cubicBezTo>
                    <a:pt x="168" y="125"/>
                    <a:pt x="165" y="123"/>
                    <a:pt x="161" y="122"/>
                  </a:cubicBezTo>
                  <a:cubicBezTo>
                    <a:pt x="160" y="121"/>
                    <a:pt x="158" y="121"/>
                    <a:pt x="157" y="120"/>
                  </a:cubicBezTo>
                  <a:cubicBezTo>
                    <a:pt x="156" y="120"/>
                    <a:pt x="157" y="118"/>
                    <a:pt x="157" y="118"/>
                  </a:cubicBezTo>
                  <a:cubicBezTo>
                    <a:pt x="156" y="117"/>
                    <a:pt x="153" y="118"/>
                    <a:pt x="154" y="116"/>
                  </a:cubicBezTo>
                  <a:cubicBezTo>
                    <a:pt x="149" y="114"/>
                    <a:pt x="140" y="119"/>
                    <a:pt x="137" y="116"/>
                  </a:cubicBezTo>
                  <a:cubicBezTo>
                    <a:pt x="137" y="116"/>
                    <a:pt x="137" y="115"/>
                    <a:pt x="137" y="115"/>
                  </a:cubicBezTo>
                  <a:cubicBezTo>
                    <a:pt x="136" y="115"/>
                    <a:pt x="134" y="116"/>
                    <a:pt x="134" y="116"/>
                  </a:cubicBezTo>
                  <a:cubicBezTo>
                    <a:pt x="133" y="116"/>
                    <a:pt x="133" y="112"/>
                    <a:pt x="127" y="113"/>
                  </a:cubicBezTo>
                  <a:cubicBezTo>
                    <a:pt x="127" y="110"/>
                    <a:pt x="121" y="111"/>
                    <a:pt x="125" y="108"/>
                  </a:cubicBezTo>
                  <a:cubicBezTo>
                    <a:pt x="123" y="108"/>
                    <a:pt x="123" y="109"/>
                    <a:pt x="122" y="109"/>
                  </a:cubicBezTo>
                  <a:cubicBezTo>
                    <a:pt x="121" y="109"/>
                    <a:pt x="120" y="108"/>
                    <a:pt x="120" y="108"/>
                  </a:cubicBezTo>
                  <a:cubicBezTo>
                    <a:pt x="117" y="108"/>
                    <a:pt x="116" y="111"/>
                    <a:pt x="113" y="109"/>
                  </a:cubicBezTo>
                  <a:cubicBezTo>
                    <a:pt x="110" y="109"/>
                    <a:pt x="113" y="114"/>
                    <a:pt x="112" y="116"/>
                  </a:cubicBezTo>
                  <a:cubicBezTo>
                    <a:pt x="111" y="116"/>
                    <a:pt x="110" y="115"/>
                    <a:pt x="108" y="115"/>
                  </a:cubicBezTo>
                  <a:cubicBezTo>
                    <a:pt x="106" y="115"/>
                    <a:pt x="107" y="117"/>
                    <a:pt x="106" y="118"/>
                  </a:cubicBezTo>
                  <a:cubicBezTo>
                    <a:pt x="105" y="118"/>
                    <a:pt x="100" y="118"/>
                    <a:pt x="98" y="119"/>
                  </a:cubicBezTo>
                  <a:cubicBezTo>
                    <a:pt x="97" y="120"/>
                    <a:pt x="97" y="122"/>
                    <a:pt x="95" y="122"/>
                  </a:cubicBezTo>
                  <a:cubicBezTo>
                    <a:pt x="93" y="122"/>
                    <a:pt x="92" y="120"/>
                    <a:pt x="89" y="120"/>
                  </a:cubicBezTo>
                  <a:cubicBezTo>
                    <a:pt x="92" y="118"/>
                    <a:pt x="95" y="118"/>
                    <a:pt x="94" y="112"/>
                  </a:cubicBezTo>
                  <a:cubicBezTo>
                    <a:pt x="96" y="113"/>
                    <a:pt x="96" y="111"/>
                    <a:pt x="96" y="109"/>
                  </a:cubicBezTo>
                  <a:cubicBezTo>
                    <a:pt x="96" y="108"/>
                    <a:pt x="94" y="108"/>
                    <a:pt x="92" y="108"/>
                  </a:cubicBezTo>
                  <a:cubicBezTo>
                    <a:pt x="90" y="109"/>
                    <a:pt x="91" y="112"/>
                    <a:pt x="88" y="113"/>
                  </a:cubicBezTo>
                  <a:cubicBezTo>
                    <a:pt x="87" y="114"/>
                    <a:pt x="87" y="116"/>
                    <a:pt x="85" y="116"/>
                  </a:cubicBezTo>
                  <a:cubicBezTo>
                    <a:pt x="84" y="116"/>
                    <a:pt x="84" y="120"/>
                    <a:pt x="81" y="119"/>
                  </a:cubicBezTo>
                  <a:cubicBezTo>
                    <a:pt x="82" y="121"/>
                    <a:pt x="80" y="122"/>
                    <a:pt x="78" y="122"/>
                  </a:cubicBezTo>
                  <a:cubicBezTo>
                    <a:pt x="78" y="127"/>
                    <a:pt x="78" y="127"/>
                    <a:pt x="78" y="127"/>
                  </a:cubicBezTo>
                  <a:cubicBezTo>
                    <a:pt x="74" y="129"/>
                    <a:pt x="73" y="133"/>
                    <a:pt x="70" y="136"/>
                  </a:cubicBezTo>
                  <a:cubicBezTo>
                    <a:pt x="69" y="136"/>
                    <a:pt x="68" y="135"/>
                    <a:pt x="67" y="136"/>
                  </a:cubicBezTo>
                  <a:cubicBezTo>
                    <a:pt x="67" y="136"/>
                    <a:pt x="68" y="138"/>
                    <a:pt x="67" y="139"/>
                  </a:cubicBezTo>
                  <a:cubicBezTo>
                    <a:pt x="67" y="139"/>
                    <a:pt x="61" y="139"/>
                    <a:pt x="63" y="140"/>
                  </a:cubicBezTo>
                  <a:cubicBezTo>
                    <a:pt x="65" y="142"/>
                    <a:pt x="59" y="142"/>
                    <a:pt x="57" y="144"/>
                  </a:cubicBezTo>
                  <a:cubicBezTo>
                    <a:pt x="57" y="145"/>
                    <a:pt x="55" y="149"/>
                    <a:pt x="54" y="149"/>
                  </a:cubicBezTo>
                  <a:cubicBezTo>
                    <a:pt x="53" y="147"/>
                    <a:pt x="53" y="148"/>
                    <a:pt x="53" y="150"/>
                  </a:cubicBezTo>
                  <a:cubicBezTo>
                    <a:pt x="47" y="150"/>
                    <a:pt x="47" y="150"/>
                    <a:pt x="47" y="150"/>
                  </a:cubicBezTo>
                  <a:cubicBezTo>
                    <a:pt x="44" y="152"/>
                    <a:pt x="50" y="152"/>
                    <a:pt x="43" y="153"/>
                  </a:cubicBezTo>
                  <a:cubicBezTo>
                    <a:pt x="40" y="153"/>
                    <a:pt x="38" y="153"/>
                    <a:pt x="35" y="154"/>
                  </a:cubicBezTo>
                  <a:cubicBezTo>
                    <a:pt x="33" y="155"/>
                    <a:pt x="32" y="159"/>
                    <a:pt x="29" y="157"/>
                  </a:cubicBezTo>
                  <a:cubicBezTo>
                    <a:pt x="29" y="153"/>
                    <a:pt x="33" y="154"/>
                    <a:pt x="36" y="153"/>
                  </a:cubicBezTo>
                  <a:cubicBezTo>
                    <a:pt x="37" y="152"/>
                    <a:pt x="38" y="153"/>
                    <a:pt x="38" y="151"/>
                  </a:cubicBezTo>
                  <a:cubicBezTo>
                    <a:pt x="38" y="149"/>
                    <a:pt x="41" y="150"/>
                    <a:pt x="43" y="150"/>
                  </a:cubicBezTo>
                  <a:cubicBezTo>
                    <a:pt x="45" y="150"/>
                    <a:pt x="44" y="147"/>
                    <a:pt x="45" y="146"/>
                  </a:cubicBezTo>
                  <a:cubicBezTo>
                    <a:pt x="45" y="145"/>
                    <a:pt x="46" y="148"/>
                    <a:pt x="49" y="144"/>
                  </a:cubicBezTo>
                  <a:cubicBezTo>
                    <a:pt x="49" y="144"/>
                    <a:pt x="50" y="145"/>
                    <a:pt x="50" y="143"/>
                  </a:cubicBezTo>
                  <a:cubicBezTo>
                    <a:pt x="50" y="141"/>
                    <a:pt x="54" y="142"/>
                    <a:pt x="56" y="140"/>
                  </a:cubicBezTo>
                  <a:cubicBezTo>
                    <a:pt x="56" y="133"/>
                    <a:pt x="56" y="133"/>
                    <a:pt x="56" y="133"/>
                  </a:cubicBezTo>
                  <a:cubicBezTo>
                    <a:pt x="60" y="138"/>
                    <a:pt x="56" y="129"/>
                    <a:pt x="61" y="130"/>
                  </a:cubicBezTo>
                  <a:cubicBezTo>
                    <a:pt x="62" y="127"/>
                    <a:pt x="55" y="131"/>
                    <a:pt x="57" y="126"/>
                  </a:cubicBezTo>
                  <a:cubicBezTo>
                    <a:pt x="56" y="129"/>
                    <a:pt x="47" y="125"/>
                    <a:pt x="46" y="129"/>
                  </a:cubicBezTo>
                  <a:cubicBezTo>
                    <a:pt x="44" y="129"/>
                    <a:pt x="45" y="127"/>
                    <a:pt x="45" y="126"/>
                  </a:cubicBezTo>
                  <a:cubicBezTo>
                    <a:pt x="43" y="125"/>
                    <a:pt x="39" y="127"/>
                    <a:pt x="36" y="126"/>
                  </a:cubicBezTo>
                  <a:cubicBezTo>
                    <a:pt x="38" y="123"/>
                    <a:pt x="34" y="124"/>
                    <a:pt x="33" y="123"/>
                  </a:cubicBezTo>
                  <a:cubicBezTo>
                    <a:pt x="33" y="122"/>
                    <a:pt x="35" y="121"/>
                    <a:pt x="35" y="122"/>
                  </a:cubicBezTo>
                  <a:cubicBezTo>
                    <a:pt x="32" y="118"/>
                    <a:pt x="30" y="119"/>
                    <a:pt x="28" y="115"/>
                  </a:cubicBezTo>
                  <a:cubicBezTo>
                    <a:pt x="26" y="117"/>
                    <a:pt x="22" y="116"/>
                    <a:pt x="18" y="116"/>
                  </a:cubicBezTo>
                  <a:cubicBezTo>
                    <a:pt x="18" y="115"/>
                    <a:pt x="18" y="114"/>
                    <a:pt x="19" y="113"/>
                  </a:cubicBezTo>
                  <a:cubicBezTo>
                    <a:pt x="18" y="111"/>
                    <a:pt x="14" y="112"/>
                    <a:pt x="15" y="106"/>
                  </a:cubicBezTo>
                  <a:cubicBezTo>
                    <a:pt x="15" y="105"/>
                    <a:pt x="13" y="103"/>
                    <a:pt x="12" y="105"/>
                  </a:cubicBezTo>
                  <a:cubicBezTo>
                    <a:pt x="9" y="105"/>
                    <a:pt x="12" y="101"/>
                    <a:pt x="12" y="99"/>
                  </a:cubicBezTo>
                  <a:cubicBezTo>
                    <a:pt x="13" y="99"/>
                    <a:pt x="12" y="97"/>
                    <a:pt x="12" y="97"/>
                  </a:cubicBezTo>
                  <a:cubicBezTo>
                    <a:pt x="13" y="96"/>
                    <a:pt x="15" y="97"/>
                    <a:pt x="15" y="97"/>
                  </a:cubicBezTo>
                  <a:cubicBezTo>
                    <a:pt x="16" y="95"/>
                    <a:pt x="15" y="93"/>
                    <a:pt x="17" y="92"/>
                  </a:cubicBezTo>
                  <a:cubicBezTo>
                    <a:pt x="20" y="92"/>
                    <a:pt x="25" y="92"/>
                    <a:pt x="28" y="90"/>
                  </a:cubicBezTo>
                  <a:cubicBezTo>
                    <a:pt x="29" y="89"/>
                    <a:pt x="31" y="89"/>
                    <a:pt x="33" y="88"/>
                  </a:cubicBezTo>
                  <a:cubicBezTo>
                    <a:pt x="36" y="87"/>
                    <a:pt x="31" y="84"/>
                    <a:pt x="39" y="85"/>
                  </a:cubicBezTo>
                  <a:cubicBezTo>
                    <a:pt x="38" y="82"/>
                    <a:pt x="38" y="79"/>
                    <a:pt x="36" y="74"/>
                  </a:cubicBezTo>
                  <a:cubicBezTo>
                    <a:pt x="33" y="71"/>
                    <a:pt x="26" y="79"/>
                    <a:pt x="22" y="76"/>
                  </a:cubicBezTo>
                  <a:cubicBezTo>
                    <a:pt x="20" y="73"/>
                    <a:pt x="22" y="77"/>
                    <a:pt x="17" y="77"/>
                  </a:cubicBezTo>
                  <a:cubicBezTo>
                    <a:pt x="15" y="75"/>
                    <a:pt x="10" y="76"/>
                    <a:pt x="7" y="74"/>
                  </a:cubicBezTo>
                  <a:cubicBezTo>
                    <a:pt x="6" y="74"/>
                    <a:pt x="9" y="72"/>
                    <a:pt x="7" y="71"/>
                  </a:cubicBezTo>
                  <a:cubicBezTo>
                    <a:pt x="4" y="71"/>
                    <a:pt x="1" y="70"/>
                    <a:pt x="1" y="66"/>
                  </a:cubicBezTo>
                  <a:cubicBezTo>
                    <a:pt x="10" y="67"/>
                    <a:pt x="0" y="62"/>
                    <a:pt x="10" y="63"/>
                  </a:cubicBezTo>
                  <a:cubicBezTo>
                    <a:pt x="11" y="63"/>
                    <a:pt x="10" y="62"/>
                    <a:pt x="10" y="62"/>
                  </a:cubicBezTo>
                  <a:cubicBezTo>
                    <a:pt x="10" y="59"/>
                    <a:pt x="12" y="62"/>
                    <a:pt x="12" y="62"/>
                  </a:cubicBezTo>
                  <a:cubicBezTo>
                    <a:pt x="15" y="61"/>
                    <a:pt x="15" y="60"/>
                    <a:pt x="18" y="60"/>
                  </a:cubicBezTo>
                  <a:cubicBezTo>
                    <a:pt x="19" y="60"/>
                    <a:pt x="19" y="63"/>
                    <a:pt x="21" y="63"/>
                  </a:cubicBezTo>
                  <a:cubicBezTo>
                    <a:pt x="24" y="64"/>
                    <a:pt x="27" y="62"/>
                    <a:pt x="31" y="63"/>
                  </a:cubicBezTo>
                  <a:cubicBezTo>
                    <a:pt x="33" y="63"/>
                    <a:pt x="33" y="64"/>
                    <a:pt x="35" y="63"/>
                  </a:cubicBezTo>
                  <a:cubicBezTo>
                    <a:pt x="37" y="62"/>
                    <a:pt x="35" y="62"/>
                    <a:pt x="35" y="60"/>
                  </a:cubicBezTo>
                  <a:cubicBezTo>
                    <a:pt x="36" y="60"/>
                    <a:pt x="37" y="60"/>
                    <a:pt x="38" y="59"/>
                  </a:cubicBezTo>
                  <a:cubicBezTo>
                    <a:pt x="38" y="55"/>
                    <a:pt x="31" y="60"/>
                    <a:pt x="33" y="55"/>
                  </a:cubicBezTo>
                  <a:cubicBezTo>
                    <a:pt x="29" y="54"/>
                    <a:pt x="26" y="52"/>
                    <a:pt x="22" y="52"/>
                  </a:cubicBezTo>
                  <a:cubicBezTo>
                    <a:pt x="24" y="49"/>
                    <a:pt x="24" y="50"/>
                    <a:pt x="21" y="48"/>
                  </a:cubicBezTo>
                  <a:cubicBezTo>
                    <a:pt x="20" y="47"/>
                    <a:pt x="20" y="46"/>
                    <a:pt x="19" y="46"/>
                  </a:cubicBezTo>
                  <a:cubicBezTo>
                    <a:pt x="18" y="45"/>
                    <a:pt x="15" y="46"/>
                    <a:pt x="14" y="45"/>
                  </a:cubicBezTo>
                  <a:cubicBezTo>
                    <a:pt x="14" y="45"/>
                    <a:pt x="17" y="40"/>
                    <a:pt x="14" y="41"/>
                  </a:cubicBezTo>
                  <a:cubicBezTo>
                    <a:pt x="13" y="41"/>
                    <a:pt x="14" y="42"/>
                    <a:pt x="12" y="42"/>
                  </a:cubicBezTo>
                  <a:cubicBezTo>
                    <a:pt x="11" y="42"/>
                    <a:pt x="10" y="40"/>
                    <a:pt x="8" y="41"/>
                  </a:cubicBezTo>
                  <a:cubicBezTo>
                    <a:pt x="11" y="37"/>
                    <a:pt x="17" y="36"/>
                    <a:pt x="22" y="34"/>
                  </a:cubicBezTo>
                  <a:cubicBezTo>
                    <a:pt x="21" y="28"/>
                    <a:pt x="26" y="29"/>
                    <a:pt x="28" y="26"/>
                  </a:cubicBezTo>
                  <a:cubicBezTo>
                    <a:pt x="29" y="25"/>
                    <a:pt x="27" y="22"/>
                    <a:pt x="29" y="21"/>
                  </a:cubicBezTo>
                  <a:cubicBezTo>
                    <a:pt x="33" y="24"/>
                    <a:pt x="33" y="22"/>
                    <a:pt x="39" y="22"/>
                  </a:cubicBezTo>
                  <a:cubicBezTo>
                    <a:pt x="42" y="18"/>
                    <a:pt x="46" y="15"/>
                    <a:pt x="54" y="17"/>
                  </a:cubicBezTo>
                  <a:cubicBezTo>
                    <a:pt x="56" y="17"/>
                    <a:pt x="55" y="14"/>
                    <a:pt x="56" y="14"/>
                  </a:cubicBezTo>
                  <a:cubicBezTo>
                    <a:pt x="58" y="13"/>
                    <a:pt x="64" y="15"/>
                    <a:pt x="64" y="11"/>
                  </a:cubicBezTo>
                  <a:cubicBezTo>
                    <a:pt x="66" y="11"/>
                    <a:pt x="66" y="14"/>
                    <a:pt x="67" y="14"/>
                  </a:cubicBezTo>
                  <a:cubicBezTo>
                    <a:pt x="69" y="15"/>
                    <a:pt x="72" y="13"/>
                    <a:pt x="71" y="17"/>
                  </a:cubicBezTo>
                  <a:cubicBezTo>
                    <a:pt x="89" y="17"/>
                    <a:pt x="89" y="17"/>
                    <a:pt x="89" y="17"/>
                  </a:cubicBezTo>
                  <a:cubicBezTo>
                    <a:pt x="84" y="22"/>
                    <a:pt x="99" y="14"/>
                    <a:pt x="94" y="21"/>
                  </a:cubicBezTo>
                  <a:cubicBezTo>
                    <a:pt x="97" y="21"/>
                    <a:pt x="99" y="21"/>
                    <a:pt x="99" y="18"/>
                  </a:cubicBezTo>
                  <a:cubicBezTo>
                    <a:pt x="102" y="21"/>
                    <a:pt x="108" y="20"/>
                    <a:pt x="112" y="21"/>
                  </a:cubicBezTo>
                  <a:cubicBezTo>
                    <a:pt x="112" y="21"/>
                    <a:pt x="112" y="22"/>
                    <a:pt x="113" y="22"/>
                  </a:cubicBezTo>
                  <a:cubicBezTo>
                    <a:pt x="114" y="22"/>
                    <a:pt x="115" y="23"/>
                    <a:pt x="116" y="24"/>
                  </a:cubicBezTo>
                  <a:cubicBezTo>
                    <a:pt x="120" y="24"/>
                    <a:pt x="121" y="21"/>
                    <a:pt x="123" y="24"/>
                  </a:cubicBezTo>
                  <a:cubicBezTo>
                    <a:pt x="124" y="24"/>
                    <a:pt x="140" y="24"/>
                    <a:pt x="141" y="25"/>
                  </a:cubicBezTo>
                  <a:cubicBezTo>
                    <a:pt x="143" y="26"/>
                    <a:pt x="152" y="27"/>
                    <a:pt x="157" y="28"/>
                  </a:cubicBezTo>
                  <a:cubicBezTo>
                    <a:pt x="158" y="30"/>
                    <a:pt x="161" y="31"/>
                    <a:pt x="161" y="34"/>
                  </a:cubicBezTo>
                  <a:cubicBezTo>
                    <a:pt x="166" y="34"/>
                    <a:pt x="168" y="37"/>
                    <a:pt x="172" y="35"/>
                  </a:cubicBezTo>
                  <a:cubicBezTo>
                    <a:pt x="173" y="39"/>
                    <a:pt x="179" y="37"/>
                    <a:pt x="183" y="38"/>
                  </a:cubicBezTo>
                  <a:cubicBezTo>
                    <a:pt x="183" y="36"/>
                    <a:pt x="182" y="37"/>
                    <a:pt x="181" y="36"/>
                  </a:cubicBezTo>
                  <a:cubicBezTo>
                    <a:pt x="183" y="33"/>
                    <a:pt x="187" y="30"/>
                    <a:pt x="192" y="29"/>
                  </a:cubicBezTo>
                  <a:cubicBezTo>
                    <a:pt x="191" y="32"/>
                    <a:pt x="193" y="32"/>
                    <a:pt x="193" y="31"/>
                  </a:cubicBezTo>
                  <a:cubicBezTo>
                    <a:pt x="195" y="31"/>
                    <a:pt x="194" y="33"/>
                    <a:pt x="196" y="34"/>
                  </a:cubicBezTo>
                  <a:cubicBezTo>
                    <a:pt x="199" y="34"/>
                    <a:pt x="199" y="32"/>
                    <a:pt x="199" y="29"/>
                  </a:cubicBezTo>
                  <a:cubicBezTo>
                    <a:pt x="202" y="29"/>
                    <a:pt x="203" y="30"/>
                    <a:pt x="205" y="31"/>
                  </a:cubicBezTo>
                  <a:cubicBezTo>
                    <a:pt x="206" y="29"/>
                    <a:pt x="204" y="28"/>
                    <a:pt x="207" y="25"/>
                  </a:cubicBezTo>
                  <a:cubicBezTo>
                    <a:pt x="210" y="25"/>
                    <a:pt x="211" y="27"/>
                    <a:pt x="212" y="25"/>
                  </a:cubicBezTo>
                  <a:cubicBezTo>
                    <a:pt x="214" y="26"/>
                    <a:pt x="212" y="28"/>
                    <a:pt x="210" y="28"/>
                  </a:cubicBezTo>
                  <a:cubicBezTo>
                    <a:pt x="212" y="32"/>
                    <a:pt x="221" y="24"/>
                    <a:pt x="224" y="29"/>
                  </a:cubicBezTo>
                  <a:cubicBezTo>
                    <a:pt x="229" y="30"/>
                    <a:pt x="221" y="25"/>
                    <a:pt x="226" y="25"/>
                  </a:cubicBezTo>
                  <a:cubicBezTo>
                    <a:pt x="226" y="23"/>
                    <a:pt x="227" y="22"/>
                    <a:pt x="230" y="22"/>
                  </a:cubicBezTo>
                  <a:cubicBezTo>
                    <a:pt x="230" y="26"/>
                    <a:pt x="230" y="26"/>
                    <a:pt x="230" y="26"/>
                  </a:cubicBezTo>
                  <a:cubicBezTo>
                    <a:pt x="233" y="23"/>
                    <a:pt x="234" y="29"/>
                    <a:pt x="237" y="29"/>
                  </a:cubicBezTo>
                  <a:cubicBezTo>
                    <a:pt x="241" y="30"/>
                    <a:pt x="244" y="29"/>
                    <a:pt x="245" y="26"/>
                  </a:cubicBezTo>
                  <a:cubicBezTo>
                    <a:pt x="247" y="28"/>
                    <a:pt x="251" y="28"/>
                    <a:pt x="249" y="32"/>
                  </a:cubicBezTo>
                  <a:cubicBezTo>
                    <a:pt x="253" y="31"/>
                    <a:pt x="256" y="30"/>
                    <a:pt x="256" y="26"/>
                  </a:cubicBezTo>
                  <a:cubicBezTo>
                    <a:pt x="260" y="29"/>
                    <a:pt x="262" y="25"/>
                    <a:pt x="265" y="29"/>
                  </a:cubicBezTo>
                  <a:cubicBezTo>
                    <a:pt x="275" y="29"/>
                    <a:pt x="275" y="29"/>
                    <a:pt x="275" y="29"/>
                  </a:cubicBezTo>
                  <a:cubicBezTo>
                    <a:pt x="275" y="30"/>
                    <a:pt x="273" y="32"/>
                    <a:pt x="273" y="32"/>
                  </a:cubicBezTo>
                  <a:cubicBezTo>
                    <a:pt x="273" y="32"/>
                    <a:pt x="277" y="34"/>
                    <a:pt x="276" y="34"/>
                  </a:cubicBezTo>
                  <a:cubicBezTo>
                    <a:pt x="277" y="34"/>
                    <a:pt x="278" y="32"/>
                    <a:pt x="280" y="32"/>
                  </a:cubicBezTo>
                  <a:cubicBezTo>
                    <a:pt x="281" y="32"/>
                    <a:pt x="280" y="35"/>
                    <a:pt x="280" y="35"/>
                  </a:cubicBezTo>
                  <a:cubicBezTo>
                    <a:pt x="284" y="37"/>
                    <a:pt x="290" y="34"/>
                    <a:pt x="294" y="35"/>
                  </a:cubicBezTo>
                  <a:cubicBezTo>
                    <a:pt x="295" y="37"/>
                    <a:pt x="297" y="36"/>
                    <a:pt x="299" y="36"/>
                  </a:cubicBezTo>
                  <a:cubicBezTo>
                    <a:pt x="296" y="41"/>
                    <a:pt x="303" y="37"/>
                    <a:pt x="303" y="41"/>
                  </a:cubicBezTo>
                  <a:cubicBezTo>
                    <a:pt x="303" y="44"/>
                    <a:pt x="300" y="42"/>
                    <a:pt x="300" y="45"/>
                  </a:cubicBezTo>
                  <a:cubicBezTo>
                    <a:pt x="300" y="47"/>
                    <a:pt x="301" y="47"/>
                    <a:pt x="301" y="49"/>
                  </a:cubicBezTo>
                  <a:cubicBezTo>
                    <a:pt x="316" y="48"/>
                    <a:pt x="329" y="47"/>
                    <a:pt x="341" y="52"/>
                  </a:cubicBezTo>
                  <a:cubicBezTo>
                    <a:pt x="340" y="53"/>
                    <a:pt x="339" y="54"/>
                    <a:pt x="339" y="56"/>
                  </a:cubicBezTo>
                  <a:cubicBezTo>
                    <a:pt x="342" y="56"/>
                    <a:pt x="342" y="54"/>
                    <a:pt x="345" y="55"/>
                  </a:cubicBezTo>
                  <a:cubicBezTo>
                    <a:pt x="344" y="50"/>
                    <a:pt x="345" y="51"/>
                    <a:pt x="343" y="46"/>
                  </a:cubicBezTo>
                  <a:cubicBezTo>
                    <a:pt x="344" y="44"/>
                    <a:pt x="355" y="44"/>
                    <a:pt x="352" y="42"/>
                  </a:cubicBezTo>
                  <a:cubicBezTo>
                    <a:pt x="353" y="39"/>
                    <a:pt x="354" y="42"/>
                    <a:pt x="356" y="42"/>
                  </a:cubicBezTo>
                  <a:cubicBezTo>
                    <a:pt x="356" y="43"/>
                    <a:pt x="359" y="43"/>
                    <a:pt x="359" y="45"/>
                  </a:cubicBezTo>
                  <a:cubicBezTo>
                    <a:pt x="364" y="46"/>
                    <a:pt x="368" y="43"/>
                    <a:pt x="373" y="45"/>
                  </a:cubicBezTo>
                  <a:cubicBezTo>
                    <a:pt x="373" y="45"/>
                    <a:pt x="373" y="46"/>
                    <a:pt x="374" y="46"/>
                  </a:cubicBezTo>
                  <a:cubicBezTo>
                    <a:pt x="375" y="46"/>
                    <a:pt x="376" y="47"/>
                    <a:pt x="377" y="48"/>
                  </a:cubicBezTo>
                  <a:cubicBezTo>
                    <a:pt x="382" y="48"/>
                    <a:pt x="387" y="45"/>
                    <a:pt x="394" y="46"/>
                  </a:cubicBezTo>
                  <a:cubicBezTo>
                    <a:pt x="398" y="43"/>
                    <a:pt x="397" y="41"/>
                    <a:pt x="398" y="38"/>
                  </a:cubicBezTo>
                  <a:cubicBezTo>
                    <a:pt x="397" y="33"/>
                    <a:pt x="393" y="35"/>
                    <a:pt x="393" y="34"/>
                  </a:cubicBezTo>
                  <a:cubicBezTo>
                    <a:pt x="393" y="26"/>
                    <a:pt x="406" y="30"/>
                    <a:pt x="409" y="32"/>
                  </a:cubicBezTo>
                  <a:cubicBezTo>
                    <a:pt x="409" y="34"/>
                    <a:pt x="408" y="35"/>
                    <a:pt x="405" y="35"/>
                  </a:cubicBezTo>
                  <a:cubicBezTo>
                    <a:pt x="408" y="38"/>
                    <a:pt x="405" y="39"/>
                    <a:pt x="404" y="41"/>
                  </a:cubicBezTo>
                  <a:cubicBezTo>
                    <a:pt x="403" y="44"/>
                    <a:pt x="406" y="43"/>
                    <a:pt x="408" y="43"/>
                  </a:cubicBezTo>
                  <a:cubicBezTo>
                    <a:pt x="406" y="48"/>
                    <a:pt x="409" y="48"/>
                    <a:pt x="407" y="52"/>
                  </a:cubicBezTo>
                  <a:cubicBezTo>
                    <a:pt x="411" y="54"/>
                    <a:pt x="413" y="45"/>
                    <a:pt x="412" y="46"/>
                  </a:cubicBezTo>
                  <a:cubicBezTo>
                    <a:pt x="413" y="46"/>
                    <a:pt x="416" y="50"/>
                    <a:pt x="415" y="43"/>
                  </a:cubicBezTo>
                  <a:cubicBezTo>
                    <a:pt x="421" y="44"/>
                    <a:pt x="420" y="38"/>
                    <a:pt x="423" y="36"/>
                  </a:cubicBezTo>
                  <a:cubicBezTo>
                    <a:pt x="422" y="32"/>
                    <a:pt x="419" y="29"/>
                    <a:pt x="414" y="29"/>
                  </a:cubicBezTo>
                  <a:cubicBezTo>
                    <a:pt x="416" y="27"/>
                    <a:pt x="411" y="24"/>
                    <a:pt x="407" y="22"/>
                  </a:cubicBezTo>
                  <a:cubicBezTo>
                    <a:pt x="407" y="20"/>
                    <a:pt x="407" y="18"/>
                    <a:pt x="405" y="18"/>
                  </a:cubicBezTo>
                  <a:cubicBezTo>
                    <a:pt x="405" y="15"/>
                    <a:pt x="409" y="14"/>
                    <a:pt x="409" y="11"/>
                  </a:cubicBezTo>
                  <a:cubicBezTo>
                    <a:pt x="409" y="10"/>
                    <a:pt x="413" y="9"/>
                    <a:pt x="412" y="8"/>
                  </a:cubicBezTo>
                  <a:cubicBezTo>
                    <a:pt x="408" y="5"/>
                    <a:pt x="417" y="9"/>
                    <a:pt x="414" y="5"/>
                  </a:cubicBezTo>
                  <a:cubicBezTo>
                    <a:pt x="414" y="0"/>
                    <a:pt x="417" y="7"/>
                    <a:pt x="418" y="7"/>
                  </a:cubicBezTo>
                  <a:cubicBezTo>
                    <a:pt x="419" y="7"/>
                    <a:pt x="422" y="6"/>
                    <a:pt x="423" y="7"/>
                  </a:cubicBezTo>
                  <a:cubicBezTo>
                    <a:pt x="424" y="7"/>
                    <a:pt x="421" y="9"/>
                    <a:pt x="422" y="10"/>
                  </a:cubicBezTo>
                  <a:cubicBezTo>
                    <a:pt x="423" y="10"/>
                    <a:pt x="426" y="9"/>
                    <a:pt x="426" y="10"/>
                  </a:cubicBezTo>
                  <a:cubicBezTo>
                    <a:pt x="427" y="10"/>
                    <a:pt x="425" y="13"/>
                    <a:pt x="426" y="14"/>
                  </a:cubicBezTo>
                  <a:cubicBezTo>
                    <a:pt x="426" y="14"/>
                    <a:pt x="429" y="14"/>
                    <a:pt x="429" y="14"/>
                  </a:cubicBezTo>
                  <a:cubicBezTo>
                    <a:pt x="430" y="17"/>
                    <a:pt x="427" y="16"/>
                    <a:pt x="429" y="19"/>
                  </a:cubicBezTo>
                  <a:cubicBezTo>
                    <a:pt x="430" y="20"/>
                    <a:pt x="431" y="21"/>
                    <a:pt x="430" y="22"/>
                  </a:cubicBezTo>
                  <a:cubicBezTo>
                    <a:pt x="430" y="22"/>
                    <a:pt x="429" y="23"/>
                    <a:pt x="429" y="24"/>
                  </a:cubicBezTo>
                  <a:cubicBezTo>
                    <a:pt x="429" y="26"/>
                    <a:pt x="428" y="26"/>
                    <a:pt x="428" y="28"/>
                  </a:cubicBezTo>
                  <a:cubicBezTo>
                    <a:pt x="427" y="30"/>
                    <a:pt x="437" y="31"/>
                    <a:pt x="435" y="26"/>
                  </a:cubicBezTo>
                  <a:cubicBezTo>
                    <a:pt x="437" y="26"/>
                    <a:pt x="436" y="30"/>
                    <a:pt x="440" y="29"/>
                  </a:cubicBezTo>
                  <a:cubicBezTo>
                    <a:pt x="438" y="32"/>
                    <a:pt x="441" y="32"/>
                    <a:pt x="440" y="36"/>
                  </a:cubicBezTo>
                  <a:cubicBezTo>
                    <a:pt x="446" y="37"/>
                    <a:pt x="445" y="32"/>
                    <a:pt x="450" y="35"/>
                  </a:cubicBezTo>
                  <a:cubicBezTo>
                    <a:pt x="451" y="35"/>
                    <a:pt x="451" y="34"/>
                    <a:pt x="451" y="34"/>
                  </a:cubicBezTo>
                  <a:cubicBezTo>
                    <a:pt x="455" y="34"/>
                    <a:pt x="450" y="35"/>
                    <a:pt x="453" y="38"/>
                  </a:cubicBezTo>
                  <a:cubicBezTo>
                    <a:pt x="453" y="38"/>
                    <a:pt x="456" y="39"/>
                    <a:pt x="456" y="39"/>
                  </a:cubicBezTo>
                  <a:cubicBezTo>
                    <a:pt x="456" y="42"/>
                    <a:pt x="451" y="43"/>
                    <a:pt x="453" y="48"/>
                  </a:cubicBezTo>
                  <a:moveTo>
                    <a:pt x="286" y="63"/>
                  </a:moveTo>
                  <a:cubicBezTo>
                    <a:pt x="285" y="61"/>
                    <a:pt x="288" y="59"/>
                    <a:pt x="286" y="59"/>
                  </a:cubicBezTo>
                  <a:cubicBezTo>
                    <a:pt x="286" y="60"/>
                    <a:pt x="286" y="60"/>
                    <a:pt x="284" y="60"/>
                  </a:cubicBezTo>
                  <a:cubicBezTo>
                    <a:pt x="284" y="58"/>
                    <a:pt x="285" y="56"/>
                    <a:pt x="283" y="56"/>
                  </a:cubicBezTo>
                  <a:cubicBezTo>
                    <a:pt x="281" y="58"/>
                    <a:pt x="275" y="63"/>
                    <a:pt x="272" y="59"/>
                  </a:cubicBezTo>
                  <a:cubicBezTo>
                    <a:pt x="271" y="55"/>
                    <a:pt x="278" y="60"/>
                    <a:pt x="276" y="55"/>
                  </a:cubicBezTo>
                  <a:cubicBezTo>
                    <a:pt x="275" y="54"/>
                    <a:pt x="273" y="55"/>
                    <a:pt x="273" y="53"/>
                  </a:cubicBezTo>
                  <a:cubicBezTo>
                    <a:pt x="271" y="52"/>
                    <a:pt x="270" y="55"/>
                    <a:pt x="268" y="56"/>
                  </a:cubicBezTo>
                  <a:cubicBezTo>
                    <a:pt x="265" y="57"/>
                    <a:pt x="261" y="56"/>
                    <a:pt x="258" y="57"/>
                  </a:cubicBezTo>
                  <a:cubicBezTo>
                    <a:pt x="258" y="57"/>
                    <a:pt x="257" y="58"/>
                    <a:pt x="256" y="59"/>
                  </a:cubicBezTo>
                  <a:cubicBezTo>
                    <a:pt x="252" y="60"/>
                    <a:pt x="247" y="60"/>
                    <a:pt x="242" y="60"/>
                  </a:cubicBezTo>
                  <a:cubicBezTo>
                    <a:pt x="243" y="63"/>
                    <a:pt x="240" y="64"/>
                    <a:pt x="242" y="64"/>
                  </a:cubicBezTo>
                  <a:cubicBezTo>
                    <a:pt x="242" y="63"/>
                    <a:pt x="244" y="63"/>
                    <a:pt x="244" y="66"/>
                  </a:cubicBezTo>
                  <a:cubicBezTo>
                    <a:pt x="250" y="67"/>
                    <a:pt x="259" y="60"/>
                    <a:pt x="261" y="66"/>
                  </a:cubicBezTo>
                  <a:cubicBezTo>
                    <a:pt x="257" y="63"/>
                    <a:pt x="259" y="66"/>
                    <a:pt x="256" y="67"/>
                  </a:cubicBezTo>
                  <a:cubicBezTo>
                    <a:pt x="254" y="67"/>
                    <a:pt x="252" y="68"/>
                    <a:pt x="251" y="70"/>
                  </a:cubicBezTo>
                  <a:cubicBezTo>
                    <a:pt x="258" y="71"/>
                    <a:pt x="262" y="68"/>
                    <a:pt x="269" y="69"/>
                  </a:cubicBezTo>
                  <a:cubicBezTo>
                    <a:pt x="269" y="70"/>
                    <a:pt x="269" y="73"/>
                    <a:pt x="270" y="73"/>
                  </a:cubicBezTo>
                  <a:cubicBezTo>
                    <a:pt x="271" y="71"/>
                    <a:pt x="273" y="71"/>
                    <a:pt x="275" y="71"/>
                  </a:cubicBezTo>
                  <a:cubicBezTo>
                    <a:pt x="275" y="69"/>
                    <a:pt x="276" y="67"/>
                    <a:pt x="277" y="66"/>
                  </a:cubicBezTo>
                  <a:cubicBezTo>
                    <a:pt x="280" y="63"/>
                    <a:pt x="279" y="66"/>
                    <a:pt x="283" y="66"/>
                  </a:cubicBezTo>
                  <a:cubicBezTo>
                    <a:pt x="283" y="64"/>
                    <a:pt x="284" y="62"/>
                    <a:pt x="286" y="63"/>
                  </a:cubicBezTo>
                  <a:moveTo>
                    <a:pt x="296" y="111"/>
                  </a:moveTo>
                  <a:cubicBezTo>
                    <a:pt x="297" y="107"/>
                    <a:pt x="301" y="108"/>
                    <a:pt x="303" y="106"/>
                  </a:cubicBezTo>
                  <a:cubicBezTo>
                    <a:pt x="303" y="106"/>
                    <a:pt x="305" y="107"/>
                    <a:pt x="306" y="106"/>
                  </a:cubicBezTo>
                  <a:cubicBezTo>
                    <a:pt x="308" y="106"/>
                    <a:pt x="310" y="106"/>
                    <a:pt x="313" y="105"/>
                  </a:cubicBezTo>
                  <a:cubicBezTo>
                    <a:pt x="313" y="105"/>
                    <a:pt x="314" y="103"/>
                    <a:pt x="314" y="102"/>
                  </a:cubicBezTo>
                  <a:cubicBezTo>
                    <a:pt x="318" y="100"/>
                    <a:pt x="320" y="103"/>
                    <a:pt x="321" y="101"/>
                  </a:cubicBezTo>
                  <a:cubicBezTo>
                    <a:pt x="320" y="101"/>
                    <a:pt x="319" y="100"/>
                    <a:pt x="321" y="99"/>
                  </a:cubicBezTo>
                  <a:cubicBezTo>
                    <a:pt x="324" y="100"/>
                    <a:pt x="324" y="98"/>
                    <a:pt x="325" y="99"/>
                  </a:cubicBezTo>
                  <a:cubicBezTo>
                    <a:pt x="326" y="100"/>
                    <a:pt x="327" y="98"/>
                    <a:pt x="327" y="98"/>
                  </a:cubicBezTo>
                  <a:cubicBezTo>
                    <a:pt x="324" y="99"/>
                    <a:pt x="327" y="95"/>
                    <a:pt x="329" y="98"/>
                  </a:cubicBezTo>
                  <a:cubicBezTo>
                    <a:pt x="330" y="95"/>
                    <a:pt x="332" y="95"/>
                    <a:pt x="332" y="91"/>
                  </a:cubicBezTo>
                  <a:cubicBezTo>
                    <a:pt x="327" y="90"/>
                    <a:pt x="326" y="93"/>
                    <a:pt x="321" y="92"/>
                  </a:cubicBezTo>
                  <a:cubicBezTo>
                    <a:pt x="321" y="95"/>
                    <a:pt x="320" y="96"/>
                    <a:pt x="318" y="97"/>
                  </a:cubicBezTo>
                  <a:cubicBezTo>
                    <a:pt x="314" y="99"/>
                    <a:pt x="315" y="96"/>
                    <a:pt x="311" y="97"/>
                  </a:cubicBezTo>
                  <a:cubicBezTo>
                    <a:pt x="310" y="97"/>
                    <a:pt x="311" y="98"/>
                    <a:pt x="308" y="98"/>
                  </a:cubicBezTo>
                  <a:cubicBezTo>
                    <a:pt x="306" y="98"/>
                    <a:pt x="306" y="96"/>
                    <a:pt x="303" y="97"/>
                  </a:cubicBezTo>
                  <a:cubicBezTo>
                    <a:pt x="302" y="96"/>
                    <a:pt x="303" y="94"/>
                    <a:pt x="301" y="94"/>
                  </a:cubicBezTo>
                  <a:cubicBezTo>
                    <a:pt x="301" y="96"/>
                    <a:pt x="301" y="97"/>
                    <a:pt x="300" y="98"/>
                  </a:cubicBezTo>
                  <a:cubicBezTo>
                    <a:pt x="300" y="100"/>
                    <a:pt x="302" y="99"/>
                    <a:pt x="303" y="101"/>
                  </a:cubicBezTo>
                  <a:cubicBezTo>
                    <a:pt x="298" y="100"/>
                    <a:pt x="298" y="102"/>
                    <a:pt x="297" y="104"/>
                  </a:cubicBezTo>
                  <a:cubicBezTo>
                    <a:pt x="295" y="106"/>
                    <a:pt x="292" y="104"/>
                    <a:pt x="292" y="106"/>
                  </a:cubicBezTo>
                  <a:cubicBezTo>
                    <a:pt x="291" y="110"/>
                    <a:pt x="285" y="106"/>
                    <a:pt x="287" y="111"/>
                  </a:cubicBezTo>
                  <a:lnTo>
                    <a:pt x="296" y="111"/>
                  </a:lnTo>
                  <a:close/>
                  <a:moveTo>
                    <a:pt x="398" y="165"/>
                  </a:moveTo>
                  <a:cubicBezTo>
                    <a:pt x="397" y="166"/>
                    <a:pt x="397" y="167"/>
                    <a:pt x="397" y="167"/>
                  </a:cubicBezTo>
                  <a:cubicBezTo>
                    <a:pt x="396" y="167"/>
                    <a:pt x="393" y="168"/>
                    <a:pt x="393" y="168"/>
                  </a:cubicBezTo>
                  <a:cubicBezTo>
                    <a:pt x="391" y="170"/>
                    <a:pt x="394" y="174"/>
                    <a:pt x="391" y="174"/>
                  </a:cubicBezTo>
                  <a:cubicBezTo>
                    <a:pt x="391" y="172"/>
                    <a:pt x="391" y="170"/>
                    <a:pt x="390" y="170"/>
                  </a:cubicBezTo>
                  <a:cubicBezTo>
                    <a:pt x="390" y="175"/>
                    <a:pt x="390" y="175"/>
                    <a:pt x="390" y="175"/>
                  </a:cubicBezTo>
                  <a:cubicBezTo>
                    <a:pt x="397" y="175"/>
                    <a:pt x="397" y="175"/>
                    <a:pt x="397" y="175"/>
                  </a:cubicBezTo>
                  <a:cubicBezTo>
                    <a:pt x="396" y="177"/>
                    <a:pt x="399" y="179"/>
                    <a:pt x="400" y="181"/>
                  </a:cubicBezTo>
                  <a:cubicBezTo>
                    <a:pt x="401" y="185"/>
                    <a:pt x="402" y="184"/>
                    <a:pt x="404" y="186"/>
                  </a:cubicBezTo>
                  <a:cubicBezTo>
                    <a:pt x="402" y="187"/>
                    <a:pt x="400" y="187"/>
                    <a:pt x="401" y="189"/>
                  </a:cubicBezTo>
                  <a:cubicBezTo>
                    <a:pt x="401" y="191"/>
                    <a:pt x="403" y="191"/>
                    <a:pt x="402" y="193"/>
                  </a:cubicBezTo>
                  <a:cubicBezTo>
                    <a:pt x="408" y="193"/>
                    <a:pt x="408" y="193"/>
                    <a:pt x="408" y="193"/>
                  </a:cubicBezTo>
                  <a:cubicBezTo>
                    <a:pt x="410" y="192"/>
                    <a:pt x="410" y="188"/>
                    <a:pt x="409" y="185"/>
                  </a:cubicBezTo>
                  <a:cubicBezTo>
                    <a:pt x="408" y="184"/>
                    <a:pt x="406" y="184"/>
                    <a:pt x="405" y="182"/>
                  </a:cubicBezTo>
                  <a:cubicBezTo>
                    <a:pt x="408" y="175"/>
                    <a:pt x="405" y="179"/>
                    <a:pt x="404" y="177"/>
                  </a:cubicBezTo>
                  <a:cubicBezTo>
                    <a:pt x="402" y="174"/>
                    <a:pt x="402" y="169"/>
                    <a:pt x="401" y="165"/>
                  </a:cubicBezTo>
                  <a:cubicBezTo>
                    <a:pt x="400" y="166"/>
                    <a:pt x="399" y="165"/>
                    <a:pt x="398" y="165"/>
                  </a:cubicBezTo>
                  <a:moveTo>
                    <a:pt x="453" y="209"/>
                  </a:moveTo>
                  <a:cubicBezTo>
                    <a:pt x="448" y="207"/>
                    <a:pt x="449" y="211"/>
                    <a:pt x="447" y="212"/>
                  </a:cubicBezTo>
                  <a:cubicBezTo>
                    <a:pt x="447" y="211"/>
                    <a:pt x="446" y="210"/>
                    <a:pt x="444" y="210"/>
                  </a:cubicBezTo>
                  <a:cubicBezTo>
                    <a:pt x="445" y="215"/>
                    <a:pt x="439" y="213"/>
                    <a:pt x="437" y="214"/>
                  </a:cubicBezTo>
                  <a:cubicBezTo>
                    <a:pt x="436" y="215"/>
                    <a:pt x="437" y="216"/>
                    <a:pt x="436" y="217"/>
                  </a:cubicBezTo>
                  <a:cubicBezTo>
                    <a:pt x="435" y="218"/>
                    <a:pt x="433" y="217"/>
                    <a:pt x="433" y="219"/>
                  </a:cubicBezTo>
                  <a:cubicBezTo>
                    <a:pt x="436" y="219"/>
                    <a:pt x="433" y="220"/>
                    <a:pt x="433" y="223"/>
                  </a:cubicBezTo>
                  <a:cubicBezTo>
                    <a:pt x="436" y="225"/>
                    <a:pt x="437" y="221"/>
                    <a:pt x="439" y="220"/>
                  </a:cubicBezTo>
                  <a:cubicBezTo>
                    <a:pt x="441" y="219"/>
                    <a:pt x="444" y="220"/>
                    <a:pt x="447" y="220"/>
                  </a:cubicBezTo>
                  <a:cubicBezTo>
                    <a:pt x="449" y="220"/>
                    <a:pt x="449" y="219"/>
                    <a:pt x="451" y="219"/>
                  </a:cubicBezTo>
                  <a:cubicBezTo>
                    <a:pt x="455" y="218"/>
                    <a:pt x="459" y="220"/>
                    <a:pt x="460" y="221"/>
                  </a:cubicBezTo>
                  <a:cubicBezTo>
                    <a:pt x="459" y="222"/>
                    <a:pt x="457" y="222"/>
                    <a:pt x="457" y="223"/>
                  </a:cubicBezTo>
                  <a:cubicBezTo>
                    <a:pt x="458" y="222"/>
                    <a:pt x="458" y="224"/>
                    <a:pt x="458" y="224"/>
                  </a:cubicBezTo>
                  <a:cubicBezTo>
                    <a:pt x="459" y="224"/>
                    <a:pt x="460" y="223"/>
                    <a:pt x="460" y="223"/>
                  </a:cubicBezTo>
                  <a:cubicBezTo>
                    <a:pt x="465" y="223"/>
                    <a:pt x="463" y="224"/>
                    <a:pt x="467" y="221"/>
                  </a:cubicBezTo>
                  <a:cubicBezTo>
                    <a:pt x="471" y="219"/>
                    <a:pt x="474" y="223"/>
                    <a:pt x="477" y="220"/>
                  </a:cubicBezTo>
                  <a:cubicBezTo>
                    <a:pt x="473" y="219"/>
                    <a:pt x="477" y="214"/>
                    <a:pt x="474" y="217"/>
                  </a:cubicBezTo>
                  <a:cubicBezTo>
                    <a:pt x="471" y="220"/>
                    <a:pt x="471" y="212"/>
                    <a:pt x="471" y="212"/>
                  </a:cubicBezTo>
                  <a:cubicBezTo>
                    <a:pt x="471" y="211"/>
                    <a:pt x="467" y="212"/>
                    <a:pt x="468" y="209"/>
                  </a:cubicBezTo>
                  <a:cubicBezTo>
                    <a:pt x="461" y="209"/>
                    <a:pt x="461" y="209"/>
                    <a:pt x="461" y="209"/>
                  </a:cubicBezTo>
                  <a:cubicBezTo>
                    <a:pt x="462" y="207"/>
                    <a:pt x="463" y="206"/>
                    <a:pt x="461" y="205"/>
                  </a:cubicBezTo>
                  <a:cubicBezTo>
                    <a:pt x="457" y="206"/>
                    <a:pt x="458" y="205"/>
                    <a:pt x="453" y="205"/>
                  </a:cubicBezTo>
                  <a:cubicBezTo>
                    <a:pt x="452" y="207"/>
                    <a:pt x="451" y="207"/>
                    <a:pt x="453" y="209"/>
                  </a:cubicBezTo>
                  <a:moveTo>
                    <a:pt x="491" y="244"/>
                  </a:moveTo>
                  <a:cubicBezTo>
                    <a:pt x="490" y="244"/>
                    <a:pt x="489" y="244"/>
                    <a:pt x="489" y="243"/>
                  </a:cubicBezTo>
                  <a:cubicBezTo>
                    <a:pt x="495" y="244"/>
                    <a:pt x="489" y="233"/>
                    <a:pt x="495" y="234"/>
                  </a:cubicBezTo>
                  <a:cubicBezTo>
                    <a:pt x="498" y="237"/>
                    <a:pt x="499" y="233"/>
                    <a:pt x="503" y="234"/>
                  </a:cubicBezTo>
                  <a:cubicBezTo>
                    <a:pt x="501" y="226"/>
                    <a:pt x="491" y="224"/>
                    <a:pt x="482" y="226"/>
                  </a:cubicBezTo>
                  <a:cubicBezTo>
                    <a:pt x="481" y="225"/>
                    <a:pt x="481" y="225"/>
                    <a:pt x="481" y="223"/>
                  </a:cubicBezTo>
                  <a:cubicBezTo>
                    <a:pt x="478" y="222"/>
                    <a:pt x="477" y="226"/>
                    <a:pt x="474" y="226"/>
                  </a:cubicBezTo>
                  <a:cubicBezTo>
                    <a:pt x="472" y="226"/>
                    <a:pt x="472" y="224"/>
                    <a:pt x="470" y="224"/>
                  </a:cubicBezTo>
                  <a:cubicBezTo>
                    <a:pt x="468" y="225"/>
                    <a:pt x="467" y="226"/>
                    <a:pt x="465" y="227"/>
                  </a:cubicBezTo>
                  <a:cubicBezTo>
                    <a:pt x="463" y="228"/>
                    <a:pt x="462" y="228"/>
                    <a:pt x="460" y="228"/>
                  </a:cubicBezTo>
                  <a:cubicBezTo>
                    <a:pt x="460" y="231"/>
                    <a:pt x="459" y="232"/>
                    <a:pt x="457" y="233"/>
                  </a:cubicBezTo>
                  <a:cubicBezTo>
                    <a:pt x="457" y="244"/>
                    <a:pt x="455" y="245"/>
                    <a:pt x="456" y="257"/>
                  </a:cubicBezTo>
                  <a:cubicBezTo>
                    <a:pt x="461" y="259"/>
                    <a:pt x="458" y="253"/>
                    <a:pt x="463" y="254"/>
                  </a:cubicBezTo>
                  <a:cubicBezTo>
                    <a:pt x="462" y="251"/>
                    <a:pt x="463" y="249"/>
                    <a:pt x="464" y="248"/>
                  </a:cubicBezTo>
                  <a:cubicBezTo>
                    <a:pt x="466" y="245"/>
                    <a:pt x="464" y="241"/>
                    <a:pt x="465" y="237"/>
                  </a:cubicBezTo>
                  <a:cubicBezTo>
                    <a:pt x="466" y="237"/>
                    <a:pt x="468" y="235"/>
                    <a:pt x="468" y="234"/>
                  </a:cubicBezTo>
                  <a:cubicBezTo>
                    <a:pt x="469" y="233"/>
                    <a:pt x="468" y="230"/>
                    <a:pt x="470" y="230"/>
                  </a:cubicBezTo>
                  <a:cubicBezTo>
                    <a:pt x="472" y="230"/>
                    <a:pt x="474" y="230"/>
                    <a:pt x="475" y="228"/>
                  </a:cubicBezTo>
                  <a:cubicBezTo>
                    <a:pt x="473" y="233"/>
                    <a:pt x="480" y="229"/>
                    <a:pt x="479" y="233"/>
                  </a:cubicBezTo>
                  <a:cubicBezTo>
                    <a:pt x="480" y="237"/>
                    <a:pt x="480" y="235"/>
                    <a:pt x="479" y="240"/>
                  </a:cubicBezTo>
                  <a:cubicBezTo>
                    <a:pt x="481" y="240"/>
                    <a:pt x="482" y="240"/>
                    <a:pt x="482" y="241"/>
                  </a:cubicBezTo>
                  <a:cubicBezTo>
                    <a:pt x="481" y="241"/>
                    <a:pt x="480" y="241"/>
                    <a:pt x="479" y="243"/>
                  </a:cubicBezTo>
                  <a:cubicBezTo>
                    <a:pt x="484" y="241"/>
                    <a:pt x="489" y="247"/>
                    <a:pt x="491" y="244"/>
                  </a:cubicBezTo>
                  <a:moveTo>
                    <a:pt x="516" y="238"/>
                  </a:moveTo>
                  <a:cubicBezTo>
                    <a:pt x="516" y="238"/>
                    <a:pt x="516" y="241"/>
                    <a:pt x="516" y="241"/>
                  </a:cubicBezTo>
                  <a:cubicBezTo>
                    <a:pt x="514" y="243"/>
                    <a:pt x="507" y="237"/>
                    <a:pt x="505" y="240"/>
                  </a:cubicBezTo>
                  <a:cubicBezTo>
                    <a:pt x="505" y="242"/>
                    <a:pt x="503" y="243"/>
                    <a:pt x="502" y="244"/>
                  </a:cubicBezTo>
                  <a:cubicBezTo>
                    <a:pt x="505" y="248"/>
                    <a:pt x="506" y="245"/>
                    <a:pt x="510" y="245"/>
                  </a:cubicBezTo>
                  <a:cubicBezTo>
                    <a:pt x="513" y="245"/>
                    <a:pt x="518" y="247"/>
                    <a:pt x="520" y="244"/>
                  </a:cubicBezTo>
                  <a:cubicBezTo>
                    <a:pt x="519" y="244"/>
                    <a:pt x="519" y="243"/>
                    <a:pt x="520" y="243"/>
                  </a:cubicBezTo>
                  <a:cubicBezTo>
                    <a:pt x="521" y="242"/>
                    <a:pt x="523" y="242"/>
                    <a:pt x="523" y="241"/>
                  </a:cubicBezTo>
                  <a:cubicBezTo>
                    <a:pt x="519" y="241"/>
                    <a:pt x="518" y="238"/>
                    <a:pt x="516" y="238"/>
                  </a:cubicBezTo>
                  <a:moveTo>
                    <a:pt x="496" y="250"/>
                  </a:moveTo>
                  <a:cubicBezTo>
                    <a:pt x="496" y="249"/>
                    <a:pt x="495" y="247"/>
                    <a:pt x="493" y="248"/>
                  </a:cubicBezTo>
                  <a:cubicBezTo>
                    <a:pt x="493" y="248"/>
                    <a:pt x="494" y="251"/>
                    <a:pt x="493" y="251"/>
                  </a:cubicBezTo>
                  <a:cubicBezTo>
                    <a:pt x="486" y="251"/>
                    <a:pt x="486" y="251"/>
                    <a:pt x="486" y="251"/>
                  </a:cubicBezTo>
                  <a:cubicBezTo>
                    <a:pt x="489" y="256"/>
                    <a:pt x="482" y="252"/>
                    <a:pt x="482" y="255"/>
                  </a:cubicBezTo>
                  <a:cubicBezTo>
                    <a:pt x="486" y="255"/>
                    <a:pt x="486" y="255"/>
                    <a:pt x="486" y="255"/>
                  </a:cubicBezTo>
                  <a:cubicBezTo>
                    <a:pt x="487" y="257"/>
                    <a:pt x="485" y="257"/>
                    <a:pt x="485" y="258"/>
                  </a:cubicBezTo>
                  <a:cubicBezTo>
                    <a:pt x="489" y="259"/>
                    <a:pt x="488" y="255"/>
                    <a:pt x="491" y="255"/>
                  </a:cubicBezTo>
                  <a:cubicBezTo>
                    <a:pt x="492" y="256"/>
                    <a:pt x="494" y="257"/>
                    <a:pt x="498" y="257"/>
                  </a:cubicBezTo>
                  <a:cubicBezTo>
                    <a:pt x="497" y="251"/>
                    <a:pt x="507" y="256"/>
                    <a:pt x="505" y="248"/>
                  </a:cubicBezTo>
                  <a:cubicBezTo>
                    <a:pt x="500" y="247"/>
                    <a:pt x="498" y="250"/>
                    <a:pt x="496" y="250"/>
                  </a:cubicBezTo>
                </a:path>
              </a:pathLst>
            </a:custGeom>
            <a:solidFill>
              <a:srgbClr val="787FA7">
                <a:alpha val="100000"/>
              </a:srgbClr>
            </a:solidFill>
            <a:ln w="9525">
              <a:noFill/>
            </a:ln>
          </p:spPr>
          <p:txBody>
            <a:bodyPr/>
            <a:lstStyle/>
            <a:p>
              <a:endParaRPr lang="zh-CN" altLang="en-US" sz="2400"/>
            </a:p>
          </p:txBody>
        </p:sp>
        <p:sp>
          <p:nvSpPr>
            <p:cNvPr id="6246" name="Freeform 96"/>
            <p:cNvSpPr/>
            <p:nvPr/>
          </p:nvSpPr>
          <p:spPr>
            <a:xfrm>
              <a:off x="2845986" y="899257"/>
              <a:ext cx="142300" cy="229197"/>
            </a:xfrm>
            <a:custGeom>
              <a:avLst/>
              <a:gdLst>
                <a:gd name="txL" fmla="*/ 0 w 46"/>
                <a:gd name="txT" fmla="*/ 0 h 69"/>
                <a:gd name="txR" fmla="*/ 46 w 46"/>
                <a:gd name="txB" fmla="*/ 69 h 69"/>
              </a:gdLst>
              <a:ahLst/>
              <a:cxnLst>
                <a:cxn ang="0">
                  <a:pos x="40215" y="23252"/>
                </a:cxn>
                <a:cxn ang="0">
                  <a:pos x="71150" y="19930"/>
                </a:cxn>
                <a:cxn ang="0">
                  <a:pos x="74243" y="46504"/>
                </a:cxn>
                <a:cxn ang="0">
                  <a:pos x="52589" y="63112"/>
                </a:cxn>
                <a:cxn ang="0">
                  <a:pos x="80430" y="76399"/>
                </a:cxn>
                <a:cxn ang="0">
                  <a:pos x="92804" y="109616"/>
                </a:cxn>
                <a:cxn ang="0">
                  <a:pos x="102085" y="116259"/>
                </a:cxn>
                <a:cxn ang="0">
                  <a:pos x="117552" y="126224"/>
                </a:cxn>
                <a:cxn ang="0">
                  <a:pos x="108272" y="146155"/>
                </a:cxn>
                <a:cxn ang="0">
                  <a:pos x="136113" y="149476"/>
                </a:cxn>
                <a:cxn ang="0">
                  <a:pos x="136113" y="179372"/>
                </a:cxn>
                <a:cxn ang="0">
                  <a:pos x="126833" y="179372"/>
                </a:cxn>
                <a:cxn ang="0">
                  <a:pos x="136113" y="182693"/>
                </a:cxn>
                <a:cxn ang="0">
                  <a:pos x="126833" y="195980"/>
                </a:cxn>
                <a:cxn ang="0">
                  <a:pos x="114459" y="205945"/>
                </a:cxn>
                <a:cxn ang="0">
                  <a:pos x="71150" y="202623"/>
                </a:cxn>
                <a:cxn ang="0">
                  <a:pos x="52589" y="205945"/>
                </a:cxn>
                <a:cxn ang="0">
                  <a:pos x="21654" y="205945"/>
                </a:cxn>
                <a:cxn ang="0">
                  <a:pos x="30935" y="202623"/>
                </a:cxn>
                <a:cxn ang="0">
                  <a:pos x="37122" y="205945"/>
                </a:cxn>
                <a:cxn ang="0">
                  <a:pos x="40215" y="195980"/>
                </a:cxn>
                <a:cxn ang="0">
                  <a:pos x="64963" y="192658"/>
                </a:cxn>
                <a:cxn ang="0">
                  <a:pos x="30935" y="179372"/>
                </a:cxn>
                <a:cxn ang="0">
                  <a:pos x="30935" y="149476"/>
                </a:cxn>
                <a:cxn ang="0">
                  <a:pos x="40215" y="146155"/>
                </a:cxn>
                <a:cxn ang="0">
                  <a:pos x="58776" y="146155"/>
                </a:cxn>
                <a:cxn ang="0">
                  <a:pos x="61870" y="116259"/>
                </a:cxn>
                <a:cxn ang="0">
                  <a:pos x="49496" y="99651"/>
                </a:cxn>
                <a:cxn ang="0">
                  <a:pos x="30935" y="102973"/>
                </a:cxn>
                <a:cxn ang="0">
                  <a:pos x="30935" y="79721"/>
                </a:cxn>
                <a:cxn ang="0">
                  <a:pos x="15467" y="69756"/>
                </a:cxn>
                <a:cxn ang="0">
                  <a:pos x="0" y="23252"/>
                </a:cxn>
                <a:cxn ang="0">
                  <a:pos x="21654" y="0"/>
                </a:cxn>
                <a:cxn ang="0">
                  <a:pos x="61870" y="0"/>
                </a:cxn>
                <a:cxn ang="0">
                  <a:pos x="40215" y="23252"/>
                </a:cxn>
              </a:cxnLst>
              <a:rect l="txL" t="txT" r="txR" b="txB"/>
              <a:pathLst>
                <a:path w="46" h="69">
                  <a:moveTo>
                    <a:pt x="13" y="7"/>
                  </a:moveTo>
                  <a:cubicBezTo>
                    <a:pt x="14" y="10"/>
                    <a:pt x="20" y="6"/>
                    <a:pt x="23" y="6"/>
                  </a:cubicBezTo>
                  <a:cubicBezTo>
                    <a:pt x="24" y="8"/>
                    <a:pt x="24" y="11"/>
                    <a:pt x="24" y="14"/>
                  </a:cubicBezTo>
                  <a:cubicBezTo>
                    <a:pt x="21" y="15"/>
                    <a:pt x="18" y="16"/>
                    <a:pt x="17" y="19"/>
                  </a:cubicBezTo>
                  <a:cubicBezTo>
                    <a:pt x="18" y="21"/>
                    <a:pt x="21" y="23"/>
                    <a:pt x="26" y="23"/>
                  </a:cubicBezTo>
                  <a:cubicBezTo>
                    <a:pt x="25" y="28"/>
                    <a:pt x="31" y="26"/>
                    <a:pt x="30" y="33"/>
                  </a:cubicBezTo>
                  <a:cubicBezTo>
                    <a:pt x="30" y="34"/>
                    <a:pt x="33" y="34"/>
                    <a:pt x="33" y="35"/>
                  </a:cubicBezTo>
                  <a:cubicBezTo>
                    <a:pt x="33" y="38"/>
                    <a:pt x="37" y="36"/>
                    <a:pt x="38" y="38"/>
                  </a:cubicBezTo>
                  <a:cubicBezTo>
                    <a:pt x="38" y="40"/>
                    <a:pt x="36" y="42"/>
                    <a:pt x="35" y="44"/>
                  </a:cubicBezTo>
                  <a:cubicBezTo>
                    <a:pt x="39" y="44"/>
                    <a:pt x="42" y="44"/>
                    <a:pt x="44" y="45"/>
                  </a:cubicBezTo>
                  <a:cubicBezTo>
                    <a:pt x="42" y="47"/>
                    <a:pt x="46" y="51"/>
                    <a:pt x="44" y="54"/>
                  </a:cubicBezTo>
                  <a:cubicBezTo>
                    <a:pt x="44" y="54"/>
                    <a:pt x="41" y="53"/>
                    <a:pt x="41" y="54"/>
                  </a:cubicBezTo>
                  <a:cubicBezTo>
                    <a:pt x="41" y="55"/>
                    <a:pt x="43" y="55"/>
                    <a:pt x="44" y="55"/>
                  </a:cubicBezTo>
                  <a:cubicBezTo>
                    <a:pt x="43" y="56"/>
                    <a:pt x="41" y="56"/>
                    <a:pt x="41" y="59"/>
                  </a:cubicBezTo>
                  <a:cubicBezTo>
                    <a:pt x="39" y="60"/>
                    <a:pt x="39" y="62"/>
                    <a:pt x="37" y="62"/>
                  </a:cubicBezTo>
                  <a:cubicBezTo>
                    <a:pt x="32" y="62"/>
                    <a:pt x="29" y="60"/>
                    <a:pt x="23" y="61"/>
                  </a:cubicBezTo>
                  <a:cubicBezTo>
                    <a:pt x="20" y="63"/>
                    <a:pt x="22" y="63"/>
                    <a:pt x="17" y="62"/>
                  </a:cubicBezTo>
                  <a:cubicBezTo>
                    <a:pt x="16" y="65"/>
                    <a:pt x="7" y="69"/>
                    <a:pt x="7" y="62"/>
                  </a:cubicBezTo>
                  <a:cubicBezTo>
                    <a:pt x="9" y="63"/>
                    <a:pt x="10" y="61"/>
                    <a:pt x="10" y="61"/>
                  </a:cubicBezTo>
                  <a:cubicBezTo>
                    <a:pt x="11" y="61"/>
                    <a:pt x="12" y="62"/>
                    <a:pt x="12" y="62"/>
                  </a:cubicBezTo>
                  <a:cubicBezTo>
                    <a:pt x="13" y="61"/>
                    <a:pt x="12" y="60"/>
                    <a:pt x="13" y="59"/>
                  </a:cubicBezTo>
                  <a:cubicBezTo>
                    <a:pt x="15" y="58"/>
                    <a:pt x="18" y="59"/>
                    <a:pt x="21" y="58"/>
                  </a:cubicBezTo>
                  <a:cubicBezTo>
                    <a:pt x="20" y="51"/>
                    <a:pt x="14" y="56"/>
                    <a:pt x="10" y="54"/>
                  </a:cubicBezTo>
                  <a:cubicBezTo>
                    <a:pt x="10" y="45"/>
                    <a:pt x="10" y="45"/>
                    <a:pt x="10" y="45"/>
                  </a:cubicBezTo>
                  <a:cubicBezTo>
                    <a:pt x="13" y="46"/>
                    <a:pt x="15" y="44"/>
                    <a:pt x="13" y="44"/>
                  </a:cubicBezTo>
                  <a:cubicBezTo>
                    <a:pt x="14" y="40"/>
                    <a:pt x="16" y="45"/>
                    <a:pt x="19" y="44"/>
                  </a:cubicBezTo>
                  <a:cubicBezTo>
                    <a:pt x="21" y="44"/>
                    <a:pt x="16" y="38"/>
                    <a:pt x="20" y="35"/>
                  </a:cubicBezTo>
                  <a:cubicBezTo>
                    <a:pt x="19" y="33"/>
                    <a:pt x="15" y="34"/>
                    <a:pt x="16" y="30"/>
                  </a:cubicBezTo>
                  <a:cubicBezTo>
                    <a:pt x="15" y="31"/>
                    <a:pt x="13" y="31"/>
                    <a:pt x="10" y="31"/>
                  </a:cubicBezTo>
                  <a:cubicBezTo>
                    <a:pt x="10" y="24"/>
                    <a:pt x="10" y="24"/>
                    <a:pt x="10" y="24"/>
                  </a:cubicBezTo>
                  <a:cubicBezTo>
                    <a:pt x="10" y="22"/>
                    <a:pt x="5" y="23"/>
                    <a:pt x="5" y="21"/>
                  </a:cubicBezTo>
                  <a:cubicBezTo>
                    <a:pt x="7" y="16"/>
                    <a:pt x="6" y="8"/>
                    <a:pt x="0" y="7"/>
                  </a:cubicBezTo>
                  <a:cubicBezTo>
                    <a:pt x="2" y="5"/>
                    <a:pt x="6" y="4"/>
                    <a:pt x="7" y="0"/>
                  </a:cubicBezTo>
                  <a:cubicBezTo>
                    <a:pt x="20" y="0"/>
                    <a:pt x="20" y="0"/>
                    <a:pt x="20" y="0"/>
                  </a:cubicBezTo>
                  <a:cubicBezTo>
                    <a:pt x="17" y="2"/>
                    <a:pt x="15" y="5"/>
                    <a:pt x="13" y="7"/>
                  </a:cubicBezTo>
                </a:path>
              </a:pathLst>
            </a:custGeom>
            <a:solidFill>
              <a:srgbClr val="787FA7">
                <a:alpha val="100000"/>
              </a:srgbClr>
            </a:solidFill>
            <a:ln w="9525">
              <a:noFill/>
            </a:ln>
          </p:spPr>
          <p:txBody>
            <a:bodyPr/>
            <a:lstStyle/>
            <a:p>
              <a:endParaRPr lang="zh-CN" altLang="en-US" sz="2400"/>
            </a:p>
          </p:txBody>
        </p:sp>
        <p:sp>
          <p:nvSpPr>
            <p:cNvPr id="6247" name="Freeform 97"/>
            <p:cNvSpPr/>
            <p:nvPr/>
          </p:nvSpPr>
          <p:spPr>
            <a:xfrm>
              <a:off x="225798" y="914287"/>
              <a:ext cx="37633" cy="28806"/>
            </a:xfrm>
            <a:custGeom>
              <a:avLst/>
              <a:gdLst>
                <a:gd name="txL" fmla="*/ 0 w 12"/>
                <a:gd name="txT" fmla="*/ 0 h 9"/>
                <a:gd name="txR" fmla="*/ 12 w 12"/>
                <a:gd name="txB" fmla="*/ 9 h 9"/>
              </a:gdLst>
              <a:ahLst/>
              <a:cxnLst>
                <a:cxn ang="0">
                  <a:pos x="34497" y="3201"/>
                </a:cxn>
                <a:cxn ang="0">
                  <a:pos x="37633" y="19204"/>
                </a:cxn>
                <a:cxn ang="0">
                  <a:pos x="15680" y="28806"/>
                </a:cxn>
                <a:cxn ang="0">
                  <a:pos x="15680" y="19204"/>
                </a:cxn>
                <a:cxn ang="0">
                  <a:pos x="6272" y="25605"/>
                </a:cxn>
                <a:cxn ang="0">
                  <a:pos x="12544" y="19204"/>
                </a:cxn>
                <a:cxn ang="0">
                  <a:pos x="34497" y="3201"/>
                </a:cxn>
              </a:cxnLst>
              <a:rect l="txL" t="txT" r="txR" b="txB"/>
              <a:pathLst>
                <a:path w="12" h="9">
                  <a:moveTo>
                    <a:pt x="11" y="1"/>
                  </a:moveTo>
                  <a:cubicBezTo>
                    <a:pt x="9" y="2"/>
                    <a:pt x="10" y="5"/>
                    <a:pt x="12" y="6"/>
                  </a:cubicBezTo>
                  <a:cubicBezTo>
                    <a:pt x="11" y="8"/>
                    <a:pt x="8" y="8"/>
                    <a:pt x="5" y="9"/>
                  </a:cubicBezTo>
                  <a:cubicBezTo>
                    <a:pt x="5" y="6"/>
                    <a:pt x="5" y="6"/>
                    <a:pt x="5" y="6"/>
                  </a:cubicBezTo>
                  <a:cubicBezTo>
                    <a:pt x="4" y="6"/>
                    <a:pt x="4" y="8"/>
                    <a:pt x="2" y="8"/>
                  </a:cubicBezTo>
                  <a:cubicBezTo>
                    <a:pt x="0" y="6"/>
                    <a:pt x="3" y="7"/>
                    <a:pt x="4" y="6"/>
                  </a:cubicBezTo>
                  <a:cubicBezTo>
                    <a:pt x="5" y="5"/>
                    <a:pt x="8" y="0"/>
                    <a:pt x="11" y="1"/>
                  </a:cubicBezTo>
                </a:path>
              </a:pathLst>
            </a:custGeom>
            <a:solidFill>
              <a:srgbClr val="787FA7">
                <a:alpha val="100000"/>
              </a:srgbClr>
            </a:solidFill>
            <a:ln w="9525">
              <a:noFill/>
            </a:ln>
          </p:spPr>
          <p:txBody>
            <a:bodyPr/>
            <a:lstStyle/>
            <a:p>
              <a:endParaRPr lang="zh-CN" altLang="en-US" sz="2400"/>
            </a:p>
          </p:txBody>
        </p:sp>
        <p:sp>
          <p:nvSpPr>
            <p:cNvPr id="6248" name="Freeform 98"/>
            <p:cNvSpPr/>
            <p:nvPr/>
          </p:nvSpPr>
          <p:spPr>
            <a:xfrm>
              <a:off x="5429719" y="1285011"/>
              <a:ext cx="21168" cy="26301"/>
            </a:xfrm>
            <a:custGeom>
              <a:avLst/>
              <a:gdLst>
                <a:gd name="txL" fmla="*/ 0 w 7"/>
                <a:gd name="txT" fmla="*/ 0 h 8"/>
                <a:gd name="txR" fmla="*/ 7 w 7"/>
                <a:gd name="txB" fmla="*/ 8 h 8"/>
              </a:gdLst>
              <a:ahLst/>
              <a:cxnLst>
                <a:cxn ang="0">
                  <a:pos x="6048" y="6575"/>
                </a:cxn>
                <a:cxn ang="0">
                  <a:pos x="21168" y="3288"/>
                </a:cxn>
                <a:cxn ang="0">
                  <a:pos x="0" y="26301"/>
                </a:cxn>
                <a:cxn ang="0">
                  <a:pos x="6048" y="6575"/>
                </a:cxn>
              </a:cxnLst>
              <a:rect l="txL" t="txT" r="txR" b="txB"/>
              <a:pathLst>
                <a:path w="7" h="8">
                  <a:moveTo>
                    <a:pt x="2" y="2"/>
                  </a:moveTo>
                  <a:cubicBezTo>
                    <a:pt x="3" y="0"/>
                    <a:pt x="4" y="3"/>
                    <a:pt x="7" y="1"/>
                  </a:cubicBezTo>
                  <a:cubicBezTo>
                    <a:pt x="6" y="4"/>
                    <a:pt x="6" y="8"/>
                    <a:pt x="0" y="8"/>
                  </a:cubicBezTo>
                  <a:cubicBezTo>
                    <a:pt x="0" y="6"/>
                    <a:pt x="6" y="4"/>
                    <a:pt x="2" y="2"/>
                  </a:cubicBezTo>
                </a:path>
              </a:pathLst>
            </a:custGeom>
            <a:solidFill>
              <a:srgbClr val="787FA7">
                <a:alpha val="100000"/>
              </a:srgbClr>
            </a:solidFill>
            <a:ln w="9525">
              <a:noFill/>
            </a:ln>
          </p:spPr>
          <p:txBody>
            <a:bodyPr/>
            <a:lstStyle/>
            <a:p>
              <a:endParaRPr lang="zh-CN" altLang="en-US" sz="2400"/>
            </a:p>
          </p:txBody>
        </p:sp>
        <p:sp>
          <p:nvSpPr>
            <p:cNvPr id="6249" name="Freeform 99"/>
            <p:cNvSpPr/>
            <p:nvPr/>
          </p:nvSpPr>
          <p:spPr>
            <a:xfrm>
              <a:off x="4882866" y="2018945"/>
              <a:ext cx="176404" cy="219178"/>
            </a:xfrm>
            <a:custGeom>
              <a:avLst/>
              <a:gdLst>
                <a:gd name="txL" fmla="*/ 0 w 57"/>
                <a:gd name="txT" fmla="*/ 0 h 66"/>
                <a:gd name="txR" fmla="*/ 57 w 57"/>
                <a:gd name="txB" fmla="*/ 66 h 66"/>
              </a:gdLst>
              <a:ahLst/>
              <a:cxnLst>
                <a:cxn ang="0">
                  <a:pos x="142361" y="13284"/>
                </a:cxn>
                <a:cxn ang="0">
                  <a:pos x="157835" y="23246"/>
                </a:cxn>
                <a:cxn ang="0">
                  <a:pos x="176404" y="36530"/>
                </a:cxn>
                <a:cxn ang="0">
                  <a:pos x="157835" y="59776"/>
                </a:cxn>
                <a:cxn ang="0">
                  <a:pos x="154740" y="89664"/>
                </a:cxn>
                <a:cxn ang="0">
                  <a:pos x="164025" y="96305"/>
                </a:cxn>
                <a:cxn ang="0">
                  <a:pos x="164025" y="112910"/>
                </a:cxn>
                <a:cxn ang="0">
                  <a:pos x="170214" y="119552"/>
                </a:cxn>
                <a:cxn ang="0">
                  <a:pos x="148551" y="136156"/>
                </a:cxn>
                <a:cxn ang="0">
                  <a:pos x="145456" y="159402"/>
                </a:cxn>
                <a:cxn ang="0">
                  <a:pos x="145456" y="166044"/>
                </a:cxn>
                <a:cxn ang="0">
                  <a:pos x="136172" y="166044"/>
                </a:cxn>
                <a:cxn ang="0">
                  <a:pos x="123792" y="185969"/>
                </a:cxn>
                <a:cxn ang="0">
                  <a:pos x="123792" y="215857"/>
                </a:cxn>
                <a:cxn ang="0">
                  <a:pos x="80465" y="199253"/>
                </a:cxn>
                <a:cxn ang="0">
                  <a:pos x="77370" y="209215"/>
                </a:cxn>
                <a:cxn ang="0">
                  <a:pos x="61896" y="199253"/>
                </a:cxn>
                <a:cxn ang="0">
                  <a:pos x="40232" y="199253"/>
                </a:cxn>
                <a:cxn ang="0">
                  <a:pos x="27853" y="195932"/>
                </a:cxn>
                <a:cxn ang="0">
                  <a:pos x="12379" y="166044"/>
                </a:cxn>
                <a:cxn ang="0">
                  <a:pos x="15474" y="149440"/>
                </a:cxn>
                <a:cxn ang="0">
                  <a:pos x="12379" y="149440"/>
                </a:cxn>
                <a:cxn ang="0">
                  <a:pos x="6190" y="112910"/>
                </a:cxn>
                <a:cxn ang="0">
                  <a:pos x="49517" y="106268"/>
                </a:cxn>
                <a:cxn ang="0">
                  <a:pos x="49517" y="92985"/>
                </a:cxn>
                <a:cxn ang="0">
                  <a:pos x="80465" y="69738"/>
                </a:cxn>
                <a:cxn ang="0">
                  <a:pos x="105223" y="59776"/>
                </a:cxn>
                <a:cxn ang="0">
                  <a:pos x="111413" y="46492"/>
                </a:cxn>
                <a:cxn ang="0">
                  <a:pos x="120697" y="46492"/>
                </a:cxn>
                <a:cxn ang="0">
                  <a:pos x="126887" y="36530"/>
                </a:cxn>
                <a:cxn ang="0">
                  <a:pos x="145456" y="13284"/>
                </a:cxn>
                <a:cxn ang="0">
                  <a:pos x="142361" y="13284"/>
                </a:cxn>
              </a:cxnLst>
              <a:rect l="txL" t="txT" r="txR" b="txB"/>
              <a:pathLst>
                <a:path w="57" h="66">
                  <a:moveTo>
                    <a:pt x="46" y="4"/>
                  </a:moveTo>
                  <a:cubicBezTo>
                    <a:pt x="47" y="0"/>
                    <a:pt x="49" y="7"/>
                    <a:pt x="51" y="7"/>
                  </a:cubicBezTo>
                  <a:cubicBezTo>
                    <a:pt x="53" y="8"/>
                    <a:pt x="54" y="11"/>
                    <a:pt x="57" y="11"/>
                  </a:cubicBezTo>
                  <a:cubicBezTo>
                    <a:pt x="56" y="15"/>
                    <a:pt x="56" y="18"/>
                    <a:pt x="51" y="18"/>
                  </a:cubicBezTo>
                  <a:cubicBezTo>
                    <a:pt x="50" y="21"/>
                    <a:pt x="53" y="26"/>
                    <a:pt x="50" y="27"/>
                  </a:cubicBezTo>
                  <a:cubicBezTo>
                    <a:pt x="49" y="28"/>
                    <a:pt x="52" y="29"/>
                    <a:pt x="53" y="29"/>
                  </a:cubicBezTo>
                  <a:cubicBezTo>
                    <a:pt x="53" y="31"/>
                    <a:pt x="52" y="33"/>
                    <a:pt x="53" y="34"/>
                  </a:cubicBezTo>
                  <a:cubicBezTo>
                    <a:pt x="53" y="35"/>
                    <a:pt x="55" y="35"/>
                    <a:pt x="55" y="36"/>
                  </a:cubicBezTo>
                  <a:cubicBezTo>
                    <a:pt x="55" y="40"/>
                    <a:pt x="51" y="43"/>
                    <a:pt x="48" y="41"/>
                  </a:cubicBezTo>
                  <a:cubicBezTo>
                    <a:pt x="49" y="44"/>
                    <a:pt x="51" y="45"/>
                    <a:pt x="47" y="48"/>
                  </a:cubicBezTo>
                  <a:cubicBezTo>
                    <a:pt x="47" y="48"/>
                    <a:pt x="47" y="50"/>
                    <a:pt x="47" y="50"/>
                  </a:cubicBezTo>
                  <a:cubicBezTo>
                    <a:pt x="47" y="51"/>
                    <a:pt x="45" y="50"/>
                    <a:pt x="44" y="50"/>
                  </a:cubicBezTo>
                  <a:cubicBezTo>
                    <a:pt x="43" y="52"/>
                    <a:pt x="44" y="58"/>
                    <a:pt x="40" y="56"/>
                  </a:cubicBezTo>
                  <a:cubicBezTo>
                    <a:pt x="43" y="59"/>
                    <a:pt x="39" y="60"/>
                    <a:pt x="40" y="65"/>
                  </a:cubicBezTo>
                  <a:cubicBezTo>
                    <a:pt x="33" y="66"/>
                    <a:pt x="31" y="61"/>
                    <a:pt x="26" y="60"/>
                  </a:cubicBezTo>
                  <a:cubicBezTo>
                    <a:pt x="25" y="60"/>
                    <a:pt x="25" y="62"/>
                    <a:pt x="25" y="63"/>
                  </a:cubicBezTo>
                  <a:cubicBezTo>
                    <a:pt x="22" y="64"/>
                    <a:pt x="21" y="61"/>
                    <a:pt x="20" y="60"/>
                  </a:cubicBezTo>
                  <a:cubicBezTo>
                    <a:pt x="18" y="60"/>
                    <a:pt x="15" y="61"/>
                    <a:pt x="13" y="60"/>
                  </a:cubicBezTo>
                  <a:cubicBezTo>
                    <a:pt x="12" y="60"/>
                    <a:pt x="14" y="56"/>
                    <a:pt x="9" y="59"/>
                  </a:cubicBezTo>
                  <a:cubicBezTo>
                    <a:pt x="8" y="55"/>
                    <a:pt x="8" y="51"/>
                    <a:pt x="4" y="50"/>
                  </a:cubicBezTo>
                  <a:cubicBezTo>
                    <a:pt x="3" y="48"/>
                    <a:pt x="5" y="48"/>
                    <a:pt x="5" y="45"/>
                  </a:cubicBezTo>
                  <a:cubicBezTo>
                    <a:pt x="5" y="43"/>
                    <a:pt x="3" y="45"/>
                    <a:pt x="4" y="45"/>
                  </a:cubicBezTo>
                  <a:cubicBezTo>
                    <a:pt x="0" y="42"/>
                    <a:pt x="3" y="39"/>
                    <a:pt x="2" y="34"/>
                  </a:cubicBezTo>
                  <a:cubicBezTo>
                    <a:pt x="8" y="34"/>
                    <a:pt x="12" y="34"/>
                    <a:pt x="16" y="32"/>
                  </a:cubicBezTo>
                  <a:cubicBezTo>
                    <a:pt x="16" y="30"/>
                    <a:pt x="19" y="29"/>
                    <a:pt x="16" y="28"/>
                  </a:cubicBezTo>
                  <a:cubicBezTo>
                    <a:pt x="17" y="26"/>
                    <a:pt x="29" y="23"/>
                    <a:pt x="26" y="21"/>
                  </a:cubicBezTo>
                  <a:cubicBezTo>
                    <a:pt x="28" y="19"/>
                    <a:pt x="31" y="18"/>
                    <a:pt x="34" y="18"/>
                  </a:cubicBezTo>
                  <a:cubicBezTo>
                    <a:pt x="37" y="18"/>
                    <a:pt x="35" y="15"/>
                    <a:pt x="36" y="14"/>
                  </a:cubicBezTo>
                  <a:cubicBezTo>
                    <a:pt x="36" y="14"/>
                    <a:pt x="38" y="14"/>
                    <a:pt x="39" y="14"/>
                  </a:cubicBezTo>
                  <a:cubicBezTo>
                    <a:pt x="40" y="13"/>
                    <a:pt x="39" y="10"/>
                    <a:pt x="41" y="11"/>
                  </a:cubicBezTo>
                  <a:cubicBezTo>
                    <a:pt x="40" y="5"/>
                    <a:pt x="45" y="7"/>
                    <a:pt x="47" y="4"/>
                  </a:cubicBezTo>
                  <a:lnTo>
                    <a:pt x="46" y="4"/>
                  </a:lnTo>
                  <a:close/>
                </a:path>
              </a:pathLst>
            </a:custGeom>
            <a:solidFill>
              <a:srgbClr val="787FA7">
                <a:alpha val="100000"/>
              </a:srgbClr>
            </a:solidFill>
            <a:ln w="9525">
              <a:noFill/>
            </a:ln>
          </p:spPr>
          <p:txBody>
            <a:bodyPr/>
            <a:lstStyle/>
            <a:p>
              <a:endParaRPr lang="zh-CN" altLang="en-US" sz="2400"/>
            </a:p>
          </p:txBody>
        </p:sp>
        <p:sp>
          <p:nvSpPr>
            <p:cNvPr id="6250" name="Freeform 100"/>
            <p:cNvSpPr/>
            <p:nvPr/>
          </p:nvSpPr>
          <p:spPr>
            <a:xfrm>
              <a:off x="5061622" y="2175501"/>
              <a:ext cx="79970" cy="96439"/>
            </a:xfrm>
            <a:custGeom>
              <a:avLst/>
              <a:gdLst>
                <a:gd name="txL" fmla="*/ 0 w 26"/>
                <a:gd name="txT" fmla="*/ 0 h 29"/>
                <a:gd name="txR" fmla="*/ 26 w 26"/>
                <a:gd name="txB" fmla="*/ 29 h 29"/>
              </a:gdLst>
              <a:ahLst/>
              <a:cxnLst>
                <a:cxn ang="0">
                  <a:pos x="70743" y="3325"/>
                </a:cxn>
                <a:cxn ang="0">
                  <a:pos x="55364" y="19953"/>
                </a:cxn>
                <a:cxn ang="0">
                  <a:pos x="52288" y="19953"/>
                </a:cxn>
                <a:cxn ang="0">
                  <a:pos x="55364" y="33255"/>
                </a:cxn>
                <a:cxn ang="0">
                  <a:pos x="64591" y="43231"/>
                </a:cxn>
                <a:cxn ang="0">
                  <a:pos x="70743" y="86463"/>
                </a:cxn>
                <a:cxn ang="0">
                  <a:pos x="52288" y="86463"/>
                </a:cxn>
                <a:cxn ang="0">
                  <a:pos x="39985" y="39906"/>
                </a:cxn>
                <a:cxn ang="0">
                  <a:pos x="21530" y="53208"/>
                </a:cxn>
                <a:cxn ang="0">
                  <a:pos x="21530" y="83137"/>
                </a:cxn>
                <a:cxn ang="0">
                  <a:pos x="9227" y="96439"/>
                </a:cxn>
                <a:cxn ang="0">
                  <a:pos x="6152" y="73161"/>
                </a:cxn>
                <a:cxn ang="0">
                  <a:pos x="9227" y="66510"/>
                </a:cxn>
                <a:cxn ang="0">
                  <a:pos x="6152" y="63184"/>
                </a:cxn>
                <a:cxn ang="0">
                  <a:pos x="9227" y="43231"/>
                </a:cxn>
                <a:cxn ang="0">
                  <a:pos x="0" y="33255"/>
                </a:cxn>
                <a:cxn ang="0">
                  <a:pos x="33833" y="3325"/>
                </a:cxn>
                <a:cxn ang="0">
                  <a:pos x="70743" y="3325"/>
                </a:cxn>
              </a:cxnLst>
              <a:rect l="txL" t="txT" r="txR" b="txB"/>
              <a:pathLst>
                <a:path w="26" h="29">
                  <a:moveTo>
                    <a:pt x="23" y="1"/>
                  </a:moveTo>
                  <a:cubicBezTo>
                    <a:pt x="26" y="7"/>
                    <a:pt x="16" y="4"/>
                    <a:pt x="18" y="6"/>
                  </a:cubicBezTo>
                  <a:cubicBezTo>
                    <a:pt x="20" y="8"/>
                    <a:pt x="19" y="7"/>
                    <a:pt x="17" y="6"/>
                  </a:cubicBezTo>
                  <a:cubicBezTo>
                    <a:pt x="17" y="8"/>
                    <a:pt x="18" y="9"/>
                    <a:pt x="18" y="10"/>
                  </a:cubicBezTo>
                  <a:cubicBezTo>
                    <a:pt x="19" y="11"/>
                    <a:pt x="21" y="13"/>
                    <a:pt x="21" y="13"/>
                  </a:cubicBezTo>
                  <a:cubicBezTo>
                    <a:pt x="22" y="17"/>
                    <a:pt x="22" y="22"/>
                    <a:pt x="23" y="26"/>
                  </a:cubicBezTo>
                  <a:cubicBezTo>
                    <a:pt x="17" y="26"/>
                    <a:pt x="17" y="26"/>
                    <a:pt x="17" y="26"/>
                  </a:cubicBezTo>
                  <a:cubicBezTo>
                    <a:pt x="15" y="21"/>
                    <a:pt x="13" y="18"/>
                    <a:pt x="13" y="12"/>
                  </a:cubicBezTo>
                  <a:cubicBezTo>
                    <a:pt x="10" y="12"/>
                    <a:pt x="12" y="17"/>
                    <a:pt x="7" y="16"/>
                  </a:cubicBezTo>
                  <a:cubicBezTo>
                    <a:pt x="7" y="25"/>
                    <a:pt x="7" y="25"/>
                    <a:pt x="7" y="25"/>
                  </a:cubicBezTo>
                  <a:cubicBezTo>
                    <a:pt x="8" y="28"/>
                    <a:pt x="3" y="26"/>
                    <a:pt x="3" y="29"/>
                  </a:cubicBezTo>
                  <a:cubicBezTo>
                    <a:pt x="1" y="29"/>
                    <a:pt x="1" y="24"/>
                    <a:pt x="2" y="22"/>
                  </a:cubicBezTo>
                  <a:cubicBezTo>
                    <a:pt x="2" y="21"/>
                    <a:pt x="3" y="20"/>
                    <a:pt x="3" y="20"/>
                  </a:cubicBezTo>
                  <a:cubicBezTo>
                    <a:pt x="3" y="19"/>
                    <a:pt x="2" y="19"/>
                    <a:pt x="2" y="19"/>
                  </a:cubicBezTo>
                  <a:cubicBezTo>
                    <a:pt x="1" y="18"/>
                    <a:pt x="4" y="16"/>
                    <a:pt x="3" y="13"/>
                  </a:cubicBezTo>
                  <a:cubicBezTo>
                    <a:pt x="4" y="11"/>
                    <a:pt x="2" y="11"/>
                    <a:pt x="0" y="10"/>
                  </a:cubicBezTo>
                  <a:cubicBezTo>
                    <a:pt x="2" y="5"/>
                    <a:pt x="4" y="0"/>
                    <a:pt x="11" y="1"/>
                  </a:cubicBezTo>
                  <a:cubicBezTo>
                    <a:pt x="7" y="5"/>
                    <a:pt x="19" y="1"/>
                    <a:pt x="23" y="1"/>
                  </a:cubicBezTo>
                </a:path>
              </a:pathLst>
            </a:custGeom>
            <a:solidFill>
              <a:srgbClr val="787FA7">
                <a:alpha val="100000"/>
              </a:srgbClr>
            </a:solidFill>
            <a:ln w="9525">
              <a:noFill/>
            </a:ln>
          </p:spPr>
          <p:txBody>
            <a:bodyPr/>
            <a:lstStyle/>
            <a:p>
              <a:endParaRPr lang="zh-CN" altLang="en-US" sz="2400"/>
            </a:p>
          </p:txBody>
        </p:sp>
        <p:sp>
          <p:nvSpPr>
            <p:cNvPr id="6251" name="Freeform 101"/>
            <p:cNvSpPr/>
            <p:nvPr/>
          </p:nvSpPr>
          <p:spPr>
            <a:xfrm>
              <a:off x="4824064" y="2271939"/>
              <a:ext cx="185812" cy="56360"/>
            </a:xfrm>
            <a:custGeom>
              <a:avLst/>
              <a:gdLst>
                <a:gd name="txL" fmla="*/ 0 w 60"/>
                <a:gd name="txT" fmla="*/ 0 h 17"/>
                <a:gd name="txR" fmla="*/ 60 w 60"/>
                <a:gd name="txB" fmla="*/ 17 h 17"/>
              </a:gdLst>
              <a:ahLst/>
              <a:cxnLst>
                <a:cxn ang="0">
                  <a:pos x="3097" y="16576"/>
                </a:cxn>
                <a:cxn ang="0">
                  <a:pos x="21678" y="3315"/>
                </a:cxn>
                <a:cxn ang="0">
                  <a:pos x="30969" y="13261"/>
                </a:cxn>
                <a:cxn ang="0">
                  <a:pos x="40259" y="16576"/>
                </a:cxn>
                <a:cxn ang="0">
                  <a:pos x="83615" y="26522"/>
                </a:cxn>
                <a:cxn ang="0">
                  <a:pos x="126972" y="23207"/>
                </a:cxn>
                <a:cxn ang="0">
                  <a:pos x="136262" y="33153"/>
                </a:cxn>
                <a:cxn ang="0">
                  <a:pos x="148650" y="36468"/>
                </a:cxn>
                <a:cxn ang="0">
                  <a:pos x="170328" y="36468"/>
                </a:cxn>
                <a:cxn ang="0">
                  <a:pos x="173425" y="49729"/>
                </a:cxn>
                <a:cxn ang="0">
                  <a:pos x="164134" y="49729"/>
                </a:cxn>
                <a:cxn ang="0">
                  <a:pos x="77422" y="36468"/>
                </a:cxn>
                <a:cxn ang="0">
                  <a:pos x="55744" y="36468"/>
                </a:cxn>
                <a:cxn ang="0">
                  <a:pos x="24775" y="26522"/>
                </a:cxn>
                <a:cxn ang="0">
                  <a:pos x="3097" y="16576"/>
                </a:cxn>
              </a:cxnLst>
              <a:rect l="txL" t="txT" r="txR" b="txB"/>
              <a:pathLst>
                <a:path w="60" h="17">
                  <a:moveTo>
                    <a:pt x="1" y="5"/>
                  </a:moveTo>
                  <a:cubicBezTo>
                    <a:pt x="0" y="1"/>
                    <a:pt x="6" y="3"/>
                    <a:pt x="7" y="1"/>
                  </a:cubicBezTo>
                  <a:cubicBezTo>
                    <a:pt x="10" y="0"/>
                    <a:pt x="9" y="3"/>
                    <a:pt x="10" y="4"/>
                  </a:cubicBezTo>
                  <a:cubicBezTo>
                    <a:pt x="11" y="5"/>
                    <a:pt x="13" y="4"/>
                    <a:pt x="13" y="5"/>
                  </a:cubicBezTo>
                  <a:cubicBezTo>
                    <a:pt x="19" y="3"/>
                    <a:pt x="21" y="4"/>
                    <a:pt x="27" y="8"/>
                  </a:cubicBezTo>
                  <a:cubicBezTo>
                    <a:pt x="32" y="5"/>
                    <a:pt x="34" y="7"/>
                    <a:pt x="41" y="7"/>
                  </a:cubicBezTo>
                  <a:cubicBezTo>
                    <a:pt x="43" y="6"/>
                    <a:pt x="43" y="8"/>
                    <a:pt x="44" y="10"/>
                  </a:cubicBezTo>
                  <a:cubicBezTo>
                    <a:pt x="46" y="9"/>
                    <a:pt x="48" y="9"/>
                    <a:pt x="48" y="11"/>
                  </a:cubicBezTo>
                  <a:cubicBezTo>
                    <a:pt x="51" y="9"/>
                    <a:pt x="55" y="14"/>
                    <a:pt x="55" y="11"/>
                  </a:cubicBezTo>
                  <a:cubicBezTo>
                    <a:pt x="60" y="11"/>
                    <a:pt x="52" y="16"/>
                    <a:pt x="56" y="15"/>
                  </a:cubicBezTo>
                  <a:cubicBezTo>
                    <a:pt x="56" y="17"/>
                    <a:pt x="55" y="15"/>
                    <a:pt x="53" y="15"/>
                  </a:cubicBezTo>
                  <a:cubicBezTo>
                    <a:pt x="43" y="17"/>
                    <a:pt x="34" y="13"/>
                    <a:pt x="25" y="11"/>
                  </a:cubicBezTo>
                  <a:cubicBezTo>
                    <a:pt x="23" y="11"/>
                    <a:pt x="21" y="11"/>
                    <a:pt x="18" y="11"/>
                  </a:cubicBezTo>
                  <a:cubicBezTo>
                    <a:pt x="15" y="10"/>
                    <a:pt x="12" y="9"/>
                    <a:pt x="8" y="8"/>
                  </a:cubicBezTo>
                  <a:cubicBezTo>
                    <a:pt x="6" y="7"/>
                    <a:pt x="2" y="8"/>
                    <a:pt x="1" y="5"/>
                  </a:cubicBezTo>
                </a:path>
              </a:pathLst>
            </a:custGeom>
            <a:solidFill>
              <a:srgbClr val="787FA7">
                <a:alpha val="100000"/>
              </a:srgbClr>
            </a:solidFill>
            <a:ln w="9525">
              <a:noFill/>
            </a:ln>
          </p:spPr>
          <p:txBody>
            <a:bodyPr/>
            <a:lstStyle/>
            <a:p>
              <a:endParaRPr lang="zh-CN" altLang="en-US" sz="2400"/>
            </a:p>
          </p:txBody>
        </p:sp>
        <p:sp>
          <p:nvSpPr>
            <p:cNvPr id="6252" name="Freeform 102"/>
            <p:cNvSpPr/>
            <p:nvPr/>
          </p:nvSpPr>
          <p:spPr>
            <a:xfrm>
              <a:off x="5071030" y="2338319"/>
              <a:ext cx="24697" cy="13777"/>
            </a:xfrm>
            <a:custGeom>
              <a:avLst/>
              <a:gdLst>
                <a:gd name="txL" fmla="*/ 0 w 8"/>
                <a:gd name="txT" fmla="*/ 0 h 4"/>
                <a:gd name="txR" fmla="*/ 8 w 8"/>
                <a:gd name="txB" fmla="*/ 4 h 4"/>
              </a:gdLst>
              <a:ahLst/>
              <a:cxnLst>
                <a:cxn ang="0">
                  <a:pos x="9261" y="6889"/>
                </a:cxn>
                <a:cxn ang="0">
                  <a:pos x="24697" y="13777"/>
                </a:cxn>
                <a:cxn ang="0">
                  <a:pos x="9261" y="13777"/>
                </a:cxn>
                <a:cxn ang="0">
                  <a:pos x="3087" y="6889"/>
                </a:cxn>
                <a:cxn ang="0">
                  <a:pos x="9261" y="6889"/>
                </a:cxn>
              </a:cxnLst>
              <a:rect l="txL" t="txT" r="txR" b="txB"/>
              <a:pathLst>
                <a:path w="8" h="4">
                  <a:moveTo>
                    <a:pt x="3" y="2"/>
                  </a:moveTo>
                  <a:cubicBezTo>
                    <a:pt x="5" y="2"/>
                    <a:pt x="8" y="2"/>
                    <a:pt x="8" y="4"/>
                  </a:cubicBezTo>
                  <a:cubicBezTo>
                    <a:pt x="3" y="4"/>
                    <a:pt x="3" y="4"/>
                    <a:pt x="3" y="4"/>
                  </a:cubicBezTo>
                  <a:cubicBezTo>
                    <a:pt x="3" y="2"/>
                    <a:pt x="2" y="3"/>
                    <a:pt x="1" y="2"/>
                  </a:cubicBezTo>
                  <a:cubicBezTo>
                    <a:pt x="0" y="0"/>
                    <a:pt x="2" y="1"/>
                    <a:pt x="3" y="2"/>
                  </a:cubicBezTo>
                </a:path>
              </a:pathLst>
            </a:custGeom>
            <a:solidFill>
              <a:srgbClr val="787FA7">
                <a:alpha val="100000"/>
              </a:srgbClr>
            </a:solidFill>
            <a:ln w="9525">
              <a:noFill/>
            </a:ln>
          </p:spPr>
          <p:txBody>
            <a:bodyPr/>
            <a:lstStyle/>
            <a:p>
              <a:endParaRPr lang="zh-CN" altLang="en-US" sz="2400"/>
            </a:p>
          </p:txBody>
        </p:sp>
        <p:sp>
          <p:nvSpPr>
            <p:cNvPr id="6253" name="Freeform 103"/>
            <p:cNvSpPr/>
            <p:nvPr/>
          </p:nvSpPr>
          <p:spPr>
            <a:xfrm>
              <a:off x="5896601" y="2979572"/>
              <a:ext cx="135244" cy="145284"/>
            </a:xfrm>
            <a:custGeom>
              <a:avLst/>
              <a:gdLst>
                <a:gd name="txL" fmla="*/ 0 w 44"/>
                <a:gd name="txT" fmla="*/ 0 h 44"/>
                <a:gd name="txR" fmla="*/ 44 w 44"/>
                <a:gd name="txB" fmla="*/ 44 h 44"/>
              </a:gdLst>
              <a:ahLst/>
              <a:cxnLst>
                <a:cxn ang="0">
                  <a:pos x="3074" y="125473"/>
                </a:cxn>
                <a:cxn ang="0">
                  <a:pos x="12295" y="105661"/>
                </a:cxn>
                <a:cxn ang="0">
                  <a:pos x="21516" y="102359"/>
                </a:cxn>
                <a:cxn ang="0">
                  <a:pos x="21516" y="92453"/>
                </a:cxn>
                <a:cxn ang="0">
                  <a:pos x="27664" y="92453"/>
                </a:cxn>
                <a:cxn ang="0">
                  <a:pos x="33811" y="82548"/>
                </a:cxn>
                <a:cxn ang="0">
                  <a:pos x="49180" y="79246"/>
                </a:cxn>
                <a:cxn ang="0">
                  <a:pos x="58401" y="69340"/>
                </a:cxn>
                <a:cxn ang="0">
                  <a:pos x="67622" y="56132"/>
                </a:cxn>
                <a:cxn ang="0">
                  <a:pos x="76843" y="46227"/>
                </a:cxn>
                <a:cxn ang="0">
                  <a:pos x="89138" y="49529"/>
                </a:cxn>
                <a:cxn ang="0">
                  <a:pos x="86064" y="33019"/>
                </a:cxn>
                <a:cxn ang="0">
                  <a:pos x="101433" y="9906"/>
                </a:cxn>
                <a:cxn ang="0">
                  <a:pos x="113728" y="0"/>
                </a:cxn>
                <a:cxn ang="0">
                  <a:pos x="129097" y="9906"/>
                </a:cxn>
                <a:cxn ang="0">
                  <a:pos x="132170" y="33019"/>
                </a:cxn>
                <a:cxn ang="0">
                  <a:pos x="129097" y="46227"/>
                </a:cxn>
                <a:cxn ang="0">
                  <a:pos x="119875" y="46227"/>
                </a:cxn>
                <a:cxn ang="0">
                  <a:pos x="113728" y="69340"/>
                </a:cxn>
                <a:cxn ang="0">
                  <a:pos x="98359" y="72642"/>
                </a:cxn>
                <a:cxn ang="0">
                  <a:pos x="86064" y="105661"/>
                </a:cxn>
                <a:cxn ang="0">
                  <a:pos x="76843" y="125473"/>
                </a:cxn>
                <a:cxn ang="0">
                  <a:pos x="67622" y="135378"/>
                </a:cxn>
                <a:cxn ang="0">
                  <a:pos x="33811" y="118869"/>
                </a:cxn>
                <a:cxn ang="0">
                  <a:pos x="15369" y="125473"/>
                </a:cxn>
                <a:cxn ang="0">
                  <a:pos x="12295" y="115567"/>
                </a:cxn>
                <a:cxn ang="0">
                  <a:pos x="3074" y="125473"/>
                </a:cxn>
              </a:cxnLst>
              <a:rect l="txL" t="txT" r="txR" b="txB"/>
              <a:pathLst>
                <a:path w="44" h="44">
                  <a:moveTo>
                    <a:pt x="1" y="38"/>
                  </a:moveTo>
                  <a:cubicBezTo>
                    <a:pt x="0" y="36"/>
                    <a:pt x="3" y="34"/>
                    <a:pt x="4" y="32"/>
                  </a:cubicBezTo>
                  <a:cubicBezTo>
                    <a:pt x="4" y="32"/>
                    <a:pt x="6" y="31"/>
                    <a:pt x="7" y="31"/>
                  </a:cubicBezTo>
                  <a:cubicBezTo>
                    <a:pt x="7" y="30"/>
                    <a:pt x="6" y="28"/>
                    <a:pt x="7" y="28"/>
                  </a:cubicBezTo>
                  <a:cubicBezTo>
                    <a:pt x="7" y="28"/>
                    <a:pt x="9" y="28"/>
                    <a:pt x="9" y="28"/>
                  </a:cubicBezTo>
                  <a:cubicBezTo>
                    <a:pt x="10" y="28"/>
                    <a:pt x="10" y="25"/>
                    <a:pt x="11" y="25"/>
                  </a:cubicBezTo>
                  <a:cubicBezTo>
                    <a:pt x="13" y="24"/>
                    <a:pt x="16" y="26"/>
                    <a:pt x="16" y="24"/>
                  </a:cubicBezTo>
                  <a:cubicBezTo>
                    <a:pt x="17" y="21"/>
                    <a:pt x="16" y="22"/>
                    <a:pt x="19" y="21"/>
                  </a:cubicBezTo>
                  <a:cubicBezTo>
                    <a:pt x="22" y="21"/>
                    <a:pt x="21" y="19"/>
                    <a:pt x="22" y="17"/>
                  </a:cubicBezTo>
                  <a:cubicBezTo>
                    <a:pt x="22" y="17"/>
                    <a:pt x="26" y="20"/>
                    <a:pt x="25" y="14"/>
                  </a:cubicBezTo>
                  <a:cubicBezTo>
                    <a:pt x="27" y="14"/>
                    <a:pt x="27" y="15"/>
                    <a:pt x="29" y="15"/>
                  </a:cubicBezTo>
                  <a:cubicBezTo>
                    <a:pt x="29" y="13"/>
                    <a:pt x="27" y="12"/>
                    <a:pt x="28" y="10"/>
                  </a:cubicBezTo>
                  <a:cubicBezTo>
                    <a:pt x="33" y="11"/>
                    <a:pt x="32" y="5"/>
                    <a:pt x="33" y="3"/>
                  </a:cubicBezTo>
                  <a:cubicBezTo>
                    <a:pt x="34" y="2"/>
                    <a:pt x="38" y="3"/>
                    <a:pt x="37" y="0"/>
                  </a:cubicBezTo>
                  <a:cubicBezTo>
                    <a:pt x="39" y="1"/>
                    <a:pt x="39" y="3"/>
                    <a:pt x="42" y="3"/>
                  </a:cubicBezTo>
                  <a:cubicBezTo>
                    <a:pt x="40" y="7"/>
                    <a:pt x="44" y="6"/>
                    <a:pt x="43" y="10"/>
                  </a:cubicBezTo>
                  <a:cubicBezTo>
                    <a:pt x="41" y="10"/>
                    <a:pt x="42" y="13"/>
                    <a:pt x="42" y="14"/>
                  </a:cubicBezTo>
                  <a:cubicBezTo>
                    <a:pt x="41" y="14"/>
                    <a:pt x="39" y="14"/>
                    <a:pt x="39" y="14"/>
                  </a:cubicBezTo>
                  <a:cubicBezTo>
                    <a:pt x="38" y="15"/>
                    <a:pt x="38" y="18"/>
                    <a:pt x="37" y="21"/>
                  </a:cubicBezTo>
                  <a:cubicBezTo>
                    <a:pt x="35" y="23"/>
                    <a:pt x="35" y="20"/>
                    <a:pt x="32" y="22"/>
                  </a:cubicBezTo>
                  <a:cubicBezTo>
                    <a:pt x="28" y="24"/>
                    <a:pt x="29" y="29"/>
                    <a:pt x="28" y="32"/>
                  </a:cubicBezTo>
                  <a:cubicBezTo>
                    <a:pt x="27" y="33"/>
                    <a:pt x="23" y="33"/>
                    <a:pt x="25" y="38"/>
                  </a:cubicBezTo>
                  <a:cubicBezTo>
                    <a:pt x="22" y="37"/>
                    <a:pt x="22" y="39"/>
                    <a:pt x="22" y="41"/>
                  </a:cubicBezTo>
                  <a:cubicBezTo>
                    <a:pt x="19" y="37"/>
                    <a:pt x="11" y="44"/>
                    <a:pt x="11" y="36"/>
                  </a:cubicBezTo>
                  <a:cubicBezTo>
                    <a:pt x="10" y="37"/>
                    <a:pt x="7" y="39"/>
                    <a:pt x="5" y="38"/>
                  </a:cubicBezTo>
                  <a:cubicBezTo>
                    <a:pt x="5" y="38"/>
                    <a:pt x="4" y="35"/>
                    <a:pt x="4" y="35"/>
                  </a:cubicBezTo>
                  <a:cubicBezTo>
                    <a:pt x="1" y="35"/>
                    <a:pt x="7" y="40"/>
                    <a:pt x="1" y="38"/>
                  </a:cubicBezTo>
                </a:path>
              </a:pathLst>
            </a:custGeom>
            <a:solidFill>
              <a:srgbClr val="787FA7">
                <a:alpha val="100000"/>
              </a:srgbClr>
            </a:solidFill>
            <a:ln w="9525">
              <a:noFill/>
            </a:ln>
          </p:spPr>
          <p:txBody>
            <a:bodyPr/>
            <a:lstStyle/>
            <a:p>
              <a:endParaRPr lang="zh-CN" altLang="en-US" sz="2400"/>
            </a:p>
          </p:txBody>
        </p:sp>
        <p:sp>
          <p:nvSpPr>
            <p:cNvPr id="6254" name="Freeform 104"/>
            <p:cNvSpPr/>
            <p:nvPr/>
          </p:nvSpPr>
          <p:spPr>
            <a:xfrm>
              <a:off x="1258350" y="110215"/>
              <a:ext cx="188164" cy="149041"/>
            </a:xfrm>
            <a:custGeom>
              <a:avLst/>
              <a:gdLst>
                <a:gd name="txL" fmla="*/ 0 w 61"/>
                <a:gd name="txT" fmla="*/ 0 h 45"/>
                <a:gd name="txR" fmla="*/ 61 w 61"/>
                <a:gd name="txB" fmla="*/ 45 h 45"/>
              </a:gdLst>
              <a:ahLst/>
              <a:cxnLst>
                <a:cxn ang="0">
                  <a:pos x="49354" y="0"/>
                </a:cxn>
                <a:cxn ang="0">
                  <a:pos x="70947" y="16560"/>
                </a:cxn>
                <a:cxn ang="0">
                  <a:pos x="86370" y="23184"/>
                </a:cxn>
                <a:cxn ang="0">
                  <a:pos x="92540" y="23184"/>
                </a:cxn>
                <a:cxn ang="0">
                  <a:pos x="98709" y="26496"/>
                </a:cxn>
                <a:cxn ang="0">
                  <a:pos x="111048" y="36432"/>
                </a:cxn>
                <a:cxn ang="0">
                  <a:pos x="123386" y="36432"/>
                </a:cxn>
                <a:cxn ang="0">
                  <a:pos x="151148" y="46368"/>
                </a:cxn>
                <a:cxn ang="0">
                  <a:pos x="151148" y="59616"/>
                </a:cxn>
                <a:cxn ang="0">
                  <a:pos x="163487" y="59616"/>
                </a:cxn>
                <a:cxn ang="0">
                  <a:pos x="163487" y="69552"/>
                </a:cxn>
                <a:cxn ang="0">
                  <a:pos x="188164" y="86113"/>
                </a:cxn>
                <a:cxn ang="0">
                  <a:pos x="185079" y="102673"/>
                </a:cxn>
                <a:cxn ang="0">
                  <a:pos x="175825" y="96049"/>
                </a:cxn>
                <a:cxn ang="0">
                  <a:pos x="154233" y="109297"/>
                </a:cxn>
                <a:cxn ang="0">
                  <a:pos x="151148" y="119233"/>
                </a:cxn>
                <a:cxn ang="0">
                  <a:pos x="141894" y="129169"/>
                </a:cxn>
                <a:cxn ang="0">
                  <a:pos x="114132" y="129169"/>
                </a:cxn>
                <a:cxn ang="0">
                  <a:pos x="114132" y="135793"/>
                </a:cxn>
                <a:cxn ang="0">
                  <a:pos x="98709" y="139105"/>
                </a:cxn>
                <a:cxn ang="0">
                  <a:pos x="92540" y="129169"/>
                </a:cxn>
                <a:cxn ang="0">
                  <a:pos x="67862" y="129169"/>
                </a:cxn>
                <a:cxn ang="0">
                  <a:pos x="58608" y="119233"/>
                </a:cxn>
                <a:cxn ang="0">
                  <a:pos x="70947" y="109297"/>
                </a:cxn>
                <a:cxn ang="0">
                  <a:pos x="49354" y="105985"/>
                </a:cxn>
                <a:cxn ang="0">
                  <a:pos x="64778" y="96049"/>
                </a:cxn>
                <a:cxn ang="0">
                  <a:pos x="70947" y="86113"/>
                </a:cxn>
                <a:cxn ang="0">
                  <a:pos x="86370" y="92737"/>
                </a:cxn>
                <a:cxn ang="0">
                  <a:pos x="80201" y="79489"/>
                </a:cxn>
                <a:cxn ang="0">
                  <a:pos x="43185" y="86113"/>
                </a:cxn>
                <a:cxn ang="0">
                  <a:pos x="27762" y="82801"/>
                </a:cxn>
                <a:cxn ang="0">
                  <a:pos x="21593" y="72864"/>
                </a:cxn>
                <a:cxn ang="0">
                  <a:pos x="3085" y="62928"/>
                </a:cxn>
                <a:cxn ang="0">
                  <a:pos x="0" y="49680"/>
                </a:cxn>
                <a:cxn ang="0">
                  <a:pos x="12339" y="39744"/>
                </a:cxn>
                <a:cxn ang="0">
                  <a:pos x="21593" y="33120"/>
                </a:cxn>
                <a:cxn ang="0">
                  <a:pos x="24677" y="16560"/>
                </a:cxn>
                <a:cxn ang="0">
                  <a:pos x="33931" y="16560"/>
                </a:cxn>
                <a:cxn ang="0">
                  <a:pos x="43185" y="9936"/>
                </a:cxn>
                <a:cxn ang="0">
                  <a:pos x="49354" y="0"/>
                </a:cxn>
              </a:cxnLst>
              <a:rect l="txL" t="txT" r="txR" b="txB"/>
              <a:pathLst>
                <a:path w="61" h="45">
                  <a:moveTo>
                    <a:pt x="16" y="0"/>
                  </a:moveTo>
                  <a:cubicBezTo>
                    <a:pt x="18" y="2"/>
                    <a:pt x="22" y="2"/>
                    <a:pt x="23" y="5"/>
                  </a:cubicBezTo>
                  <a:cubicBezTo>
                    <a:pt x="26" y="4"/>
                    <a:pt x="27" y="6"/>
                    <a:pt x="28" y="7"/>
                  </a:cubicBezTo>
                  <a:cubicBezTo>
                    <a:pt x="28" y="7"/>
                    <a:pt x="30" y="6"/>
                    <a:pt x="30" y="7"/>
                  </a:cubicBezTo>
                  <a:cubicBezTo>
                    <a:pt x="31" y="7"/>
                    <a:pt x="31" y="9"/>
                    <a:pt x="32" y="8"/>
                  </a:cubicBezTo>
                  <a:cubicBezTo>
                    <a:pt x="34" y="6"/>
                    <a:pt x="33" y="9"/>
                    <a:pt x="36" y="11"/>
                  </a:cubicBezTo>
                  <a:cubicBezTo>
                    <a:pt x="37" y="12"/>
                    <a:pt x="39" y="11"/>
                    <a:pt x="40" y="11"/>
                  </a:cubicBezTo>
                  <a:cubicBezTo>
                    <a:pt x="41" y="11"/>
                    <a:pt x="43" y="16"/>
                    <a:pt x="49" y="14"/>
                  </a:cubicBezTo>
                  <a:cubicBezTo>
                    <a:pt x="49" y="18"/>
                    <a:pt x="49" y="18"/>
                    <a:pt x="49" y="18"/>
                  </a:cubicBezTo>
                  <a:cubicBezTo>
                    <a:pt x="50" y="19"/>
                    <a:pt x="52" y="17"/>
                    <a:pt x="53" y="18"/>
                  </a:cubicBezTo>
                  <a:cubicBezTo>
                    <a:pt x="53" y="18"/>
                    <a:pt x="52" y="20"/>
                    <a:pt x="53" y="21"/>
                  </a:cubicBezTo>
                  <a:cubicBezTo>
                    <a:pt x="55" y="23"/>
                    <a:pt x="58" y="24"/>
                    <a:pt x="61" y="26"/>
                  </a:cubicBezTo>
                  <a:cubicBezTo>
                    <a:pt x="61" y="28"/>
                    <a:pt x="61" y="30"/>
                    <a:pt x="60" y="31"/>
                  </a:cubicBezTo>
                  <a:cubicBezTo>
                    <a:pt x="58" y="31"/>
                    <a:pt x="57" y="29"/>
                    <a:pt x="57" y="29"/>
                  </a:cubicBezTo>
                  <a:cubicBezTo>
                    <a:pt x="54" y="30"/>
                    <a:pt x="53" y="33"/>
                    <a:pt x="50" y="33"/>
                  </a:cubicBezTo>
                  <a:cubicBezTo>
                    <a:pt x="49" y="34"/>
                    <a:pt x="49" y="35"/>
                    <a:pt x="49" y="36"/>
                  </a:cubicBezTo>
                  <a:cubicBezTo>
                    <a:pt x="46" y="36"/>
                    <a:pt x="46" y="37"/>
                    <a:pt x="46" y="39"/>
                  </a:cubicBezTo>
                  <a:cubicBezTo>
                    <a:pt x="41" y="40"/>
                    <a:pt x="40" y="36"/>
                    <a:pt x="37" y="39"/>
                  </a:cubicBezTo>
                  <a:cubicBezTo>
                    <a:pt x="36" y="39"/>
                    <a:pt x="37" y="41"/>
                    <a:pt x="37" y="41"/>
                  </a:cubicBezTo>
                  <a:cubicBezTo>
                    <a:pt x="37" y="45"/>
                    <a:pt x="32" y="37"/>
                    <a:pt x="32" y="42"/>
                  </a:cubicBezTo>
                  <a:cubicBezTo>
                    <a:pt x="30" y="42"/>
                    <a:pt x="31" y="40"/>
                    <a:pt x="30" y="39"/>
                  </a:cubicBezTo>
                  <a:cubicBezTo>
                    <a:pt x="27" y="42"/>
                    <a:pt x="26" y="38"/>
                    <a:pt x="22" y="39"/>
                  </a:cubicBezTo>
                  <a:cubicBezTo>
                    <a:pt x="22" y="37"/>
                    <a:pt x="21" y="36"/>
                    <a:pt x="19" y="36"/>
                  </a:cubicBezTo>
                  <a:cubicBezTo>
                    <a:pt x="19" y="34"/>
                    <a:pt x="23" y="36"/>
                    <a:pt x="23" y="33"/>
                  </a:cubicBezTo>
                  <a:cubicBezTo>
                    <a:pt x="24" y="30"/>
                    <a:pt x="18" y="33"/>
                    <a:pt x="16" y="32"/>
                  </a:cubicBezTo>
                  <a:cubicBezTo>
                    <a:pt x="15" y="28"/>
                    <a:pt x="19" y="30"/>
                    <a:pt x="21" y="29"/>
                  </a:cubicBezTo>
                  <a:cubicBezTo>
                    <a:pt x="21" y="29"/>
                    <a:pt x="23" y="26"/>
                    <a:pt x="23" y="26"/>
                  </a:cubicBezTo>
                  <a:cubicBezTo>
                    <a:pt x="24" y="26"/>
                    <a:pt x="26" y="29"/>
                    <a:pt x="28" y="28"/>
                  </a:cubicBezTo>
                  <a:cubicBezTo>
                    <a:pt x="28" y="26"/>
                    <a:pt x="26" y="25"/>
                    <a:pt x="26" y="24"/>
                  </a:cubicBezTo>
                  <a:cubicBezTo>
                    <a:pt x="25" y="25"/>
                    <a:pt x="16" y="24"/>
                    <a:pt x="14" y="26"/>
                  </a:cubicBezTo>
                  <a:cubicBezTo>
                    <a:pt x="11" y="29"/>
                    <a:pt x="13" y="26"/>
                    <a:pt x="9" y="25"/>
                  </a:cubicBezTo>
                  <a:cubicBezTo>
                    <a:pt x="5" y="24"/>
                    <a:pt x="2" y="26"/>
                    <a:pt x="7" y="22"/>
                  </a:cubicBezTo>
                  <a:cubicBezTo>
                    <a:pt x="6" y="20"/>
                    <a:pt x="2" y="21"/>
                    <a:pt x="1" y="19"/>
                  </a:cubicBezTo>
                  <a:cubicBezTo>
                    <a:pt x="3" y="17"/>
                    <a:pt x="6" y="13"/>
                    <a:pt x="0" y="15"/>
                  </a:cubicBezTo>
                  <a:cubicBezTo>
                    <a:pt x="0" y="14"/>
                    <a:pt x="1" y="12"/>
                    <a:pt x="4" y="12"/>
                  </a:cubicBezTo>
                  <a:cubicBezTo>
                    <a:pt x="5" y="12"/>
                    <a:pt x="5" y="10"/>
                    <a:pt x="7" y="10"/>
                  </a:cubicBezTo>
                  <a:cubicBezTo>
                    <a:pt x="9" y="10"/>
                    <a:pt x="7" y="7"/>
                    <a:pt x="8" y="5"/>
                  </a:cubicBezTo>
                  <a:cubicBezTo>
                    <a:pt x="8" y="5"/>
                    <a:pt x="10" y="6"/>
                    <a:pt x="11" y="5"/>
                  </a:cubicBezTo>
                  <a:cubicBezTo>
                    <a:pt x="12" y="5"/>
                    <a:pt x="12" y="3"/>
                    <a:pt x="14" y="3"/>
                  </a:cubicBezTo>
                  <a:cubicBezTo>
                    <a:pt x="14" y="1"/>
                    <a:pt x="16" y="2"/>
                    <a:pt x="16" y="0"/>
                  </a:cubicBezTo>
                </a:path>
              </a:pathLst>
            </a:custGeom>
            <a:solidFill>
              <a:srgbClr val="787FA7">
                <a:alpha val="100000"/>
              </a:srgbClr>
            </a:solidFill>
            <a:ln w="9525">
              <a:noFill/>
            </a:ln>
          </p:spPr>
          <p:txBody>
            <a:bodyPr/>
            <a:lstStyle/>
            <a:p>
              <a:endParaRPr lang="zh-CN" altLang="en-US" sz="2400"/>
            </a:p>
          </p:txBody>
        </p:sp>
        <p:sp>
          <p:nvSpPr>
            <p:cNvPr id="6255" name="Freeform 105"/>
            <p:cNvSpPr/>
            <p:nvPr/>
          </p:nvSpPr>
          <p:spPr>
            <a:xfrm>
              <a:off x="3149401" y="165323"/>
              <a:ext cx="252846" cy="136516"/>
            </a:xfrm>
            <a:custGeom>
              <a:avLst/>
              <a:gdLst>
                <a:gd name="txL" fmla="*/ 0 w 82"/>
                <a:gd name="txT" fmla="*/ 0 h 41"/>
                <a:gd name="txR" fmla="*/ 82 w 82"/>
                <a:gd name="txB" fmla="*/ 41 h 41"/>
              </a:gdLst>
              <a:ahLst/>
              <a:cxnLst>
                <a:cxn ang="0">
                  <a:pos x="89421" y="93230"/>
                </a:cxn>
                <a:cxn ang="0">
                  <a:pos x="80171" y="96560"/>
                </a:cxn>
                <a:cxn ang="0">
                  <a:pos x="58586" y="93230"/>
                </a:cxn>
                <a:cxn ang="0">
                  <a:pos x="70920" y="83241"/>
                </a:cxn>
                <a:cxn ang="0">
                  <a:pos x="95588" y="63264"/>
                </a:cxn>
                <a:cxn ang="0">
                  <a:pos x="89421" y="49945"/>
                </a:cxn>
                <a:cxn ang="0">
                  <a:pos x="67837" y="49945"/>
                </a:cxn>
                <a:cxn ang="0">
                  <a:pos x="46252" y="69923"/>
                </a:cxn>
                <a:cxn ang="0">
                  <a:pos x="15417" y="63264"/>
                </a:cxn>
                <a:cxn ang="0">
                  <a:pos x="18501" y="29967"/>
                </a:cxn>
                <a:cxn ang="0">
                  <a:pos x="9250" y="36626"/>
                </a:cxn>
                <a:cxn ang="0">
                  <a:pos x="6167" y="13319"/>
                </a:cxn>
                <a:cxn ang="0">
                  <a:pos x="15417" y="16648"/>
                </a:cxn>
                <a:cxn ang="0">
                  <a:pos x="40085" y="6659"/>
                </a:cxn>
                <a:cxn ang="0">
                  <a:pos x="46252" y="23308"/>
                </a:cxn>
                <a:cxn ang="0">
                  <a:pos x="80171" y="26637"/>
                </a:cxn>
                <a:cxn ang="0">
                  <a:pos x="92505" y="6659"/>
                </a:cxn>
                <a:cxn ang="0">
                  <a:pos x="135673" y="13319"/>
                </a:cxn>
                <a:cxn ang="0">
                  <a:pos x="138757" y="13319"/>
                </a:cxn>
                <a:cxn ang="0">
                  <a:pos x="157258" y="26637"/>
                </a:cxn>
                <a:cxn ang="0">
                  <a:pos x="154174" y="36626"/>
                </a:cxn>
                <a:cxn ang="0">
                  <a:pos x="175759" y="29967"/>
                </a:cxn>
                <a:cxn ang="0">
                  <a:pos x="200427" y="39956"/>
                </a:cxn>
                <a:cxn ang="0">
                  <a:pos x="206594" y="49945"/>
                </a:cxn>
                <a:cxn ang="0">
                  <a:pos x="209677" y="53275"/>
                </a:cxn>
                <a:cxn ang="0">
                  <a:pos x="212761" y="63264"/>
                </a:cxn>
                <a:cxn ang="0">
                  <a:pos x="222011" y="63264"/>
                </a:cxn>
                <a:cxn ang="0">
                  <a:pos x="222011" y="73252"/>
                </a:cxn>
                <a:cxn ang="0">
                  <a:pos x="231262" y="73252"/>
                </a:cxn>
                <a:cxn ang="0">
                  <a:pos x="234345" y="86571"/>
                </a:cxn>
                <a:cxn ang="0">
                  <a:pos x="249763" y="86571"/>
                </a:cxn>
                <a:cxn ang="0">
                  <a:pos x="234345" y="96560"/>
                </a:cxn>
                <a:cxn ang="0">
                  <a:pos x="234345" y="99890"/>
                </a:cxn>
                <a:cxn ang="0">
                  <a:pos x="191176" y="99890"/>
                </a:cxn>
                <a:cxn ang="0">
                  <a:pos x="191176" y="73252"/>
                </a:cxn>
                <a:cxn ang="0">
                  <a:pos x="148007" y="69923"/>
                </a:cxn>
                <a:cxn ang="0">
                  <a:pos x="144924" y="83241"/>
                </a:cxn>
                <a:cxn ang="0">
                  <a:pos x="135673" y="83241"/>
                </a:cxn>
                <a:cxn ang="0">
                  <a:pos x="126423" y="93230"/>
                </a:cxn>
                <a:cxn ang="0">
                  <a:pos x="132590" y="96560"/>
                </a:cxn>
                <a:cxn ang="0">
                  <a:pos x="117173" y="99890"/>
                </a:cxn>
                <a:cxn ang="0">
                  <a:pos x="117173" y="129857"/>
                </a:cxn>
                <a:cxn ang="0">
                  <a:pos x="61670" y="109879"/>
                </a:cxn>
                <a:cxn ang="0">
                  <a:pos x="74004" y="99890"/>
                </a:cxn>
                <a:cxn ang="0">
                  <a:pos x="92505" y="99890"/>
                </a:cxn>
                <a:cxn ang="0">
                  <a:pos x="89421" y="93230"/>
                </a:cxn>
              </a:cxnLst>
              <a:rect l="txL" t="txT" r="txR" b="txB"/>
              <a:pathLst>
                <a:path w="82" h="41">
                  <a:moveTo>
                    <a:pt x="29" y="28"/>
                  </a:moveTo>
                  <a:cubicBezTo>
                    <a:pt x="28" y="25"/>
                    <a:pt x="26" y="29"/>
                    <a:pt x="26" y="29"/>
                  </a:cubicBezTo>
                  <a:cubicBezTo>
                    <a:pt x="24" y="29"/>
                    <a:pt x="22" y="26"/>
                    <a:pt x="19" y="28"/>
                  </a:cubicBezTo>
                  <a:cubicBezTo>
                    <a:pt x="19" y="25"/>
                    <a:pt x="21" y="26"/>
                    <a:pt x="23" y="25"/>
                  </a:cubicBezTo>
                  <a:cubicBezTo>
                    <a:pt x="26" y="23"/>
                    <a:pt x="28" y="20"/>
                    <a:pt x="31" y="19"/>
                  </a:cubicBezTo>
                  <a:cubicBezTo>
                    <a:pt x="31" y="18"/>
                    <a:pt x="28" y="18"/>
                    <a:pt x="29" y="15"/>
                  </a:cubicBezTo>
                  <a:cubicBezTo>
                    <a:pt x="26" y="14"/>
                    <a:pt x="23" y="19"/>
                    <a:pt x="22" y="15"/>
                  </a:cubicBezTo>
                  <a:cubicBezTo>
                    <a:pt x="20" y="17"/>
                    <a:pt x="17" y="19"/>
                    <a:pt x="15" y="21"/>
                  </a:cubicBezTo>
                  <a:cubicBezTo>
                    <a:pt x="10" y="21"/>
                    <a:pt x="10" y="18"/>
                    <a:pt x="5" y="19"/>
                  </a:cubicBezTo>
                  <a:cubicBezTo>
                    <a:pt x="8" y="17"/>
                    <a:pt x="8" y="14"/>
                    <a:pt x="6" y="9"/>
                  </a:cubicBezTo>
                  <a:cubicBezTo>
                    <a:pt x="5" y="9"/>
                    <a:pt x="4" y="10"/>
                    <a:pt x="3" y="11"/>
                  </a:cubicBezTo>
                  <a:cubicBezTo>
                    <a:pt x="0" y="11"/>
                    <a:pt x="3" y="6"/>
                    <a:pt x="2" y="4"/>
                  </a:cubicBezTo>
                  <a:cubicBezTo>
                    <a:pt x="4" y="4"/>
                    <a:pt x="4" y="4"/>
                    <a:pt x="5" y="5"/>
                  </a:cubicBezTo>
                  <a:cubicBezTo>
                    <a:pt x="6" y="2"/>
                    <a:pt x="13" y="6"/>
                    <a:pt x="13" y="2"/>
                  </a:cubicBezTo>
                  <a:cubicBezTo>
                    <a:pt x="15" y="3"/>
                    <a:pt x="14" y="5"/>
                    <a:pt x="15" y="7"/>
                  </a:cubicBezTo>
                  <a:cubicBezTo>
                    <a:pt x="20" y="8"/>
                    <a:pt x="25" y="0"/>
                    <a:pt x="26" y="8"/>
                  </a:cubicBezTo>
                  <a:cubicBezTo>
                    <a:pt x="30" y="8"/>
                    <a:pt x="30" y="6"/>
                    <a:pt x="30" y="2"/>
                  </a:cubicBezTo>
                  <a:cubicBezTo>
                    <a:pt x="34" y="4"/>
                    <a:pt x="38" y="3"/>
                    <a:pt x="44" y="4"/>
                  </a:cubicBezTo>
                  <a:cubicBezTo>
                    <a:pt x="45" y="4"/>
                    <a:pt x="45" y="6"/>
                    <a:pt x="45" y="4"/>
                  </a:cubicBezTo>
                  <a:cubicBezTo>
                    <a:pt x="48" y="4"/>
                    <a:pt x="46" y="10"/>
                    <a:pt x="51" y="8"/>
                  </a:cubicBezTo>
                  <a:cubicBezTo>
                    <a:pt x="51" y="9"/>
                    <a:pt x="50" y="9"/>
                    <a:pt x="50" y="11"/>
                  </a:cubicBezTo>
                  <a:cubicBezTo>
                    <a:pt x="52" y="10"/>
                    <a:pt x="57" y="12"/>
                    <a:pt x="57" y="9"/>
                  </a:cubicBezTo>
                  <a:cubicBezTo>
                    <a:pt x="58" y="11"/>
                    <a:pt x="59" y="13"/>
                    <a:pt x="65" y="12"/>
                  </a:cubicBezTo>
                  <a:cubicBezTo>
                    <a:pt x="63" y="15"/>
                    <a:pt x="64" y="14"/>
                    <a:pt x="67" y="15"/>
                  </a:cubicBezTo>
                  <a:cubicBezTo>
                    <a:pt x="67" y="15"/>
                    <a:pt x="66" y="16"/>
                    <a:pt x="68" y="16"/>
                  </a:cubicBezTo>
                  <a:cubicBezTo>
                    <a:pt x="70" y="17"/>
                    <a:pt x="68" y="18"/>
                    <a:pt x="69" y="19"/>
                  </a:cubicBezTo>
                  <a:cubicBezTo>
                    <a:pt x="70" y="20"/>
                    <a:pt x="72" y="19"/>
                    <a:pt x="72" y="19"/>
                  </a:cubicBezTo>
                  <a:cubicBezTo>
                    <a:pt x="73" y="20"/>
                    <a:pt x="72" y="22"/>
                    <a:pt x="72" y="22"/>
                  </a:cubicBezTo>
                  <a:cubicBezTo>
                    <a:pt x="73" y="23"/>
                    <a:pt x="75" y="22"/>
                    <a:pt x="75" y="22"/>
                  </a:cubicBezTo>
                  <a:cubicBezTo>
                    <a:pt x="76" y="23"/>
                    <a:pt x="75" y="25"/>
                    <a:pt x="76" y="26"/>
                  </a:cubicBezTo>
                  <a:cubicBezTo>
                    <a:pt x="79" y="27"/>
                    <a:pt x="80" y="24"/>
                    <a:pt x="81" y="26"/>
                  </a:cubicBezTo>
                  <a:cubicBezTo>
                    <a:pt x="82" y="30"/>
                    <a:pt x="77" y="28"/>
                    <a:pt x="76" y="29"/>
                  </a:cubicBezTo>
                  <a:cubicBezTo>
                    <a:pt x="76" y="29"/>
                    <a:pt x="76" y="30"/>
                    <a:pt x="76" y="30"/>
                  </a:cubicBezTo>
                  <a:cubicBezTo>
                    <a:pt x="73" y="32"/>
                    <a:pt x="67" y="30"/>
                    <a:pt x="62" y="30"/>
                  </a:cubicBezTo>
                  <a:cubicBezTo>
                    <a:pt x="61" y="26"/>
                    <a:pt x="62" y="27"/>
                    <a:pt x="62" y="22"/>
                  </a:cubicBezTo>
                  <a:cubicBezTo>
                    <a:pt x="61" y="18"/>
                    <a:pt x="51" y="18"/>
                    <a:pt x="48" y="21"/>
                  </a:cubicBezTo>
                  <a:cubicBezTo>
                    <a:pt x="46" y="21"/>
                    <a:pt x="48" y="24"/>
                    <a:pt x="47" y="25"/>
                  </a:cubicBezTo>
                  <a:cubicBezTo>
                    <a:pt x="47" y="25"/>
                    <a:pt x="44" y="24"/>
                    <a:pt x="44" y="25"/>
                  </a:cubicBezTo>
                  <a:cubicBezTo>
                    <a:pt x="43" y="26"/>
                    <a:pt x="44" y="28"/>
                    <a:pt x="41" y="28"/>
                  </a:cubicBezTo>
                  <a:cubicBezTo>
                    <a:pt x="41" y="29"/>
                    <a:pt x="42" y="29"/>
                    <a:pt x="43" y="29"/>
                  </a:cubicBezTo>
                  <a:cubicBezTo>
                    <a:pt x="42" y="31"/>
                    <a:pt x="40" y="30"/>
                    <a:pt x="38" y="30"/>
                  </a:cubicBezTo>
                  <a:cubicBezTo>
                    <a:pt x="37" y="35"/>
                    <a:pt x="38" y="34"/>
                    <a:pt x="38" y="39"/>
                  </a:cubicBezTo>
                  <a:cubicBezTo>
                    <a:pt x="34" y="40"/>
                    <a:pt x="21" y="41"/>
                    <a:pt x="20" y="33"/>
                  </a:cubicBezTo>
                  <a:cubicBezTo>
                    <a:pt x="23" y="33"/>
                    <a:pt x="24" y="32"/>
                    <a:pt x="24" y="30"/>
                  </a:cubicBezTo>
                  <a:cubicBezTo>
                    <a:pt x="28" y="30"/>
                    <a:pt x="27" y="33"/>
                    <a:pt x="30" y="30"/>
                  </a:cubicBezTo>
                  <a:cubicBezTo>
                    <a:pt x="29" y="29"/>
                    <a:pt x="26" y="28"/>
                    <a:pt x="29" y="28"/>
                  </a:cubicBezTo>
                </a:path>
              </a:pathLst>
            </a:custGeom>
            <a:solidFill>
              <a:srgbClr val="787FA7">
                <a:alpha val="100000"/>
              </a:srgbClr>
            </a:solidFill>
            <a:ln w="9525">
              <a:noFill/>
            </a:ln>
          </p:spPr>
          <p:txBody>
            <a:bodyPr/>
            <a:lstStyle/>
            <a:p>
              <a:endParaRPr lang="zh-CN" altLang="en-US" sz="2400"/>
            </a:p>
          </p:txBody>
        </p:sp>
        <p:sp>
          <p:nvSpPr>
            <p:cNvPr id="6256" name="Freeform 106"/>
            <p:cNvSpPr/>
            <p:nvPr/>
          </p:nvSpPr>
          <p:spPr>
            <a:xfrm>
              <a:off x="791467" y="273034"/>
              <a:ext cx="119955" cy="66379"/>
            </a:xfrm>
            <a:custGeom>
              <a:avLst/>
              <a:gdLst>
                <a:gd name="txL" fmla="*/ 0 w 39"/>
                <a:gd name="txT" fmla="*/ 0 h 20"/>
                <a:gd name="txR" fmla="*/ 39 w 39"/>
                <a:gd name="txB" fmla="*/ 20 h 20"/>
              </a:gdLst>
              <a:ahLst/>
              <a:cxnLst>
                <a:cxn ang="0">
                  <a:pos x="116879" y="9957"/>
                </a:cxn>
                <a:cxn ang="0">
                  <a:pos x="116879" y="23233"/>
                </a:cxn>
                <a:cxn ang="0">
                  <a:pos x="110728" y="23233"/>
                </a:cxn>
                <a:cxn ang="0">
                  <a:pos x="110728" y="36508"/>
                </a:cxn>
                <a:cxn ang="0">
                  <a:pos x="95349" y="46465"/>
                </a:cxn>
                <a:cxn ang="0">
                  <a:pos x="83046" y="33190"/>
                </a:cxn>
                <a:cxn ang="0">
                  <a:pos x="70743" y="43146"/>
                </a:cxn>
                <a:cxn ang="0">
                  <a:pos x="52288" y="59741"/>
                </a:cxn>
                <a:cxn ang="0">
                  <a:pos x="6152" y="59741"/>
                </a:cxn>
                <a:cxn ang="0">
                  <a:pos x="0" y="43146"/>
                </a:cxn>
                <a:cxn ang="0">
                  <a:pos x="18455" y="46465"/>
                </a:cxn>
                <a:cxn ang="0">
                  <a:pos x="36909" y="33190"/>
                </a:cxn>
                <a:cxn ang="0">
                  <a:pos x="43061" y="23233"/>
                </a:cxn>
                <a:cxn ang="0">
                  <a:pos x="58440" y="19914"/>
                </a:cxn>
                <a:cxn ang="0">
                  <a:pos x="61515" y="19914"/>
                </a:cxn>
                <a:cxn ang="0">
                  <a:pos x="70743" y="9957"/>
                </a:cxn>
                <a:cxn ang="0">
                  <a:pos x="86122" y="9957"/>
                </a:cxn>
                <a:cxn ang="0">
                  <a:pos x="116879" y="9957"/>
                </a:cxn>
              </a:cxnLst>
              <a:rect l="txL" t="txT" r="txR" b="txB"/>
              <a:pathLst>
                <a:path w="39" h="20">
                  <a:moveTo>
                    <a:pt x="38" y="3"/>
                  </a:moveTo>
                  <a:cubicBezTo>
                    <a:pt x="38" y="3"/>
                    <a:pt x="39" y="6"/>
                    <a:pt x="38" y="7"/>
                  </a:cubicBezTo>
                  <a:cubicBezTo>
                    <a:pt x="38" y="7"/>
                    <a:pt x="36" y="6"/>
                    <a:pt x="36" y="7"/>
                  </a:cubicBezTo>
                  <a:cubicBezTo>
                    <a:pt x="35" y="7"/>
                    <a:pt x="37" y="11"/>
                    <a:pt x="36" y="11"/>
                  </a:cubicBezTo>
                  <a:cubicBezTo>
                    <a:pt x="34" y="11"/>
                    <a:pt x="32" y="9"/>
                    <a:pt x="31" y="14"/>
                  </a:cubicBezTo>
                  <a:cubicBezTo>
                    <a:pt x="29" y="14"/>
                    <a:pt x="30" y="9"/>
                    <a:pt x="27" y="10"/>
                  </a:cubicBezTo>
                  <a:cubicBezTo>
                    <a:pt x="24" y="9"/>
                    <a:pt x="25" y="12"/>
                    <a:pt x="23" y="13"/>
                  </a:cubicBezTo>
                  <a:cubicBezTo>
                    <a:pt x="21" y="15"/>
                    <a:pt x="17" y="14"/>
                    <a:pt x="17" y="18"/>
                  </a:cubicBezTo>
                  <a:cubicBezTo>
                    <a:pt x="11" y="20"/>
                    <a:pt x="8" y="19"/>
                    <a:pt x="2" y="18"/>
                  </a:cubicBezTo>
                  <a:cubicBezTo>
                    <a:pt x="2" y="16"/>
                    <a:pt x="0" y="15"/>
                    <a:pt x="0" y="13"/>
                  </a:cubicBezTo>
                  <a:cubicBezTo>
                    <a:pt x="2" y="14"/>
                    <a:pt x="4" y="14"/>
                    <a:pt x="6" y="14"/>
                  </a:cubicBezTo>
                  <a:cubicBezTo>
                    <a:pt x="9" y="14"/>
                    <a:pt x="9" y="10"/>
                    <a:pt x="12" y="10"/>
                  </a:cubicBezTo>
                  <a:cubicBezTo>
                    <a:pt x="12" y="10"/>
                    <a:pt x="14" y="6"/>
                    <a:pt x="14" y="7"/>
                  </a:cubicBezTo>
                  <a:cubicBezTo>
                    <a:pt x="17" y="10"/>
                    <a:pt x="15" y="6"/>
                    <a:pt x="19" y="6"/>
                  </a:cubicBezTo>
                  <a:cubicBezTo>
                    <a:pt x="19" y="5"/>
                    <a:pt x="20" y="6"/>
                    <a:pt x="20" y="6"/>
                  </a:cubicBezTo>
                  <a:cubicBezTo>
                    <a:pt x="21" y="5"/>
                    <a:pt x="23" y="3"/>
                    <a:pt x="23" y="3"/>
                  </a:cubicBezTo>
                  <a:cubicBezTo>
                    <a:pt x="25" y="2"/>
                    <a:pt x="27" y="3"/>
                    <a:pt x="28" y="3"/>
                  </a:cubicBezTo>
                  <a:cubicBezTo>
                    <a:pt x="30" y="2"/>
                    <a:pt x="35" y="0"/>
                    <a:pt x="38" y="3"/>
                  </a:cubicBezTo>
                </a:path>
              </a:pathLst>
            </a:custGeom>
            <a:solidFill>
              <a:srgbClr val="787FA7">
                <a:alpha val="100000"/>
              </a:srgbClr>
            </a:solidFill>
            <a:ln w="9525">
              <a:noFill/>
            </a:ln>
          </p:spPr>
          <p:txBody>
            <a:bodyPr/>
            <a:lstStyle/>
            <a:p>
              <a:endParaRPr lang="zh-CN" altLang="en-US" sz="2400"/>
            </a:p>
          </p:txBody>
        </p:sp>
        <p:sp>
          <p:nvSpPr>
            <p:cNvPr id="6257" name="Freeform 107"/>
            <p:cNvSpPr/>
            <p:nvPr/>
          </p:nvSpPr>
          <p:spPr>
            <a:xfrm>
              <a:off x="1119578" y="298082"/>
              <a:ext cx="119955" cy="67632"/>
            </a:xfrm>
            <a:custGeom>
              <a:avLst/>
              <a:gdLst>
                <a:gd name="txL" fmla="*/ 0 w 39"/>
                <a:gd name="txT" fmla="*/ 0 h 20"/>
                <a:gd name="txR" fmla="*/ 39 w 39"/>
                <a:gd name="txB" fmla="*/ 20 h 20"/>
              </a:gdLst>
              <a:ahLst/>
              <a:cxnLst>
                <a:cxn ang="0">
                  <a:pos x="107652" y="6763"/>
                </a:cxn>
                <a:cxn ang="0">
                  <a:pos x="119955" y="47342"/>
                </a:cxn>
                <a:cxn ang="0">
                  <a:pos x="110728" y="43961"/>
                </a:cxn>
                <a:cxn ang="0">
                  <a:pos x="110728" y="57487"/>
                </a:cxn>
                <a:cxn ang="0">
                  <a:pos x="95349" y="64250"/>
                </a:cxn>
                <a:cxn ang="0">
                  <a:pos x="89197" y="67632"/>
                </a:cxn>
                <a:cxn ang="0">
                  <a:pos x="76894" y="67632"/>
                </a:cxn>
                <a:cxn ang="0">
                  <a:pos x="76894" y="47342"/>
                </a:cxn>
                <a:cxn ang="0">
                  <a:pos x="33833" y="43961"/>
                </a:cxn>
                <a:cxn ang="0">
                  <a:pos x="0" y="20290"/>
                </a:cxn>
                <a:cxn ang="0">
                  <a:pos x="3076" y="10145"/>
                </a:cxn>
                <a:cxn ang="0">
                  <a:pos x="12303" y="16908"/>
                </a:cxn>
                <a:cxn ang="0">
                  <a:pos x="33833" y="23671"/>
                </a:cxn>
                <a:cxn ang="0">
                  <a:pos x="43061" y="23671"/>
                </a:cxn>
                <a:cxn ang="0">
                  <a:pos x="46137" y="33816"/>
                </a:cxn>
                <a:cxn ang="0">
                  <a:pos x="49212" y="16908"/>
                </a:cxn>
                <a:cxn ang="0">
                  <a:pos x="58440" y="23671"/>
                </a:cxn>
                <a:cxn ang="0">
                  <a:pos x="107652" y="6763"/>
                </a:cxn>
              </a:cxnLst>
              <a:rect l="txL" t="txT" r="txR" b="txB"/>
              <a:pathLst>
                <a:path w="39" h="20">
                  <a:moveTo>
                    <a:pt x="35" y="2"/>
                  </a:moveTo>
                  <a:cubicBezTo>
                    <a:pt x="33" y="9"/>
                    <a:pt x="39" y="9"/>
                    <a:pt x="39" y="14"/>
                  </a:cubicBezTo>
                  <a:cubicBezTo>
                    <a:pt x="38" y="15"/>
                    <a:pt x="37" y="12"/>
                    <a:pt x="36" y="13"/>
                  </a:cubicBezTo>
                  <a:cubicBezTo>
                    <a:pt x="35" y="14"/>
                    <a:pt x="37" y="17"/>
                    <a:pt x="36" y="17"/>
                  </a:cubicBezTo>
                  <a:cubicBezTo>
                    <a:pt x="35" y="18"/>
                    <a:pt x="32" y="18"/>
                    <a:pt x="31" y="19"/>
                  </a:cubicBezTo>
                  <a:cubicBezTo>
                    <a:pt x="30" y="19"/>
                    <a:pt x="30" y="20"/>
                    <a:pt x="29" y="20"/>
                  </a:cubicBezTo>
                  <a:cubicBezTo>
                    <a:pt x="28" y="20"/>
                    <a:pt x="26" y="20"/>
                    <a:pt x="25" y="20"/>
                  </a:cubicBezTo>
                  <a:cubicBezTo>
                    <a:pt x="23" y="18"/>
                    <a:pt x="23" y="16"/>
                    <a:pt x="25" y="14"/>
                  </a:cubicBezTo>
                  <a:cubicBezTo>
                    <a:pt x="20" y="17"/>
                    <a:pt x="17" y="13"/>
                    <a:pt x="11" y="13"/>
                  </a:cubicBezTo>
                  <a:cubicBezTo>
                    <a:pt x="10" y="8"/>
                    <a:pt x="3" y="9"/>
                    <a:pt x="0" y="6"/>
                  </a:cubicBezTo>
                  <a:cubicBezTo>
                    <a:pt x="0" y="6"/>
                    <a:pt x="1" y="3"/>
                    <a:pt x="1" y="3"/>
                  </a:cubicBezTo>
                  <a:cubicBezTo>
                    <a:pt x="3" y="2"/>
                    <a:pt x="3" y="4"/>
                    <a:pt x="4" y="5"/>
                  </a:cubicBezTo>
                  <a:cubicBezTo>
                    <a:pt x="6" y="5"/>
                    <a:pt x="10" y="6"/>
                    <a:pt x="11" y="7"/>
                  </a:cubicBezTo>
                  <a:cubicBezTo>
                    <a:pt x="11" y="8"/>
                    <a:pt x="13" y="7"/>
                    <a:pt x="14" y="7"/>
                  </a:cubicBezTo>
                  <a:cubicBezTo>
                    <a:pt x="14" y="8"/>
                    <a:pt x="13" y="11"/>
                    <a:pt x="15" y="10"/>
                  </a:cubicBezTo>
                  <a:cubicBezTo>
                    <a:pt x="19" y="9"/>
                    <a:pt x="13" y="6"/>
                    <a:pt x="16" y="5"/>
                  </a:cubicBezTo>
                  <a:cubicBezTo>
                    <a:pt x="19" y="3"/>
                    <a:pt x="19" y="7"/>
                    <a:pt x="19" y="7"/>
                  </a:cubicBezTo>
                  <a:cubicBezTo>
                    <a:pt x="24" y="7"/>
                    <a:pt x="26" y="0"/>
                    <a:pt x="35" y="2"/>
                  </a:cubicBezTo>
                </a:path>
              </a:pathLst>
            </a:custGeom>
            <a:solidFill>
              <a:srgbClr val="787FA7">
                <a:alpha val="100000"/>
              </a:srgbClr>
            </a:solidFill>
            <a:ln w="9525">
              <a:noFill/>
            </a:ln>
          </p:spPr>
          <p:txBody>
            <a:bodyPr/>
            <a:lstStyle/>
            <a:p>
              <a:endParaRPr lang="zh-CN" altLang="en-US" sz="2400"/>
            </a:p>
          </p:txBody>
        </p:sp>
        <p:sp>
          <p:nvSpPr>
            <p:cNvPr id="6258" name="Freeform 108"/>
            <p:cNvSpPr/>
            <p:nvPr/>
          </p:nvSpPr>
          <p:spPr>
            <a:xfrm>
              <a:off x="886725" y="301839"/>
              <a:ext cx="212861" cy="86419"/>
            </a:xfrm>
            <a:custGeom>
              <a:avLst/>
              <a:gdLst>
                <a:gd name="txL" fmla="*/ 0 w 69"/>
                <a:gd name="txT" fmla="*/ 0 h 26"/>
                <a:gd name="txR" fmla="*/ 69 w 69"/>
                <a:gd name="txB" fmla="*/ 26 h 26"/>
              </a:gdLst>
              <a:ahLst/>
              <a:cxnLst>
                <a:cxn ang="0">
                  <a:pos x="95633" y="29914"/>
                </a:cxn>
                <a:cxn ang="0">
                  <a:pos x="138822" y="49857"/>
                </a:cxn>
                <a:cxn ang="0">
                  <a:pos x="138822" y="26590"/>
                </a:cxn>
                <a:cxn ang="0">
                  <a:pos x="126483" y="6648"/>
                </a:cxn>
                <a:cxn ang="0">
                  <a:pos x="157332" y="3324"/>
                </a:cxn>
                <a:cxn ang="0">
                  <a:pos x="166587" y="13295"/>
                </a:cxn>
                <a:cxn ang="0">
                  <a:pos x="166587" y="19943"/>
                </a:cxn>
                <a:cxn ang="0">
                  <a:pos x="182012" y="36562"/>
                </a:cxn>
                <a:cxn ang="0">
                  <a:pos x="194351" y="26590"/>
                </a:cxn>
                <a:cxn ang="0">
                  <a:pos x="209776" y="36562"/>
                </a:cxn>
                <a:cxn ang="0">
                  <a:pos x="212861" y="43210"/>
                </a:cxn>
                <a:cxn ang="0">
                  <a:pos x="209776" y="63152"/>
                </a:cxn>
                <a:cxn ang="0">
                  <a:pos x="182012" y="66476"/>
                </a:cxn>
                <a:cxn ang="0">
                  <a:pos x="166587" y="63152"/>
                </a:cxn>
                <a:cxn ang="0">
                  <a:pos x="126483" y="73124"/>
                </a:cxn>
                <a:cxn ang="0">
                  <a:pos x="117228" y="73124"/>
                </a:cxn>
                <a:cxn ang="0">
                  <a:pos x="104888" y="76448"/>
                </a:cxn>
                <a:cxn ang="0">
                  <a:pos x="61699" y="86419"/>
                </a:cxn>
                <a:cxn ang="0">
                  <a:pos x="101803" y="73124"/>
                </a:cxn>
                <a:cxn ang="0">
                  <a:pos x="80208" y="63152"/>
                </a:cxn>
                <a:cxn ang="0">
                  <a:pos x="61699" y="53181"/>
                </a:cxn>
                <a:cxn ang="0">
                  <a:pos x="43189" y="63152"/>
                </a:cxn>
                <a:cxn ang="0">
                  <a:pos x="30849" y="59829"/>
                </a:cxn>
                <a:cxn ang="0">
                  <a:pos x="0" y="53181"/>
                </a:cxn>
                <a:cxn ang="0">
                  <a:pos x="9255" y="43210"/>
                </a:cxn>
                <a:cxn ang="0">
                  <a:pos x="15425" y="29914"/>
                </a:cxn>
                <a:cxn ang="0">
                  <a:pos x="30849" y="26590"/>
                </a:cxn>
                <a:cxn ang="0">
                  <a:pos x="27764" y="16619"/>
                </a:cxn>
                <a:cxn ang="0">
                  <a:pos x="37019" y="16619"/>
                </a:cxn>
                <a:cxn ang="0">
                  <a:pos x="49359" y="13295"/>
                </a:cxn>
                <a:cxn ang="0">
                  <a:pos x="70954" y="16619"/>
                </a:cxn>
                <a:cxn ang="0">
                  <a:pos x="74039" y="26590"/>
                </a:cxn>
                <a:cxn ang="0">
                  <a:pos x="83293" y="26590"/>
                </a:cxn>
                <a:cxn ang="0">
                  <a:pos x="83293" y="39886"/>
                </a:cxn>
                <a:cxn ang="0">
                  <a:pos x="95633" y="29914"/>
                </a:cxn>
              </a:cxnLst>
              <a:rect l="txL" t="txT" r="txR" b="txB"/>
              <a:pathLst>
                <a:path w="69" h="26">
                  <a:moveTo>
                    <a:pt x="31" y="9"/>
                  </a:moveTo>
                  <a:cubicBezTo>
                    <a:pt x="30" y="14"/>
                    <a:pt x="43" y="12"/>
                    <a:pt x="45" y="15"/>
                  </a:cubicBezTo>
                  <a:cubicBezTo>
                    <a:pt x="48" y="9"/>
                    <a:pt x="36" y="8"/>
                    <a:pt x="45" y="8"/>
                  </a:cubicBezTo>
                  <a:cubicBezTo>
                    <a:pt x="47" y="2"/>
                    <a:pt x="39" y="7"/>
                    <a:pt x="41" y="2"/>
                  </a:cubicBezTo>
                  <a:cubicBezTo>
                    <a:pt x="45" y="3"/>
                    <a:pt x="46" y="0"/>
                    <a:pt x="51" y="1"/>
                  </a:cubicBezTo>
                  <a:cubicBezTo>
                    <a:pt x="50" y="4"/>
                    <a:pt x="53" y="3"/>
                    <a:pt x="54" y="4"/>
                  </a:cubicBezTo>
                  <a:cubicBezTo>
                    <a:pt x="54" y="4"/>
                    <a:pt x="53" y="6"/>
                    <a:pt x="54" y="6"/>
                  </a:cubicBezTo>
                  <a:cubicBezTo>
                    <a:pt x="55" y="7"/>
                    <a:pt x="57" y="8"/>
                    <a:pt x="59" y="11"/>
                  </a:cubicBezTo>
                  <a:cubicBezTo>
                    <a:pt x="61" y="10"/>
                    <a:pt x="61" y="7"/>
                    <a:pt x="63" y="8"/>
                  </a:cubicBezTo>
                  <a:cubicBezTo>
                    <a:pt x="66" y="8"/>
                    <a:pt x="67" y="9"/>
                    <a:pt x="68" y="11"/>
                  </a:cubicBezTo>
                  <a:cubicBezTo>
                    <a:pt x="68" y="11"/>
                    <a:pt x="69" y="13"/>
                    <a:pt x="69" y="13"/>
                  </a:cubicBezTo>
                  <a:cubicBezTo>
                    <a:pt x="67" y="15"/>
                    <a:pt x="69" y="14"/>
                    <a:pt x="68" y="19"/>
                  </a:cubicBezTo>
                  <a:cubicBezTo>
                    <a:pt x="65" y="16"/>
                    <a:pt x="62" y="20"/>
                    <a:pt x="59" y="20"/>
                  </a:cubicBezTo>
                  <a:cubicBezTo>
                    <a:pt x="57" y="21"/>
                    <a:pt x="56" y="19"/>
                    <a:pt x="54" y="19"/>
                  </a:cubicBezTo>
                  <a:cubicBezTo>
                    <a:pt x="50" y="19"/>
                    <a:pt x="44" y="21"/>
                    <a:pt x="41" y="22"/>
                  </a:cubicBezTo>
                  <a:cubicBezTo>
                    <a:pt x="40" y="22"/>
                    <a:pt x="38" y="21"/>
                    <a:pt x="38" y="22"/>
                  </a:cubicBezTo>
                  <a:cubicBezTo>
                    <a:pt x="37" y="23"/>
                    <a:pt x="36" y="22"/>
                    <a:pt x="34" y="23"/>
                  </a:cubicBezTo>
                  <a:cubicBezTo>
                    <a:pt x="32" y="24"/>
                    <a:pt x="25" y="26"/>
                    <a:pt x="20" y="26"/>
                  </a:cubicBezTo>
                  <a:cubicBezTo>
                    <a:pt x="21" y="21"/>
                    <a:pt x="27" y="22"/>
                    <a:pt x="33" y="22"/>
                  </a:cubicBezTo>
                  <a:cubicBezTo>
                    <a:pt x="33" y="16"/>
                    <a:pt x="28" y="20"/>
                    <a:pt x="26" y="19"/>
                  </a:cubicBezTo>
                  <a:cubicBezTo>
                    <a:pt x="23" y="18"/>
                    <a:pt x="22" y="18"/>
                    <a:pt x="20" y="16"/>
                  </a:cubicBezTo>
                  <a:cubicBezTo>
                    <a:pt x="17" y="15"/>
                    <a:pt x="17" y="19"/>
                    <a:pt x="14" y="19"/>
                  </a:cubicBezTo>
                  <a:cubicBezTo>
                    <a:pt x="12" y="19"/>
                    <a:pt x="12" y="18"/>
                    <a:pt x="10" y="18"/>
                  </a:cubicBezTo>
                  <a:cubicBezTo>
                    <a:pt x="7" y="17"/>
                    <a:pt x="3" y="19"/>
                    <a:pt x="0" y="16"/>
                  </a:cubicBezTo>
                  <a:cubicBezTo>
                    <a:pt x="0" y="14"/>
                    <a:pt x="2" y="14"/>
                    <a:pt x="3" y="13"/>
                  </a:cubicBezTo>
                  <a:cubicBezTo>
                    <a:pt x="3" y="13"/>
                    <a:pt x="4" y="9"/>
                    <a:pt x="5" y="9"/>
                  </a:cubicBezTo>
                  <a:cubicBezTo>
                    <a:pt x="6" y="8"/>
                    <a:pt x="9" y="9"/>
                    <a:pt x="10" y="8"/>
                  </a:cubicBezTo>
                  <a:cubicBezTo>
                    <a:pt x="11" y="7"/>
                    <a:pt x="5" y="6"/>
                    <a:pt x="9" y="5"/>
                  </a:cubicBezTo>
                  <a:cubicBezTo>
                    <a:pt x="10" y="5"/>
                    <a:pt x="11" y="5"/>
                    <a:pt x="12" y="5"/>
                  </a:cubicBezTo>
                  <a:cubicBezTo>
                    <a:pt x="13" y="5"/>
                    <a:pt x="14" y="4"/>
                    <a:pt x="16" y="4"/>
                  </a:cubicBezTo>
                  <a:cubicBezTo>
                    <a:pt x="17" y="4"/>
                    <a:pt x="22" y="4"/>
                    <a:pt x="23" y="5"/>
                  </a:cubicBezTo>
                  <a:cubicBezTo>
                    <a:pt x="24" y="6"/>
                    <a:pt x="23" y="7"/>
                    <a:pt x="24" y="8"/>
                  </a:cubicBezTo>
                  <a:cubicBezTo>
                    <a:pt x="25" y="8"/>
                    <a:pt x="27" y="7"/>
                    <a:pt x="27" y="8"/>
                  </a:cubicBezTo>
                  <a:cubicBezTo>
                    <a:pt x="28" y="9"/>
                    <a:pt x="24" y="13"/>
                    <a:pt x="27" y="12"/>
                  </a:cubicBezTo>
                  <a:cubicBezTo>
                    <a:pt x="28" y="12"/>
                    <a:pt x="29" y="8"/>
                    <a:pt x="31" y="9"/>
                  </a:cubicBezTo>
                </a:path>
              </a:pathLst>
            </a:custGeom>
            <a:solidFill>
              <a:srgbClr val="787FA7">
                <a:alpha val="100000"/>
              </a:srgbClr>
            </a:solidFill>
            <a:ln w="9525">
              <a:noFill/>
            </a:ln>
          </p:spPr>
          <p:txBody>
            <a:bodyPr/>
            <a:lstStyle/>
            <a:p>
              <a:endParaRPr lang="zh-CN" altLang="en-US" sz="2400"/>
            </a:p>
          </p:txBody>
        </p:sp>
        <p:sp>
          <p:nvSpPr>
            <p:cNvPr id="6259" name="Freeform 109"/>
            <p:cNvSpPr/>
            <p:nvPr/>
          </p:nvSpPr>
          <p:spPr>
            <a:xfrm>
              <a:off x="742074" y="388259"/>
              <a:ext cx="169348" cy="123992"/>
            </a:xfrm>
            <a:custGeom>
              <a:avLst/>
              <a:gdLst>
                <a:gd name="txL" fmla="*/ 0 w 55"/>
                <a:gd name="txT" fmla="*/ 0 h 37"/>
                <a:gd name="txR" fmla="*/ 55 w 55"/>
                <a:gd name="txB" fmla="*/ 37 h 37"/>
              </a:gdLst>
              <a:ahLst/>
              <a:cxnLst>
                <a:cxn ang="0">
                  <a:pos x="21553" y="3351"/>
                </a:cxn>
                <a:cxn ang="0">
                  <a:pos x="92372" y="10053"/>
                </a:cxn>
                <a:cxn ang="0">
                  <a:pos x="101609" y="10053"/>
                </a:cxn>
                <a:cxn ang="0">
                  <a:pos x="120083" y="13405"/>
                </a:cxn>
                <a:cxn ang="0">
                  <a:pos x="135478" y="13405"/>
                </a:cxn>
                <a:cxn ang="0">
                  <a:pos x="141637" y="20107"/>
                </a:cxn>
                <a:cxn ang="0">
                  <a:pos x="166269" y="36862"/>
                </a:cxn>
                <a:cxn ang="0">
                  <a:pos x="129320" y="46916"/>
                </a:cxn>
                <a:cxn ang="0">
                  <a:pos x="123162" y="56969"/>
                </a:cxn>
                <a:cxn ang="0">
                  <a:pos x="113925" y="50267"/>
                </a:cxn>
                <a:cxn ang="0">
                  <a:pos x="110846" y="56969"/>
                </a:cxn>
                <a:cxn ang="0">
                  <a:pos x="113925" y="60320"/>
                </a:cxn>
                <a:cxn ang="0">
                  <a:pos x="107767" y="67023"/>
                </a:cxn>
                <a:cxn ang="0">
                  <a:pos x="107767" y="73725"/>
                </a:cxn>
                <a:cxn ang="0">
                  <a:pos x="98530" y="73725"/>
                </a:cxn>
                <a:cxn ang="0">
                  <a:pos x="89293" y="83778"/>
                </a:cxn>
                <a:cxn ang="0">
                  <a:pos x="89293" y="103885"/>
                </a:cxn>
                <a:cxn ang="0">
                  <a:pos x="36949" y="117290"/>
                </a:cxn>
                <a:cxn ang="0">
                  <a:pos x="0" y="90481"/>
                </a:cxn>
                <a:cxn ang="0">
                  <a:pos x="12316" y="80427"/>
                </a:cxn>
                <a:cxn ang="0">
                  <a:pos x="15395" y="70374"/>
                </a:cxn>
                <a:cxn ang="0">
                  <a:pos x="12316" y="50267"/>
                </a:cxn>
                <a:cxn ang="0">
                  <a:pos x="21553" y="46916"/>
                </a:cxn>
                <a:cxn ang="0">
                  <a:pos x="27711" y="26809"/>
                </a:cxn>
                <a:cxn ang="0">
                  <a:pos x="21553" y="3351"/>
                </a:cxn>
              </a:cxnLst>
              <a:rect l="txL" t="txT" r="txR" b="txB"/>
              <a:pathLst>
                <a:path w="55" h="37">
                  <a:moveTo>
                    <a:pt x="7" y="1"/>
                  </a:moveTo>
                  <a:cubicBezTo>
                    <a:pt x="15" y="2"/>
                    <a:pt x="24" y="0"/>
                    <a:pt x="30" y="3"/>
                  </a:cubicBezTo>
                  <a:cubicBezTo>
                    <a:pt x="31" y="3"/>
                    <a:pt x="33" y="2"/>
                    <a:pt x="33" y="3"/>
                  </a:cubicBezTo>
                  <a:cubicBezTo>
                    <a:pt x="35" y="4"/>
                    <a:pt x="37" y="3"/>
                    <a:pt x="39" y="4"/>
                  </a:cubicBezTo>
                  <a:cubicBezTo>
                    <a:pt x="41" y="7"/>
                    <a:pt x="39" y="3"/>
                    <a:pt x="44" y="4"/>
                  </a:cubicBezTo>
                  <a:cubicBezTo>
                    <a:pt x="45" y="4"/>
                    <a:pt x="45" y="6"/>
                    <a:pt x="46" y="6"/>
                  </a:cubicBezTo>
                  <a:cubicBezTo>
                    <a:pt x="47" y="6"/>
                    <a:pt x="55" y="8"/>
                    <a:pt x="54" y="11"/>
                  </a:cubicBezTo>
                  <a:cubicBezTo>
                    <a:pt x="50" y="12"/>
                    <a:pt x="45" y="13"/>
                    <a:pt x="42" y="14"/>
                  </a:cubicBezTo>
                  <a:cubicBezTo>
                    <a:pt x="40" y="15"/>
                    <a:pt x="41" y="16"/>
                    <a:pt x="40" y="17"/>
                  </a:cubicBezTo>
                  <a:cubicBezTo>
                    <a:pt x="40" y="17"/>
                    <a:pt x="38" y="15"/>
                    <a:pt x="37" y="15"/>
                  </a:cubicBezTo>
                  <a:cubicBezTo>
                    <a:pt x="38" y="15"/>
                    <a:pt x="36" y="18"/>
                    <a:pt x="36" y="17"/>
                  </a:cubicBezTo>
                  <a:cubicBezTo>
                    <a:pt x="36" y="18"/>
                    <a:pt x="37" y="19"/>
                    <a:pt x="37" y="18"/>
                  </a:cubicBezTo>
                  <a:cubicBezTo>
                    <a:pt x="37" y="20"/>
                    <a:pt x="35" y="19"/>
                    <a:pt x="35" y="20"/>
                  </a:cubicBezTo>
                  <a:cubicBezTo>
                    <a:pt x="34" y="20"/>
                    <a:pt x="35" y="22"/>
                    <a:pt x="35" y="22"/>
                  </a:cubicBezTo>
                  <a:cubicBezTo>
                    <a:pt x="34" y="23"/>
                    <a:pt x="32" y="22"/>
                    <a:pt x="32" y="22"/>
                  </a:cubicBezTo>
                  <a:cubicBezTo>
                    <a:pt x="31" y="23"/>
                    <a:pt x="31" y="25"/>
                    <a:pt x="29" y="25"/>
                  </a:cubicBezTo>
                  <a:cubicBezTo>
                    <a:pt x="29" y="31"/>
                    <a:pt x="29" y="31"/>
                    <a:pt x="29" y="31"/>
                  </a:cubicBezTo>
                  <a:cubicBezTo>
                    <a:pt x="22" y="31"/>
                    <a:pt x="23" y="37"/>
                    <a:pt x="12" y="35"/>
                  </a:cubicBezTo>
                  <a:cubicBezTo>
                    <a:pt x="14" y="27"/>
                    <a:pt x="5" y="29"/>
                    <a:pt x="0" y="27"/>
                  </a:cubicBezTo>
                  <a:cubicBezTo>
                    <a:pt x="0" y="25"/>
                    <a:pt x="3" y="25"/>
                    <a:pt x="4" y="24"/>
                  </a:cubicBezTo>
                  <a:cubicBezTo>
                    <a:pt x="4" y="24"/>
                    <a:pt x="1" y="20"/>
                    <a:pt x="5" y="21"/>
                  </a:cubicBezTo>
                  <a:cubicBezTo>
                    <a:pt x="5" y="19"/>
                    <a:pt x="3" y="18"/>
                    <a:pt x="4" y="15"/>
                  </a:cubicBezTo>
                  <a:cubicBezTo>
                    <a:pt x="6" y="17"/>
                    <a:pt x="6" y="16"/>
                    <a:pt x="7" y="14"/>
                  </a:cubicBezTo>
                  <a:cubicBezTo>
                    <a:pt x="7" y="12"/>
                    <a:pt x="9" y="12"/>
                    <a:pt x="9" y="8"/>
                  </a:cubicBezTo>
                  <a:cubicBezTo>
                    <a:pt x="10" y="4"/>
                    <a:pt x="5" y="7"/>
                    <a:pt x="7" y="1"/>
                  </a:cubicBezTo>
                </a:path>
              </a:pathLst>
            </a:custGeom>
            <a:solidFill>
              <a:srgbClr val="787FA7">
                <a:alpha val="100000"/>
              </a:srgbClr>
            </a:solidFill>
            <a:ln w="9525">
              <a:noFill/>
            </a:ln>
          </p:spPr>
          <p:txBody>
            <a:bodyPr/>
            <a:lstStyle/>
            <a:p>
              <a:endParaRPr lang="zh-CN" altLang="en-US" sz="2400"/>
            </a:p>
          </p:txBody>
        </p:sp>
        <p:sp>
          <p:nvSpPr>
            <p:cNvPr id="6260" name="Freeform 110"/>
            <p:cNvSpPr/>
            <p:nvPr/>
          </p:nvSpPr>
          <p:spPr>
            <a:xfrm>
              <a:off x="1081945" y="414560"/>
              <a:ext cx="37633" cy="30059"/>
            </a:xfrm>
            <a:custGeom>
              <a:avLst/>
              <a:gdLst>
                <a:gd name="txL" fmla="*/ 0 w 12"/>
                <a:gd name="txT" fmla="*/ 0 h 9"/>
                <a:gd name="txR" fmla="*/ 12 w 12"/>
                <a:gd name="txB" fmla="*/ 9 h 9"/>
              </a:gdLst>
              <a:ahLst/>
              <a:cxnLst>
                <a:cxn ang="0">
                  <a:pos x="6272" y="0"/>
                </a:cxn>
                <a:cxn ang="0">
                  <a:pos x="31361" y="0"/>
                </a:cxn>
                <a:cxn ang="0">
                  <a:pos x="37633" y="20039"/>
                </a:cxn>
                <a:cxn ang="0">
                  <a:pos x="28225" y="30059"/>
                </a:cxn>
                <a:cxn ang="0">
                  <a:pos x="0" y="16699"/>
                </a:cxn>
                <a:cxn ang="0">
                  <a:pos x="6272" y="0"/>
                </a:cxn>
              </a:cxnLst>
              <a:rect l="txL" t="txT" r="txR" b="txB"/>
              <a:pathLst>
                <a:path w="12" h="9">
                  <a:moveTo>
                    <a:pt x="2" y="0"/>
                  </a:moveTo>
                  <a:cubicBezTo>
                    <a:pt x="10" y="0"/>
                    <a:pt x="10" y="0"/>
                    <a:pt x="10" y="0"/>
                  </a:cubicBezTo>
                  <a:cubicBezTo>
                    <a:pt x="10" y="3"/>
                    <a:pt x="12" y="3"/>
                    <a:pt x="12" y="6"/>
                  </a:cubicBezTo>
                  <a:cubicBezTo>
                    <a:pt x="9" y="5"/>
                    <a:pt x="9" y="7"/>
                    <a:pt x="9" y="9"/>
                  </a:cubicBezTo>
                  <a:cubicBezTo>
                    <a:pt x="7" y="7"/>
                    <a:pt x="5" y="4"/>
                    <a:pt x="0" y="5"/>
                  </a:cubicBezTo>
                  <a:cubicBezTo>
                    <a:pt x="1" y="3"/>
                    <a:pt x="2" y="2"/>
                    <a:pt x="2" y="0"/>
                  </a:cubicBezTo>
                </a:path>
              </a:pathLst>
            </a:custGeom>
            <a:solidFill>
              <a:srgbClr val="787FA7">
                <a:alpha val="100000"/>
              </a:srgbClr>
            </a:solidFill>
            <a:ln w="9525">
              <a:noFill/>
            </a:ln>
          </p:spPr>
          <p:txBody>
            <a:bodyPr/>
            <a:lstStyle/>
            <a:p>
              <a:endParaRPr lang="zh-CN" altLang="en-US" sz="2400"/>
            </a:p>
          </p:txBody>
        </p:sp>
        <p:sp>
          <p:nvSpPr>
            <p:cNvPr id="6261" name="Freeform 111"/>
            <p:cNvSpPr/>
            <p:nvPr/>
          </p:nvSpPr>
          <p:spPr>
            <a:xfrm>
              <a:off x="1270110" y="402035"/>
              <a:ext cx="87026" cy="66380"/>
            </a:xfrm>
            <a:custGeom>
              <a:avLst/>
              <a:gdLst>
                <a:gd name="txL" fmla="*/ 0 w 28"/>
                <a:gd name="txT" fmla="*/ 0 h 20"/>
                <a:gd name="txR" fmla="*/ 28 w 28"/>
                <a:gd name="txB" fmla="*/ 20 h 20"/>
              </a:gdLst>
              <a:ahLst/>
              <a:cxnLst>
                <a:cxn ang="0">
                  <a:pos x="77702" y="6638"/>
                </a:cxn>
                <a:cxn ang="0">
                  <a:pos x="80810" y="29871"/>
                </a:cxn>
                <a:cxn ang="0">
                  <a:pos x="74594" y="36509"/>
                </a:cxn>
                <a:cxn ang="0">
                  <a:pos x="52837" y="43147"/>
                </a:cxn>
                <a:cxn ang="0">
                  <a:pos x="15540" y="66380"/>
                </a:cxn>
                <a:cxn ang="0">
                  <a:pos x="12432" y="46466"/>
                </a:cxn>
                <a:cxn ang="0">
                  <a:pos x="3108" y="36509"/>
                </a:cxn>
                <a:cxn ang="0">
                  <a:pos x="3108" y="13276"/>
                </a:cxn>
                <a:cxn ang="0">
                  <a:pos x="12432" y="6638"/>
                </a:cxn>
                <a:cxn ang="0">
                  <a:pos x="24865" y="0"/>
                </a:cxn>
                <a:cxn ang="0">
                  <a:pos x="59053" y="9957"/>
                </a:cxn>
                <a:cxn ang="0">
                  <a:pos x="77702" y="6638"/>
                </a:cxn>
              </a:cxnLst>
              <a:rect l="txL" t="txT" r="txR" b="txB"/>
              <a:pathLst>
                <a:path w="28" h="20">
                  <a:moveTo>
                    <a:pt x="25" y="2"/>
                  </a:moveTo>
                  <a:cubicBezTo>
                    <a:pt x="28" y="1"/>
                    <a:pt x="26" y="7"/>
                    <a:pt x="26" y="9"/>
                  </a:cubicBezTo>
                  <a:cubicBezTo>
                    <a:pt x="24" y="8"/>
                    <a:pt x="24" y="10"/>
                    <a:pt x="24" y="11"/>
                  </a:cubicBezTo>
                  <a:cubicBezTo>
                    <a:pt x="19" y="9"/>
                    <a:pt x="18" y="17"/>
                    <a:pt x="17" y="13"/>
                  </a:cubicBezTo>
                  <a:cubicBezTo>
                    <a:pt x="13" y="16"/>
                    <a:pt x="11" y="19"/>
                    <a:pt x="5" y="20"/>
                  </a:cubicBezTo>
                  <a:cubicBezTo>
                    <a:pt x="4" y="19"/>
                    <a:pt x="4" y="17"/>
                    <a:pt x="4" y="14"/>
                  </a:cubicBezTo>
                  <a:cubicBezTo>
                    <a:pt x="3" y="13"/>
                    <a:pt x="2" y="13"/>
                    <a:pt x="1" y="11"/>
                  </a:cubicBezTo>
                  <a:cubicBezTo>
                    <a:pt x="0" y="9"/>
                    <a:pt x="2" y="7"/>
                    <a:pt x="1" y="4"/>
                  </a:cubicBezTo>
                  <a:cubicBezTo>
                    <a:pt x="4" y="5"/>
                    <a:pt x="4" y="3"/>
                    <a:pt x="4" y="2"/>
                  </a:cubicBezTo>
                  <a:cubicBezTo>
                    <a:pt x="6" y="2"/>
                    <a:pt x="8" y="2"/>
                    <a:pt x="8" y="0"/>
                  </a:cubicBezTo>
                  <a:cubicBezTo>
                    <a:pt x="10" y="3"/>
                    <a:pt x="17" y="0"/>
                    <a:pt x="19" y="3"/>
                  </a:cubicBezTo>
                  <a:cubicBezTo>
                    <a:pt x="22" y="3"/>
                    <a:pt x="25" y="4"/>
                    <a:pt x="25" y="2"/>
                  </a:cubicBezTo>
                </a:path>
              </a:pathLst>
            </a:custGeom>
            <a:solidFill>
              <a:srgbClr val="787FA7">
                <a:alpha val="100000"/>
              </a:srgbClr>
            </a:solidFill>
            <a:ln w="9525">
              <a:noFill/>
            </a:ln>
          </p:spPr>
          <p:txBody>
            <a:bodyPr/>
            <a:lstStyle/>
            <a:p>
              <a:endParaRPr lang="zh-CN" altLang="en-US" sz="2400"/>
            </a:p>
          </p:txBody>
        </p:sp>
        <p:sp>
          <p:nvSpPr>
            <p:cNvPr id="6262" name="Freeform 112"/>
            <p:cNvSpPr/>
            <p:nvPr/>
          </p:nvSpPr>
          <p:spPr>
            <a:xfrm>
              <a:off x="2534339" y="657534"/>
              <a:ext cx="184636" cy="96439"/>
            </a:xfrm>
            <a:custGeom>
              <a:avLst/>
              <a:gdLst>
                <a:gd name="txL" fmla="*/ 0 w 60"/>
                <a:gd name="txT" fmla="*/ 0 h 29"/>
                <a:gd name="txR" fmla="*/ 60 w 60"/>
                <a:gd name="txB" fmla="*/ 29 h 29"/>
              </a:gdLst>
              <a:ahLst/>
              <a:cxnLst>
                <a:cxn ang="0">
                  <a:pos x="135400" y="0"/>
                </a:cxn>
                <a:cxn ang="0">
                  <a:pos x="150786" y="9976"/>
                </a:cxn>
                <a:cxn ang="0">
                  <a:pos x="166172" y="16627"/>
                </a:cxn>
                <a:cxn ang="0">
                  <a:pos x="160018" y="23278"/>
                </a:cxn>
                <a:cxn ang="0">
                  <a:pos x="181559" y="39906"/>
                </a:cxn>
                <a:cxn ang="0">
                  <a:pos x="169250" y="66510"/>
                </a:cxn>
                <a:cxn ang="0">
                  <a:pos x="156941" y="69835"/>
                </a:cxn>
                <a:cxn ang="0">
                  <a:pos x="138477" y="79812"/>
                </a:cxn>
                <a:cxn ang="0">
                  <a:pos x="126168" y="86463"/>
                </a:cxn>
                <a:cxn ang="0">
                  <a:pos x="116936" y="89788"/>
                </a:cxn>
                <a:cxn ang="0">
                  <a:pos x="64623" y="93114"/>
                </a:cxn>
                <a:cxn ang="0">
                  <a:pos x="61545" y="89788"/>
                </a:cxn>
                <a:cxn ang="0">
                  <a:pos x="43082" y="79812"/>
                </a:cxn>
                <a:cxn ang="0">
                  <a:pos x="36927" y="76486"/>
                </a:cxn>
                <a:cxn ang="0">
                  <a:pos x="43082" y="69835"/>
                </a:cxn>
                <a:cxn ang="0">
                  <a:pos x="30773" y="63184"/>
                </a:cxn>
                <a:cxn ang="0">
                  <a:pos x="30773" y="33255"/>
                </a:cxn>
                <a:cxn ang="0">
                  <a:pos x="6155" y="39906"/>
                </a:cxn>
                <a:cxn ang="0">
                  <a:pos x="15386" y="19953"/>
                </a:cxn>
                <a:cxn ang="0">
                  <a:pos x="49236" y="19953"/>
                </a:cxn>
                <a:cxn ang="0">
                  <a:pos x="52314" y="39906"/>
                </a:cxn>
                <a:cxn ang="0">
                  <a:pos x="64623" y="19953"/>
                </a:cxn>
                <a:cxn ang="0">
                  <a:pos x="92318" y="29929"/>
                </a:cxn>
                <a:cxn ang="0">
                  <a:pos x="101550" y="19953"/>
                </a:cxn>
                <a:cxn ang="0">
                  <a:pos x="126168" y="16627"/>
                </a:cxn>
                <a:cxn ang="0">
                  <a:pos x="135400" y="0"/>
                </a:cxn>
              </a:cxnLst>
              <a:rect l="txL" t="txT" r="txR" b="txB"/>
              <a:pathLst>
                <a:path w="60" h="29">
                  <a:moveTo>
                    <a:pt x="44" y="0"/>
                  </a:moveTo>
                  <a:cubicBezTo>
                    <a:pt x="45" y="1"/>
                    <a:pt x="47" y="2"/>
                    <a:pt x="49" y="3"/>
                  </a:cubicBezTo>
                  <a:cubicBezTo>
                    <a:pt x="50" y="3"/>
                    <a:pt x="53" y="4"/>
                    <a:pt x="54" y="5"/>
                  </a:cubicBezTo>
                  <a:cubicBezTo>
                    <a:pt x="54" y="5"/>
                    <a:pt x="52" y="7"/>
                    <a:pt x="52" y="7"/>
                  </a:cubicBezTo>
                  <a:cubicBezTo>
                    <a:pt x="52" y="10"/>
                    <a:pt x="56" y="13"/>
                    <a:pt x="59" y="12"/>
                  </a:cubicBezTo>
                  <a:cubicBezTo>
                    <a:pt x="60" y="15"/>
                    <a:pt x="59" y="17"/>
                    <a:pt x="55" y="20"/>
                  </a:cubicBezTo>
                  <a:cubicBezTo>
                    <a:pt x="54" y="21"/>
                    <a:pt x="52" y="21"/>
                    <a:pt x="51" y="21"/>
                  </a:cubicBezTo>
                  <a:cubicBezTo>
                    <a:pt x="48" y="23"/>
                    <a:pt x="49" y="23"/>
                    <a:pt x="45" y="24"/>
                  </a:cubicBezTo>
                  <a:cubicBezTo>
                    <a:pt x="45" y="24"/>
                    <a:pt x="41" y="25"/>
                    <a:pt x="41" y="26"/>
                  </a:cubicBezTo>
                  <a:cubicBezTo>
                    <a:pt x="40" y="27"/>
                    <a:pt x="40" y="27"/>
                    <a:pt x="38" y="27"/>
                  </a:cubicBezTo>
                  <a:cubicBezTo>
                    <a:pt x="37" y="27"/>
                    <a:pt x="26" y="29"/>
                    <a:pt x="21" y="28"/>
                  </a:cubicBezTo>
                  <a:cubicBezTo>
                    <a:pt x="21" y="28"/>
                    <a:pt x="21" y="27"/>
                    <a:pt x="20" y="27"/>
                  </a:cubicBezTo>
                  <a:cubicBezTo>
                    <a:pt x="18" y="27"/>
                    <a:pt x="17" y="24"/>
                    <a:pt x="14" y="24"/>
                  </a:cubicBezTo>
                  <a:cubicBezTo>
                    <a:pt x="13" y="24"/>
                    <a:pt x="13" y="23"/>
                    <a:pt x="12" y="23"/>
                  </a:cubicBezTo>
                  <a:cubicBezTo>
                    <a:pt x="12" y="21"/>
                    <a:pt x="13" y="22"/>
                    <a:pt x="14" y="21"/>
                  </a:cubicBezTo>
                  <a:cubicBezTo>
                    <a:pt x="14" y="20"/>
                    <a:pt x="11" y="20"/>
                    <a:pt x="10" y="19"/>
                  </a:cubicBezTo>
                  <a:cubicBezTo>
                    <a:pt x="9" y="16"/>
                    <a:pt x="11" y="14"/>
                    <a:pt x="10" y="10"/>
                  </a:cubicBezTo>
                  <a:cubicBezTo>
                    <a:pt x="5" y="9"/>
                    <a:pt x="5" y="15"/>
                    <a:pt x="2" y="12"/>
                  </a:cubicBezTo>
                  <a:cubicBezTo>
                    <a:pt x="0" y="7"/>
                    <a:pt x="6" y="10"/>
                    <a:pt x="5" y="6"/>
                  </a:cubicBezTo>
                  <a:cubicBezTo>
                    <a:pt x="10" y="7"/>
                    <a:pt x="9" y="6"/>
                    <a:pt x="16" y="6"/>
                  </a:cubicBezTo>
                  <a:cubicBezTo>
                    <a:pt x="17" y="9"/>
                    <a:pt x="20" y="9"/>
                    <a:pt x="17" y="12"/>
                  </a:cubicBezTo>
                  <a:cubicBezTo>
                    <a:pt x="21" y="12"/>
                    <a:pt x="22" y="10"/>
                    <a:pt x="21" y="6"/>
                  </a:cubicBezTo>
                  <a:cubicBezTo>
                    <a:pt x="22" y="9"/>
                    <a:pt x="34" y="3"/>
                    <a:pt x="30" y="9"/>
                  </a:cubicBezTo>
                  <a:cubicBezTo>
                    <a:pt x="33" y="10"/>
                    <a:pt x="32" y="6"/>
                    <a:pt x="33" y="6"/>
                  </a:cubicBezTo>
                  <a:cubicBezTo>
                    <a:pt x="35" y="5"/>
                    <a:pt x="38" y="5"/>
                    <a:pt x="41" y="5"/>
                  </a:cubicBezTo>
                  <a:cubicBezTo>
                    <a:pt x="43" y="4"/>
                    <a:pt x="44" y="3"/>
                    <a:pt x="44" y="0"/>
                  </a:cubicBezTo>
                </a:path>
              </a:pathLst>
            </a:custGeom>
            <a:solidFill>
              <a:srgbClr val="787FA7">
                <a:alpha val="100000"/>
              </a:srgbClr>
            </a:solidFill>
            <a:ln w="9525">
              <a:noFill/>
            </a:ln>
          </p:spPr>
          <p:txBody>
            <a:bodyPr/>
            <a:lstStyle/>
            <a:p>
              <a:endParaRPr lang="zh-CN" altLang="en-US" sz="2400"/>
            </a:p>
          </p:txBody>
        </p:sp>
        <p:sp>
          <p:nvSpPr>
            <p:cNvPr id="6263" name="Freeform 113"/>
            <p:cNvSpPr/>
            <p:nvPr/>
          </p:nvSpPr>
          <p:spPr>
            <a:xfrm>
              <a:off x="1421818" y="680078"/>
              <a:ext cx="110547" cy="87671"/>
            </a:xfrm>
            <a:custGeom>
              <a:avLst/>
              <a:gdLst>
                <a:gd name="txL" fmla="*/ 0 w 36"/>
                <a:gd name="txT" fmla="*/ 0 h 26"/>
                <a:gd name="txR" fmla="*/ 36 w 36"/>
                <a:gd name="txB" fmla="*/ 26 h 26"/>
              </a:gdLst>
              <a:ahLst/>
              <a:cxnLst>
                <a:cxn ang="0">
                  <a:pos x="30708" y="0"/>
                </a:cxn>
                <a:cxn ang="0">
                  <a:pos x="55274" y="30348"/>
                </a:cxn>
                <a:cxn ang="0">
                  <a:pos x="64486" y="23604"/>
                </a:cxn>
                <a:cxn ang="0">
                  <a:pos x="76769" y="40464"/>
                </a:cxn>
                <a:cxn ang="0">
                  <a:pos x="95193" y="64067"/>
                </a:cxn>
                <a:cxn ang="0">
                  <a:pos x="110547" y="67439"/>
                </a:cxn>
                <a:cxn ang="0">
                  <a:pos x="55274" y="70811"/>
                </a:cxn>
                <a:cxn ang="0">
                  <a:pos x="33778" y="87671"/>
                </a:cxn>
                <a:cxn ang="0">
                  <a:pos x="0" y="70811"/>
                </a:cxn>
                <a:cxn ang="0">
                  <a:pos x="9212" y="67439"/>
                </a:cxn>
                <a:cxn ang="0">
                  <a:pos x="12283" y="57323"/>
                </a:cxn>
                <a:cxn ang="0">
                  <a:pos x="12283" y="16860"/>
                </a:cxn>
                <a:cxn ang="0">
                  <a:pos x="30708" y="0"/>
                </a:cxn>
              </a:cxnLst>
              <a:rect l="txL" t="txT" r="txR" b="txB"/>
              <a:pathLst>
                <a:path w="36" h="26">
                  <a:moveTo>
                    <a:pt x="10" y="0"/>
                  </a:moveTo>
                  <a:cubicBezTo>
                    <a:pt x="12" y="4"/>
                    <a:pt x="19" y="2"/>
                    <a:pt x="18" y="9"/>
                  </a:cubicBezTo>
                  <a:cubicBezTo>
                    <a:pt x="19" y="10"/>
                    <a:pt x="21" y="7"/>
                    <a:pt x="21" y="7"/>
                  </a:cubicBezTo>
                  <a:cubicBezTo>
                    <a:pt x="23" y="8"/>
                    <a:pt x="22" y="11"/>
                    <a:pt x="25" y="12"/>
                  </a:cubicBezTo>
                  <a:cubicBezTo>
                    <a:pt x="27" y="12"/>
                    <a:pt x="29" y="17"/>
                    <a:pt x="31" y="19"/>
                  </a:cubicBezTo>
                  <a:cubicBezTo>
                    <a:pt x="35" y="17"/>
                    <a:pt x="34" y="17"/>
                    <a:pt x="36" y="20"/>
                  </a:cubicBezTo>
                  <a:cubicBezTo>
                    <a:pt x="33" y="23"/>
                    <a:pt x="24" y="21"/>
                    <a:pt x="18" y="21"/>
                  </a:cubicBezTo>
                  <a:cubicBezTo>
                    <a:pt x="16" y="23"/>
                    <a:pt x="12" y="23"/>
                    <a:pt x="11" y="26"/>
                  </a:cubicBezTo>
                  <a:cubicBezTo>
                    <a:pt x="8" y="24"/>
                    <a:pt x="6" y="20"/>
                    <a:pt x="0" y="21"/>
                  </a:cubicBezTo>
                  <a:cubicBezTo>
                    <a:pt x="0" y="20"/>
                    <a:pt x="2" y="20"/>
                    <a:pt x="3" y="20"/>
                  </a:cubicBezTo>
                  <a:cubicBezTo>
                    <a:pt x="1" y="18"/>
                    <a:pt x="1" y="17"/>
                    <a:pt x="4" y="17"/>
                  </a:cubicBezTo>
                  <a:cubicBezTo>
                    <a:pt x="1" y="12"/>
                    <a:pt x="4" y="10"/>
                    <a:pt x="4" y="5"/>
                  </a:cubicBezTo>
                  <a:cubicBezTo>
                    <a:pt x="7" y="4"/>
                    <a:pt x="10" y="4"/>
                    <a:pt x="10" y="0"/>
                  </a:cubicBezTo>
                </a:path>
              </a:pathLst>
            </a:custGeom>
            <a:solidFill>
              <a:srgbClr val="787FA7">
                <a:alpha val="100000"/>
              </a:srgbClr>
            </a:solidFill>
            <a:ln w="9525">
              <a:noFill/>
            </a:ln>
          </p:spPr>
          <p:txBody>
            <a:bodyPr/>
            <a:lstStyle/>
            <a:p>
              <a:endParaRPr lang="zh-CN" altLang="en-US" sz="2400"/>
            </a:p>
          </p:txBody>
        </p:sp>
        <p:sp>
          <p:nvSpPr>
            <p:cNvPr id="6264" name="Freeform 114"/>
            <p:cNvSpPr/>
            <p:nvPr/>
          </p:nvSpPr>
          <p:spPr>
            <a:xfrm>
              <a:off x="4646484" y="2055266"/>
              <a:ext cx="185812" cy="212916"/>
            </a:xfrm>
            <a:custGeom>
              <a:avLst/>
              <a:gdLst>
                <a:gd name="txL" fmla="*/ 0 w 60"/>
                <a:gd name="txT" fmla="*/ 0 h 64"/>
                <a:gd name="txR" fmla="*/ 60 w 60"/>
                <a:gd name="txB" fmla="*/ 64 h 64"/>
              </a:gdLst>
              <a:ahLst/>
              <a:cxnLst>
                <a:cxn ang="0">
                  <a:pos x="15484" y="29941"/>
                </a:cxn>
                <a:cxn ang="0">
                  <a:pos x="6194" y="23288"/>
                </a:cxn>
                <a:cxn ang="0">
                  <a:pos x="0" y="9980"/>
                </a:cxn>
                <a:cxn ang="0">
                  <a:pos x="34066" y="6654"/>
                </a:cxn>
                <a:cxn ang="0">
                  <a:pos x="49550" y="13307"/>
                </a:cxn>
                <a:cxn ang="0">
                  <a:pos x="49550" y="23288"/>
                </a:cxn>
                <a:cxn ang="0">
                  <a:pos x="58840" y="33268"/>
                </a:cxn>
                <a:cxn ang="0">
                  <a:pos x="77422" y="43249"/>
                </a:cxn>
                <a:cxn ang="0">
                  <a:pos x="108390" y="69863"/>
                </a:cxn>
                <a:cxn ang="0">
                  <a:pos x="114584" y="83170"/>
                </a:cxn>
                <a:cxn ang="0">
                  <a:pos x="130068" y="89824"/>
                </a:cxn>
                <a:cxn ang="0">
                  <a:pos x="136262" y="99804"/>
                </a:cxn>
                <a:cxn ang="0">
                  <a:pos x="136262" y="106458"/>
                </a:cxn>
                <a:cxn ang="0">
                  <a:pos x="145553" y="116438"/>
                </a:cxn>
                <a:cxn ang="0">
                  <a:pos x="157940" y="129746"/>
                </a:cxn>
                <a:cxn ang="0">
                  <a:pos x="167231" y="139726"/>
                </a:cxn>
                <a:cxn ang="0">
                  <a:pos x="176521" y="163014"/>
                </a:cxn>
                <a:cxn ang="0">
                  <a:pos x="179618" y="182975"/>
                </a:cxn>
                <a:cxn ang="0">
                  <a:pos x="185812" y="196282"/>
                </a:cxn>
                <a:cxn ang="0">
                  <a:pos x="164134" y="202936"/>
                </a:cxn>
                <a:cxn ang="0">
                  <a:pos x="145553" y="202936"/>
                </a:cxn>
                <a:cxn ang="0">
                  <a:pos x="145553" y="192955"/>
                </a:cxn>
                <a:cxn ang="0">
                  <a:pos x="136262" y="192955"/>
                </a:cxn>
                <a:cxn ang="0">
                  <a:pos x="114584" y="172994"/>
                </a:cxn>
                <a:cxn ang="0">
                  <a:pos x="120778" y="163014"/>
                </a:cxn>
                <a:cxn ang="0">
                  <a:pos x="114584" y="163014"/>
                </a:cxn>
                <a:cxn ang="0">
                  <a:pos x="111487" y="153033"/>
                </a:cxn>
                <a:cxn ang="0">
                  <a:pos x="102197" y="153033"/>
                </a:cxn>
                <a:cxn ang="0">
                  <a:pos x="86712" y="136399"/>
                </a:cxn>
                <a:cxn ang="0">
                  <a:pos x="77422" y="103131"/>
                </a:cxn>
                <a:cxn ang="0">
                  <a:pos x="71228" y="113112"/>
                </a:cxn>
                <a:cxn ang="0">
                  <a:pos x="65034" y="89824"/>
                </a:cxn>
                <a:cxn ang="0">
                  <a:pos x="55744" y="79844"/>
                </a:cxn>
                <a:cxn ang="0">
                  <a:pos x="46453" y="76517"/>
                </a:cxn>
                <a:cxn ang="0">
                  <a:pos x="43356" y="56556"/>
                </a:cxn>
                <a:cxn ang="0">
                  <a:pos x="27872" y="46575"/>
                </a:cxn>
                <a:cxn ang="0">
                  <a:pos x="21678" y="36595"/>
                </a:cxn>
                <a:cxn ang="0">
                  <a:pos x="15484" y="29941"/>
                </a:cxn>
              </a:cxnLst>
              <a:rect l="txL" t="txT" r="txR" b="txB"/>
              <a:pathLst>
                <a:path w="60" h="64">
                  <a:moveTo>
                    <a:pt x="5" y="9"/>
                  </a:moveTo>
                  <a:cubicBezTo>
                    <a:pt x="5" y="7"/>
                    <a:pt x="3" y="8"/>
                    <a:pt x="2" y="7"/>
                  </a:cubicBezTo>
                  <a:cubicBezTo>
                    <a:pt x="1" y="6"/>
                    <a:pt x="2" y="3"/>
                    <a:pt x="0" y="3"/>
                  </a:cubicBezTo>
                  <a:cubicBezTo>
                    <a:pt x="3" y="0"/>
                    <a:pt x="6" y="4"/>
                    <a:pt x="11" y="2"/>
                  </a:cubicBezTo>
                  <a:cubicBezTo>
                    <a:pt x="10" y="5"/>
                    <a:pt x="15" y="3"/>
                    <a:pt x="16" y="4"/>
                  </a:cubicBezTo>
                  <a:cubicBezTo>
                    <a:pt x="17" y="5"/>
                    <a:pt x="16" y="7"/>
                    <a:pt x="16" y="7"/>
                  </a:cubicBezTo>
                  <a:cubicBezTo>
                    <a:pt x="18" y="8"/>
                    <a:pt x="20" y="7"/>
                    <a:pt x="19" y="10"/>
                  </a:cubicBezTo>
                  <a:cubicBezTo>
                    <a:pt x="23" y="9"/>
                    <a:pt x="22" y="13"/>
                    <a:pt x="25" y="13"/>
                  </a:cubicBezTo>
                  <a:cubicBezTo>
                    <a:pt x="27" y="13"/>
                    <a:pt x="31" y="21"/>
                    <a:pt x="35" y="21"/>
                  </a:cubicBezTo>
                  <a:cubicBezTo>
                    <a:pt x="38" y="21"/>
                    <a:pt x="36" y="24"/>
                    <a:pt x="37" y="25"/>
                  </a:cubicBezTo>
                  <a:cubicBezTo>
                    <a:pt x="38" y="26"/>
                    <a:pt x="41" y="26"/>
                    <a:pt x="42" y="27"/>
                  </a:cubicBezTo>
                  <a:cubicBezTo>
                    <a:pt x="42" y="27"/>
                    <a:pt x="44" y="29"/>
                    <a:pt x="44" y="30"/>
                  </a:cubicBezTo>
                  <a:cubicBezTo>
                    <a:pt x="45" y="30"/>
                    <a:pt x="44" y="32"/>
                    <a:pt x="44" y="32"/>
                  </a:cubicBezTo>
                  <a:cubicBezTo>
                    <a:pt x="45" y="33"/>
                    <a:pt x="46" y="34"/>
                    <a:pt x="47" y="35"/>
                  </a:cubicBezTo>
                  <a:cubicBezTo>
                    <a:pt x="48" y="36"/>
                    <a:pt x="49" y="39"/>
                    <a:pt x="51" y="39"/>
                  </a:cubicBezTo>
                  <a:cubicBezTo>
                    <a:pt x="52" y="40"/>
                    <a:pt x="54" y="42"/>
                    <a:pt x="54" y="42"/>
                  </a:cubicBezTo>
                  <a:cubicBezTo>
                    <a:pt x="56" y="44"/>
                    <a:pt x="55" y="49"/>
                    <a:pt x="57" y="49"/>
                  </a:cubicBezTo>
                  <a:cubicBezTo>
                    <a:pt x="59" y="49"/>
                    <a:pt x="59" y="53"/>
                    <a:pt x="58" y="55"/>
                  </a:cubicBezTo>
                  <a:cubicBezTo>
                    <a:pt x="58" y="57"/>
                    <a:pt x="55" y="59"/>
                    <a:pt x="60" y="59"/>
                  </a:cubicBezTo>
                  <a:cubicBezTo>
                    <a:pt x="59" y="64"/>
                    <a:pt x="55" y="61"/>
                    <a:pt x="53" y="61"/>
                  </a:cubicBezTo>
                  <a:cubicBezTo>
                    <a:pt x="51" y="60"/>
                    <a:pt x="49" y="61"/>
                    <a:pt x="47" y="61"/>
                  </a:cubicBezTo>
                  <a:cubicBezTo>
                    <a:pt x="47" y="60"/>
                    <a:pt x="48" y="58"/>
                    <a:pt x="47" y="58"/>
                  </a:cubicBezTo>
                  <a:cubicBezTo>
                    <a:pt x="47" y="57"/>
                    <a:pt x="45" y="58"/>
                    <a:pt x="44" y="58"/>
                  </a:cubicBezTo>
                  <a:cubicBezTo>
                    <a:pt x="43" y="57"/>
                    <a:pt x="41" y="52"/>
                    <a:pt x="37" y="52"/>
                  </a:cubicBezTo>
                  <a:cubicBezTo>
                    <a:pt x="38" y="51"/>
                    <a:pt x="39" y="51"/>
                    <a:pt x="39" y="49"/>
                  </a:cubicBezTo>
                  <a:cubicBezTo>
                    <a:pt x="39" y="48"/>
                    <a:pt x="37" y="49"/>
                    <a:pt x="37" y="49"/>
                  </a:cubicBezTo>
                  <a:cubicBezTo>
                    <a:pt x="36" y="50"/>
                    <a:pt x="37" y="47"/>
                    <a:pt x="36" y="46"/>
                  </a:cubicBezTo>
                  <a:cubicBezTo>
                    <a:pt x="35" y="46"/>
                    <a:pt x="34" y="47"/>
                    <a:pt x="33" y="46"/>
                  </a:cubicBezTo>
                  <a:cubicBezTo>
                    <a:pt x="31" y="45"/>
                    <a:pt x="31" y="41"/>
                    <a:pt x="28" y="41"/>
                  </a:cubicBezTo>
                  <a:cubicBezTo>
                    <a:pt x="29" y="35"/>
                    <a:pt x="25" y="35"/>
                    <a:pt x="25" y="31"/>
                  </a:cubicBezTo>
                  <a:cubicBezTo>
                    <a:pt x="23" y="31"/>
                    <a:pt x="24" y="33"/>
                    <a:pt x="23" y="34"/>
                  </a:cubicBezTo>
                  <a:cubicBezTo>
                    <a:pt x="21" y="32"/>
                    <a:pt x="22" y="29"/>
                    <a:pt x="21" y="27"/>
                  </a:cubicBezTo>
                  <a:cubicBezTo>
                    <a:pt x="20" y="26"/>
                    <a:pt x="18" y="25"/>
                    <a:pt x="18" y="24"/>
                  </a:cubicBezTo>
                  <a:cubicBezTo>
                    <a:pt x="17" y="24"/>
                    <a:pt x="17" y="22"/>
                    <a:pt x="15" y="23"/>
                  </a:cubicBezTo>
                  <a:cubicBezTo>
                    <a:pt x="16" y="20"/>
                    <a:pt x="14" y="19"/>
                    <a:pt x="14" y="17"/>
                  </a:cubicBezTo>
                  <a:cubicBezTo>
                    <a:pt x="13" y="15"/>
                    <a:pt x="11" y="15"/>
                    <a:pt x="9" y="14"/>
                  </a:cubicBezTo>
                  <a:cubicBezTo>
                    <a:pt x="9" y="14"/>
                    <a:pt x="6" y="11"/>
                    <a:pt x="7" y="11"/>
                  </a:cubicBezTo>
                  <a:cubicBezTo>
                    <a:pt x="6" y="9"/>
                    <a:pt x="10" y="6"/>
                    <a:pt x="5" y="9"/>
                  </a:cubicBezTo>
                </a:path>
              </a:pathLst>
            </a:custGeom>
            <a:solidFill>
              <a:srgbClr val="787FA7">
                <a:alpha val="100000"/>
              </a:srgbClr>
            </a:solidFill>
            <a:ln w="9525">
              <a:noFill/>
            </a:ln>
          </p:spPr>
          <p:txBody>
            <a:bodyPr/>
            <a:lstStyle/>
            <a:p>
              <a:endParaRPr lang="zh-CN" altLang="en-US" sz="2400"/>
            </a:p>
          </p:txBody>
        </p:sp>
        <p:sp>
          <p:nvSpPr>
            <p:cNvPr id="6265" name="Freeform 115"/>
            <p:cNvSpPr/>
            <p:nvPr/>
          </p:nvSpPr>
          <p:spPr>
            <a:xfrm>
              <a:off x="3726831" y="2388417"/>
              <a:ext cx="132891" cy="261762"/>
            </a:xfrm>
            <a:custGeom>
              <a:avLst/>
              <a:gdLst>
                <a:gd name="txL" fmla="*/ 0 w 43"/>
                <a:gd name="txT" fmla="*/ 0 h 79"/>
                <a:gd name="txR" fmla="*/ 43 w 43"/>
                <a:gd name="txB" fmla="*/ 79 h 79"/>
              </a:gdLst>
              <a:ahLst/>
              <a:cxnLst>
                <a:cxn ang="0">
                  <a:pos x="98896" y="0"/>
                </a:cxn>
                <a:cxn ang="0">
                  <a:pos x="117439" y="3313"/>
                </a:cxn>
                <a:cxn ang="0">
                  <a:pos x="108167" y="86150"/>
                </a:cxn>
                <a:cxn ang="0">
                  <a:pos x="98896" y="142478"/>
                </a:cxn>
                <a:cxn ang="0">
                  <a:pos x="86534" y="165672"/>
                </a:cxn>
                <a:cxn ang="0">
                  <a:pos x="83443" y="195493"/>
                </a:cxn>
                <a:cxn ang="0">
                  <a:pos x="83443" y="205433"/>
                </a:cxn>
                <a:cxn ang="0">
                  <a:pos x="74172" y="208747"/>
                </a:cxn>
                <a:cxn ang="0">
                  <a:pos x="71081" y="235254"/>
                </a:cxn>
                <a:cxn ang="0">
                  <a:pos x="64900" y="241881"/>
                </a:cxn>
                <a:cxn ang="0">
                  <a:pos x="61810" y="255135"/>
                </a:cxn>
                <a:cxn ang="0">
                  <a:pos x="18543" y="258449"/>
                </a:cxn>
                <a:cxn ang="0">
                  <a:pos x="12362" y="235254"/>
                </a:cxn>
                <a:cxn ang="0">
                  <a:pos x="9271" y="228628"/>
                </a:cxn>
                <a:cxn ang="0">
                  <a:pos x="0" y="222001"/>
                </a:cxn>
                <a:cxn ang="0">
                  <a:pos x="0" y="205433"/>
                </a:cxn>
                <a:cxn ang="0">
                  <a:pos x="6181" y="198807"/>
                </a:cxn>
                <a:cxn ang="0">
                  <a:pos x="0" y="195493"/>
                </a:cxn>
                <a:cxn ang="0">
                  <a:pos x="9271" y="175612"/>
                </a:cxn>
                <a:cxn ang="0">
                  <a:pos x="9271" y="165672"/>
                </a:cxn>
                <a:cxn ang="0">
                  <a:pos x="18543" y="162359"/>
                </a:cxn>
                <a:cxn ang="0">
                  <a:pos x="27814" y="139165"/>
                </a:cxn>
                <a:cxn ang="0">
                  <a:pos x="18543" y="125911"/>
                </a:cxn>
                <a:cxn ang="0">
                  <a:pos x="18543" y="96090"/>
                </a:cxn>
                <a:cxn ang="0">
                  <a:pos x="27814" y="86150"/>
                </a:cxn>
                <a:cxn ang="0">
                  <a:pos x="40176" y="79523"/>
                </a:cxn>
                <a:cxn ang="0">
                  <a:pos x="61810" y="59642"/>
                </a:cxn>
                <a:cxn ang="0">
                  <a:pos x="74172" y="62955"/>
                </a:cxn>
                <a:cxn ang="0">
                  <a:pos x="77262" y="36448"/>
                </a:cxn>
                <a:cxn ang="0">
                  <a:pos x="92715" y="33134"/>
                </a:cxn>
                <a:cxn ang="0">
                  <a:pos x="98896" y="0"/>
                </a:cxn>
              </a:cxnLst>
              <a:rect l="txL" t="txT" r="txR" b="txB"/>
              <a:pathLst>
                <a:path w="43" h="79">
                  <a:moveTo>
                    <a:pt x="32" y="0"/>
                  </a:moveTo>
                  <a:cubicBezTo>
                    <a:pt x="34" y="1"/>
                    <a:pt x="36" y="1"/>
                    <a:pt x="38" y="1"/>
                  </a:cubicBezTo>
                  <a:cubicBezTo>
                    <a:pt x="36" y="8"/>
                    <a:pt x="43" y="21"/>
                    <a:pt x="35" y="26"/>
                  </a:cubicBezTo>
                  <a:cubicBezTo>
                    <a:pt x="35" y="33"/>
                    <a:pt x="34" y="38"/>
                    <a:pt x="32" y="43"/>
                  </a:cubicBezTo>
                  <a:cubicBezTo>
                    <a:pt x="32" y="46"/>
                    <a:pt x="31" y="50"/>
                    <a:pt x="28" y="50"/>
                  </a:cubicBezTo>
                  <a:cubicBezTo>
                    <a:pt x="29" y="54"/>
                    <a:pt x="27" y="56"/>
                    <a:pt x="27" y="59"/>
                  </a:cubicBezTo>
                  <a:cubicBezTo>
                    <a:pt x="27" y="59"/>
                    <a:pt x="27" y="61"/>
                    <a:pt x="27" y="62"/>
                  </a:cubicBezTo>
                  <a:cubicBezTo>
                    <a:pt x="27" y="62"/>
                    <a:pt x="24" y="63"/>
                    <a:pt x="24" y="63"/>
                  </a:cubicBezTo>
                  <a:cubicBezTo>
                    <a:pt x="23" y="65"/>
                    <a:pt x="24" y="68"/>
                    <a:pt x="23" y="71"/>
                  </a:cubicBezTo>
                  <a:cubicBezTo>
                    <a:pt x="22" y="72"/>
                    <a:pt x="21" y="71"/>
                    <a:pt x="21" y="73"/>
                  </a:cubicBezTo>
                  <a:cubicBezTo>
                    <a:pt x="21" y="74"/>
                    <a:pt x="19" y="75"/>
                    <a:pt x="20" y="77"/>
                  </a:cubicBezTo>
                  <a:cubicBezTo>
                    <a:pt x="16" y="78"/>
                    <a:pt x="11" y="79"/>
                    <a:pt x="6" y="78"/>
                  </a:cubicBezTo>
                  <a:cubicBezTo>
                    <a:pt x="6" y="75"/>
                    <a:pt x="3" y="75"/>
                    <a:pt x="4" y="71"/>
                  </a:cubicBezTo>
                  <a:cubicBezTo>
                    <a:pt x="3" y="71"/>
                    <a:pt x="3" y="70"/>
                    <a:pt x="3" y="69"/>
                  </a:cubicBezTo>
                  <a:cubicBezTo>
                    <a:pt x="1" y="69"/>
                    <a:pt x="0" y="68"/>
                    <a:pt x="0" y="67"/>
                  </a:cubicBezTo>
                  <a:cubicBezTo>
                    <a:pt x="0" y="65"/>
                    <a:pt x="0" y="63"/>
                    <a:pt x="0" y="62"/>
                  </a:cubicBezTo>
                  <a:cubicBezTo>
                    <a:pt x="0" y="60"/>
                    <a:pt x="1" y="61"/>
                    <a:pt x="2" y="60"/>
                  </a:cubicBezTo>
                  <a:cubicBezTo>
                    <a:pt x="2" y="59"/>
                    <a:pt x="0" y="59"/>
                    <a:pt x="0" y="59"/>
                  </a:cubicBezTo>
                  <a:cubicBezTo>
                    <a:pt x="1" y="56"/>
                    <a:pt x="2" y="55"/>
                    <a:pt x="3" y="53"/>
                  </a:cubicBezTo>
                  <a:cubicBezTo>
                    <a:pt x="3" y="53"/>
                    <a:pt x="3" y="51"/>
                    <a:pt x="3" y="50"/>
                  </a:cubicBezTo>
                  <a:cubicBezTo>
                    <a:pt x="3" y="50"/>
                    <a:pt x="6" y="49"/>
                    <a:pt x="6" y="49"/>
                  </a:cubicBezTo>
                  <a:cubicBezTo>
                    <a:pt x="6" y="47"/>
                    <a:pt x="4" y="37"/>
                    <a:pt x="9" y="42"/>
                  </a:cubicBezTo>
                  <a:cubicBezTo>
                    <a:pt x="9" y="39"/>
                    <a:pt x="6" y="40"/>
                    <a:pt x="6" y="38"/>
                  </a:cubicBezTo>
                  <a:cubicBezTo>
                    <a:pt x="6" y="29"/>
                    <a:pt x="6" y="29"/>
                    <a:pt x="6" y="29"/>
                  </a:cubicBezTo>
                  <a:cubicBezTo>
                    <a:pt x="8" y="30"/>
                    <a:pt x="8" y="28"/>
                    <a:pt x="9" y="26"/>
                  </a:cubicBezTo>
                  <a:cubicBezTo>
                    <a:pt x="11" y="27"/>
                    <a:pt x="12" y="24"/>
                    <a:pt x="13" y="24"/>
                  </a:cubicBezTo>
                  <a:cubicBezTo>
                    <a:pt x="15" y="23"/>
                    <a:pt x="21" y="24"/>
                    <a:pt x="20" y="18"/>
                  </a:cubicBezTo>
                  <a:cubicBezTo>
                    <a:pt x="22" y="18"/>
                    <a:pt x="22" y="19"/>
                    <a:pt x="24" y="19"/>
                  </a:cubicBezTo>
                  <a:cubicBezTo>
                    <a:pt x="23" y="15"/>
                    <a:pt x="25" y="14"/>
                    <a:pt x="25" y="11"/>
                  </a:cubicBezTo>
                  <a:cubicBezTo>
                    <a:pt x="30" y="13"/>
                    <a:pt x="28" y="2"/>
                    <a:pt x="30" y="10"/>
                  </a:cubicBezTo>
                  <a:cubicBezTo>
                    <a:pt x="34" y="8"/>
                    <a:pt x="30" y="2"/>
                    <a:pt x="32" y="0"/>
                  </a:cubicBezTo>
                </a:path>
              </a:pathLst>
            </a:custGeom>
            <a:solidFill>
              <a:srgbClr val="787FA7">
                <a:alpha val="100000"/>
              </a:srgbClr>
            </a:solidFill>
            <a:ln w="9525">
              <a:noFill/>
            </a:ln>
          </p:spPr>
          <p:txBody>
            <a:bodyPr/>
            <a:lstStyle/>
            <a:p>
              <a:endParaRPr lang="zh-CN" altLang="en-US" sz="2400"/>
            </a:p>
          </p:txBody>
        </p:sp>
        <p:sp>
          <p:nvSpPr>
            <p:cNvPr id="6266" name="Freeform 116"/>
            <p:cNvSpPr/>
            <p:nvPr/>
          </p:nvSpPr>
          <p:spPr>
            <a:xfrm>
              <a:off x="4959308" y="2374640"/>
              <a:ext cx="713848" cy="561096"/>
            </a:xfrm>
            <a:custGeom>
              <a:avLst/>
              <a:gdLst>
                <a:gd name="txL" fmla="*/ 0 w 231"/>
                <a:gd name="txT" fmla="*/ 0 h 169"/>
                <a:gd name="txR" fmla="*/ 231 w 231"/>
                <a:gd name="txB" fmla="*/ 169 h 169"/>
              </a:gdLst>
              <a:ahLst/>
              <a:cxnLst>
                <a:cxn ang="0">
                  <a:pos x="414094" y="46481"/>
                </a:cxn>
                <a:cxn ang="0">
                  <a:pos x="398642" y="53122"/>
                </a:cxn>
                <a:cxn ang="0">
                  <a:pos x="420274" y="83002"/>
                </a:cxn>
                <a:cxn ang="0">
                  <a:pos x="478989" y="119523"/>
                </a:cxn>
                <a:cxn ang="0">
                  <a:pos x="497530" y="92963"/>
                </a:cxn>
                <a:cxn ang="0">
                  <a:pos x="500621" y="73042"/>
                </a:cxn>
                <a:cxn ang="0">
                  <a:pos x="506801" y="29881"/>
                </a:cxn>
                <a:cxn ang="0">
                  <a:pos x="519162" y="6640"/>
                </a:cxn>
                <a:cxn ang="0">
                  <a:pos x="531523" y="26561"/>
                </a:cxn>
                <a:cxn ang="0">
                  <a:pos x="553155" y="73042"/>
                </a:cxn>
                <a:cxn ang="0">
                  <a:pos x="574787" y="106243"/>
                </a:cxn>
                <a:cxn ang="0">
                  <a:pos x="596418" y="139444"/>
                </a:cxn>
                <a:cxn ang="0">
                  <a:pos x="608779" y="175965"/>
                </a:cxn>
                <a:cxn ang="0">
                  <a:pos x="624231" y="185925"/>
                </a:cxn>
                <a:cxn ang="0">
                  <a:pos x="648953" y="202526"/>
                </a:cxn>
                <a:cxn ang="0">
                  <a:pos x="670584" y="249007"/>
                </a:cxn>
                <a:cxn ang="0">
                  <a:pos x="679855" y="258967"/>
                </a:cxn>
                <a:cxn ang="0">
                  <a:pos x="704577" y="278888"/>
                </a:cxn>
                <a:cxn ang="0">
                  <a:pos x="713848" y="358570"/>
                </a:cxn>
                <a:cxn ang="0">
                  <a:pos x="701487" y="395091"/>
                </a:cxn>
                <a:cxn ang="0">
                  <a:pos x="701487" y="408372"/>
                </a:cxn>
                <a:cxn ang="0">
                  <a:pos x="692216" y="434932"/>
                </a:cxn>
                <a:cxn ang="0">
                  <a:pos x="667494" y="458173"/>
                </a:cxn>
                <a:cxn ang="0">
                  <a:pos x="645862" y="527895"/>
                </a:cxn>
                <a:cxn ang="0">
                  <a:pos x="605689" y="547816"/>
                </a:cxn>
                <a:cxn ang="0">
                  <a:pos x="587148" y="561096"/>
                </a:cxn>
                <a:cxn ang="0">
                  <a:pos x="553155" y="554456"/>
                </a:cxn>
                <a:cxn ang="0">
                  <a:pos x="475899" y="537855"/>
                </a:cxn>
                <a:cxn ang="0">
                  <a:pos x="469718" y="511295"/>
                </a:cxn>
                <a:cxn ang="0">
                  <a:pos x="466628" y="498014"/>
                </a:cxn>
                <a:cxn ang="0">
                  <a:pos x="432635" y="468133"/>
                </a:cxn>
                <a:cxn ang="0">
                  <a:pos x="414094" y="444893"/>
                </a:cxn>
                <a:cxn ang="0">
                  <a:pos x="380101" y="431612"/>
                </a:cxn>
                <a:cxn ang="0">
                  <a:pos x="361559" y="421652"/>
                </a:cxn>
                <a:cxn ang="0">
                  <a:pos x="281213" y="405052"/>
                </a:cxn>
                <a:cxn ang="0">
                  <a:pos x="237949" y="418332"/>
                </a:cxn>
                <a:cxn ang="0">
                  <a:pos x="219408" y="428292"/>
                </a:cxn>
                <a:cxn ang="0">
                  <a:pos x="207047" y="441573"/>
                </a:cxn>
                <a:cxn ang="0">
                  <a:pos x="197776" y="441573"/>
                </a:cxn>
                <a:cxn ang="0">
                  <a:pos x="120520" y="454853"/>
                </a:cxn>
                <a:cxn ang="0">
                  <a:pos x="108159" y="464813"/>
                </a:cxn>
                <a:cxn ang="0">
                  <a:pos x="33993" y="478094"/>
                </a:cxn>
                <a:cxn ang="0">
                  <a:pos x="43264" y="428292"/>
                </a:cxn>
                <a:cxn ang="0">
                  <a:pos x="33993" y="398411"/>
                </a:cxn>
                <a:cxn ang="0">
                  <a:pos x="33993" y="381811"/>
                </a:cxn>
                <a:cxn ang="0">
                  <a:pos x="21632" y="351930"/>
                </a:cxn>
                <a:cxn ang="0">
                  <a:pos x="15451" y="328689"/>
                </a:cxn>
                <a:cxn ang="0">
                  <a:pos x="6181" y="302129"/>
                </a:cxn>
                <a:cxn ang="0">
                  <a:pos x="12361" y="278888"/>
                </a:cxn>
                <a:cxn ang="0">
                  <a:pos x="12361" y="219126"/>
                </a:cxn>
                <a:cxn ang="0">
                  <a:pos x="58715" y="185925"/>
                </a:cxn>
                <a:cxn ang="0">
                  <a:pos x="114339" y="172645"/>
                </a:cxn>
                <a:cxn ang="0">
                  <a:pos x="145242" y="156044"/>
                </a:cxn>
                <a:cxn ang="0">
                  <a:pos x="157603" y="106243"/>
                </a:cxn>
                <a:cxn ang="0">
                  <a:pos x="197776" y="106243"/>
                </a:cxn>
                <a:cxn ang="0">
                  <a:pos x="207047" y="73042"/>
                </a:cxn>
                <a:cxn ang="0">
                  <a:pos x="241040" y="49801"/>
                </a:cxn>
                <a:cxn ang="0">
                  <a:pos x="268852" y="63082"/>
                </a:cxn>
                <a:cxn ang="0">
                  <a:pos x="275032" y="69722"/>
                </a:cxn>
                <a:cxn ang="0">
                  <a:pos x="284303" y="59762"/>
                </a:cxn>
                <a:cxn ang="0">
                  <a:pos x="315206" y="29881"/>
                </a:cxn>
                <a:cxn ang="0">
                  <a:pos x="336837" y="23241"/>
                </a:cxn>
              </a:cxnLst>
              <a:rect l="txL" t="txT" r="txR" b="txB"/>
              <a:pathLst>
                <a:path w="231" h="169">
                  <a:moveTo>
                    <a:pt x="134" y="7"/>
                  </a:moveTo>
                  <a:cubicBezTo>
                    <a:pt x="134" y="14"/>
                    <a:pt x="134" y="14"/>
                    <a:pt x="134" y="14"/>
                  </a:cubicBezTo>
                  <a:cubicBezTo>
                    <a:pt x="130" y="14"/>
                    <a:pt x="130" y="14"/>
                    <a:pt x="130" y="14"/>
                  </a:cubicBezTo>
                  <a:cubicBezTo>
                    <a:pt x="132" y="15"/>
                    <a:pt x="131" y="16"/>
                    <a:pt x="129" y="16"/>
                  </a:cubicBezTo>
                  <a:cubicBezTo>
                    <a:pt x="131" y="19"/>
                    <a:pt x="128" y="18"/>
                    <a:pt x="129" y="22"/>
                  </a:cubicBezTo>
                  <a:cubicBezTo>
                    <a:pt x="130" y="24"/>
                    <a:pt x="132" y="25"/>
                    <a:pt x="136" y="25"/>
                  </a:cubicBezTo>
                  <a:cubicBezTo>
                    <a:pt x="136" y="31"/>
                    <a:pt x="145" y="29"/>
                    <a:pt x="145" y="35"/>
                  </a:cubicBezTo>
                  <a:cubicBezTo>
                    <a:pt x="149" y="35"/>
                    <a:pt x="153" y="34"/>
                    <a:pt x="155" y="36"/>
                  </a:cubicBezTo>
                  <a:cubicBezTo>
                    <a:pt x="158" y="35"/>
                    <a:pt x="155" y="30"/>
                    <a:pt x="161" y="32"/>
                  </a:cubicBezTo>
                  <a:cubicBezTo>
                    <a:pt x="160" y="31"/>
                    <a:pt x="159" y="28"/>
                    <a:pt x="161" y="28"/>
                  </a:cubicBezTo>
                  <a:cubicBezTo>
                    <a:pt x="163" y="28"/>
                    <a:pt x="161" y="25"/>
                    <a:pt x="161" y="23"/>
                  </a:cubicBezTo>
                  <a:cubicBezTo>
                    <a:pt x="161" y="23"/>
                    <a:pt x="162" y="23"/>
                    <a:pt x="162" y="22"/>
                  </a:cubicBezTo>
                  <a:cubicBezTo>
                    <a:pt x="162" y="21"/>
                    <a:pt x="164" y="19"/>
                    <a:pt x="164" y="16"/>
                  </a:cubicBezTo>
                  <a:cubicBezTo>
                    <a:pt x="163" y="15"/>
                    <a:pt x="162" y="14"/>
                    <a:pt x="164" y="9"/>
                  </a:cubicBezTo>
                  <a:cubicBezTo>
                    <a:pt x="164" y="9"/>
                    <a:pt x="166" y="10"/>
                    <a:pt x="167" y="9"/>
                  </a:cubicBezTo>
                  <a:cubicBezTo>
                    <a:pt x="168" y="8"/>
                    <a:pt x="167" y="4"/>
                    <a:pt x="168" y="2"/>
                  </a:cubicBezTo>
                  <a:cubicBezTo>
                    <a:pt x="171" y="2"/>
                    <a:pt x="169" y="7"/>
                    <a:pt x="171" y="8"/>
                  </a:cubicBezTo>
                  <a:cubicBezTo>
                    <a:pt x="171" y="8"/>
                    <a:pt x="172" y="8"/>
                    <a:pt x="172" y="8"/>
                  </a:cubicBezTo>
                  <a:cubicBezTo>
                    <a:pt x="173" y="10"/>
                    <a:pt x="174" y="13"/>
                    <a:pt x="175" y="15"/>
                  </a:cubicBezTo>
                  <a:cubicBezTo>
                    <a:pt x="176" y="17"/>
                    <a:pt x="179" y="19"/>
                    <a:pt x="179" y="22"/>
                  </a:cubicBezTo>
                  <a:cubicBezTo>
                    <a:pt x="183" y="18"/>
                    <a:pt x="180" y="24"/>
                    <a:pt x="185" y="23"/>
                  </a:cubicBezTo>
                  <a:cubicBezTo>
                    <a:pt x="185" y="26"/>
                    <a:pt x="184" y="30"/>
                    <a:pt x="186" y="32"/>
                  </a:cubicBezTo>
                  <a:cubicBezTo>
                    <a:pt x="188" y="34"/>
                    <a:pt x="186" y="37"/>
                    <a:pt x="188" y="42"/>
                  </a:cubicBezTo>
                  <a:cubicBezTo>
                    <a:pt x="191" y="37"/>
                    <a:pt x="188" y="41"/>
                    <a:pt x="193" y="42"/>
                  </a:cubicBezTo>
                  <a:cubicBezTo>
                    <a:pt x="194" y="44"/>
                    <a:pt x="192" y="44"/>
                    <a:pt x="192" y="46"/>
                  </a:cubicBezTo>
                  <a:cubicBezTo>
                    <a:pt x="194" y="48"/>
                    <a:pt x="198" y="48"/>
                    <a:pt x="197" y="53"/>
                  </a:cubicBezTo>
                  <a:cubicBezTo>
                    <a:pt x="198" y="53"/>
                    <a:pt x="201" y="52"/>
                    <a:pt x="202" y="53"/>
                  </a:cubicBezTo>
                  <a:cubicBezTo>
                    <a:pt x="202" y="53"/>
                    <a:pt x="201" y="55"/>
                    <a:pt x="202" y="56"/>
                  </a:cubicBezTo>
                  <a:cubicBezTo>
                    <a:pt x="202" y="56"/>
                    <a:pt x="204" y="55"/>
                    <a:pt x="204" y="56"/>
                  </a:cubicBezTo>
                  <a:cubicBezTo>
                    <a:pt x="206" y="58"/>
                    <a:pt x="206" y="62"/>
                    <a:pt x="210" y="61"/>
                  </a:cubicBezTo>
                  <a:cubicBezTo>
                    <a:pt x="210" y="65"/>
                    <a:pt x="213" y="69"/>
                    <a:pt x="214" y="71"/>
                  </a:cubicBezTo>
                  <a:cubicBezTo>
                    <a:pt x="215" y="72"/>
                    <a:pt x="216" y="74"/>
                    <a:pt x="217" y="75"/>
                  </a:cubicBezTo>
                  <a:cubicBezTo>
                    <a:pt x="217" y="76"/>
                    <a:pt x="219" y="75"/>
                    <a:pt x="220" y="75"/>
                  </a:cubicBezTo>
                  <a:cubicBezTo>
                    <a:pt x="220" y="76"/>
                    <a:pt x="219" y="78"/>
                    <a:pt x="220" y="78"/>
                  </a:cubicBezTo>
                  <a:cubicBezTo>
                    <a:pt x="221" y="79"/>
                    <a:pt x="223" y="79"/>
                    <a:pt x="223" y="78"/>
                  </a:cubicBezTo>
                  <a:cubicBezTo>
                    <a:pt x="226" y="81"/>
                    <a:pt x="223" y="85"/>
                    <a:pt x="228" y="84"/>
                  </a:cubicBezTo>
                  <a:cubicBezTo>
                    <a:pt x="225" y="88"/>
                    <a:pt x="229" y="93"/>
                    <a:pt x="230" y="99"/>
                  </a:cubicBezTo>
                  <a:cubicBezTo>
                    <a:pt x="230" y="102"/>
                    <a:pt x="228" y="106"/>
                    <a:pt x="231" y="108"/>
                  </a:cubicBezTo>
                  <a:cubicBezTo>
                    <a:pt x="228" y="110"/>
                    <a:pt x="229" y="112"/>
                    <a:pt x="228" y="117"/>
                  </a:cubicBezTo>
                  <a:cubicBezTo>
                    <a:pt x="228" y="117"/>
                    <a:pt x="226" y="118"/>
                    <a:pt x="227" y="119"/>
                  </a:cubicBezTo>
                  <a:cubicBezTo>
                    <a:pt x="227" y="119"/>
                    <a:pt x="228" y="119"/>
                    <a:pt x="228" y="119"/>
                  </a:cubicBezTo>
                  <a:cubicBezTo>
                    <a:pt x="228" y="119"/>
                    <a:pt x="227" y="122"/>
                    <a:pt x="227" y="123"/>
                  </a:cubicBezTo>
                  <a:cubicBezTo>
                    <a:pt x="227" y="123"/>
                    <a:pt x="224" y="124"/>
                    <a:pt x="224" y="124"/>
                  </a:cubicBezTo>
                  <a:cubicBezTo>
                    <a:pt x="224" y="126"/>
                    <a:pt x="227" y="128"/>
                    <a:pt x="224" y="131"/>
                  </a:cubicBezTo>
                  <a:cubicBezTo>
                    <a:pt x="221" y="131"/>
                    <a:pt x="222" y="135"/>
                    <a:pt x="218" y="134"/>
                  </a:cubicBezTo>
                  <a:cubicBezTo>
                    <a:pt x="219" y="137"/>
                    <a:pt x="218" y="139"/>
                    <a:pt x="216" y="138"/>
                  </a:cubicBezTo>
                  <a:cubicBezTo>
                    <a:pt x="217" y="144"/>
                    <a:pt x="213" y="146"/>
                    <a:pt x="214" y="151"/>
                  </a:cubicBezTo>
                  <a:cubicBezTo>
                    <a:pt x="208" y="150"/>
                    <a:pt x="209" y="156"/>
                    <a:pt x="209" y="159"/>
                  </a:cubicBezTo>
                  <a:cubicBezTo>
                    <a:pt x="207" y="159"/>
                    <a:pt x="204" y="159"/>
                    <a:pt x="204" y="161"/>
                  </a:cubicBezTo>
                  <a:cubicBezTo>
                    <a:pt x="204" y="163"/>
                    <a:pt x="199" y="164"/>
                    <a:pt x="196" y="165"/>
                  </a:cubicBezTo>
                  <a:cubicBezTo>
                    <a:pt x="195" y="166"/>
                    <a:pt x="194" y="167"/>
                    <a:pt x="193" y="168"/>
                  </a:cubicBezTo>
                  <a:cubicBezTo>
                    <a:pt x="192" y="169"/>
                    <a:pt x="190" y="168"/>
                    <a:pt x="190" y="169"/>
                  </a:cubicBezTo>
                  <a:cubicBezTo>
                    <a:pt x="187" y="168"/>
                    <a:pt x="186" y="165"/>
                    <a:pt x="182" y="164"/>
                  </a:cubicBezTo>
                  <a:cubicBezTo>
                    <a:pt x="179" y="162"/>
                    <a:pt x="180" y="166"/>
                    <a:pt x="179" y="167"/>
                  </a:cubicBezTo>
                  <a:cubicBezTo>
                    <a:pt x="176" y="168"/>
                    <a:pt x="171" y="166"/>
                    <a:pt x="169" y="169"/>
                  </a:cubicBezTo>
                  <a:cubicBezTo>
                    <a:pt x="164" y="167"/>
                    <a:pt x="161" y="163"/>
                    <a:pt x="154" y="162"/>
                  </a:cubicBezTo>
                  <a:cubicBezTo>
                    <a:pt x="155" y="160"/>
                    <a:pt x="155" y="159"/>
                    <a:pt x="154" y="155"/>
                  </a:cubicBezTo>
                  <a:cubicBezTo>
                    <a:pt x="154" y="155"/>
                    <a:pt x="153" y="155"/>
                    <a:pt x="152" y="154"/>
                  </a:cubicBezTo>
                  <a:cubicBezTo>
                    <a:pt x="152" y="154"/>
                    <a:pt x="153" y="153"/>
                    <a:pt x="152" y="153"/>
                  </a:cubicBezTo>
                  <a:cubicBezTo>
                    <a:pt x="152" y="151"/>
                    <a:pt x="149" y="150"/>
                    <a:pt x="151" y="150"/>
                  </a:cubicBezTo>
                  <a:cubicBezTo>
                    <a:pt x="150" y="149"/>
                    <a:pt x="145" y="145"/>
                    <a:pt x="144" y="148"/>
                  </a:cubicBezTo>
                  <a:cubicBezTo>
                    <a:pt x="142" y="147"/>
                    <a:pt x="142" y="143"/>
                    <a:pt x="140" y="141"/>
                  </a:cubicBezTo>
                  <a:cubicBezTo>
                    <a:pt x="139" y="138"/>
                    <a:pt x="141" y="138"/>
                    <a:pt x="141" y="136"/>
                  </a:cubicBezTo>
                  <a:cubicBezTo>
                    <a:pt x="140" y="134"/>
                    <a:pt x="139" y="135"/>
                    <a:pt x="134" y="134"/>
                  </a:cubicBezTo>
                  <a:cubicBezTo>
                    <a:pt x="131" y="136"/>
                    <a:pt x="132" y="141"/>
                    <a:pt x="126" y="140"/>
                  </a:cubicBezTo>
                  <a:cubicBezTo>
                    <a:pt x="127" y="134"/>
                    <a:pt x="122" y="136"/>
                    <a:pt x="123" y="130"/>
                  </a:cubicBezTo>
                  <a:cubicBezTo>
                    <a:pt x="120" y="130"/>
                    <a:pt x="119" y="128"/>
                    <a:pt x="115" y="129"/>
                  </a:cubicBezTo>
                  <a:cubicBezTo>
                    <a:pt x="115" y="127"/>
                    <a:pt x="116" y="128"/>
                    <a:pt x="117" y="127"/>
                  </a:cubicBezTo>
                  <a:cubicBezTo>
                    <a:pt x="114" y="123"/>
                    <a:pt x="110" y="127"/>
                    <a:pt x="103" y="126"/>
                  </a:cubicBezTo>
                  <a:cubicBezTo>
                    <a:pt x="99" y="125"/>
                    <a:pt x="95" y="123"/>
                    <a:pt x="91" y="122"/>
                  </a:cubicBezTo>
                  <a:cubicBezTo>
                    <a:pt x="88" y="123"/>
                    <a:pt x="83" y="122"/>
                    <a:pt x="82" y="126"/>
                  </a:cubicBezTo>
                  <a:cubicBezTo>
                    <a:pt x="80" y="126"/>
                    <a:pt x="79" y="126"/>
                    <a:pt x="77" y="126"/>
                  </a:cubicBezTo>
                  <a:cubicBezTo>
                    <a:pt x="75" y="126"/>
                    <a:pt x="76" y="127"/>
                    <a:pt x="75" y="127"/>
                  </a:cubicBezTo>
                  <a:cubicBezTo>
                    <a:pt x="73" y="128"/>
                    <a:pt x="74" y="125"/>
                    <a:pt x="71" y="129"/>
                  </a:cubicBezTo>
                  <a:cubicBezTo>
                    <a:pt x="71" y="129"/>
                    <a:pt x="69" y="130"/>
                    <a:pt x="70" y="131"/>
                  </a:cubicBezTo>
                  <a:cubicBezTo>
                    <a:pt x="68" y="129"/>
                    <a:pt x="67" y="127"/>
                    <a:pt x="67" y="133"/>
                  </a:cubicBezTo>
                  <a:cubicBezTo>
                    <a:pt x="66" y="133"/>
                    <a:pt x="66" y="131"/>
                    <a:pt x="64" y="131"/>
                  </a:cubicBezTo>
                  <a:cubicBezTo>
                    <a:pt x="62" y="131"/>
                    <a:pt x="64" y="133"/>
                    <a:pt x="64" y="133"/>
                  </a:cubicBezTo>
                  <a:cubicBezTo>
                    <a:pt x="62" y="136"/>
                    <a:pt x="58" y="134"/>
                    <a:pt x="57" y="138"/>
                  </a:cubicBezTo>
                  <a:cubicBezTo>
                    <a:pt x="53" y="136"/>
                    <a:pt x="45" y="138"/>
                    <a:pt x="39" y="137"/>
                  </a:cubicBezTo>
                  <a:cubicBezTo>
                    <a:pt x="37" y="137"/>
                    <a:pt x="38" y="139"/>
                    <a:pt x="37" y="140"/>
                  </a:cubicBezTo>
                  <a:cubicBezTo>
                    <a:pt x="37" y="140"/>
                    <a:pt x="35" y="140"/>
                    <a:pt x="35" y="140"/>
                  </a:cubicBezTo>
                  <a:cubicBezTo>
                    <a:pt x="33" y="140"/>
                    <a:pt x="32" y="141"/>
                    <a:pt x="30" y="141"/>
                  </a:cubicBezTo>
                  <a:cubicBezTo>
                    <a:pt x="26" y="142"/>
                    <a:pt x="19" y="145"/>
                    <a:pt x="11" y="144"/>
                  </a:cubicBezTo>
                  <a:cubicBezTo>
                    <a:pt x="12" y="141"/>
                    <a:pt x="11" y="136"/>
                    <a:pt x="15" y="136"/>
                  </a:cubicBezTo>
                  <a:cubicBezTo>
                    <a:pt x="14" y="134"/>
                    <a:pt x="17" y="129"/>
                    <a:pt x="14" y="129"/>
                  </a:cubicBezTo>
                  <a:cubicBezTo>
                    <a:pt x="10" y="128"/>
                    <a:pt x="15" y="127"/>
                    <a:pt x="14" y="123"/>
                  </a:cubicBezTo>
                  <a:cubicBezTo>
                    <a:pt x="12" y="120"/>
                    <a:pt x="12" y="126"/>
                    <a:pt x="11" y="120"/>
                  </a:cubicBezTo>
                  <a:cubicBezTo>
                    <a:pt x="11" y="120"/>
                    <a:pt x="11" y="118"/>
                    <a:pt x="11" y="117"/>
                  </a:cubicBezTo>
                  <a:cubicBezTo>
                    <a:pt x="9" y="116"/>
                    <a:pt x="11" y="117"/>
                    <a:pt x="11" y="115"/>
                  </a:cubicBezTo>
                  <a:cubicBezTo>
                    <a:pt x="10" y="112"/>
                    <a:pt x="7" y="109"/>
                    <a:pt x="9" y="108"/>
                  </a:cubicBezTo>
                  <a:cubicBezTo>
                    <a:pt x="10" y="106"/>
                    <a:pt x="7" y="107"/>
                    <a:pt x="7" y="106"/>
                  </a:cubicBezTo>
                  <a:cubicBezTo>
                    <a:pt x="6" y="106"/>
                    <a:pt x="7" y="104"/>
                    <a:pt x="7" y="103"/>
                  </a:cubicBezTo>
                  <a:cubicBezTo>
                    <a:pt x="7" y="103"/>
                    <a:pt x="5" y="99"/>
                    <a:pt x="5" y="99"/>
                  </a:cubicBezTo>
                  <a:cubicBezTo>
                    <a:pt x="3" y="98"/>
                    <a:pt x="6" y="99"/>
                    <a:pt x="5" y="96"/>
                  </a:cubicBezTo>
                  <a:cubicBezTo>
                    <a:pt x="5" y="94"/>
                    <a:pt x="2" y="94"/>
                    <a:pt x="2" y="91"/>
                  </a:cubicBezTo>
                  <a:cubicBezTo>
                    <a:pt x="6" y="91"/>
                    <a:pt x="4" y="86"/>
                    <a:pt x="7" y="85"/>
                  </a:cubicBezTo>
                  <a:cubicBezTo>
                    <a:pt x="7" y="83"/>
                    <a:pt x="4" y="84"/>
                    <a:pt x="4" y="84"/>
                  </a:cubicBezTo>
                  <a:cubicBezTo>
                    <a:pt x="3" y="82"/>
                    <a:pt x="5" y="79"/>
                    <a:pt x="1" y="80"/>
                  </a:cubicBezTo>
                  <a:cubicBezTo>
                    <a:pt x="0" y="73"/>
                    <a:pt x="3" y="71"/>
                    <a:pt x="4" y="66"/>
                  </a:cubicBezTo>
                  <a:cubicBezTo>
                    <a:pt x="5" y="68"/>
                    <a:pt x="11" y="66"/>
                    <a:pt x="11" y="63"/>
                  </a:cubicBezTo>
                  <a:cubicBezTo>
                    <a:pt x="11" y="60"/>
                    <a:pt x="20" y="62"/>
                    <a:pt x="19" y="56"/>
                  </a:cubicBezTo>
                  <a:cubicBezTo>
                    <a:pt x="27" y="57"/>
                    <a:pt x="31" y="53"/>
                    <a:pt x="37" y="53"/>
                  </a:cubicBezTo>
                  <a:cubicBezTo>
                    <a:pt x="39" y="53"/>
                    <a:pt x="38" y="51"/>
                    <a:pt x="37" y="52"/>
                  </a:cubicBezTo>
                  <a:cubicBezTo>
                    <a:pt x="40" y="49"/>
                    <a:pt x="44" y="51"/>
                    <a:pt x="44" y="46"/>
                  </a:cubicBezTo>
                  <a:cubicBezTo>
                    <a:pt x="46" y="46"/>
                    <a:pt x="46" y="47"/>
                    <a:pt x="47" y="47"/>
                  </a:cubicBezTo>
                  <a:cubicBezTo>
                    <a:pt x="51" y="48"/>
                    <a:pt x="46" y="41"/>
                    <a:pt x="51" y="43"/>
                  </a:cubicBezTo>
                  <a:cubicBezTo>
                    <a:pt x="50" y="37"/>
                    <a:pt x="51" y="38"/>
                    <a:pt x="51" y="32"/>
                  </a:cubicBezTo>
                  <a:cubicBezTo>
                    <a:pt x="55" y="32"/>
                    <a:pt x="57" y="34"/>
                    <a:pt x="60" y="35"/>
                  </a:cubicBezTo>
                  <a:cubicBezTo>
                    <a:pt x="61" y="34"/>
                    <a:pt x="61" y="31"/>
                    <a:pt x="64" y="32"/>
                  </a:cubicBezTo>
                  <a:cubicBezTo>
                    <a:pt x="62" y="29"/>
                    <a:pt x="68" y="27"/>
                    <a:pt x="64" y="26"/>
                  </a:cubicBezTo>
                  <a:cubicBezTo>
                    <a:pt x="65" y="25"/>
                    <a:pt x="67" y="25"/>
                    <a:pt x="67" y="22"/>
                  </a:cubicBezTo>
                  <a:cubicBezTo>
                    <a:pt x="71" y="23"/>
                    <a:pt x="69" y="17"/>
                    <a:pt x="74" y="19"/>
                  </a:cubicBezTo>
                  <a:cubicBezTo>
                    <a:pt x="75" y="18"/>
                    <a:pt x="77" y="16"/>
                    <a:pt x="78" y="15"/>
                  </a:cubicBezTo>
                  <a:cubicBezTo>
                    <a:pt x="80" y="16"/>
                    <a:pt x="82" y="17"/>
                    <a:pt x="85" y="16"/>
                  </a:cubicBezTo>
                  <a:cubicBezTo>
                    <a:pt x="82" y="19"/>
                    <a:pt x="86" y="18"/>
                    <a:pt x="87" y="19"/>
                  </a:cubicBezTo>
                  <a:cubicBezTo>
                    <a:pt x="87" y="19"/>
                    <a:pt x="86" y="21"/>
                    <a:pt x="87" y="21"/>
                  </a:cubicBezTo>
                  <a:cubicBezTo>
                    <a:pt x="87" y="21"/>
                    <a:pt x="89" y="20"/>
                    <a:pt x="89" y="21"/>
                  </a:cubicBezTo>
                  <a:cubicBezTo>
                    <a:pt x="90" y="21"/>
                    <a:pt x="91" y="25"/>
                    <a:pt x="95" y="23"/>
                  </a:cubicBezTo>
                  <a:cubicBezTo>
                    <a:pt x="97" y="24"/>
                    <a:pt x="96" y="16"/>
                    <a:pt x="92" y="18"/>
                  </a:cubicBezTo>
                  <a:cubicBezTo>
                    <a:pt x="93" y="16"/>
                    <a:pt x="95" y="16"/>
                    <a:pt x="96" y="15"/>
                  </a:cubicBezTo>
                  <a:cubicBezTo>
                    <a:pt x="97" y="11"/>
                    <a:pt x="98" y="10"/>
                    <a:pt x="102" y="9"/>
                  </a:cubicBezTo>
                  <a:cubicBezTo>
                    <a:pt x="102" y="6"/>
                    <a:pt x="103" y="5"/>
                    <a:pt x="106" y="5"/>
                  </a:cubicBezTo>
                  <a:cubicBezTo>
                    <a:pt x="104" y="9"/>
                    <a:pt x="105" y="7"/>
                    <a:pt x="109" y="7"/>
                  </a:cubicBezTo>
                  <a:cubicBezTo>
                    <a:pt x="115" y="0"/>
                    <a:pt x="126" y="7"/>
                    <a:pt x="134" y="7"/>
                  </a:cubicBezTo>
                </a:path>
              </a:pathLst>
            </a:custGeom>
            <a:solidFill>
              <a:srgbClr val="787FA7">
                <a:alpha val="100000"/>
              </a:srgbClr>
            </a:solidFill>
            <a:ln w="9525">
              <a:noFill/>
            </a:ln>
          </p:spPr>
          <p:txBody>
            <a:bodyPr/>
            <a:lstStyle/>
            <a:p>
              <a:endParaRPr lang="zh-CN" altLang="en-US" sz="2400"/>
            </a:p>
          </p:txBody>
        </p:sp>
      </p:grpSp>
      <p:grpSp>
        <p:nvGrpSpPr>
          <p:cNvPr id="6147" name="组合 128"/>
          <p:cNvGrpSpPr/>
          <p:nvPr/>
        </p:nvGrpSpPr>
        <p:grpSpPr>
          <a:xfrm>
            <a:off x="2223714" y="2808660"/>
            <a:ext cx="2873219" cy="1138776"/>
            <a:chOff x="10429" y="-577088"/>
            <a:chExt cx="2153497" cy="855131"/>
          </a:xfrm>
        </p:grpSpPr>
        <p:sp>
          <p:nvSpPr>
            <p:cNvPr id="6161" name="Freeform 60"/>
            <p:cNvSpPr/>
            <p:nvPr/>
          </p:nvSpPr>
          <p:spPr>
            <a:xfrm>
              <a:off x="2145110" y="264266"/>
              <a:ext cx="18816" cy="13777"/>
            </a:xfrm>
            <a:custGeom>
              <a:avLst/>
              <a:gdLst>
                <a:gd name="txL" fmla="*/ 0 w 6"/>
                <a:gd name="txT" fmla="*/ 0 h 4"/>
                <a:gd name="txR" fmla="*/ 6 w 6"/>
                <a:gd name="txB" fmla="*/ 4 h 4"/>
              </a:gdLst>
              <a:ahLst/>
              <a:cxnLst>
                <a:cxn ang="0">
                  <a:pos x="0" y="6889"/>
                </a:cxn>
                <a:cxn ang="0">
                  <a:pos x="18816" y="0"/>
                </a:cxn>
                <a:cxn ang="0">
                  <a:pos x="12544" y="13777"/>
                </a:cxn>
                <a:cxn ang="0">
                  <a:pos x="6272" y="13777"/>
                </a:cxn>
                <a:cxn ang="0">
                  <a:pos x="0" y="6889"/>
                </a:cxn>
              </a:cxnLst>
              <a:rect l="txL" t="txT" r="txR" b="txB"/>
              <a:pathLst>
                <a:path w="6" h="4">
                  <a:moveTo>
                    <a:pt x="0" y="2"/>
                  </a:moveTo>
                  <a:cubicBezTo>
                    <a:pt x="1" y="0"/>
                    <a:pt x="4" y="0"/>
                    <a:pt x="6" y="0"/>
                  </a:cubicBezTo>
                  <a:cubicBezTo>
                    <a:pt x="6" y="2"/>
                    <a:pt x="4" y="3"/>
                    <a:pt x="4" y="4"/>
                  </a:cubicBezTo>
                  <a:cubicBezTo>
                    <a:pt x="2" y="4"/>
                    <a:pt x="2" y="4"/>
                    <a:pt x="2" y="4"/>
                  </a:cubicBezTo>
                  <a:cubicBezTo>
                    <a:pt x="2" y="3"/>
                    <a:pt x="1" y="2"/>
                    <a:pt x="0" y="2"/>
                  </a:cubicBezTo>
                </a:path>
              </a:pathLst>
            </a:custGeom>
            <a:solidFill>
              <a:srgbClr val="2DC8E7">
                <a:alpha val="96861"/>
              </a:srgbClr>
            </a:solidFill>
            <a:ln w="9525">
              <a:noFill/>
            </a:ln>
          </p:spPr>
          <p:txBody>
            <a:bodyPr/>
            <a:lstStyle/>
            <a:p>
              <a:endParaRPr lang="zh-CN" altLang="en-US" sz="2400"/>
            </a:p>
          </p:txBody>
        </p:sp>
        <p:sp>
          <p:nvSpPr>
            <p:cNvPr id="6162" name="矩形 129"/>
            <p:cNvSpPr/>
            <p:nvPr/>
          </p:nvSpPr>
          <p:spPr>
            <a:xfrm>
              <a:off x="10429" y="-577088"/>
              <a:ext cx="1824324" cy="392897"/>
            </a:xfrm>
            <a:prstGeom prst="rect">
              <a:avLst/>
            </a:prstGeom>
            <a:noFill/>
            <a:ln w="9525">
              <a:noFill/>
            </a:ln>
          </p:spPr>
          <p:txBody>
            <a:bodyPr wrap="square">
              <a:spAutoFit/>
            </a:bodyPr>
            <a:lstStyle/>
            <a:p>
              <a:r>
                <a:rPr lang="en-US" sz="2800" dirty="0" err="1">
                  <a:latin typeface="Comic Sans MS" panose="030F0702030302020204" pitchFamily="66" charset="0"/>
                </a:rPr>
                <a:t>Pengertian</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
        <p:nvSpPr>
          <p:cNvPr id="6148" name="TextBox 6"/>
          <p:cNvSpPr txBox="1"/>
          <p:nvPr/>
        </p:nvSpPr>
        <p:spPr>
          <a:xfrm>
            <a:off x="783966" y="3561578"/>
            <a:ext cx="7248889" cy="2903424"/>
          </a:xfrm>
          <a:prstGeom prst="rect">
            <a:avLst/>
          </a:prstGeom>
          <a:noFill/>
          <a:ln w="9525">
            <a:noFill/>
          </a:ln>
        </p:spPr>
        <p:txBody>
          <a:bodyPr wrap="square">
            <a:spAutoFit/>
          </a:bodyPr>
          <a:lstStyle/>
          <a:p>
            <a:pPr algn="just"/>
            <a:r>
              <a:rPr lang="en-US" sz="2400" b="1" dirty="0" err="1">
                <a:latin typeface="Comic Sans MS" panose="030F0702030302020204" pitchFamily="66" charset="0"/>
                <a:ea typeface="Cambria" panose="02040503050406030204" pitchFamily="18" charset="0"/>
              </a:rPr>
              <a:t>Hutang</a:t>
            </a:r>
            <a:r>
              <a:rPr lang="en-US" sz="2400" b="1" dirty="0">
                <a:latin typeface="Comic Sans MS" panose="030F0702030302020204" pitchFamily="66" charset="0"/>
                <a:ea typeface="Cambria" panose="02040503050406030204" pitchFamily="18" charset="0"/>
              </a:rPr>
              <a:t> </a:t>
            </a:r>
            <a:r>
              <a:rPr lang="en-US" sz="2400" b="1" dirty="0" err="1">
                <a:latin typeface="Comic Sans MS" panose="030F0702030302020204" pitchFamily="66" charset="0"/>
                <a:ea typeface="Cambria" panose="02040503050406030204" pitchFamily="18" charset="0"/>
              </a:rPr>
              <a:t>hipotik</a:t>
            </a:r>
            <a:r>
              <a:rPr lang="en-US" sz="2400" b="1"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adalah</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pinjaman</a:t>
            </a:r>
            <a:r>
              <a:rPr lang="en-US" sz="2400" dirty="0">
                <a:latin typeface="Comic Sans MS" panose="030F0702030302020204" pitchFamily="66" charset="0"/>
                <a:ea typeface="Cambria" panose="02040503050406030204" pitchFamily="18" charset="0"/>
              </a:rPr>
              <a:t> yang </a:t>
            </a:r>
            <a:r>
              <a:rPr lang="en-US" sz="2400" dirty="0" err="1">
                <a:latin typeface="Comic Sans MS" panose="030F0702030302020204" pitchFamily="66" charset="0"/>
                <a:ea typeface="Cambria" panose="02040503050406030204" pitchFamily="18" charset="0"/>
              </a:rPr>
              <a:t>harus</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dijamin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dengan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harta</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tidak</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bergerak</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Kekayaan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peminjam</a:t>
            </a:r>
            <a:r>
              <a:rPr lang="en-US" sz="2400" dirty="0">
                <a:latin typeface="Comic Sans MS" panose="030F0702030302020204" pitchFamily="66" charset="0"/>
                <a:ea typeface="Cambria" panose="02040503050406030204" pitchFamily="18" charset="0"/>
              </a:rPr>
              <a:t> yang </a:t>
            </a:r>
            <a:r>
              <a:rPr lang="en-US" sz="2400" dirty="0" err="1">
                <a:latin typeface="Comic Sans MS" panose="030F0702030302020204" pitchFamily="66" charset="0"/>
                <a:ea typeface="Cambria" panose="02040503050406030204" pitchFamily="18" charset="0"/>
              </a:rPr>
              <a:t>dijadikan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jaminan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berupa</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tanah</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atas</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gedung</a:t>
            </a:r>
            <a:r>
              <a:rPr lang="en-US" sz="2400" dirty="0">
                <a:latin typeface="Comic Sans MS" panose="030F0702030302020204" pitchFamily="66" charset="0"/>
                <a:ea typeface="Cambria" panose="02040503050406030204" pitchFamily="18" charset="0"/>
              </a:rPr>
              <a:t>. Jika </a:t>
            </a:r>
            <a:r>
              <a:rPr lang="en-US" sz="2400" dirty="0" err="1">
                <a:latin typeface="Comic Sans MS" panose="030F0702030302020204" pitchFamily="66" charset="0"/>
                <a:ea typeface="Cambria" panose="02040503050406030204" pitchFamily="18" charset="0"/>
              </a:rPr>
              <a:t>peminjam</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tidak</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melunasi</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pinjaman</a:t>
            </a:r>
            <a:r>
              <a:rPr lang="en-US" sz="2400" dirty="0">
                <a:latin typeface="Comic Sans MS" panose="030F0702030302020204" pitchFamily="66" charset="0"/>
                <a:ea typeface="Cambria" panose="02040503050406030204" pitchFamily="18" charset="0"/>
              </a:rPr>
              <a:t> pada </a:t>
            </a:r>
            <a:r>
              <a:rPr lang="en-US" sz="2400" dirty="0" err="1">
                <a:latin typeface="Comic Sans MS" panose="030F0702030302020204" pitchFamily="66" charset="0"/>
                <a:ea typeface="Cambria" panose="02040503050406030204" pitchFamily="18" charset="0"/>
              </a:rPr>
              <a:t>waktunya</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maka</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pemberi</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pinjaman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dapat</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menjual</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jaminan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untuk</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diperhitungkan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dengan</a:t>
            </a:r>
            <a:r>
              <a:rPr lang="en-US" sz="2400" dirty="0">
                <a:latin typeface="Comic Sans MS" panose="030F0702030302020204" pitchFamily="66" charset="0"/>
                <a:ea typeface="Cambria" panose="02040503050406030204" pitchFamily="18" charset="0"/>
              </a:rPr>
              <a:t> </a:t>
            </a:r>
            <a:r>
              <a:rPr lang="en-US" sz="2400" dirty="0" err="1">
                <a:latin typeface="Comic Sans MS" panose="030F0702030302020204" pitchFamily="66" charset="0"/>
                <a:ea typeface="Cambria" panose="02040503050406030204" pitchFamily="18" charset="0"/>
              </a:rPr>
              <a:t>pinjaman</a:t>
            </a:r>
            <a:r>
              <a:rPr lang="en-US" sz="2400" dirty="0">
                <a:latin typeface="Comic Sans MS" panose="030F0702030302020204" pitchFamily="66" charset="0"/>
                <a:ea typeface="Cambria" panose="02040503050406030204" pitchFamily="18" charset="0"/>
              </a:rPr>
              <a:t> yang </a:t>
            </a:r>
            <a:r>
              <a:rPr lang="en-US" sz="2400" dirty="0" err="1">
                <a:latin typeface="Comic Sans MS" panose="030F0702030302020204" pitchFamily="66" charset="0"/>
                <a:ea typeface="Cambria" panose="02040503050406030204" pitchFamily="18" charset="0"/>
              </a:rPr>
              <a:t>bersangkutan</a:t>
            </a:r>
            <a:r>
              <a:rPr lang="en-US" sz="2400" dirty="0">
                <a:latin typeface="Comic Sans MS" panose="030F0702030302020204" pitchFamily="66" charset="0"/>
                <a:ea typeface="Cambria" panose="02040503050406030204" pitchFamily="18" charset="0"/>
              </a:rPr>
              <a:t>. </a:t>
            </a:r>
          </a:p>
          <a:p>
            <a:pPr eaLnBrk="1" hangingPunct="1"/>
            <a:endParaRPr lang="zh-CN" altLang="en-US" sz="1467" dirty="0">
              <a:solidFill>
                <a:schemeClr val="bg1"/>
              </a:solidFill>
              <a:latin typeface="Calibri" panose="020F0502020204030204" pitchFamily="34" charset="0"/>
            </a:endParaRPr>
          </a:p>
        </p:txBody>
      </p:sp>
      <p:pic>
        <p:nvPicPr>
          <p:cNvPr id="6153" name="图片 25"/>
          <p:cNvPicPr>
            <a:picLocks noChangeAspect="1"/>
          </p:cNvPicPr>
          <p:nvPr/>
        </p:nvPicPr>
        <p:blipFill>
          <a:blip r:embed="rId2"/>
          <a:stretch>
            <a:fillRect/>
          </a:stretch>
        </p:blipFill>
        <p:spPr>
          <a:xfrm>
            <a:off x="829966" y="2607733"/>
            <a:ext cx="1242484" cy="853016"/>
          </a:xfrm>
          <a:prstGeom prst="rect">
            <a:avLst/>
          </a:prstGeom>
          <a:noFill/>
          <a:ln w="9525">
            <a:noFill/>
          </a:ln>
        </p:spPr>
      </p:pic>
      <p:grpSp>
        <p:nvGrpSpPr>
          <p:cNvPr id="6154" name="组合 121"/>
          <p:cNvGrpSpPr/>
          <p:nvPr/>
        </p:nvGrpSpPr>
        <p:grpSpPr>
          <a:xfrm>
            <a:off x="3506787" y="59267"/>
            <a:ext cx="8446031" cy="874184"/>
            <a:chOff x="2450632" y="0"/>
            <a:chExt cx="6334344" cy="655357"/>
          </a:xfrm>
        </p:grpSpPr>
        <p:pic>
          <p:nvPicPr>
            <p:cNvPr id="6155" name="图片 122"/>
            <p:cNvPicPr>
              <a:picLocks noChangeAspect="1"/>
            </p:cNvPicPr>
            <p:nvPr/>
          </p:nvPicPr>
          <p:blipFill>
            <a:blip r:embed="rId3"/>
            <a:stretch>
              <a:fillRect/>
            </a:stretch>
          </p:blipFill>
          <p:spPr>
            <a:xfrm>
              <a:off x="8033500" y="0"/>
              <a:ext cx="751476" cy="655357"/>
            </a:xfrm>
            <a:prstGeom prst="rect">
              <a:avLst/>
            </a:prstGeom>
            <a:noFill/>
            <a:ln w="9525">
              <a:noFill/>
            </a:ln>
          </p:spPr>
        </p:pic>
        <p:grpSp>
          <p:nvGrpSpPr>
            <p:cNvPr id="6157" name="组合 124"/>
            <p:cNvGrpSpPr/>
            <p:nvPr/>
          </p:nvGrpSpPr>
          <p:grpSpPr>
            <a:xfrm>
              <a:off x="2450632" y="151301"/>
              <a:ext cx="5398240" cy="288032"/>
              <a:chOff x="0" y="0"/>
              <a:chExt cx="6278569" cy="216024"/>
            </a:xfrm>
          </p:grpSpPr>
          <p:cxnSp>
            <p:nvCxnSpPr>
              <p:cNvPr id="6158" name="直接连接符 125"/>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6159" name="直接连接符 126"/>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6160" name="直接连接符 130"/>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组合 1"/>
          <p:cNvGrpSpPr/>
          <p:nvPr/>
        </p:nvGrpSpPr>
        <p:grpSpPr>
          <a:xfrm>
            <a:off x="857251" y="1919817"/>
            <a:ext cx="3429000" cy="3429000"/>
            <a:chOff x="0" y="0"/>
            <a:chExt cx="2714644" cy="2714644"/>
          </a:xfrm>
        </p:grpSpPr>
        <p:sp>
          <p:nvSpPr>
            <p:cNvPr id="8208" name="圆角矩形 2"/>
            <p:cNvSpPr/>
            <p:nvPr/>
          </p:nvSpPr>
          <p:spPr>
            <a:xfrm>
              <a:off x="0" y="0"/>
              <a:ext cx="1285884" cy="1285884"/>
            </a:xfrm>
            <a:prstGeom prst="roundRect">
              <a:avLst>
                <a:gd name="adj" fmla="val 16667"/>
              </a:avLst>
            </a:prstGeom>
            <a:solidFill>
              <a:srgbClr val="787FA7"/>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8209" name="圆角矩形 3"/>
            <p:cNvSpPr/>
            <p:nvPr/>
          </p:nvSpPr>
          <p:spPr>
            <a:xfrm>
              <a:off x="1428760" y="0"/>
              <a:ext cx="1285884" cy="1285884"/>
            </a:xfrm>
            <a:prstGeom prst="roundRect">
              <a:avLst>
                <a:gd name="adj" fmla="val 16667"/>
              </a:avLst>
            </a:prstGeom>
            <a:solidFill>
              <a:srgbClr val="FBD764"/>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8210" name="圆角矩形 4"/>
            <p:cNvSpPr/>
            <p:nvPr/>
          </p:nvSpPr>
          <p:spPr>
            <a:xfrm>
              <a:off x="1428760" y="1428760"/>
              <a:ext cx="1285884" cy="1285884"/>
            </a:xfrm>
            <a:prstGeom prst="roundRect">
              <a:avLst>
                <a:gd name="adj" fmla="val 16667"/>
              </a:avLst>
            </a:prstGeom>
            <a:solidFill>
              <a:srgbClr val="787FA7"/>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8211" name="圆角矩形 5"/>
            <p:cNvSpPr/>
            <p:nvPr/>
          </p:nvSpPr>
          <p:spPr>
            <a:xfrm>
              <a:off x="0" y="1428760"/>
              <a:ext cx="1285884" cy="1285884"/>
            </a:xfrm>
            <a:prstGeom prst="roundRect">
              <a:avLst>
                <a:gd name="adj" fmla="val 16667"/>
              </a:avLst>
            </a:prstGeom>
            <a:solidFill>
              <a:srgbClr val="FBD764"/>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grpSp>
      <p:sp>
        <p:nvSpPr>
          <p:cNvPr id="8195" name="矩形 6"/>
          <p:cNvSpPr/>
          <p:nvPr/>
        </p:nvSpPr>
        <p:spPr>
          <a:xfrm>
            <a:off x="4776038" y="1774654"/>
            <a:ext cx="2887329" cy="584775"/>
          </a:xfrm>
          <a:prstGeom prst="rect">
            <a:avLst/>
          </a:prstGeom>
          <a:noFill/>
          <a:ln w="9525">
            <a:noFill/>
          </a:ln>
        </p:spPr>
        <p:txBody>
          <a:bodyPr wrap="none">
            <a:spAutoFit/>
          </a:bodyPr>
          <a:lstStyle/>
          <a:p>
            <a:r>
              <a:rPr lang="en" sz="3200" dirty="0">
                <a:latin typeface="Comic Sans MS" panose="030F0702030302020204" pitchFamily="66" charset="0"/>
              </a:rPr>
              <a:t>Objek Hipotik</a:t>
            </a:r>
            <a:endParaRPr lang="en-US" altLang="zh-CN" sz="2800" b="1" dirty="0">
              <a:solidFill>
                <a:schemeClr val="bg1"/>
              </a:solidFill>
              <a:latin typeface="微软雅黑" panose="020B0503020204020204" pitchFamily="34" charset="-122"/>
              <a:ea typeface="微软雅黑" panose="020B0503020204020204" pitchFamily="34" charset="-122"/>
            </a:endParaRPr>
          </a:p>
        </p:txBody>
      </p:sp>
      <p:sp>
        <p:nvSpPr>
          <p:cNvPr id="8196" name="矩形 7"/>
          <p:cNvSpPr/>
          <p:nvPr/>
        </p:nvSpPr>
        <p:spPr>
          <a:xfrm>
            <a:off x="4776038" y="2647584"/>
            <a:ext cx="6762749" cy="3395866"/>
          </a:xfrm>
          <a:prstGeom prst="rect">
            <a:avLst/>
          </a:prstGeom>
          <a:noFill/>
          <a:ln w="9525">
            <a:noFill/>
          </a:ln>
        </p:spPr>
        <p:txBody>
          <a:bodyPr>
            <a:spAutoFit/>
          </a:bodyPr>
          <a:lstStyle/>
          <a:p>
            <a:pPr marL="342900" indent="-342900" algn="just">
              <a:buFont typeface="+mj-lt"/>
              <a:buAutoNum type="arabicPeriod"/>
            </a:pPr>
            <a:r>
              <a:rPr lang="en-US" sz="2000" dirty="0">
                <a:latin typeface="Comic Sans MS" panose="030F0702030302020204" pitchFamily="66" charset="0"/>
                <a:ea typeface="Cambria" panose="02040503050406030204" pitchFamily="18" charset="0"/>
              </a:rPr>
              <a:t>Benda-</a:t>
            </a:r>
            <a:r>
              <a:rPr lang="en-US" sz="2000" dirty="0" err="1">
                <a:latin typeface="Comic Sans MS" panose="030F0702030302020204" pitchFamily="66" charset="0"/>
                <a:ea typeface="Cambria" panose="02040503050406030204" pitchFamily="18" charset="0"/>
              </a:rPr>
              <a:t>benda</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tak</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bergerak</a:t>
            </a:r>
            <a:r>
              <a:rPr lang="en-US" sz="2000" dirty="0">
                <a:latin typeface="Comic Sans MS" panose="030F0702030302020204" pitchFamily="66" charset="0"/>
                <a:ea typeface="Cambria" panose="02040503050406030204" pitchFamily="18" charset="0"/>
              </a:rPr>
              <a:t> yang </a:t>
            </a:r>
            <a:r>
              <a:rPr lang="en-US" sz="2000" dirty="0" err="1">
                <a:latin typeface="Comic Sans MS" panose="030F0702030302020204" pitchFamily="66" charset="0"/>
                <a:ea typeface="Cambria" panose="02040503050406030204" pitchFamily="18" charset="0"/>
              </a:rPr>
              <a:t>dapat</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dipindah</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tangankan</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beserta</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segala</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kelengkapannya</a:t>
            </a:r>
            <a:r>
              <a:rPr lang="en-US" sz="2000" dirty="0">
                <a:latin typeface="Comic Sans MS" panose="030F0702030302020204" pitchFamily="66" charset="0"/>
                <a:ea typeface="Cambria" panose="02040503050406030204" pitchFamily="18" charset="0"/>
              </a:rPr>
              <a:t>.</a:t>
            </a:r>
          </a:p>
          <a:p>
            <a:pPr marL="342900" indent="-342900" algn="just">
              <a:buFont typeface="+mj-lt"/>
              <a:buAutoNum type="arabicPeriod"/>
            </a:pPr>
            <a:r>
              <a:rPr lang="en-US" sz="2000" dirty="0" err="1">
                <a:latin typeface="Comic Sans MS" panose="030F0702030302020204" pitchFamily="66" charset="0"/>
                <a:ea typeface="Cambria" panose="02040503050406030204" pitchFamily="18" charset="0"/>
              </a:rPr>
              <a:t>Hak</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pakai</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hasil</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atas</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benda-benda</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tersebut</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beserta</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segala</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perlengkapannya</a:t>
            </a:r>
            <a:endParaRPr lang="en-US" sz="2000" dirty="0">
              <a:latin typeface="Comic Sans MS" panose="030F0702030302020204" pitchFamily="66" charset="0"/>
              <a:ea typeface="Cambria" panose="02040503050406030204" pitchFamily="18" charset="0"/>
            </a:endParaRPr>
          </a:p>
          <a:p>
            <a:pPr marL="342900" indent="-342900" algn="just">
              <a:buFont typeface="+mj-lt"/>
              <a:buAutoNum type="arabicPeriod"/>
            </a:pPr>
            <a:r>
              <a:rPr lang="nl-NL" sz="2000" dirty="0">
                <a:latin typeface="Comic Sans MS" panose="030F0702030302020204" pitchFamily="66" charset="0"/>
                <a:ea typeface="Cambria" panose="02040503050406030204" pitchFamily="18" charset="0"/>
              </a:rPr>
              <a:t>Hak numpang karang dan hak guna usaha.</a:t>
            </a:r>
          </a:p>
          <a:p>
            <a:pPr marL="342900" indent="-342900" algn="just">
              <a:buFont typeface="+mj-lt"/>
              <a:buAutoNum type="arabicPeriod"/>
            </a:pPr>
            <a:r>
              <a:rPr lang="en-US" sz="2000" dirty="0">
                <a:latin typeface="Comic Sans MS" panose="030F0702030302020204" pitchFamily="66" charset="0"/>
                <a:ea typeface="Cambria" panose="02040503050406030204" pitchFamily="18" charset="0"/>
              </a:rPr>
              <a:t>Bunga </a:t>
            </a:r>
            <a:r>
              <a:rPr lang="en-US" sz="2000" dirty="0" err="1">
                <a:latin typeface="Comic Sans MS" panose="030F0702030302020204" pitchFamily="66" charset="0"/>
                <a:ea typeface="Cambria" panose="02040503050406030204" pitchFamily="18" charset="0"/>
              </a:rPr>
              <a:t>tanah</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baik</a:t>
            </a:r>
            <a:r>
              <a:rPr lang="en-US" sz="2000" dirty="0">
                <a:latin typeface="Comic Sans MS" panose="030F0702030302020204" pitchFamily="66" charset="0"/>
                <a:ea typeface="Cambria" panose="02040503050406030204" pitchFamily="18" charset="0"/>
              </a:rPr>
              <a:t> yang </a:t>
            </a:r>
            <a:r>
              <a:rPr lang="en-US" sz="2000" dirty="0" err="1">
                <a:latin typeface="Comic Sans MS" panose="030F0702030302020204" pitchFamily="66" charset="0"/>
                <a:ea typeface="Cambria" panose="02040503050406030204" pitchFamily="18" charset="0"/>
              </a:rPr>
              <a:t>harus</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dibayar</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dengan</a:t>
            </a:r>
            <a:r>
              <a:rPr lang="en-US" sz="2000" dirty="0">
                <a:latin typeface="Comic Sans MS" panose="030F0702030302020204" pitchFamily="66" charset="0"/>
                <a:ea typeface="Cambria" panose="02040503050406030204" pitchFamily="18" charset="0"/>
              </a:rPr>
              <a:t> uang </a:t>
            </a:r>
            <a:r>
              <a:rPr lang="en-US" sz="2000" dirty="0" err="1">
                <a:latin typeface="Comic Sans MS" panose="030F0702030302020204" pitchFamily="66" charset="0"/>
                <a:ea typeface="Cambria" panose="02040503050406030204" pitchFamily="18" charset="0"/>
              </a:rPr>
              <a:t>maupun</a:t>
            </a:r>
            <a:r>
              <a:rPr lang="en-US" sz="2000" dirty="0">
                <a:latin typeface="Comic Sans MS" panose="030F0702030302020204" pitchFamily="66" charset="0"/>
                <a:ea typeface="Cambria" panose="02040503050406030204" pitchFamily="18" charset="0"/>
              </a:rPr>
              <a:t> yang </a:t>
            </a:r>
            <a:r>
              <a:rPr lang="en-US" sz="2000" dirty="0" err="1">
                <a:latin typeface="Comic Sans MS" panose="030F0702030302020204" pitchFamily="66" charset="0"/>
                <a:ea typeface="Cambria" panose="02040503050406030204" pitchFamily="18" charset="0"/>
              </a:rPr>
              <a:t>harus</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dibayar</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dengan</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hasil</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tanah</a:t>
            </a:r>
            <a:endParaRPr lang="en-US" sz="2000" dirty="0">
              <a:latin typeface="Comic Sans MS" panose="030F0702030302020204" pitchFamily="66" charset="0"/>
              <a:ea typeface="Cambria" panose="02040503050406030204" pitchFamily="18" charset="0"/>
            </a:endParaRPr>
          </a:p>
          <a:p>
            <a:pPr marL="342900" indent="-342900" algn="just">
              <a:buFont typeface="+mj-lt"/>
              <a:buAutoNum type="arabicPeriod"/>
            </a:pPr>
            <a:r>
              <a:rPr lang="id-ID" sz="2000" dirty="0">
                <a:solidFill>
                  <a:srgbClr val="222222"/>
                </a:solidFill>
                <a:latin typeface="Comic Sans MS" panose="030F0702030302020204" pitchFamily="66" charset="0"/>
              </a:rPr>
              <a:t>Bunga seperti semula</a:t>
            </a:r>
          </a:p>
          <a:p>
            <a:pPr marL="342900" indent="-342900" algn="just">
              <a:buFont typeface="+mj-lt"/>
              <a:buAutoNum type="arabicPeriod"/>
            </a:pPr>
            <a:r>
              <a:rPr lang="id-ID" sz="2000" dirty="0">
                <a:solidFill>
                  <a:srgbClr val="222222"/>
                </a:solidFill>
                <a:latin typeface="Comic Sans MS" panose="030F0702030302020204" pitchFamily="66" charset="0"/>
              </a:rPr>
              <a:t>Pasar yang diakui oleh pemerintah beserta hak-hak asli yang melekat padanya</a:t>
            </a:r>
          </a:p>
          <a:p>
            <a:pPr eaLnBrk="1" hangingPunct="1"/>
            <a:endParaRPr lang="en-US" altLang="zh-CN" sz="1467" dirty="0">
              <a:solidFill>
                <a:schemeClr val="bg1"/>
              </a:solidFill>
              <a:latin typeface="微软雅黑" panose="020B0503020204020204" pitchFamily="34" charset="-122"/>
              <a:ea typeface="微软雅黑" panose="020B0503020204020204" pitchFamily="34" charset="-122"/>
            </a:endParaRPr>
          </a:p>
        </p:txBody>
      </p:sp>
      <p:pic>
        <p:nvPicPr>
          <p:cNvPr id="8197" name="Picture 13"/>
          <p:cNvPicPr>
            <a:picLocks noChangeAspect="1"/>
          </p:cNvPicPr>
          <p:nvPr/>
        </p:nvPicPr>
        <p:blipFill>
          <a:blip r:embed="rId2"/>
          <a:stretch>
            <a:fillRect/>
          </a:stretch>
        </p:blipFill>
        <p:spPr>
          <a:xfrm>
            <a:off x="1246717" y="2053167"/>
            <a:ext cx="1117600" cy="1399117"/>
          </a:xfrm>
          <a:prstGeom prst="rect">
            <a:avLst/>
          </a:prstGeom>
          <a:noFill/>
          <a:ln w="9525">
            <a:noFill/>
          </a:ln>
        </p:spPr>
      </p:pic>
      <p:pic>
        <p:nvPicPr>
          <p:cNvPr id="8198" name="Picture 12"/>
          <p:cNvPicPr>
            <a:picLocks noChangeAspect="1"/>
          </p:cNvPicPr>
          <p:nvPr/>
        </p:nvPicPr>
        <p:blipFill>
          <a:blip r:embed="rId3"/>
          <a:stretch>
            <a:fillRect/>
          </a:stretch>
        </p:blipFill>
        <p:spPr>
          <a:xfrm>
            <a:off x="2804585" y="3913717"/>
            <a:ext cx="882649" cy="863600"/>
          </a:xfrm>
          <a:prstGeom prst="rect">
            <a:avLst/>
          </a:prstGeom>
          <a:noFill/>
          <a:ln w="9525">
            <a:noFill/>
          </a:ln>
        </p:spPr>
      </p:pic>
      <p:pic>
        <p:nvPicPr>
          <p:cNvPr id="8199" name="Picture 10"/>
          <p:cNvPicPr>
            <a:picLocks noChangeAspect="1"/>
          </p:cNvPicPr>
          <p:nvPr/>
        </p:nvPicPr>
        <p:blipFill>
          <a:blip r:embed="rId4"/>
          <a:stretch>
            <a:fillRect/>
          </a:stretch>
        </p:blipFill>
        <p:spPr>
          <a:xfrm>
            <a:off x="2827867" y="2250018"/>
            <a:ext cx="859367" cy="1111249"/>
          </a:xfrm>
          <a:prstGeom prst="rect">
            <a:avLst/>
          </a:prstGeom>
          <a:noFill/>
          <a:ln w="9525">
            <a:noFill/>
          </a:ln>
        </p:spPr>
      </p:pic>
      <p:pic>
        <p:nvPicPr>
          <p:cNvPr id="8200" name="Picture 11"/>
          <p:cNvPicPr>
            <a:picLocks noChangeAspect="1"/>
          </p:cNvPicPr>
          <p:nvPr/>
        </p:nvPicPr>
        <p:blipFill>
          <a:blip r:embed="rId5"/>
          <a:stretch>
            <a:fillRect/>
          </a:stretch>
        </p:blipFill>
        <p:spPr>
          <a:xfrm>
            <a:off x="1056217" y="3852334"/>
            <a:ext cx="1498600" cy="1217084"/>
          </a:xfrm>
          <a:prstGeom prst="rect">
            <a:avLst/>
          </a:prstGeom>
          <a:noFill/>
          <a:ln w="9525">
            <a:noFill/>
          </a:ln>
        </p:spPr>
      </p:pic>
      <p:grpSp>
        <p:nvGrpSpPr>
          <p:cNvPr id="8201" name="组合 20"/>
          <p:cNvGrpSpPr/>
          <p:nvPr/>
        </p:nvGrpSpPr>
        <p:grpSpPr>
          <a:xfrm>
            <a:off x="3506786" y="59267"/>
            <a:ext cx="8446031" cy="874184"/>
            <a:chOff x="2450632" y="0"/>
            <a:chExt cx="6334344" cy="655357"/>
          </a:xfrm>
        </p:grpSpPr>
        <p:pic>
          <p:nvPicPr>
            <p:cNvPr id="8202" name="图片 21"/>
            <p:cNvPicPr>
              <a:picLocks noChangeAspect="1"/>
            </p:cNvPicPr>
            <p:nvPr/>
          </p:nvPicPr>
          <p:blipFill>
            <a:blip r:embed="rId6"/>
            <a:stretch>
              <a:fillRect/>
            </a:stretch>
          </p:blipFill>
          <p:spPr>
            <a:xfrm>
              <a:off x="8033500" y="0"/>
              <a:ext cx="751476" cy="655357"/>
            </a:xfrm>
            <a:prstGeom prst="rect">
              <a:avLst/>
            </a:prstGeom>
            <a:noFill/>
            <a:ln w="9525">
              <a:noFill/>
            </a:ln>
          </p:spPr>
        </p:pic>
        <p:grpSp>
          <p:nvGrpSpPr>
            <p:cNvPr id="8204" name="组合 23"/>
            <p:cNvGrpSpPr/>
            <p:nvPr/>
          </p:nvGrpSpPr>
          <p:grpSpPr>
            <a:xfrm>
              <a:off x="2450632" y="151301"/>
              <a:ext cx="5398240" cy="288032"/>
              <a:chOff x="0" y="0"/>
              <a:chExt cx="6278569" cy="216024"/>
            </a:xfrm>
          </p:grpSpPr>
          <p:cxnSp>
            <p:nvCxnSpPr>
              <p:cNvPr id="8205" name="直接连接符 24"/>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8206" name="直接连接符 25"/>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8207" name="直接连接符 26"/>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Tree>
    <p:extLst>
      <p:ext uri="{BB962C8B-B14F-4D97-AF65-F5344CB8AC3E}">
        <p14:creationId xmlns:p14="http://schemas.microsoft.com/office/powerpoint/2010/main" val="3720125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图片 26"/>
          <p:cNvPicPr>
            <a:picLocks noChangeAspect="1"/>
          </p:cNvPicPr>
          <p:nvPr/>
        </p:nvPicPr>
        <p:blipFill>
          <a:blip r:embed="rId2"/>
          <a:stretch>
            <a:fillRect/>
          </a:stretch>
        </p:blipFill>
        <p:spPr>
          <a:xfrm>
            <a:off x="4315884" y="1936751"/>
            <a:ext cx="3274483" cy="3263900"/>
          </a:xfrm>
          <a:prstGeom prst="rect">
            <a:avLst/>
          </a:prstGeom>
          <a:noFill/>
          <a:ln w="9525">
            <a:noFill/>
          </a:ln>
        </p:spPr>
      </p:pic>
      <p:sp>
        <p:nvSpPr>
          <p:cNvPr id="23556" name="矩形 9"/>
          <p:cNvSpPr/>
          <p:nvPr/>
        </p:nvSpPr>
        <p:spPr>
          <a:xfrm>
            <a:off x="7374467" y="1377952"/>
            <a:ext cx="4671759" cy="2308324"/>
          </a:xfrm>
          <a:prstGeom prst="rect">
            <a:avLst/>
          </a:prstGeom>
          <a:noFill/>
          <a:ln w="9525">
            <a:noFill/>
          </a:ln>
        </p:spPr>
        <p:txBody>
          <a:bodyPr wrap="square">
            <a:spAutoFit/>
          </a:bodyPr>
          <a:lstStyle/>
          <a:p>
            <a:pPr algn="just"/>
            <a:r>
              <a:rPr lang="en-US" sz="2000" dirty="0">
                <a:latin typeface="Comic Sans MS" panose="030F0702030302020204" pitchFamily="66" charset="0"/>
              </a:rPr>
              <a:t>Azas </a:t>
            </a:r>
            <a:r>
              <a:rPr lang="en-US" sz="2000" dirty="0" err="1">
                <a:latin typeface="Comic Sans MS" panose="030F0702030302020204" pitchFamily="66" charset="0"/>
              </a:rPr>
              <a:t>publikasi</a:t>
            </a:r>
            <a:endParaRPr lang="en-US" sz="2000" dirty="0">
              <a:latin typeface="Comic Sans MS" panose="030F0702030302020204" pitchFamily="66" charset="0"/>
            </a:endParaRPr>
          </a:p>
          <a:p>
            <a:pPr algn="just"/>
            <a:r>
              <a:rPr lang="en-US" sz="2000" dirty="0">
                <a:latin typeface="Comic Sans MS" panose="030F0702030302020204" pitchFamily="66" charset="0"/>
                <a:ea typeface="Cambria" panose="02040503050406030204" pitchFamily="18" charset="0"/>
              </a:rPr>
              <a:t>Azas </a:t>
            </a:r>
            <a:r>
              <a:rPr lang="en-US" sz="2000" dirty="0" err="1">
                <a:latin typeface="Comic Sans MS" panose="030F0702030302020204" pitchFamily="66" charset="0"/>
                <a:ea typeface="Cambria" panose="02040503050406030204" pitchFamily="18" charset="0"/>
              </a:rPr>
              <a:t>publikasi</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yaitu</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mengharuskan</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hipotik</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itu</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didaftarkan</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supaya</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diketahui</a:t>
            </a:r>
            <a:r>
              <a:rPr lang="en-US" sz="2000" dirty="0">
                <a:latin typeface="Comic Sans MS" panose="030F0702030302020204" pitchFamily="66" charset="0"/>
                <a:ea typeface="Cambria" panose="02040503050406030204" pitchFamily="18" charset="0"/>
              </a:rPr>
              <a:t> oleh </a:t>
            </a:r>
            <a:r>
              <a:rPr lang="en-US" sz="2000" dirty="0" err="1">
                <a:latin typeface="Comic Sans MS" panose="030F0702030302020204" pitchFamily="66" charset="0"/>
                <a:ea typeface="Cambria" panose="02040503050406030204" pitchFamily="18" charset="0"/>
              </a:rPr>
              <a:t>umum</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Hipotik</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didaftarkan</a:t>
            </a:r>
            <a:r>
              <a:rPr lang="en-US" sz="2000" dirty="0">
                <a:latin typeface="Comic Sans MS" panose="030F0702030302020204" pitchFamily="66" charset="0"/>
                <a:ea typeface="Cambria" panose="02040503050406030204" pitchFamily="18" charset="0"/>
              </a:rPr>
              <a:t> pada </a:t>
            </a:r>
            <a:r>
              <a:rPr lang="en-US" sz="2000" dirty="0" err="1">
                <a:latin typeface="Comic Sans MS" panose="030F0702030302020204" pitchFamily="66" charset="0"/>
                <a:ea typeface="Cambria" panose="02040503050406030204" pitchFamily="18" charset="0"/>
              </a:rPr>
              <a:t>bagian</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pendaftaran</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tanah</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kantor</a:t>
            </a:r>
            <a:r>
              <a:rPr lang="en-US" sz="2000" dirty="0">
                <a:latin typeface="Comic Sans MS" panose="030F0702030302020204" pitchFamily="66" charset="0"/>
                <a:ea typeface="Cambria" panose="02040503050406030204" pitchFamily="18" charset="0"/>
              </a:rPr>
              <a:t> agrarian </a:t>
            </a:r>
            <a:r>
              <a:rPr lang="en-US" sz="2000" dirty="0" err="1">
                <a:latin typeface="Comic Sans MS" panose="030F0702030302020204" pitchFamily="66" charset="0"/>
                <a:ea typeface="Cambria" panose="02040503050406030204" pitchFamily="18" charset="0"/>
              </a:rPr>
              <a:t>setempat</a:t>
            </a:r>
            <a:r>
              <a:rPr lang="en-US" sz="2000" dirty="0">
                <a:latin typeface="Comic Sans MS" panose="030F0702030302020204" pitchFamily="66" charset="0"/>
                <a:ea typeface="Cambria" panose="02040503050406030204" pitchFamily="18" charset="0"/>
              </a:rPr>
              <a:t>.</a:t>
            </a:r>
          </a:p>
          <a:p>
            <a:pPr>
              <a:spcBef>
                <a:spcPts val="0"/>
              </a:spcBef>
              <a:spcAft>
                <a:spcPts val="0"/>
              </a:spcAft>
            </a:pPr>
            <a:endParaRPr lang="en-US" sz="2400" dirty="0">
              <a:latin typeface="Comic Sans MS" panose="030F0702030302020204" pitchFamily="66" charset="0"/>
              <a:ea typeface="Cambria" panose="02040503050406030204" pitchFamily="18" charset="0"/>
            </a:endParaRPr>
          </a:p>
        </p:txBody>
      </p:sp>
      <p:sp>
        <p:nvSpPr>
          <p:cNvPr id="23558" name="矩形 11"/>
          <p:cNvSpPr/>
          <p:nvPr/>
        </p:nvSpPr>
        <p:spPr>
          <a:xfrm>
            <a:off x="7524747" y="4245337"/>
            <a:ext cx="4005009" cy="2246769"/>
          </a:xfrm>
          <a:prstGeom prst="rect">
            <a:avLst/>
          </a:prstGeom>
          <a:noFill/>
          <a:ln w="9525">
            <a:noFill/>
          </a:ln>
        </p:spPr>
        <p:txBody>
          <a:bodyPr wrap="square">
            <a:spAutoFit/>
          </a:bodyPr>
          <a:lstStyle/>
          <a:p>
            <a:pPr algn="just"/>
            <a:r>
              <a:rPr lang="id-ID" sz="2000" dirty="0">
                <a:latin typeface="Comic Sans MS" panose="030F0702030302020204" pitchFamily="66" charset="0"/>
              </a:rPr>
              <a:t>Azas Spesifikasi</a:t>
            </a:r>
          </a:p>
          <a:p>
            <a:pPr algn="just"/>
            <a:r>
              <a:rPr lang="en-US" sz="2000" dirty="0">
                <a:latin typeface="Comic Sans MS" panose="030F0702030302020204" pitchFamily="66" charset="0"/>
                <a:ea typeface="Cambria" panose="02040503050406030204" pitchFamily="18" charset="0"/>
              </a:rPr>
              <a:t>Azas </a:t>
            </a:r>
            <a:r>
              <a:rPr lang="en-US" sz="2000" dirty="0" err="1">
                <a:latin typeface="Comic Sans MS" panose="030F0702030302020204" pitchFamily="66" charset="0"/>
                <a:ea typeface="Cambria" panose="02040503050406030204" pitchFamily="18" charset="0"/>
              </a:rPr>
              <a:t>spesifikasi</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yaitu</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hipotik</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terletak</a:t>
            </a:r>
            <a:r>
              <a:rPr lang="en-US" sz="2000" dirty="0">
                <a:latin typeface="Comic Sans MS" panose="030F0702030302020204" pitchFamily="66" charset="0"/>
                <a:ea typeface="Cambria" panose="02040503050406030204" pitchFamily="18" charset="0"/>
              </a:rPr>
              <a:t> di </a:t>
            </a:r>
            <a:r>
              <a:rPr lang="en-US" sz="2000" dirty="0" err="1">
                <a:latin typeface="Comic Sans MS" panose="030F0702030302020204" pitchFamily="66" charset="0"/>
                <a:ea typeface="Cambria" panose="02040503050406030204" pitchFamily="18" charset="0"/>
              </a:rPr>
              <a:t>atas</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benda</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tak</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bergerak</a:t>
            </a:r>
            <a:r>
              <a:rPr lang="en-US" sz="2000" dirty="0">
                <a:latin typeface="Comic Sans MS" panose="030F0702030302020204" pitchFamily="66" charset="0"/>
                <a:ea typeface="Cambria" panose="02040503050406030204" pitchFamily="18" charset="0"/>
              </a:rPr>
              <a:t> yang </a:t>
            </a:r>
            <a:r>
              <a:rPr lang="en-US" sz="2000" dirty="0" err="1">
                <a:latin typeface="Comic Sans MS" panose="030F0702030302020204" pitchFamily="66" charset="0"/>
                <a:ea typeface="Cambria" panose="02040503050406030204" pitchFamily="18" charset="0"/>
              </a:rPr>
              <a:t>ditentukan</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secara</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khusus</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sebagai</a:t>
            </a:r>
            <a:r>
              <a:rPr lang="en-US" sz="2000" dirty="0">
                <a:latin typeface="Comic Sans MS" panose="030F0702030302020204" pitchFamily="66" charset="0"/>
                <a:ea typeface="Cambria" panose="02040503050406030204" pitchFamily="18" charset="0"/>
              </a:rPr>
              <a:t> unit </a:t>
            </a:r>
            <a:r>
              <a:rPr lang="en-US" sz="2000" dirty="0" err="1">
                <a:latin typeface="Comic Sans MS" panose="030F0702030302020204" pitchFamily="66" charset="0"/>
                <a:ea typeface="Cambria" panose="02040503050406030204" pitchFamily="18" charset="0"/>
              </a:rPr>
              <a:t>kesatuan</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misal</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hipotik</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diatas</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sebuah</a:t>
            </a:r>
            <a:r>
              <a:rPr lang="en-US" sz="2000" dirty="0">
                <a:latin typeface="Comic Sans MS" panose="030F0702030302020204" pitchFamily="66" charset="0"/>
                <a:ea typeface="Cambria" panose="02040503050406030204" pitchFamily="18" charset="0"/>
              </a:rPr>
              <a:t> </a:t>
            </a:r>
            <a:r>
              <a:rPr lang="en-US" sz="2000" dirty="0" err="1">
                <a:latin typeface="Comic Sans MS" panose="030F0702030302020204" pitchFamily="66" charset="0"/>
                <a:ea typeface="Cambria" panose="02040503050406030204" pitchFamily="18" charset="0"/>
              </a:rPr>
              <a:t>rumah</a:t>
            </a:r>
            <a:r>
              <a:rPr lang="en-US" sz="2000" dirty="0">
                <a:latin typeface="Comic Sans MS" panose="030F0702030302020204" pitchFamily="66" charset="0"/>
                <a:ea typeface="Cambria" panose="02040503050406030204" pitchFamily="18" charset="0"/>
              </a:rPr>
              <a:t>. </a:t>
            </a:r>
          </a:p>
        </p:txBody>
      </p:sp>
      <p:grpSp>
        <p:nvGrpSpPr>
          <p:cNvPr id="23561" name="组合 16"/>
          <p:cNvGrpSpPr/>
          <p:nvPr/>
        </p:nvGrpSpPr>
        <p:grpSpPr>
          <a:xfrm>
            <a:off x="6762751" y="1377951"/>
            <a:ext cx="571500" cy="427567"/>
            <a:chOff x="0" y="0"/>
            <a:chExt cx="428628" cy="321471"/>
          </a:xfrm>
        </p:grpSpPr>
        <p:sp>
          <p:nvSpPr>
            <p:cNvPr id="23577" name="等腰三角形 14"/>
            <p:cNvSpPr/>
            <p:nvPr/>
          </p:nvSpPr>
          <p:spPr>
            <a:xfrm rot="5400000">
              <a:off x="125015" y="17859"/>
              <a:ext cx="321471" cy="285752"/>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23578" name="等腰三角形 15"/>
            <p:cNvSpPr/>
            <p:nvPr/>
          </p:nvSpPr>
          <p:spPr>
            <a:xfrm rot="5400000">
              <a:off x="-17860" y="53577"/>
              <a:ext cx="250034" cy="214313"/>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grpSp>
      <p:grpSp>
        <p:nvGrpSpPr>
          <p:cNvPr id="23563" name="组合 20"/>
          <p:cNvGrpSpPr/>
          <p:nvPr/>
        </p:nvGrpSpPr>
        <p:grpSpPr>
          <a:xfrm>
            <a:off x="7048500" y="4284134"/>
            <a:ext cx="571500" cy="427567"/>
            <a:chOff x="0" y="0"/>
            <a:chExt cx="428628" cy="321471"/>
          </a:xfrm>
        </p:grpSpPr>
        <p:sp>
          <p:nvSpPr>
            <p:cNvPr id="23573" name="等腰三角形 21"/>
            <p:cNvSpPr/>
            <p:nvPr/>
          </p:nvSpPr>
          <p:spPr>
            <a:xfrm rot="5400000">
              <a:off x="125015" y="17859"/>
              <a:ext cx="321471" cy="285752"/>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23574" name="等腰三角形 22"/>
            <p:cNvSpPr/>
            <p:nvPr/>
          </p:nvSpPr>
          <p:spPr>
            <a:xfrm rot="5400000">
              <a:off x="-17860" y="53577"/>
              <a:ext cx="250034" cy="214313"/>
            </a:xfrm>
            <a:prstGeom prst="triangle">
              <a:avLst>
                <a:gd name="adj" fmla="val 50000"/>
              </a:avLst>
            </a:prstGeom>
            <a:solidFill>
              <a:schemeClr val="bg1">
                <a:alpha val="50195"/>
              </a:schemeClr>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grpSp>
      <p:grpSp>
        <p:nvGrpSpPr>
          <p:cNvPr id="23566" name="组合 41"/>
          <p:cNvGrpSpPr/>
          <p:nvPr/>
        </p:nvGrpSpPr>
        <p:grpSpPr>
          <a:xfrm>
            <a:off x="3506787" y="59267"/>
            <a:ext cx="8446031" cy="874184"/>
            <a:chOff x="2450632" y="0"/>
            <a:chExt cx="6334344" cy="655357"/>
          </a:xfrm>
        </p:grpSpPr>
        <p:pic>
          <p:nvPicPr>
            <p:cNvPr id="23567" name="图片 42"/>
            <p:cNvPicPr>
              <a:picLocks noChangeAspect="1"/>
            </p:cNvPicPr>
            <p:nvPr/>
          </p:nvPicPr>
          <p:blipFill>
            <a:blip r:embed="rId3"/>
            <a:stretch>
              <a:fillRect/>
            </a:stretch>
          </p:blipFill>
          <p:spPr>
            <a:xfrm>
              <a:off x="8033500" y="0"/>
              <a:ext cx="751476" cy="655357"/>
            </a:xfrm>
            <a:prstGeom prst="rect">
              <a:avLst/>
            </a:prstGeom>
            <a:noFill/>
            <a:ln w="9525">
              <a:noFill/>
            </a:ln>
          </p:spPr>
        </p:pic>
        <p:grpSp>
          <p:nvGrpSpPr>
            <p:cNvPr id="23569" name="组合 44"/>
            <p:cNvGrpSpPr/>
            <p:nvPr/>
          </p:nvGrpSpPr>
          <p:grpSpPr>
            <a:xfrm>
              <a:off x="2450632" y="151301"/>
              <a:ext cx="5398240" cy="288032"/>
              <a:chOff x="0" y="0"/>
              <a:chExt cx="6278569" cy="216024"/>
            </a:xfrm>
          </p:grpSpPr>
          <p:cxnSp>
            <p:nvCxnSpPr>
              <p:cNvPr id="23570" name="直接连接符 45"/>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23571" name="直接连接符 46"/>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23572" name="直接连接符 47"/>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50286572-254C-4901-80EC-A26885A53BE1}"/>
              </a:ext>
            </a:extLst>
          </p:cNvPr>
          <p:cNvSpPr/>
          <p:nvPr/>
        </p:nvSpPr>
        <p:spPr>
          <a:xfrm>
            <a:off x="4987958" y="2841045"/>
            <a:ext cx="1930337" cy="1323439"/>
          </a:xfrm>
          <a:prstGeom prst="rect">
            <a:avLst/>
          </a:prstGeom>
        </p:spPr>
        <p:txBody>
          <a:bodyPr wrap="none">
            <a:spAutoFit/>
          </a:bodyPr>
          <a:lstStyle/>
          <a:p>
            <a:pPr algn="ctr"/>
            <a:r>
              <a:rPr lang="en" sz="4000" dirty="0">
                <a:latin typeface="Comic Sans MS" panose="030F0702030302020204" pitchFamily="66" charset="0"/>
              </a:rPr>
              <a:t>Azas </a:t>
            </a:r>
          </a:p>
          <a:p>
            <a:pPr algn="ctr"/>
            <a:r>
              <a:rPr lang="en" sz="4000" dirty="0">
                <a:latin typeface="Comic Sans MS" panose="030F0702030302020204" pitchFamily="66" charset="0"/>
              </a:rPr>
              <a:t>Hipotik</a:t>
            </a:r>
            <a:endParaRPr lang="en-US" sz="4000" dirty="0">
              <a:latin typeface="Comic Sans MS" panose="030F0702030302020204" pitchFamily="66" charset="0"/>
              <a:ea typeface="Cambria" panose="02040503050406030204" pitchFamily="18" charset="0"/>
            </a:endParaRPr>
          </a:p>
        </p:txBody>
      </p:sp>
    </p:spTree>
    <p:extLst>
      <p:ext uri="{BB962C8B-B14F-4D97-AF65-F5344CB8AC3E}">
        <p14:creationId xmlns:p14="http://schemas.microsoft.com/office/powerpoint/2010/main" val="35444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16"/>
          <p:cNvSpPr/>
          <p:nvPr/>
        </p:nvSpPr>
        <p:spPr>
          <a:xfrm>
            <a:off x="7620001" y="2283885"/>
            <a:ext cx="4095751" cy="1282339"/>
          </a:xfrm>
          <a:prstGeom prst="rect">
            <a:avLst/>
          </a:prstGeom>
          <a:noFill/>
          <a:ln w="9525">
            <a:noFill/>
          </a:ln>
        </p:spPr>
        <p:txBody>
          <a:bodyPr>
            <a:spAutoFit/>
          </a:bodyPr>
          <a:lstStyle/>
          <a:p>
            <a:r>
              <a:rPr lang="id-ID" sz="1600" dirty="0">
                <a:solidFill>
                  <a:srgbClr val="222222"/>
                </a:solidFill>
                <a:latin typeface="Comic Sans MS" panose="030F0702030302020204" pitchFamily="66" charset="0"/>
              </a:rPr>
              <a:t>Maksudnya adalah hipotek merupakan perjanjian tambahan yang sifatnya tergantung pada perjanjian pokok mengenai utang piutang</a:t>
            </a:r>
            <a:r>
              <a:rPr lang="id-ID" sz="1400" dirty="0">
                <a:solidFill>
                  <a:srgbClr val="222222"/>
                </a:solidFill>
                <a:latin typeface="Comic Sans MS" panose="030F0702030302020204" pitchFamily="66" charset="0"/>
              </a:rPr>
              <a:t>.</a:t>
            </a:r>
          </a:p>
          <a:p>
            <a:pPr eaLnBrk="1" hangingPunct="1"/>
            <a:endParaRPr lang="en-US" altLang="zh-CN" sz="1333" dirty="0">
              <a:solidFill>
                <a:schemeClr val="bg1"/>
              </a:solidFill>
              <a:latin typeface="微软雅黑" panose="020B0503020204020204" pitchFamily="34" charset="-122"/>
              <a:ea typeface="微软雅黑" panose="020B0503020204020204" pitchFamily="34" charset="-122"/>
            </a:endParaRPr>
          </a:p>
        </p:txBody>
      </p:sp>
      <p:sp>
        <p:nvSpPr>
          <p:cNvPr id="18435" name="矩形 36"/>
          <p:cNvSpPr/>
          <p:nvPr/>
        </p:nvSpPr>
        <p:spPr>
          <a:xfrm>
            <a:off x="7660217" y="1905000"/>
            <a:ext cx="2918883" cy="400110"/>
          </a:xfrm>
          <a:prstGeom prst="rect">
            <a:avLst/>
          </a:prstGeom>
          <a:noFill/>
          <a:ln w="9525">
            <a:noFill/>
          </a:ln>
        </p:spPr>
        <p:txBody>
          <a:bodyPr>
            <a:spAutoFit/>
          </a:bodyPr>
          <a:lstStyle/>
          <a:p>
            <a:pPr>
              <a:buFont typeface="+mj-lt"/>
              <a:buAutoNum type="arabicPeriod"/>
            </a:pPr>
            <a:r>
              <a:rPr lang="id-ID" sz="2000" dirty="0">
                <a:solidFill>
                  <a:srgbClr val="222222"/>
                </a:solidFill>
                <a:latin typeface="Comic Sans MS" panose="030F0702030302020204" pitchFamily="66" charset="0"/>
              </a:rPr>
              <a:t>Accecoir</a:t>
            </a:r>
          </a:p>
        </p:txBody>
      </p:sp>
      <p:grpSp>
        <p:nvGrpSpPr>
          <p:cNvPr id="18436" name="组合 59"/>
          <p:cNvGrpSpPr/>
          <p:nvPr/>
        </p:nvGrpSpPr>
        <p:grpSpPr>
          <a:xfrm>
            <a:off x="630768" y="1735667"/>
            <a:ext cx="5425017" cy="4381500"/>
            <a:chOff x="0" y="0"/>
            <a:chExt cx="4068762" cy="3286148"/>
          </a:xfrm>
        </p:grpSpPr>
        <p:sp>
          <p:nvSpPr>
            <p:cNvPr id="18457" name="Freeform 5"/>
            <p:cNvSpPr/>
            <p:nvPr/>
          </p:nvSpPr>
          <p:spPr>
            <a:xfrm>
              <a:off x="1707194" y="40239"/>
              <a:ext cx="1780754" cy="1485845"/>
            </a:xfrm>
            <a:custGeom>
              <a:avLst/>
              <a:gdLst>
                <a:gd name="txL" fmla="*/ 0 w 1883"/>
                <a:gd name="txT" fmla="*/ 0 h 1607"/>
                <a:gd name="txR" fmla="*/ 1883 w 1883"/>
                <a:gd name="txB" fmla="*/ 1607 h 1607"/>
              </a:gdLst>
              <a:ahLst/>
              <a:cxnLst>
                <a:cxn ang="0">
                  <a:pos x="1678618" y="125747"/>
                </a:cxn>
                <a:cxn ang="0">
                  <a:pos x="1576483" y="144239"/>
                </a:cxn>
                <a:cxn ang="0">
                  <a:pos x="1518795" y="70270"/>
                </a:cxn>
                <a:cxn ang="0">
                  <a:pos x="1457324" y="73044"/>
                </a:cxn>
                <a:cxn ang="0">
                  <a:pos x="1407202" y="26814"/>
                </a:cxn>
                <a:cxn ang="0">
                  <a:pos x="1421388" y="55476"/>
                </a:cxn>
                <a:cxn ang="0">
                  <a:pos x="1433682" y="101707"/>
                </a:cxn>
                <a:cxn ang="0">
                  <a:pos x="1378831" y="298648"/>
                </a:cxn>
                <a:cxn ang="0">
                  <a:pos x="1224682" y="383712"/>
                </a:cxn>
                <a:cxn ang="0">
                  <a:pos x="1303175" y="521479"/>
                </a:cxn>
                <a:cxn ang="0">
                  <a:pos x="1416659" y="523328"/>
                </a:cxn>
                <a:cxn ang="0">
                  <a:pos x="1271021" y="660170"/>
                </a:cxn>
                <a:cxn ang="0">
                  <a:pos x="1136732" y="810881"/>
                </a:cxn>
                <a:cxn ang="0">
                  <a:pos x="981637" y="887624"/>
                </a:cxn>
                <a:cxn ang="0">
                  <a:pos x="882339" y="1030938"/>
                </a:cxn>
                <a:cxn ang="0">
                  <a:pos x="536212" y="1135419"/>
                </a:cxn>
                <a:cxn ang="0">
                  <a:pos x="252502" y="1042033"/>
                </a:cxn>
                <a:cxn ang="0">
                  <a:pos x="2837" y="1030013"/>
                </a:cxn>
                <a:cxn ang="0">
                  <a:pos x="29317" y="1107680"/>
                </a:cxn>
                <a:cxn ang="0">
                  <a:pos x="58633" y="1205689"/>
                </a:cxn>
                <a:cxn ang="0">
                  <a:pos x="173063" y="1178875"/>
                </a:cxn>
                <a:cxn ang="0">
                  <a:pos x="171172" y="1275034"/>
                </a:cxn>
                <a:cxn ang="0">
                  <a:pos x="237371" y="1321265"/>
                </a:cxn>
                <a:cxn ang="0">
                  <a:pos x="273307" y="1363797"/>
                </a:cxn>
                <a:cxn ang="0">
                  <a:pos x="301678" y="1356400"/>
                </a:cxn>
                <a:cxn ang="0">
                  <a:pos x="448262" y="1306471"/>
                </a:cxn>
                <a:cxn ang="0">
                  <a:pos x="476633" y="1371194"/>
                </a:cxn>
                <a:cxn ang="0">
                  <a:pos x="417054" y="1418349"/>
                </a:cxn>
                <a:cxn ang="0">
                  <a:pos x="522027" y="1475674"/>
                </a:cxn>
                <a:cxn ang="0">
                  <a:pos x="590117" y="1349928"/>
                </a:cxn>
                <a:cxn ang="0">
                  <a:pos x="652533" y="1332360"/>
                </a:cxn>
                <a:cxn ang="0">
                  <a:pos x="673339" y="1438690"/>
                </a:cxn>
                <a:cxn ang="0">
                  <a:pos x="765072" y="1483996"/>
                </a:cxn>
                <a:cxn ang="0">
                  <a:pos x="830325" y="1375817"/>
                </a:cxn>
                <a:cxn ang="0">
                  <a:pos x="914492" y="1313868"/>
                </a:cxn>
                <a:cxn ang="0">
                  <a:pos x="940972" y="1300923"/>
                </a:cxn>
                <a:cxn ang="0">
                  <a:pos x="1004334" y="1283356"/>
                </a:cxn>
                <a:cxn ang="0">
                  <a:pos x="1061076" y="1227879"/>
                </a:cxn>
                <a:cxn ang="0">
                  <a:pos x="1139569" y="1201990"/>
                </a:cxn>
                <a:cxn ang="0">
                  <a:pos x="1137678" y="1128946"/>
                </a:cxn>
                <a:cxn ang="0">
                  <a:pos x="1194420" y="1025390"/>
                </a:cxn>
                <a:cxn ang="0">
                  <a:pos x="1232248" y="1092887"/>
                </a:cxn>
                <a:cxn ang="0">
                  <a:pos x="1262510" y="1055902"/>
                </a:cxn>
                <a:cxn ang="0">
                  <a:pos x="1339112" y="984707"/>
                </a:cxn>
                <a:cxn ang="0">
                  <a:pos x="1401528" y="970838"/>
                </a:cxn>
                <a:cxn ang="0">
                  <a:pos x="1427062" y="1018918"/>
                </a:cxn>
                <a:cxn ang="0">
                  <a:pos x="1500827" y="1084565"/>
                </a:cxn>
                <a:cxn ang="0">
                  <a:pos x="1529198" y="1063299"/>
                </a:cxn>
                <a:cxn ang="0">
                  <a:pos x="1578374" y="1015220"/>
                </a:cxn>
                <a:cxn ang="0">
                  <a:pos x="1688075" y="940326"/>
                </a:cxn>
                <a:cxn ang="0">
                  <a:pos x="1776025" y="864508"/>
                </a:cxn>
                <a:cxn ang="0">
                  <a:pos x="1744817" y="790540"/>
                </a:cxn>
                <a:cxn ang="0">
                  <a:pos x="1681455" y="785917"/>
                </a:cxn>
                <a:cxn ang="0">
                  <a:pos x="1638899" y="720270"/>
                </a:cxn>
                <a:cxn ang="0">
                  <a:pos x="1589723" y="641678"/>
                </a:cxn>
                <a:cxn ang="0">
                  <a:pos x="1626605" y="619487"/>
                </a:cxn>
                <a:cxn ang="0">
                  <a:pos x="1651193" y="551066"/>
                </a:cxn>
                <a:cxn ang="0">
                  <a:pos x="1640790" y="463229"/>
                </a:cxn>
                <a:cxn ang="0">
                  <a:pos x="1677673" y="411451"/>
                </a:cxn>
                <a:cxn ang="0">
                  <a:pos x="1724958" y="398506"/>
                </a:cxn>
                <a:cxn ang="0">
                  <a:pos x="1742926" y="306045"/>
                </a:cxn>
                <a:cxn ang="0">
                  <a:pos x="1748600" y="205263"/>
                </a:cxn>
              </a:cxnLst>
              <a:rect l="txL" t="txT" r="txR" b="txB"/>
              <a:pathLst>
                <a:path w="1883" h="1607">
                  <a:moveTo>
                    <a:pt x="1845" y="171"/>
                  </a:moveTo>
                  <a:cubicBezTo>
                    <a:pt x="1838" y="147"/>
                    <a:pt x="1838" y="147"/>
                    <a:pt x="1838" y="147"/>
                  </a:cubicBezTo>
                  <a:cubicBezTo>
                    <a:pt x="1819" y="115"/>
                    <a:pt x="1819" y="115"/>
                    <a:pt x="1819" y="115"/>
                  </a:cubicBezTo>
                  <a:cubicBezTo>
                    <a:pt x="1803" y="106"/>
                    <a:pt x="1803" y="106"/>
                    <a:pt x="1803" y="106"/>
                  </a:cubicBezTo>
                  <a:cubicBezTo>
                    <a:pt x="1787" y="115"/>
                    <a:pt x="1787" y="115"/>
                    <a:pt x="1787" y="115"/>
                  </a:cubicBezTo>
                  <a:cubicBezTo>
                    <a:pt x="1778" y="134"/>
                    <a:pt x="1778" y="134"/>
                    <a:pt x="1778" y="134"/>
                  </a:cubicBezTo>
                  <a:cubicBezTo>
                    <a:pt x="1777" y="136"/>
                    <a:pt x="1777" y="136"/>
                    <a:pt x="1777" y="136"/>
                  </a:cubicBezTo>
                  <a:cubicBezTo>
                    <a:pt x="1775" y="136"/>
                    <a:pt x="1775" y="136"/>
                    <a:pt x="1775" y="136"/>
                  </a:cubicBezTo>
                  <a:cubicBezTo>
                    <a:pt x="1774" y="136"/>
                    <a:pt x="1774" y="136"/>
                    <a:pt x="1774" y="136"/>
                  </a:cubicBezTo>
                  <a:cubicBezTo>
                    <a:pt x="1744" y="141"/>
                    <a:pt x="1744" y="141"/>
                    <a:pt x="1744" y="141"/>
                  </a:cubicBezTo>
                  <a:cubicBezTo>
                    <a:pt x="1741" y="143"/>
                    <a:pt x="1738" y="144"/>
                    <a:pt x="1736" y="147"/>
                  </a:cubicBezTo>
                  <a:cubicBezTo>
                    <a:pt x="1729" y="155"/>
                    <a:pt x="1729" y="155"/>
                    <a:pt x="1729" y="155"/>
                  </a:cubicBezTo>
                  <a:cubicBezTo>
                    <a:pt x="1714" y="167"/>
                    <a:pt x="1714" y="167"/>
                    <a:pt x="1714" y="167"/>
                  </a:cubicBezTo>
                  <a:cubicBezTo>
                    <a:pt x="1709" y="170"/>
                    <a:pt x="1709" y="170"/>
                    <a:pt x="1709" y="170"/>
                  </a:cubicBezTo>
                  <a:cubicBezTo>
                    <a:pt x="1696" y="172"/>
                    <a:pt x="1696" y="172"/>
                    <a:pt x="1696" y="172"/>
                  </a:cubicBezTo>
                  <a:cubicBezTo>
                    <a:pt x="1689" y="171"/>
                    <a:pt x="1680" y="165"/>
                    <a:pt x="1667" y="156"/>
                  </a:cubicBezTo>
                  <a:cubicBezTo>
                    <a:pt x="1666" y="155"/>
                    <a:pt x="1666" y="155"/>
                    <a:pt x="1666" y="155"/>
                  </a:cubicBezTo>
                  <a:cubicBezTo>
                    <a:pt x="1645" y="134"/>
                    <a:pt x="1634" y="119"/>
                    <a:pt x="1634" y="110"/>
                  </a:cubicBezTo>
                  <a:cubicBezTo>
                    <a:pt x="1634" y="83"/>
                    <a:pt x="1634" y="83"/>
                    <a:pt x="1634" y="83"/>
                  </a:cubicBezTo>
                  <a:cubicBezTo>
                    <a:pt x="1634" y="82"/>
                    <a:pt x="1634" y="82"/>
                    <a:pt x="1634" y="82"/>
                  </a:cubicBezTo>
                  <a:cubicBezTo>
                    <a:pt x="1634" y="81"/>
                    <a:pt x="1634" y="81"/>
                    <a:pt x="1634" y="81"/>
                  </a:cubicBezTo>
                  <a:cubicBezTo>
                    <a:pt x="1638" y="76"/>
                    <a:pt x="1638" y="76"/>
                    <a:pt x="1638" y="76"/>
                  </a:cubicBezTo>
                  <a:cubicBezTo>
                    <a:pt x="1607" y="65"/>
                    <a:pt x="1607" y="65"/>
                    <a:pt x="1607" y="65"/>
                  </a:cubicBezTo>
                  <a:cubicBezTo>
                    <a:pt x="1606" y="76"/>
                    <a:pt x="1606" y="76"/>
                    <a:pt x="1606" y="76"/>
                  </a:cubicBezTo>
                  <a:cubicBezTo>
                    <a:pt x="1606" y="79"/>
                    <a:pt x="1603" y="83"/>
                    <a:pt x="1597" y="86"/>
                  </a:cubicBezTo>
                  <a:cubicBezTo>
                    <a:pt x="1587" y="90"/>
                    <a:pt x="1587" y="90"/>
                    <a:pt x="1587" y="90"/>
                  </a:cubicBezTo>
                  <a:cubicBezTo>
                    <a:pt x="1583" y="89"/>
                    <a:pt x="1583" y="89"/>
                    <a:pt x="1583" y="89"/>
                  </a:cubicBezTo>
                  <a:cubicBezTo>
                    <a:pt x="1583" y="88"/>
                    <a:pt x="1583" y="88"/>
                    <a:pt x="1583" y="88"/>
                  </a:cubicBezTo>
                  <a:cubicBezTo>
                    <a:pt x="1567" y="85"/>
                    <a:pt x="1567" y="85"/>
                    <a:pt x="1567" y="85"/>
                  </a:cubicBezTo>
                  <a:cubicBezTo>
                    <a:pt x="1570" y="97"/>
                    <a:pt x="1570" y="97"/>
                    <a:pt x="1570" y="97"/>
                  </a:cubicBezTo>
                  <a:cubicBezTo>
                    <a:pt x="1543" y="79"/>
                    <a:pt x="1543" y="79"/>
                    <a:pt x="1543" y="79"/>
                  </a:cubicBezTo>
                  <a:cubicBezTo>
                    <a:pt x="1541" y="79"/>
                    <a:pt x="1541" y="79"/>
                    <a:pt x="1541" y="79"/>
                  </a:cubicBezTo>
                  <a:cubicBezTo>
                    <a:pt x="1540" y="78"/>
                    <a:pt x="1540" y="78"/>
                    <a:pt x="1540" y="78"/>
                  </a:cubicBezTo>
                  <a:cubicBezTo>
                    <a:pt x="1540" y="78"/>
                    <a:pt x="1540" y="78"/>
                    <a:pt x="1540" y="78"/>
                  </a:cubicBezTo>
                  <a:cubicBezTo>
                    <a:pt x="1536" y="66"/>
                    <a:pt x="1534" y="55"/>
                    <a:pt x="1534" y="42"/>
                  </a:cubicBezTo>
                  <a:cubicBezTo>
                    <a:pt x="1534" y="31"/>
                    <a:pt x="1535" y="25"/>
                    <a:pt x="1539" y="21"/>
                  </a:cubicBezTo>
                  <a:cubicBezTo>
                    <a:pt x="1546" y="9"/>
                    <a:pt x="1546" y="9"/>
                    <a:pt x="1546" y="9"/>
                  </a:cubicBezTo>
                  <a:cubicBezTo>
                    <a:pt x="1544" y="0"/>
                    <a:pt x="1544" y="0"/>
                    <a:pt x="1544" y="0"/>
                  </a:cubicBezTo>
                  <a:cubicBezTo>
                    <a:pt x="1516" y="4"/>
                    <a:pt x="1516" y="4"/>
                    <a:pt x="1516" y="4"/>
                  </a:cubicBezTo>
                  <a:cubicBezTo>
                    <a:pt x="1502" y="5"/>
                    <a:pt x="1493" y="13"/>
                    <a:pt x="1488" y="29"/>
                  </a:cubicBezTo>
                  <a:cubicBezTo>
                    <a:pt x="1488" y="30"/>
                    <a:pt x="1488" y="30"/>
                    <a:pt x="1488" y="30"/>
                  </a:cubicBezTo>
                  <a:cubicBezTo>
                    <a:pt x="1488" y="30"/>
                    <a:pt x="1488" y="30"/>
                    <a:pt x="1488" y="30"/>
                  </a:cubicBezTo>
                  <a:cubicBezTo>
                    <a:pt x="1472" y="55"/>
                    <a:pt x="1472" y="55"/>
                    <a:pt x="1472" y="55"/>
                  </a:cubicBezTo>
                  <a:cubicBezTo>
                    <a:pt x="1488" y="53"/>
                    <a:pt x="1488" y="53"/>
                    <a:pt x="1488" y="53"/>
                  </a:cubicBezTo>
                  <a:cubicBezTo>
                    <a:pt x="1489" y="53"/>
                    <a:pt x="1489" y="53"/>
                    <a:pt x="1489" y="53"/>
                  </a:cubicBezTo>
                  <a:cubicBezTo>
                    <a:pt x="1490" y="52"/>
                    <a:pt x="1490" y="52"/>
                    <a:pt x="1490" y="52"/>
                  </a:cubicBezTo>
                  <a:cubicBezTo>
                    <a:pt x="1491" y="55"/>
                    <a:pt x="1491" y="55"/>
                    <a:pt x="1491" y="55"/>
                  </a:cubicBezTo>
                  <a:cubicBezTo>
                    <a:pt x="1503" y="60"/>
                    <a:pt x="1503" y="60"/>
                    <a:pt x="1503" y="60"/>
                  </a:cubicBezTo>
                  <a:cubicBezTo>
                    <a:pt x="1506" y="60"/>
                    <a:pt x="1506" y="60"/>
                    <a:pt x="1506" y="60"/>
                  </a:cubicBezTo>
                  <a:cubicBezTo>
                    <a:pt x="1508" y="61"/>
                    <a:pt x="1508" y="61"/>
                    <a:pt x="1508" y="61"/>
                  </a:cubicBezTo>
                  <a:cubicBezTo>
                    <a:pt x="1508" y="64"/>
                    <a:pt x="1508" y="64"/>
                    <a:pt x="1508" y="64"/>
                  </a:cubicBezTo>
                  <a:cubicBezTo>
                    <a:pt x="1510" y="86"/>
                    <a:pt x="1510" y="86"/>
                    <a:pt x="1510" y="86"/>
                  </a:cubicBezTo>
                  <a:cubicBezTo>
                    <a:pt x="1516" y="107"/>
                    <a:pt x="1516" y="107"/>
                    <a:pt x="1516" y="107"/>
                  </a:cubicBezTo>
                  <a:cubicBezTo>
                    <a:pt x="1516" y="108"/>
                    <a:pt x="1516" y="108"/>
                    <a:pt x="1516" y="108"/>
                  </a:cubicBezTo>
                  <a:cubicBezTo>
                    <a:pt x="1516" y="109"/>
                    <a:pt x="1516" y="109"/>
                    <a:pt x="1516" y="109"/>
                  </a:cubicBezTo>
                  <a:cubicBezTo>
                    <a:pt x="1516" y="110"/>
                    <a:pt x="1516" y="110"/>
                    <a:pt x="1516" y="110"/>
                  </a:cubicBezTo>
                  <a:cubicBezTo>
                    <a:pt x="1481" y="179"/>
                    <a:pt x="1481" y="179"/>
                    <a:pt x="1481" y="179"/>
                  </a:cubicBezTo>
                  <a:cubicBezTo>
                    <a:pt x="1475" y="189"/>
                    <a:pt x="1472" y="214"/>
                    <a:pt x="1470" y="252"/>
                  </a:cubicBezTo>
                  <a:cubicBezTo>
                    <a:pt x="1470" y="255"/>
                    <a:pt x="1470" y="255"/>
                    <a:pt x="1470" y="255"/>
                  </a:cubicBezTo>
                  <a:cubicBezTo>
                    <a:pt x="1456" y="281"/>
                    <a:pt x="1456" y="281"/>
                    <a:pt x="1456" y="281"/>
                  </a:cubicBezTo>
                  <a:cubicBezTo>
                    <a:pt x="1465" y="292"/>
                    <a:pt x="1465" y="292"/>
                    <a:pt x="1465" y="292"/>
                  </a:cubicBezTo>
                  <a:cubicBezTo>
                    <a:pt x="1465" y="294"/>
                    <a:pt x="1465" y="294"/>
                    <a:pt x="1465" y="294"/>
                  </a:cubicBezTo>
                  <a:cubicBezTo>
                    <a:pt x="1467" y="310"/>
                    <a:pt x="1465" y="319"/>
                    <a:pt x="1461" y="322"/>
                  </a:cubicBezTo>
                  <a:cubicBezTo>
                    <a:pt x="1458" y="323"/>
                    <a:pt x="1458" y="323"/>
                    <a:pt x="1458" y="323"/>
                  </a:cubicBezTo>
                  <a:cubicBezTo>
                    <a:pt x="1451" y="327"/>
                    <a:pt x="1426" y="352"/>
                    <a:pt x="1387" y="400"/>
                  </a:cubicBezTo>
                  <a:cubicBezTo>
                    <a:pt x="1384" y="403"/>
                    <a:pt x="1384" y="403"/>
                    <a:pt x="1384" y="403"/>
                  </a:cubicBezTo>
                  <a:cubicBezTo>
                    <a:pt x="1382" y="402"/>
                    <a:pt x="1382" y="402"/>
                    <a:pt x="1382" y="402"/>
                  </a:cubicBezTo>
                  <a:cubicBezTo>
                    <a:pt x="1379" y="400"/>
                    <a:pt x="1379" y="400"/>
                    <a:pt x="1379" y="400"/>
                  </a:cubicBezTo>
                  <a:cubicBezTo>
                    <a:pt x="1365" y="390"/>
                    <a:pt x="1353" y="382"/>
                    <a:pt x="1345" y="373"/>
                  </a:cubicBezTo>
                  <a:cubicBezTo>
                    <a:pt x="1339" y="369"/>
                    <a:pt x="1323" y="366"/>
                    <a:pt x="1297" y="366"/>
                  </a:cubicBezTo>
                  <a:cubicBezTo>
                    <a:pt x="1296" y="414"/>
                    <a:pt x="1296" y="414"/>
                    <a:pt x="1296" y="414"/>
                  </a:cubicBezTo>
                  <a:cubicBezTo>
                    <a:pt x="1295" y="415"/>
                    <a:pt x="1295" y="415"/>
                    <a:pt x="1295" y="415"/>
                  </a:cubicBezTo>
                  <a:cubicBezTo>
                    <a:pt x="1276" y="507"/>
                    <a:pt x="1276" y="507"/>
                    <a:pt x="1276" y="507"/>
                  </a:cubicBezTo>
                  <a:cubicBezTo>
                    <a:pt x="1271" y="519"/>
                    <a:pt x="1270" y="540"/>
                    <a:pt x="1270" y="572"/>
                  </a:cubicBezTo>
                  <a:cubicBezTo>
                    <a:pt x="1278" y="581"/>
                    <a:pt x="1278" y="581"/>
                    <a:pt x="1278" y="581"/>
                  </a:cubicBezTo>
                  <a:cubicBezTo>
                    <a:pt x="1284" y="569"/>
                    <a:pt x="1284" y="569"/>
                    <a:pt x="1284" y="569"/>
                  </a:cubicBezTo>
                  <a:cubicBezTo>
                    <a:pt x="1285" y="569"/>
                    <a:pt x="1285" y="569"/>
                    <a:pt x="1285" y="569"/>
                  </a:cubicBezTo>
                  <a:cubicBezTo>
                    <a:pt x="1286" y="566"/>
                    <a:pt x="1286" y="566"/>
                    <a:pt x="1286" y="566"/>
                  </a:cubicBezTo>
                  <a:cubicBezTo>
                    <a:pt x="1310" y="554"/>
                    <a:pt x="1310" y="554"/>
                    <a:pt x="1310" y="554"/>
                  </a:cubicBezTo>
                  <a:cubicBezTo>
                    <a:pt x="1378" y="564"/>
                    <a:pt x="1378" y="564"/>
                    <a:pt x="1378" y="564"/>
                  </a:cubicBezTo>
                  <a:cubicBezTo>
                    <a:pt x="1385" y="556"/>
                    <a:pt x="1385" y="556"/>
                    <a:pt x="1385" y="556"/>
                  </a:cubicBezTo>
                  <a:cubicBezTo>
                    <a:pt x="1395" y="539"/>
                    <a:pt x="1395" y="539"/>
                    <a:pt x="1395" y="539"/>
                  </a:cubicBezTo>
                  <a:cubicBezTo>
                    <a:pt x="1397" y="538"/>
                    <a:pt x="1397" y="538"/>
                    <a:pt x="1397" y="538"/>
                  </a:cubicBezTo>
                  <a:cubicBezTo>
                    <a:pt x="1397" y="538"/>
                    <a:pt x="1397" y="538"/>
                    <a:pt x="1397" y="538"/>
                  </a:cubicBezTo>
                  <a:cubicBezTo>
                    <a:pt x="1398" y="537"/>
                    <a:pt x="1398" y="537"/>
                    <a:pt x="1398" y="537"/>
                  </a:cubicBezTo>
                  <a:cubicBezTo>
                    <a:pt x="1424" y="532"/>
                    <a:pt x="1424" y="532"/>
                    <a:pt x="1424" y="532"/>
                  </a:cubicBezTo>
                  <a:cubicBezTo>
                    <a:pt x="1459" y="529"/>
                    <a:pt x="1459" y="529"/>
                    <a:pt x="1459" y="529"/>
                  </a:cubicBezTo>
                  <a:cubicBezTo>
                    <a:pt x="1470" y="532"/>
                    <a:pt x="1482" y="545"/>
                    <a:pt x="1498" y="566"/>
                  </a:cubicBezTo>
                  <a:cubicBezTo>
                    <a:pt x="1540" y="588"/>
                    <a:pt x="1564" y="607"/>
                    <a:pt x="1569" y="623"/>
                  </a:cubicBezTo>
                  <a:cubicBezTo>
                    <a:pt x="1572" y="632"/>
                    <a:pt x="1572" y="638"/>
                    <a:pt x="1569" y="646"/>
                  </a:cubicBezTo>
                  <a:cubicBezTo>
                    <a:pt x="1566" y="653"/>
                    <a:pt x="1558" y="657"/>
                    <a:pt x="1548" y="658"/>
                  </a:cubicBezTo>
                  <a:cubicBezTo>
                    <a:pt x="1547" y="658"/>
                    <a:pt x="1547" y="658"/>
                    <a:pt x="1547" y="658"/>
                  </a:cubicBezTo>
                  <a:cubicBezTo>
                    <a:pt x="1495" y="656"/>
                    <a:pt x="1465" y="656"/>
                    <a:pt x="1455" y="659"/>
                  </a:cubicBezTo>
                  <a:cubicBezTo>
                    <a:pt x="1430" y="676"/>
                    <a:pt x="1430" y="676"/>
                    <a:pt x="1430" y="676"/>
                  </a:cubicBezTo>
                  <a:cubicBezTo>
                    <a:pt x="1398" y="699"/>
                    <a:pt x="1377" y="711"/>
                    <a:pt x="1365" y="711"/>
                  </a:cubicBezTo>
                  <a:cubicBezTo>
                    <a:pt x="1344" y="714"/>
                    <a:pt x="1344" y="714"/>
                    <a:pt x="1344" y="714"/>
                  </a:cubicBezTo>
                  <a:cubicBezTo>
                    <a:pt x="1331" y="767"/>
                    <a:pt x="1331" y="767"/>
                    <a:pt x="1331" y="767"/>
                  </a:cubicBezTo>
                  <a:cubicBezTo>
                    <a:pt x="1328" y="783"/>
                    <a:pt x="1323" y="793"/>
                    <a:pt x="1314" y="801"/>
                  </a:cubicBezTo>
                  <a:cubicBezTo>
                    <a:pt x="1305" y="809"/>
                    <a:pt x="1292" y="814"/>
                    <a:pt x="1276" y="818"/>
                  </a:cubicBezTo>
                  <a:cubicBezTo>
                    <a:pt x="1255" y="821"/>
                    <a:pt x="1239" y="828"/>
                    <a:pt x="1223" y="838"/>
                  </a:cubicBezTo>
                  <a:cubicBezTo>
                    <a:pt x="1205" y="876"/>
                    <a:pt x="1205" y="876"/>
                    <a:pt x="1205" y="876"/>
                  </a:cubicBezTo>
                  <a:cubicBezTo>
                    <a:pt x="1204" y="877"/>
                    <a:pt x="1204" y="877"/>
                    <a:pt x="1204" y="877"/>
                  </a:cubicBezTo>
                  <a:cubicBezTo>
                    <a:pt x="1203" y="877"/>
                    <a:pt x="1203" y="877"/>
                    <a:pt x="1203" y="877"/>
                  </a:cubicBezTo>
                  <a:cubicBezTo>
                    <a:pt x="1202" y="877"/>
                    <a:pt x="1202" y="877"/>
                    <a:pt x="1202" y="877"/>
                  </a:cubicBezTo>
                  <a:cubicBezTo>
                    <a:pt x="1153" y="897"/>
                    <a:pt x="1153" y="897"/>
                    <a:pt x="1153" y="897"/>
                  </a:cubicBezTo>
                  <a:cubicBezTo>
                    <a:pt x="1150" y="897"/>
                    <a:pt x="1150" y="897"/>
                    <a:pt x="1150" y="897"/>
                  </a:cubicBezTo>
                  <a:cubicBezTo>
                    <a:pt x="1126" y="891"/>
                    <a:pt x="1126" y="891"/>
                    <a:pt x="1126" y="891"/>
                  </a:cubicBezTo>
                  <a:cubicBezTo>
                    <a:pt x="1107" y="888"/>
                    <a:pt x="1092" y="883"/>
                    <a:pt x="1082" y="877"/>
                  </a:cubicBezTo>
                  <a:cubicBezTo>
                    <a:pt x="1070" y="870"/>
                    <a:pt x="1056" y="869"/>
                    <a:pt x="1041" y="874"/>
                  </a:cubicBezTo>
                  <a:cubicBezTo>
                    <a:pt x="1029" y="891"/>
                    <a:pt x="1022" y="914"/>
                    <a:pt x="1023" y="938"/>
                  </a:cubicBezTo>
                  <a:cubicBezTo>
                    <a:pt x="1024" y="951"/>
                    <a:pt x="1027" y="959"/>
                    <a:pt x="1031" y="961"/>
                  </a:cubicBezTo>
                  <a:cubicBezTo>
                    <a:pt x="1038" y="960"/>
                    <a:pt x="1038" y="960"/>
                    <a:pt x="1038" y="960"/>
                  </a:cubicBezTo>
                  <a:cubicBezTo>
                    <a:pt x="1046" y="955"/>
                    <a:pt x="1046" y="955"/>
                    <a:pt x="1046" y="955"/>
                  </a:cubicBezTo>
                  <a:cubicBezTo>
                    <a:pt x="1049" y="989"/>
                    <a:pt x="1049" y="989"/>
                    <a:pt x="1049" y="989"/>
                  </a:cubicBezTo>
                  <a:cubicBezTo>
                    <a:pt x="1049" y="1000"/>
                    <a:pt x="1044" y="1009"/>
                    <a:pt x="1036" y="1015"/>
                  </a:cubicBezTo>
                  <a:cubicBezTo>
                    <a:pt x="1031" y="1019"/>
                    <a:pt x="1021" y="1023"/>
                    <a:pt x="1007" y="1028"/>
                  </a:cubicBezTo>
                  <a:cubicBezTo>
                    <a:pt x="999" y="1030"/>
                    <a:pt x="999" y="1030"/>
                    <a:pt x="999" y="1030"/>
                  </a:cubicBezTo>
                  <a:cubicBezTo>
                    <a:pt x="988" y="1034"/>
                    <a:pt x="966" y="1062"/>
                    <a:pt x="934" y="1114"/>
                  </a:cubicBezTo>
                  <a:cubicBezTo>
                    <a:pt x="934" y="1115"/>
                    <a:pt x="934" y="1115"/>
                    <a:pt x="934" y="1115"/>
                  </a:cubicBezTo>
                  <a:cubicBezTo>
                    <a:pt x="933" y="1115"/>
                    <a:pt x="933" y="1115"/>
                    <a:pt x="933" y="1115"/>
                  </a:cubicBezTo>
                  <a:cubicBezTo>
                    <a:pt x="901" y="1134"/>
                    <a:pt x="901" y="1134"/>
                    <a:pt x="901" y="1134"/>
                  </a:cubicBezTo>
                  <a:cubicBezTo>
                    <a:pt x="906" y="1134"/>
                    <a:pt x="909" y="1136"/>
                    <a:pt x="908" y="1141"/>
                  </a:cubicBezTo>
                  <a:cubicBezTo>
                    <a:pt x="907" y="1145"/>
                    <a:pt x="904" y="1146"/>
                    <a:pt x="896" y="1147"/>
                  </a:cubicBezTo>
                  <a:cubicBezTo>
                    <a:pt x="806" y="1145"/>
                    <a:pt x="806" y="1145"/>
                    <a:pt x="806" y="1145"/>
                  </a:cubicBezTo>
                  <a:cubicBezTo>
                    <a:pt x="706" y="1142"/>
                    <a:pt x="627" y="1169"/>
                    <a:pt x="572" y="1226"/>
                  </a:cubicBezTo>
                  <a:cubicBezTo>
                    <a:pt x="570" y="1227"/>
                    <a:pt x="570" y="1227"/>
                    <a:pt x="570" y="1227"/>
                  </a:cubicBezTo>
                  <a:cubicBezTo>
                    <a:pt x="568" y="1228"/>
                    <a:pt x="568" y="1228"/>
                    <a:pt x="568" y="1228"/>
                  </a:cubicBezTo>
                  <a:cubicBezTo>
                    <a:pt x="567" y="1228"/>
                    <a:pt x="567" y="1228"/>
                    <a:pt x="567" y="1228"/>
                  </a:cubicBezTo>
                  <a:cubicBezTo>
                    <a:pt x="530" y="1232"/>
                    <a:pt x="530" y="1232"/>
                    <a:pt x="530" y="1232"/>
                  </a:cubicBezTo>
                  <a:cubicBezTo>
                    <a:pt x="528" y="1233"/>
                    <a:pt x="528" y="1233"/>
                    <a:pt x="528" y="1233"/>
                  </a:cubicBezTo>
                  <a:cubicBezTo>
                    <a:pt x="526" y="1233"/>
                    <a:pt x="526" y="1233"/>
                    <a:pt x="526" y="1233"/>
                  </a:cubicBezTo>
                  <a:cubicBezTo>
                    <a:pt x="516" y="1208"/>
                    <a:pt x="516" y="1208"/>
                    <a:pt x="516" y="1208"/>
                  </a:cubicBezTo>
                  <a:cubicBezTo>
                    <a:pt x="478" y="1218"/>
                    <a:pt x="478" y="1218"/>
                    <a:pt x="478" y="1218"/>
                  </a:cubicBezTo>
                  <a:cubicBezTo>
                    <a:pt x="458" y="1219"/>
                    <a:pt x="431" y="1213"/>
                    <a:pt x="402" y="1199"/>
                  </a:cubicBezTo>
                  <a:cubicBezTo>
                    <a:pt x="374" y="1187"/>
                    <a:pt x="350" y="1171"/>
                    <a:pt x="326" y="1152"/>
                  </a:cubicBezTo>
                  <a:cubicBezTo>
                    <a:pt x="310" y="1140"/>
                    <a:pt x="290" y="1131"/>
                    <a:pt x="267" y="1127"/>
                  </a:cubicBezTo>
                  <a:cubicBezTo>
                    <a:pt x="233" y="1124"/>
                    <a:pt x="233" y="1124"/>
                    <a:pt x="233" y="1124"/>
                  </a:cubicBezTo>
                  <a:cubicBezTo>
                    <a:pt x="195" y="1129"/>
                    <a:pt x="195" y="1129"/>
                    <a:pt x="195" y="1129"/>
                  </a:cubicBezTo>
                  <a:cubicBezTo>
                    <a:pt x="167" y="1133"/>
                    <a:pt x="140" y="1133"/>
                    <a:pt x="115" y="1131"/>
                  </a:cubicBezTo>
                  <a:cubicBezTo>
                    <a:pt x="84" y="1129"/>
                    <a:pt x="47" y="1121"/>
                    <a:pt x="3" y="1107"/>
                  </a:cubicBezTo>
                  <a:cubicBezTo>
                    <a:pt x="0" y="1113"/>
                    <a:pt x="0" y="1113"/>
                    <a:pt x="0" y="1113"/>
                  </a:cubicBezTo>
                  <a:cubicBezTo>
                    <a:pt x="1" y="1113"/>
                    <a:pt x="1" y="1113"/>
                    <a:pt x="1" y="1113"/>
                  </a:cubicBezTo>
                  <a:cubicBezTo>
                    <a:pt x="2" y="1113"/>
                    <a:pt x="2" y="1113"/>
                    <a:pt x="2" y="1113"/>
                  </a:cubicBezTo>
                  <a:cubicBezTo>
                    <a:pt x="3" y="1114"/>
                    <a:pt x="3" y="1114"/>
                    <a:pt x="3" y="1114"/>
                  </a:cubicBezTo>
                  <a:cubicBezTo>
                    <a:pt x="3" y="1115"/>
                    <a:pt x="3" y="1115"/>
                    <a:pt x="3" y="1115"/>
                  </a:cubicBezTo>
                  <a:cubicBezTo>
                    <a:pt x="4" y="1126"/>
                    <a:pt x="4" y="1126"/>
                    <a:pt x="4" y="1126"/>
                  </a:cubicBezTo>
                  <a:cubicBezTo>
                    <a:pt x="13" y="1146"/>
                    <a:pt x="13" y="1146"/>
                    <a:pt x="13" y="1146"/>
                  </a:cubicBezTo>
                  <a:cubicBezTo>
                    <a:pt x="35" y="1173"/>
                    <a:pt x="35" y="1173"/>
                    <a:pt x="35" y="1173"/>
                  </a:cubicBezTo>
                  <a:cubicBezTo>
                    <a:pt x="36" y="1176"/>
                    <a:pt x="36" y="1176"/>
                    <a:pt x="36" y="1176"/>
                  </a:cubicBezTo>
                  <a:cubicBezTo>
                    <a:pt x="32" y="1196"/>
                    <a:pt x="32" y="1196"/>
                    <a:pt x="32" y="1196"/>
                  </a:cubicBezTo>
                  <a:cubicBezTo>
                    <a:pt x="32" y="1198"/>
                    <a:pt x="32" y="1198"/>
                    <a:pt x="32" y="1198"/>
                  </a:cubicBezTo>
                  <a:cubicBezTo>
                    <a:pt x="31" y="1198"/>
                    <a:pt x="31" y="1198"/>
                    <a:pt x="31" y="1198"/>
                  </a:cubicBezTo>
                  <a:cubicBezTo>
                    <a:pt x="19" y="1214"/>
                    <a:pt x="19" y="1214"/>
                    <a:pt x="19" y="1214"/>
                  </a:cubicBezTo>
                  <a:cubicBezTo>
                    <a:pt x="32" y="1228"/>
                    <a:pt x="32" y="1228"/>
                    <a:pt x="32" y="1228"/>
                  </a:cubicBezTo>
                  <a:cubicBezTo>
                    <a:pt x="38" y="1233"/>
                    <a:pt x="41" y="1238"/>
                    <a:pt x="41" y="1242"/>
                  </a:cubicBezTo>
                  <a:cubicBezTo>
                    <a:pt x="44" y="1262"/>
                    <a:pt x="44" y="1262"/>
                    <a:pt x="44" y="1262"/>
                  </a:cubicBezTo>
                  <a:cubicBezTo>
                    <a:pt x="60" y="1278"/>
                    <a:pt x="60" y="1278"/>
                    <a:pt x="60" y="1278"/>
                  </a:cubicBezTo>
                  <a:cubicBezTo>
                    <a:pt x="60" y="1280"/>
                    <a:pt x="60" y="1280"/>
                    <a:pt x="60" y="1280"/>
                  </a:cubicBezTo>
                  <a:cubicBezTo>
                    <a:pt x="62" y="1294"/>
                    <a:pt x="62" y="1294"/>
                    <a:pt x="62" y="1294"/>
                  </a:cubicBezTo>
                  <a:cubicBezTo>
                    <a:pt x="62" y="1304"/>
                    <a:pt x="62" y="1304"/>
                    <a:pt x="62" y="1304"/>
                  </a:cubicBezTo>
                  <a:cubicBezTo>
                    <a:pt x="71" y="1312"/>
                    <a:pt x="71" y="1312"/>
                    <a:pt x="71" y="1312"/>
                  </a:cubicBezTo>
                  <a:cubicBezTo>
                    <a:pt x="78" y="1309"/>
                    <a:pt x="78" y="1309"/>
                    <a:pt x="78" y="1309"/>
                  </a:cubicBezTo>
                  <a:cubicBezTo>
                    <a:pt x="79" y="1306"/>
                    <a:pt x="79" y="1306"/>
                    <a:pt x="79" y="1306"/>
                  </a:cubicBezTo>
                  <a:cubicBezTo>
                    <a:pt x="82" y="1298"/>
                    <a:pt x="87" y="1294"/>
                    <a:pt x="95" y="1293"/>
                  </a:cubicBezTo>
                  <a:cubicBezTo>
                    <a:pt x="103" y="1289"/>
                    <a:pt x="103" y="1289"/>
                    <a:pt x="103" y="1289"/>
                  </a:cubicBezTo>
                  <a:cubicBezTo>
                    <a:pt x="159" y="1284"/>
                    <a:pt x="159" y="1284"/>
                    <a:pt x="159" y="1284"/>
                  </a:cubicBezTo>
                  <a:cubicBezTo>
                    <a:pt x="181" y="1276"/>
                    <a:pt x="181" y="1276"/>
                    <a:pt x="181" y="1276"/>
                  </a:cubicBezTo>
                  <a:cubicBezTo>
                    <a:pt x="183" y="1275"/>
                    <a:pt x="183" y="1275"/>
                    <a:pt x="183" y="1275"/>
                  </a:cubicBezTo>
                  <a:cubicBezTo>
                    <a:pt x="186" y="1272"/>
                    <a:pt x="186" y="1272"/>
                    <a:pt x="186" y="1272"/>
                  </a:cubicBezTo>
                  <a:cubicBezTo>
                    <a:pt x="198" y="1298"/>
                    <a:pt x="198" y="1298"/>
                    <a:pt x="198" y="1298"/>
                  </a:cubicBezTo>
                  <a:cubicBezTo>
                    <a:pt x="199" y="1298"/>
                    <a:pt x="199" y="1298"/>
                    <a:pt x="199" y="1298"/>
                  </a:cubicBezTo>
                  <a:cubicBezTo>
                    <a:pt x="199" y="1298"/>
                    <a:pt x="199" y="1298"/>
                    <a:pt x="199" y="1298"/>
                  </a:cubicBezTo>
                  <a:cubicBezTo>
                    <a:pt x="200" y="1304"/>
                    <a:pt x="199" y="1309"/>
                    <a:pt x="196" y="1315"/>
                  </a:cubicBezTo>
                  <a:cubicBezTo>
                    <a:pt x="165" y="1358"/>
                    <a:pt x="165" y="1358"/>
                    <a:pt x="165" y="1358"/>
                  </a:cubicBezTo>
                  <a:cubicBezTo>
                    <a:pt x="167" y="1365"/>
                    <a:pt x="167" y="1365"/>
                    <a:pt x="167" y="1365"/>
                  </a:cubicBezTo>
                  <a:cubicBezTo>
                    <a:pt x="181" y="1379"/>
                    <a:pt x="181" y="1379"/>
                    <a:pt x="181" y="1379"/>
                  </a:cubicBezTo>
                  <a:cubicBezTo>
                    <a:pt x="195" y="1388"/>
                    <a:pt x="195" y="1388"/>
                    <a:pt x="195" y="1388"/>
                  </a:cubicBezTo>
                  <a:cubicBezTo>
                    <a:pt x="196" y="1388"/>
                    <a:pt x="196" y="1388"/>
                    <a:pt x="196" y="1388"/>
                  </a:cubicBezTo>
                  <a:cubicBezTo>
                    <a:pt x="202" y="1396"/>
                    <a:pt x="207" y="1401"/>
                    <a:pt x="214" y="1403"/>
                  </a:cubicBezTo>
                  <a:cubicBezTo>
                    <a:pt x="221" y="1405"/>
                    <a:pt x="229" y="1412"/>
                    <a:pt x="235" y="1420"/>
                  </a:cubicBezTo>
                  <a:cubicBezTo>
                    <a:pt x="236" y="1423"/>
                    <a:pt x="236" y="1423"/>
                    <a:pt x="236" y="1423"/>
                  </a:cubicBezTo>
                  <a:cubicBezTo>
                    <a:pt x="246" y="1428"/>
                    <a:pt x="246" y="1428"/>
                    <a:pt x="246" y="1428"/>
                  </a:cubicBezTo>
                  <a:cubicBezTo>
                    <a:pt x="250" y="1429"/>
                    <a:pt x="250" y="1429"/>
                    <a:pt x="250" y="1429"/>
                  </a:cubicBezTo>
                  <a:cubicBezTo>
                    <a:pt x="251" y="1429"/>
                    <a:pt x="251" y="1429"/>
                    <a:pt x="251" y="1429"/>
                  </a:cubicBezTo>
                  <a:cubicBezTo>
                    <a:pt x="254" y="1440"/>
                    <a:pt x="254" y="1440"/>
                    <a:pt x="254" y="1440"/>
                  </a:cubicBezTo>
                  <a:cubicBezTo>
                    <a:pt x="254" y="1440"/>
                    <a:pt x="254" y="1440"/>
                    <a:pt x="254" y="1440"/>
                  </a:cubicBezTo>
                  <a:cubicBezTo>
                    <a:pt x="255" y="1452"/>
                    <a:pt x="255" y="1452"/>
                    <a:pt x="255" y="1452"/>
                  </a:cubicBezTo>
                  <a:cubicBezTo>
                    <a:pt x="259" y="1469"/>
                    <a:pt x="259" y="1469"/>
                    <a:pt x="259" y="1469"/>
                  </a:cubicBezTo>
                  <a:cubicBezTo>
                    <a:pt x="286" y="1473"/>
                    <a:pt x="286" y="1473"/>
                    <a:pt x="286" y="1473"/>
                  </a:cubicBezTo>
                  <a:cubicBezTo>
                    <a:pt x="288" y="1473"/>
                    <a:pt x="288" y="1473"/>
                    <a:pt x="288" y="1473"/>
                  </a:cubicBezTo>
                  <a:cubicBezTo>
                    <a:pt x="289" y="1474"/>
                    <a:pt x="289" y="1474"/>
                    <a:pt x="289" y="1474"/>
                  </a:cubicBezTo>
                  <a:cubicBezTo>
                    <a:pt x="289" y="1475"/>
                    <a:pt x="289" y="1475"/>
                    <a:pt x="289" y="1475"/>
                  </a:cubicBezTo>
                  <a:cubicBezTo>
                    <a:pt x="290" y="1477"/>
                    <a:pt x="290" y="1477"/>
                    <a:pt x="290" y="1477"/>
                  </a:cubicBezTo>
                  <a:cubicBezTo>
                    <a:pt x="297" y="1492"/>
                    <a:pt x="297" y="1492"/>
                    <a:pt x="297" y="1492"/>
                  </a:cubicBezTo>
                  <a:cubicBezTo>
                    <a:pt x="318" y="1499"/>
                    <a:pt x="318" y="1499"/>
                    <a:pt x="318" y="1499"/>
                  </a:cubicBezTo>
                  <a:cubicBezTo>
                    <a:pt x="333" y="1492"/>
                    <a:pt x="333" y="1492"/>
                    <a:pt x="333" y="1492"/>
                  </a:cubicBezTo>
                  <a:cubicBezTo>
                    <a:pt x="331" y="1484"/>
                    <a:pt x="331" y="1484"/>
                    <a:pt x="331" y="1484"/>
                  </a:cubicBezTo>
                  <a:cubicBezTo>
                    <a:pt x="317" y="1471"/>
                    <a:pt x="317" y="1471"/>
                    <a:pt x="317" y="1471"/>
                  </a:cubicBezTo>
                  <a:cubicBezTo>
                    <a:pt x="319" y="1469"/>
                    <a:pt x="319" y="1469"/>
                    <a:pt x="319" y="1469"/>
                  </a:cubicBezTo>
                  <a:cubicBezTo>
                    <a:pt x="319" y="1467"/>
                    <a:pt x="319" y="1467"/>
                    <a:pt x="319" y="1467"/>
                  </a:cubicBezTo>
                  <a:cubicBezTo>
                    <a:pt x="331" y="1445"/>
                    <a:pt x="331" y="1445"/>
                    <a:pt x="331" y="1445"/>
                  </a:cubicBezTo>
                  <a:cubicBezTo>
                    <a:pt x="356" y="1445"/>
                    <a:pt x="356" y="1445"/>
                    <a:pt x="356" y="1445"/>
                  </a:cubicBezTo>
                  <a:cubicBezTo>
                    <a:pt x="357" y="1446"/>
                    <a:pt x="357" y="1446"/>
                    <a:pt x="357" y="1446"/>
                  </a:cubicBezTo>
                  <a:cubicBezTo>
                    <a:pt x="393" y="1458"/>
                    <a:pt x="393" y="1458"/>
                    <a:pt x="393" y="1458"/>
                  </a:cubicBezTo>
                  <a:cubicBezTo>
                    <a:pt x="413" y="1455"/>
                    <a:pt x="413" y="1455"/>
                    <a:pt x="413" y="1455"/>
                  </a:cubicBezTo>
                  <a:cubicBezTo>
                    <a:pt x="429" y="1440"/>
                    <a:pt x="429" y="1440"/>
                    <a:pt x="429" y="1440"/>
                  </a:cubicBezTo>
                  <a:cubicBezTo>
                    <a:pt x="447" y="1418"/>
                    <a:pt x="459" y="1409"/>
                    <a:pt x="466" y="1414"/>
                  </a:cubicBezTo>
                  <a:cubicBezTo>
                    <a:pt x="474" y="1413"/>
                    <a:pt x="474" y="1413"/>
                    <a:pt x="474" y="1413"/>
                  </a:cubicBezTo>
                  <a:cubicBezTo>
                    <a:pt x="484" y="1413"/>
                    <a:pt x="489" y="1414"/>
                    <a:pt x="492" y="1415"/>
                  </a:cubicBezTo>
                  <a:cubicBezTo>
                    <a:pt x="493" y="1417"/>
                    <a:pt x="495" y="1419"/>
                    <a:pt x="495" y="1421"/>
                  </a:cubicBezTo>
                  <a:cubicBezTo>
                    <a:pt x="495" y="1426"/>
                    <a:pt x="499" y="1434"/>
                    <a:pt x="505" y="1446"/>
                  </a:cubicBezTo>
                  <a:cubicBezTo>
                    <a:pt x="505" y="1447"/>
                    <a:pt x="505" y="1447"/>
                    <a:pt x="505" y="1447"/>
                  </a:cubicBezTo>
                  <a:cubicBezTo>
                    <a:pt x="505" y="1448"/>
                    <a:pt x="505" y="1448"/>
                    <a:pt x="505" y="1448"/>
                  </a:cubicBezTo>
                  <a:cubicBezTo>
                    <a:pt x="508" y="1462"/>
                    <a:pt x="508" y="1462"/>
                    <a:pt x="508" y="1462"/>
                  </a:cubicBezTo>
                  <a:cubicBezTo>
                    <a:pt x="508" y="1466"/>
                    <a:pt x="508" y="1466"/>
                    <a:pt x="508" y="1466"/>
                  </a:cubicBezTo>
                  <a:cubicBezTo>
                    <a:pt x="504" y="1483"/>
                    <a:pt x="504" y="1483"/>
                    <a:pt x="504" y="1483"/>
                  </a:cubicBezTo>
                  <a:cubicBezTo>
                    <a:pt x="504" y="1483"/>
                    <a:pt x="504" y="1483"/>
                    <a:pt x="504" y="1483"/>
                  </a:cubicBezTo>
                  <a:cubicBezTo>
                    <a:pt x="504" y="1484"/>
                    <a:pt x="504" y="1484"/>
                    <a:pt x="504" y="1484"/>
                  </a:cubicBezTo>
                  <a:cubicBezTo>
                    <a:pt x="503" y="1485"/>
                    <a:pt x="503" y="1485"/>
                    <a:pt x="503" y="1485"/>
                  </a:cubicBezTo>
                  <a:cubicBezTo>
                    <a:pt x="485" y="1506"/>
                    <a:pt x="485" y="1506"/>
                    <a:pt x="485" y="1506"/>
                  </a:cubicBezTo>
                  <a:cubicBezTo>
                    <a:pt x="484" y="1507"/>
                    <a:pt x="484" y="1507"/>
                    <a:pt x="484" y="1507"/>
                  </a:cubicBezTo>
                  <a:cubicBezTo>
                    <a:pt x="484" y="1507"/>
                    <a:pt x="484" y="1507"/>
                    <a:pt x="484" y="1507"/>
                  </a:cubicBezTo>
                  <a:cubicBezTo>
                    <a:pt x="446" y="1524"/>
                    <a:pt x="446" y="1524"/>
                    <a:pt x="446" y="1524"/>
                  </a:cubicBezTo>
                  <a:cubicBezTo>
                    <a:pt x="441" y="1534"/>
                    <a:pt x="441" y="1534"/>
                    <a:pt x="441" y="1534"/>
                  </a:cubicBezTo>
                  <a:cubicBezTo>
                    <a:pt x="435" y="1565"/>
                    <a:pt x="435" y="1565"/>
                    <a:pt x="435" y="1565"/>
                  </a:cubicBezTo>
                  <a:cubicBezTo>
                    <a:pt x="439" y="1580"/>
                    <a:pt x="439" y="1580"/>
                    <a:pt x="439" y="1580"/>
                  </a:cubicBezTo>
                  <a:cubicBezTo>
                    <a:pt x="448" y="1595"/>
                    <a:pt x="448" y="1595"/>
                    <a:pt x="448" y="1595"/>
                  </a:cubicBezTo>
                  <a:cubicBezTo>
                    <a:pt x="452" y="1599"/>
                    <a:pt x="452" y="1599"/>
                    <a:pt x="452" y="1599"/>
                  </a:cubicBezTo>
                  <a:cubicBezTo>
                    <a:pt x="465" y="1607"/>
                    <a:pt x="465" y="1607"/>
                    <a:pt x="465" y="1607"/>
                  </a:cubicBezTo>
                  <a:cubicBezTo>
                    <a:pt x="509" y="1607"/>
                    <a:pt x="509" y="1607"/>
                    <a:pt x="509" y="1607"/>
                  </a:cubicBezTo>
                  <a:cubicBezTo>
                    <a:pt x="546" y="1602"/>
                    <a:pt x="546" y="1602"/>
                    <a:pt x="546" y="1602"/>
                  </a:cubicBezTo>
                  <a:cubicBezTo>
                    <a:pt x="552" y="1596"/>
                    <a:pt x="552" y="1596"/>
                    <a:pt x="552" y="1596"/>
                  </a:cubicBezTo>
                  <a:cubicBezTo>
                    <a:pt x="557" y="1590"/>
                    <a:pt x="562" y="1588"/>
                    <a:pt x="565" y="1588"/>
                  </a:cubicBezTo>
                  <a:cubicBezTo>
                    <a:pt x="591" y="1592"/>
                    <a:pt x="591" y="1592"/>
                    <a:pt x="591" y="1592"/>
                  </a:cubicBezTo>
                  <a:cubicBezTo>
                    <a:pt x="593" y="1588"/>
                    <a:pt x="593" y="1588"/>
                    <a:pt x="593" y="1588"/>
                  </a:cubicBezTo>
                  <a:cubicBezTo>
                    <a:pt x="591" y="1581"/>
                    <a:pt x="591" y="1574"/>
                    <a:pt x="595" y="1568"/>
                  </a:cubicBezTo>
                  <a:cubicBezTo>
                    <a:pt x="605" y="1550"/>
                    <a:pt x="605" y="1550"/>
                    <a:pt x="605" y="1550"/>
                  </a:cubicBezTo>
                  <a:cubicBezTo>
                    <a:pt x="605" y="1516"/>
                    <a:pt x="605" y="1516"/>
                    <a:pt x="605" y="1516"/>
                  </a:cubicBezTo>
                  <a:cubicBezTo>
                    <a:pt x="605" y="1515"/>
                    <a:pt x="605" y="1515"/>
                    <a:pt x="605" y="1515"/>
                  </a:cubicBezTo>
                  <a:cubicBezTo>
                    <a:pt x="624" y="1460"/>
                    <a:pt x="624" y="1460"/>
                    <a:pt x="624" y="1460"/>
                  </a:cubicBezTo>
                  <a:cubicBezTo>
                    <a:pt x="625" y="1459"/>
                    <a:pt x="625" y="1459"/>
                    <a:pt x="625" y="1459"/>
                  </a:cubicBezTo>
                  <a:cubicBezTo>
                    <a:pt x="625" y="1458"/>
                    <a:pt x="625" y="1458"/>
                    <a:pt x="625" y="1458"/>
                  </a:cubicBezTo>
                  <a:cubicBezTo>
                    <a:pt x="626" y="1458"/>
                    <a:pt x="626" y="1458"/>
                    <a:pt x="626" y="1458"/>
                  </a:cubicBezTo>
                  <a:cubicBezTo>
                    <a:pt x="626" y="1457"/>
                    <a:pt x="626" y="1457"/>
                    <a:pt x="626" y="1457"/>
                  </a:cubicBezTo>
                  <a:cubicBezTo>
                    <a:pt x="659" y="1431"/>
                    <a:pt x="659" y="1431"/>
                    <a:pt x="659" y="1431"/>
                  </a:cubicBezTo>
                  <a:cubicBezTo>
                    <a:pt x="661" y="1429"/>
                    <a:pt x="661" y="1429"/>
                    <a:pt x="661" y="1429"/>
                  </a:cubicBezTo>
                  <a:cubicBezTo>
                    <a:pt x="690" y="1441"/>
                    <a:pt x="690" y="1441"/>
                    <a:pt x="690" y="1441"/>
                  </a:cubicBezTo>
                  <a:cubicBezTo>
                    <a:pt x="690" y="1441"/>
                    <a:pt x="690" y="1441"/>
                    <a:pt x="690" y="1441"/>
                  </a:cubicBezTo>
                  <a:cubicBezTo>
                    <a:pt x="705" y="1452"/>
                    <a:pt x="712" y="1460"/>
                    <a:pt x="712" y="1466"/>
                  </a:cubicBezTo>
                  <a:cubicBezTo>
                    <a:pt x="710" y="1489"/>
                    <a:pt x="710" y="1489"/>
                    <a:pt x="710" y="1489"/>
                  </a:cubicBezTo>
                  <a:cubicBezTo>
                    <a:pt x="700" y="1504"/>
                    <a:pt x="700" y="1504"/>
                    <a:pt x="700" y="1504"/>
                  </a:cubicBezTo>
                  <a:cubicBezTo>
                    <a:pt x="693" y="1525"/>
                    <a:pt x="693" y="1525"/>
                    <a:pt x="693" y="1525"/>
                  </a:cubicBezTo>
                  <a:cubicBezTo>
                    <a:pt x="693" y="1548"/>
                    <a:pt x="693" y="1548"/>
                    <a:pt x="693" y="1548"/>
                  </a:cubicBezTo>
                  <a:cubicBezTo>
                    <a:pt x="700" y="1559"/>
                    <a:pt x="700" y="1559"/>
                    <a:pt x="700" y="1559"/>
                  </a:cubicBezTo>
                  <a:cubicBezTo>
                    <a:pt x="710" y="1557"/>
                    <a:pt x="710" y="1557"/>
                    <a:pt x="710" y="1557"/>
                  </a:cubicBezTo>
                  <a:cubicBezTo>
                    <a:pt x="712" y="1556"/>
                    <a:pt x="712" y="1556"/>
                    <a:pt x="712" y="1556"/>
                  </a:cubicBezTo>
                  <a:cubicBezTo>
                    <a:pt x="728" y="1557"/>
                    <a:pt x="728" y="1557"/>
                    <a:pt x="728" y="1557"/>
                  </a:cubicBezTo>
                  <a:cubicBezTo>
                    <a:pt x="736" y="1562"/>
                    <a:pt x="741" y="1569"/>
                    <a:pt x="746" y="1580"/>
                  </a:cubicBezTo>
                  <a:cubicBezTo>
                    <a:pt x="755" y="1583"/>
                    <a:pt x="755" y="1583"/>
                    <a:pt x="755" y="1583"/>
                  </a:cubicBezTo>
                  <a:cubicBezTo>
                    <a:pt x="756" y="1583"/>
                    <a:pt x="756" y="1583"/>
                    <a:pt x="756" y="1583"/>
                  </a:cubicBezTo>
                  <a:cubicBezTo>
                    <a:pt x="756" y="1583"/>
                    <a:pt x="756" y="1583"/>
                    <a:pt x="756" y="1583"/>
                  </a:cubicBezTo>
                  <a:cubicBezTo>
                    <a:pt x="757" y="1583"/>
                    <a:pt x="757" y="1583"/>
                    <a:pt x="757" y="1583"/>
                  </a:cubicBezTo>
                  <a:cubicBezTo>
                    <a:pt x="793" y="1600"/>
                    <a:pt x="793" y="1600"/>
                    <a:pt x="793" y="1600"/>
                  </a:cubicBezTo>
                  <a:cubicBezTo>
                    <a:pt x="809" y="1605"/>
                    <a:pt x="809" y="1605"/>
                    <a:pt x="809" y="1605"/>
                  </a:cubicBezTo>
                  <a:cubicBezTo>
                    <a:pt x="831" y="1602"/>
                    <a:pt x="831" y="1602"/>
                    <a:pt x="831" y="1602"/>
                  </a:cubicBezTo>
                  <a:cubicBezTo>
                    <a:pt x="841" y="1589"/>
                    <a:pt x="841" y="1589"/>
                    <a:pt x="841" y="1589"/>
                  </a:cubicBezTo>
                  <a:cubicBezTo>
                    <a:pt x="853" y="1537"/>
                    <a:pt x="853" y="1537"/>
                    <a:pt x="853" y="1537"/>
                  </a:cubicBezTo>
                  <a:cubicBezTo>
                    <a:pt x="854" y="1509"/>
                    <a:pt x="854" y="1509"/>
                    <a:pt x="854" y="1509"/>
                  </a:cubicBezTo>
                  <a:cubicBezTo>
                    <a:pt x="854" y="1507"/>
                    <a:pt x="854" y="1507"/>
                    <a:pt x="854" y="1507"/>
                  </a:cubicBezTo>
                  <a:cubicBezTo>
                    <a:pt x="857" y="1506"/>
                    <a:pt x="857" y="1506"/>
                    <a:pt x="857" y="1506"/>
                  </a:cubicBezTo>
                  <a:cubicBezTo>
                    <a:pt x="858" y="1505"/>
                    <a:pt x="858" y="1505"/>
                    <a:pt x="858" y="1505"/>
                  </a:cubicBezTo>
                  <a:cubicBezTo>
                    <a:pt x="878" y="1488"/>
                    <a:pt x="878" y="1488"/>
                    <a:pt x="878" y="1488"/>
                  </a:cubicBezTo>
                  <a:cubicBezTo>
                    <a:pt x="889" y="1473"/>
                    <a:pt x="889" y="1473"/>
                    <a:pt x="889" y="1473"/>
                  </a:cubicBezTo>
                  <a:cubicBezTo>
                    <a:pt x="890" y="1472"/>
                    <a:pt x="890" y="1472"/>
                    <a:pt x="890" y="1472"/>
                  </a:cubicBezTo>
                  <a:cubicBezTo>
                    <a:pt x="911" y="1462"/>
                    <a:pt x="911" y="1462"/>
                    <a:pt x="911" y="1462"/>
                  </a:cubicBezTo>
                  <a:cubicBezTo>
                    <a:pt x="924" y="1455"/>
                    <a:pt x="924" y="1455"/>
                    <a:pt x="924" y="1455"/>
                  </a:cubicBezTo>
                  <a:cubicBezTo>
                    <a:pt x="940" y="1449"/>
                    <a:pt x="940" y="1449"/>
                    <a:pt x="940" y="1449"/>
                  </a:cubicBezTo>
                  <a:cubicBezTo>
                    <a:pt x="931" y="1417"/>
                    <a:pt x="931" y="1417"/>
                    <a:pt x="931" y="1417"/>
                  </a:cubicBezTo>
                  <a:cubicBezTo>
                    <a:pt x="967" y="1421"/>
                    <a:pt x="967" y="1421"/>
                    <a:pt x="967" y="1421"/>
                  </a:cubicBezTo>
                  <a:cubicBezTo>
                    <a:pt x="967" y="1421"/>
                    <a:pt x="967" y="1421"/>
                    <a:pt x="967" y="1421"/>
                  </a:cubicBezTo>
                  <a:cubicBezTo>
                    <a:pt x="967" y="1422"/>
                    <a:pt x="967" y="1422"/>
                    <a:pt x="967" y="1422"/>
                  </a:cubicBezTo>
                  <a:cubicBezTo>
                    <a:pt x="967" y="1422"/>
                    <a:pt x="967" y="1422"/>
                    <a:pt x="967" y="1422"/>
                  </a:cubicBezTo>
                  <a:cubicBezTo>
                    <a:pt x="986" y="1430"/>
                    <a:pt x="986" y="1430"/>
                    <a:pt x="986" y="1430"/>
                  </a:cubicBezTo>
                  <a:cubicBezTo>
                    <a:pt x="986" y="1430"/>
                    <a:pt x="986" y="1430"/>
                    <a:pt x="986" y="1430"/>
                  </a:cubicBezTo>
                  <a:cubicBezTo>
                    <a:pt x="986" y="1429"/>
                    <a:pt x="986" y="1429"/>
                    <a:pt x="986" y="1429"/>
                  </a:cubicBezTo>
                  <a:cubicBezTo>
                    <a:pt x="992" y="1409"/>
                    <a:pt x="992" y="1409"/>
                    <a:pt x="992" y="1409"/>
                  </a:cubicBezTo>
                  <a:cubicBezTo>
                    <a:pt x="992" y="1405"/>
                    <a:pt x="992" y="1405"/>
                    <a:pt x="992" y="1405"/>
                  </a:cubicBezTo>
                  <a:cubicBezTo>
                    <a:pt x="995" y="1407"/>
                    <a:pt x="995" y="1407"/>
                    <a:pt x="995" y="1407"/>
                  </a:cubicBezTo>
                  <a:cubicBezTo>
                    <a:pt x="997" y="1407"/>
                    <a:pt x="997" y="1407"/>
                    <a:pt x="997" y="1407"/>
                  </a:cubicBezTo>
                  <a:cubicBezTo>
                    <a:pt x="1014" y="1411"/>
                    <a:pt x="1014" y="1411"/>
                    <a:pt x="1014" y="1411"/>
                  </a:cubicBezTo>
                  <a:cubicBezTo>
                    <a:pt x="1022" y="1411"/>
                    <a:pt x="1022" y="1411"/>
                    <a:pt x="1022" y="1411"/>
                  </a:cubicBezTo>
                  <a:cubicBezTo>
                    <a:pt x="1038" y="1393"/>
                    <a:pt x="1038" y="1393"/>
                    <a:pt x="1038" y="1393"/>
                  </a:cubicBezTo>
                  <a:cubicBezTo>
                    <a:pt x="1039" y="1393"/>
                    <a:pt x="1039" y="1393"/>
                    <a:pt x="1039" y="1393"/>
                  </a:cubicBezTo>
                  <a:cubicBezTo>
                    <a:pt x="1040" y="1392"/>
                    <a:pt x="1040" y="1392"/>
                    <a:pt x="1040" y="1392"/>
                  </a:cubicBezTo>
                  <a:cubicBezTo>
                    <a:pt x="1041" y="1392"/>
                    <a:pt x="1041" y="1392"/>
                    <a:pt x="1041" y="1392"/>
                  </a:cubicBezTo>
                  <a:cubicBezTo>
                    <a:pt x="1062" y="1388"/>
                    <a:pt x="1062" y="1388"/>
                    <a:pt x="1062" y="1388"/>
                  </a:cubicBezTo>
                  <a:cubicBezTo>
                    <a:pt x="1080" y="1371"/>
                    <a:pt x="1080" y="1371"/>
                    <a:pt x="1080" y="1371"/>
                  </a:cubicBezTo>
                  <a:cubicBezTo>
                    <a:pt x="1090" y="1357"/>
                    <a:pt x="1090" y="1357"/>
                    <a:pt x="1090" y="1357"/>
                  </a:cubicBezTo>
                  <a:cubicBezTo>
                    <a:pt x="1090" y="1340"/>
                    <a:pt x="1090" y="1340"/>
                    <a:pt x="1090" y="1340"/>
                  </a:cubicBezTo>
                  <a:cubicBezTo>
                    <a:pt x="1090" y="1334"/>
                    <a:pt x="1093" y="1329"/>
                    <a:pt x="1099" y="1326"/>
                  </a:cubicBezTo>
                  <a:cubicBezTo>
                    <a:pt x="1099" y="1326"/>
                    <a:pt x="1099" y="1326"/>
                    <a:pt x="1099" y="1326"/>
                  </a:cubicBezTo>
                  <a:cubicBezTo>
                    <a:pt x="1101" y="1326"/>
                    <a:pt x="1101" y="1326"/>
                    <a:pt x="1101" y="1326"/>
                  </a:cubicBezTo>
                  <a:cubicBezTo>
                    <a:pt x="1102" y="1326"/>
                    <a:pt x="1102" y="1326"/>
                    <a:pt x="1102" y="1326"/>
                  </a:cubicBezTo>
                  <a:cubicBezTo>
                    <a:pt x="1122" y="1328"/>
                    <a:pt x="1122" y="1328"/>
                    <a:pt x="1122" y="1328"/>
                  </a:cubicBezTo>
                  <a:cubicBezTo>
                    <a:pt x="1131" y="1323"/>
                    <a:pt x="1131" y="1323"/>
                    <a:pt x="1131" y="1323"/>
                  </a:cubicBezTo>
                  <a:cubicBezTo>
                    <a:pt x="1134" y="1308"/>
                    <a:pt x="1134" y="1308"/>
                    <a:pt x="1134" y="1308"/>
                  </a:cubicBezTo>
                  <a:cubicBezTo>
                    <a:pt x="1155" y="1302"/>
                    <a:pt x="1155" y="1302"/>
                    <a:pt x="1155" y="1302"/>
                  </a:cubicBezTo>
                  <a:cubicBezTo>
                    <a:pt x="1156" y="1302"/>
                    <a:pt x="1156" y="1302"/>
                    <a:pt x="1156" y="1302"/>
                  </a:cubicBezTo>
                  <a:cubicBezTo>
                    <a:pt x="1157" y="1302"/>
                    <a:pt x="1157" y="1302"/>
                    <a:pt x="1157" y="1302"/>
                  </a:cubicBezTo>
                  <a:cubicBezTo>
                    <a:pt x="1157" y="1302"/>
                    <a:pt x="1157" y="1302"/>
                    <a:pt x="1157" y="1302"/>
                  </a:cubicBezTo>
                  <a:cubicBezTo>
                    <a:pt x="1184" y="1305"/>
                    <a:pt x="1184" y="1305"/>
                    <a:pt x="1184" y="1305"/>
                  </a:cubicBezTo>
                  <a:cubicBezTo>
                    <a:pt x="1205" y="1300"/>
                    <a:pt x="1205" y="1300"/>
                    <a:pt x="1205" y="1300"/>
                  </a:cubicBezTo>
                  <a:cubicBezTo>
                    <a:pt x="1217" y="1287"/>
                    <a:pt x="1217" y="1287"/>
                    <a:pt x="1217" y="1287"/>
                  </a:cubicBezTo>
                  <a:cubicBezTo>
                    <a:pt x="1226" y="1270"/>
                    <a:pt x="1226" y="1270"/>
                    <a:pt x="1226" y="1270"/>
                  </a:cubicBezTo>
                  <a:cubicBezTo>
                    <a:pt x="1210" y="1253"/>
                    <a:pt x="1210" y="1253"/>
                    <a:pt x="1210" y="1253"/>
                  </a:cubicBezTo>
                  <a:cubicBezTo>
                    <a:pt x="1210" y="1252"/>
                    <a:pt x="1210" y="1252"/>
                    <a:pt x="1210" y="1252"/>
                  </a:cubicBezTo>
                  <a:cubicBezTo>
                    <a:pt x="1210" y="1252"/>
                    <a:pt x="1210" y="1252"/>
                    <a:pt x="1210" y="1252"/>
                  </a:cubicBezTo>
                  <a:cubicBezTo>
                    <a:pt x="1207" y="1240"/>
                    <a:pt x="1207" y="1240"/>
                    <a:pt x="1207" y="1240"/>
                  </a:cubicBezTo>
                  <a:cubicBezTo>
                    <a:pt x="1207" y="1240"/>
                    <a:pt x="1207" y="1240"/>
                    <a:pt x="1207" y="1240"/>
                  </a:cubicBezTo>
                  <a:cubicBezTo>
                    <a:pt x="1203" y="1221"/>
                    <a:pt x="1203" y="1221"/>
                    <a:pt x="1203" y="1221"/>
                  </a:cubicBezTo>
                  <a:cubicBezTo>
                    <a:pt x="1203" y="1220"/>
                    <a:pt x="1203" y="1220"/>
                    <a:pt x="1203" y="1220"/>
                  </a:cubicBezTo>
                  <a:cubicBezTo>
                    <a:pt x="1212" y="1203"/>
                    <a:pt x="1212" y="1203"/>
                    <a:pt x="1212" y="1203"/>
                  </a:cubicBezTo>
                  <a:cubicBezTo>
                    <a:pt x="1212" y="1198"/>
                    <a:pt x="1215" y="1190"/>
                    <a:pt x="1224" y="1182"/>
                  </a:cubicBezTo>
                  <a:cubicBezTo>
                    <a:pt x="1235" y="1159"/>
                    <a:pt x="1235" y="1159"/>
                    <a:pt x="1235" y="1159"/>
                  </a:cubicBezTo>
                  <a:cubicBezTo>
                    <a:pt x="1235" y="1157"/>
                    <a:pt x="1235" y="1157"/>
                    <a:pt x="1235" y="1157"/>
                  </a:cubicBezTo>
                  <a:cubicBezTo>
                    <a:pt x="1236" y="1157"/>
                    <a:pt x="1236" y="1157"/>
                    <a:pt x="1236" y="1157"/>
                  </a:cubicBezTo>
                  <a:cubicBezTo>
                    <a:pt x="1247" y="1141"/>
                    <a:pt x="1247" y="1141"/>
                    <a:pt x="1247" y="1141"/>
                  </a:cubicBezTo>
                  <a:cubicBezTo>
                    <a:pt x="1263" y="1109"/>
                    <a:pt x="1263" y="1109"/>
                    <a:pt x="1263" y="1109"/>
                  </a:cubicBezTo>
                  <a:cubicBezTo>
                    <a:pt x="1278" y="1130"/>
                    <a:pt x="1278" y="1130"/>
                    <a:pt x="1278" y="1130"/>
                  </a:cubicBezTo>
                  <a:cubicBezTo>
                    <a:pt x="1279" y="1131"/>
                    <a:pt x="1279" y="1131"/>
                    <a:pt x="1279" y="1131"/>
                  </a:cubicBezTo>
                  <a:cubicBezTo>
                    <a:pt x="1279" y="1132"/>
                    <a:pt x="1279" y="1132"/>
                    <a:pt x="1279" y="1132"/>
                  </a:cubicBezTo>
                  <a:cubicBezTo>
                    <a:pt x="1284" y="1153"/>
                    <a:pt x="1284" y="1153"/>
                    <a:pt x="1284" y="1153"/>
                  </a:cubicBezTo>
                  <a:cubicBezTo>
                    <a:pt x="1284" y="1154"/>
                    <a:pt x="1284" y="1154"/>
                    <a:pt x="1284" y="1154"/>
                  </a:cubicBezTo>
                  <a:cubicBezTo>
                    <a:pt x="1287" y="1175"/>
                    <a:pt x="1287" y="1175"/>
                    <a:pt x="1287" y="1175"/>
                  </a:cubicBezTo>
                  <a:cubicBezTo>
                    <a:pt x="1302" y="1182"/>
                    <a:pt x="1302" y="1182"/>
                    <a:pt x="1302" y="1182"/>
                  </a:cubicBezTo>
                  <a:cubicBezTo>
                    <a:pt x="1303" y="1182"/>
                    <a:pt x="1303" y="1182"/>
                    <a:pt x="1303" y="1182"/>
                  </a:cubicBezTo>
                  <a:cubicBezTo>
                    <a:pt x="1303" y="1182"/>
                    <a:pt x="1303" y="1182"/>
                    <a:pt x="1303" y="1182"/>
                  </a:cubicBezTo>
                  <a:cubicBezTo>
                    <a:pt x="1303" y="1182"/>
                    <a:pt x="1303" y="1182"/>
                    <a:pt x="1303" y="1182"/>
                  </a:cubicBezTo>
                  <a:cubicBezTo>
                    <a:pt x="1307" y="1184"/>
                    <a:pt x="1307" y="1184"/>
                    <a:pt x="1307" y="1184"/>
                  </a:cubicBezTo>
                  <a:cubicBezTo>
                    <a:pt x="1308" y="1183"/>
                    <a:pt x="1308" y="1183"/>
                    <a:pt x="1308" y="1183"/>
                  </a:cubicBezTo>
                  <a:cubicBezTo>
                    <a:pt x="1321" y="1161"/>
                    <a:pt x="1321" y="1161"/>
                    <a:pt x="1321" y="1161"/>
                  </a:cubicBezTo>
                  <a:cubicBezTo>
                    <a:pt x="1328" y="1140"/>
                    <a:pt x="1328" y="1140"/>
                    <a:pt x="1328" y="1140"/>
                  </a:cubicBezTo>
                  <a:cubicBezTo>
                    <a:pt x="1331" y="1141"/>
                    <a:pt x="1331" y="1141"/>
                    <a:pt x="1331" y="1141"/>
                  </a:cubicBezTo>
                  <a:cubicBezTo>
                    <a:pt x="1335" y="1142"/>
                    <a:pt x="1335" y="1142"/>
                    <a:pt x="1335" y="1142"/>
                  </a:cubicBezTo>
                  <a:cubicBezTo>
                    <a:pt x="1365" y="1152"/>
                    <a:pt x="1365" y="1152"/>
                    <a:pt x="1365" y="1152"/>
                  </a:cubicBezTo>
                  <a:cubicBezTo>
                    <a:pt x="1380" y="1141"/>
                    <a:pt x="1380" y="1141"/>
                    <a:pt x="1380" y="1141"/>
                  </a:cubicBezTo>
                  <a:cubicBezTo>
                    <a:pt x="1381" y="1140"/>
                    <a:pt x="1381" y="1140"/>
                    <a:pt x="1381" y="1140"/>
                  </a:cubicBezTo>
                  <a:cubicBezTo>
                    <a:pt x="1383" y="1140"/>
                    <a:pt x="1383" y="1140"/>
                    <a:pt x="1383" y="1140"/>
                  </a:cubicBezTo>
                  <a:cubicBezTo>
                    <a:pt x="1398" y="1138"/>
                    <a:pt x="1398" y="1138"/>
                    <a:pt x="1398" y="1138"/>
                  </a:cubicBezTo>
                  <a:cubicBezTo>
                    <a:pt x="1408" y="1121"/>
                    <a:pt x="1408" y="1121"/>
                    <a:pt x="1408" y="1121"/>
                  </a:cubicBezTo>
                  <a:cubicBezTo>
                    <a:pt x="1408" y="1098"/>
                    <a:pt x="1408" y="1098"/>
                    <a:pt x="1408" y="1098"/>
                  </a:cubicBezTo>
                  <a:cubicBezTo>
                    <a:pt x="1416" y="1065"/>
                    <a:pt x="1416" y="1065"/>
                    <a:pt x="1416" y="1065"/>
                  </a:cubicBezTo>
                  <a:cubicBezTo>
                    <a:pt x="1418" y="1066"/>
                    <a:pt x="1418" y="1066"/>
                    <a:pt x="1418" y="1066"/>
                  </a:cubicBezTo>
                  <a:cubicBezTo>
                    <a:pt x="1421" y="1066"/>
                    <a:pt x="1421" y="1066"/>
                    <a:pt x="1421" y="1066"/>
                  </a:cubicBezTo>
                  <a:cubicBezTo>
                    <a:pt x="1444" y="1071"/>
                    <a:pt x="1444" y="1071"/>
                    <a:pt x="1444" y="1071"/>
                  </a:cubicBezTo>
                  <a:cubicBezTo>
                    <a:pt x="1455" y="1052"/>
                    <a:pt x="1455" y="1052"/>
                    <a:pt x="1455" y="1052"/>
                  </a:cubicBezTo>
                  <a:cubicBezTo>
                    <a:pt x="1456" y="1052"/>
                    <a:pt x="1456" y="1052"/>
                    <a:pt x="1456" y="1052"/>
                  </a:cubicBezTo>
                  <a:cubicBezTo>
                    <a:pt x="1458" y="1052"/>
                    <a:pt x="1458" y="1052"/>
                    <a:pt x="1458" y="1052"/>
                  </a:cubicBezTo>
                  <a:cubicBezTo>
                    <a:pt x="1479" y="1050"/>
                    <a:pt x="1479" y="1050"/>
                    <a:pt x="1479" y="1050"/>
                  </a:cubicBezTo>
                  <a:cubicBezTo>
                    <a:pt x="1482" y="1050"/>
                    <a:pt x="1482" y="1050"/>
                    <a:pt x="1482" y="1050"/>
                  </a:cubicBezTo>
                  <a:cubicBezTo>
                    <a:pt x="1482" y="1051"/>
                    <a:pt x="1482" y="1051"/>
                    <a:pt x="1482" y="1051"/>
                  </a:cubicBezTo>
                  <a:cubicBezTo>
                    <a:pt x="1484" y="1052"/>
                    <a:pt x="1484" y="1052"/>
                    <a:pt x="1484" y="1052"/>
                  </a:cubicBezTo>
                  <a:cubicBezTo>
                    <a:pt x="1495" y="1067"/>
                    <a:pt x="1495" y="1067"/>
                    <a:pt x="1495" y="1067"/>
                  </a:cubicBezTo>
                  <a:cubicBezTo>
                    <a:pt x="1495" y="1068"/>
                    <a:pt x="1495" y="1068"/>
                    <a:pt x="1495" y="1068"/>
                  </a:cubicBezTo>
                  <a:cubicBezTo>
                    <a:pt x="1496" y="1069"/>
                    <a:pt x="1496" y="1069"/>
                    <a:pt x="1496" y="1069"/>
                  </a:cubicBezTo>
                  <a:cubicBezTo>
                    <a:pt x="1496" y="1071"/>
                    <a:pt x="1496" y="1071"/>
                    <a:pt x="1496" y="1071"/>
                  </a:cubicBezTo>
                  <a:cubicBezTo>
                    <a:pt x="1498" y="1092"/>
                    <a:pt x="1498" y="1092"/>
                    <a:pt x="1498" y="1092"/>
                  </a:cubicBezTo>
                  <a:cubicBezTo>
                    <a:pt x="1509" y="1102"/>
                    <a:pt x="1509" y="1102"/>
                    <a:pt x="1509" y="1102"/>
                  </a:cubicBezTo>
                  <a:cubicBezTo>
                    <a:pt x="1524" y="1088"/>
                    <a:pt x="1524" y="1088"/>
                    <a:pt x="1524" y="1088"/>
                  </a:cubicBezTo>
                  <a:cubicBezTo>
                    <a:pt x="1527" y="1092"/>
                    <a:pt x="1527" y="1092"/>
                    <a:pt x="1527" y="1092"/>
                  </a:cubicBezTo>
                  <a:cubicBezTo>
                    <a:pt x="1532" y="1097"/>
                    <a:pt x="1534" y="1103"/>
                    <a:pt x="1534" y="1109"/>
                  </a:cubicBezTo>
                  <a:cubicBezTo>
                    <a:pt x="1534" y="1128"/>
                    <a:pt x="1534" y="1128"/>
                    <a:pt x="1534" y="1128"/>
                  </a:cubicBezTo>
                  <a:cubicBezTo>
                    <a:pt x="1527" y="1147"/>
                    <a:pt x="1527" y="1147"/>
                    <a:pt x="1527" y="1147"/>
                  </a:cubicBezTo>
                  <a:cubicBezTo>
                    <a:pt x="1532" y="1155"/>
                    <a:pt x="1532" y="1155"/>
                    <a:pt x="1532" y="1155"/>
                  </a:cubicBezTo>
                  <a:cubicBezTo>
                    <a:pt x="1543" y="1167"/>
                    <a:pt x="1543" y="1167"/>
                    <a:pt x="1543" y="1167"/>
                  </a:cubicBezTo>
                  <a:cubicBezTo>
                    <a:pt x="1587" y="1173"/>
                    <a:pt x="1587" y="1173"/>
                    <a:pt x="1587" y="1173"/>
                  </a:cubicBezTo>
                  <a:cubicBezTo>
                    <a:pt x="1588" y="1174"/>
                    <a:pt x="1588" y="1174"/>
                    <a:pt x="1588" y="1174"/>
                  </a:cubicBezTo>
                  <a:cubicBezTo>
                    <a:pt x="1588" y="1174"/>
                    <a:pt x="1588" y="1174"/>
                    <a:pt x="1588" y="1174"/>
                  </a:cubicBezTo>
                  <a:cubicBezTo>
                    <a:pt x="1590" y="1175"/>
                    <a:pt x="1590" y="1175"/>
                    <a:pt x="1590" y="1175"/>
                  </a:cubicBezTo>
                  <a:cubicBezTo>
                    <a:pt x="1590" y="1175"/>
                    <a:pt x="1590" y="1175"/>
                    <a:pt x="1590" y="1175"/>
                  </a:cubicBezTo>
                  <a:cubicBezTo>
                    <a:pt x="1593" y="1179"/>
                    <a:pt x="1593" y="1179"/>
                    <a:pt x="1593" y="1179"/>
                  </a:cubicBezTo>
                  <a:cubicBezTo>
                    <a:pt x="1606" y="1161"/>
                    <a:pt x="1606" y="1161"/>
                    <a:pt x="1606" y="1161"/>
                  </a:cubicBezTo>
                  <a:cubicBezTo>
                    <a:pt x="1607" y="1161"/>
                    <a:pt x="1607" y="1161"/>
                    <a:pt x="1607" y="1161"/>
                  </a:cubicBezTo>
                  <a:cubicBezTo>
                    <a:pt x="1617" y="1150"/>
                    <a:pt x="1617" y="1150"/>
                    <a:pt x="1617" y="1150"/>
                  </a:cubicBezTo>
                  <a:cubicBezTo>
                    <a:pt x="1613" y="1134"/>
                    <a:pt x="1613" y="1134"/>
                    <a:pt x="1613" y="1134"/>
                  </a:cubicBezTo>
                  <a:cubicBezTo>
                    <a:pt x="1602" y="1067"/>
                    <a:pt x="1602" y="1067"/>
                    <a:pt x="1602" y="1067"/>
                  </a:cubicBezTo>
                  <a:cubicBezTo>
                    <a:pt x="1632" y="1081"/>
                    <a:pt x="1632" y="1081"/>
                    <a:pt x="1632" y="1081"/>
                  </a:cubicBezTo>
                  <a:cubicBezTo>
                    <a:pt x="1633" y="1081"/>
                    <a:pt x="1633" y="1081"/>
                    <a:pt x="1633" y="1081"/>
                  </a:cubicBezTo>
                  <a:cubicBezTo>
                    <a:pt x="1634" y="1081"/>
                    <a:pt x="1634" y="1081"/>
                    <a:pt x="1634" y="1081"/>
                  </a:cubicBezTo>
                  <a:cubicBezTo>
                    <a:pt x="1648" y="1098"/>
                    <a:pt x="1648" y="1098"/>
                    <a:pt x="1648" y="1098"/>
                  </a:cubicBezTo>
                  <a:cubicBezTo>
                    <a:pt x="1657" y="1107"/>
                    <a:pt x="1657" y="1107"/>
                    <a:pt x="1657" y="1107"/>
                  </a:cubicBezTo>
                  <a:cubicBezTo>
                    <a:pt x="1669" y="1098"/>
                    <a:pt x="1669" y="1098"/>
                    <a:pt x="1669" y="1098"/>
                  </a:cubicBezTo>
                  <a:cubicBezTo>
                    <a:pt x="1714" y="1050"/>
                    <a:pt x="1714" y="1050"/>
                    <a:pt x="1714" y="1050"/>
                  </a:cubicBezTo>
                  <a:cubicBezTo>
                    <a:pt x="1714" y="1050"/>
                    <a:pt x="1714" y="1050"/>
                    <a:pt x="1714" y="1050"/>
                  </a:cubicBezTo>
                  <a:cubicBezTo>
                    <a:pt x="1715" y="1050"/>
                    <a:pt x="1715" y="1050"/>
                    <a:pt x="1715" y="1050"/>
                  </a:cubicBezTo>
                  <a:cubicBezTo>
                    <a:pt x="1730" y="1038"/>
                    <a:pt x="1730" y="1038"/>
                    <a:pt x="1730" y="1038"/>
                  </a:cubicBezTo>
                  <a:cubicBezTo>
                    <a:pt x="1748" y="1013"/>
                    <a:pt x="1748" y="1013"/>
                    <a:pt x="1748" y="1013"/>
                  </a:cubicBezTo>
                  <a:cubicBezTo>
                    <a:pt x="1749" y="1011"/>
                    <a:pt x="1749" y="1011"/>
                    <a:pt x="1749" y="1011"/>
                  </a:cubicBezTo>
                  <a:cubicBezTo>
                    <a:pt x="1774" y="1017"/>
                    <a:pt x="1774" y="1017"/>
                    <a:pt x="1774" y="1017"/>
                  </a:cubicBezTo>
                  <a:cubicBezTo>
                    <a:pt x="1785" y="1017"/>
                    <a:pt x="1785" y="1017"/>
                    <a:pt x="1785" y="1017"/>
                  </a:cubicBezTo>
                  <a:cubicBezTo>
                    <a:pt x="1785" y="1008"/>
                    <a:pt x="1787" y="1001"/>
                    <a:pt x="1788" y="997"/>
                  </a:cubicBezTo>
                  <a:cubicBezTo>
                    <a:pt x="1806" y="976"/>
                    <a:pt x="1806" y="976"/>
                    <a:pt x="1806" y="976"/>
                  </a:cubicBezTo>
                  <a:cubicBezTo>
                    <a:pt x="1812" y="973"/>
                    <a:pt x="1812" y="973"/>
                    <a:pt x="1812" y="973"/>
                  </a:cubicBezTo>
                  <a:cubicBezTo>
                    <a:pt x="1833" y="980"/>
                    <a:pt x="1833" y="980"/>
                    <a:pt x="1833" y="980"/>
                  </a:cubicBezTo>
                  <a:cubicBezTo>
                    <a:pt x="1858" y="977"/>
                    <a:pt x="1858" y="977"/>
                    <a:pt x="1858" y="977"/>
                  </a:cubicBezTo>
                  <a:cubicBezTo>
                    <a:pt x="1875" y="959"/>
                    <a:pt x="1875" y="959"/>
                    <a:pt x="1875" y="959"/>
                  </a:cubicBezTo>
                  <a:cubicBezTo>
                    <a:pt x="1883" y="943"/>
                    <a:pt x="1883" y="943"/>
                    <a:pt x="1883" y="943"/>
                  </a:cubicBezTo>
                  <a:cubicBezTo>
                    <a:pt x="1878" y="935"/>
                    <a:pt x="1878" y="935"/>
                    <a:pt x="1878" y="935"/>
                  </a:cubicBezTo>
                  <a:cubicBezTo>
                    <a:pt x="1863" y="942"/>
                    <a:pt x="1863" y="942"/>
                    <a:pt x="1863" y="942"/>
                  </a:cubicBezTo>
                  <a:cubicBezTo>
                    <a:pt x="1862" y="941"/>
                    <a:pt x="1862" y="941"/>
                    <a:pt x="1862" y="941"/>
                  </a:cubicBezTo>
                  <a:cubicBezTo>
                    <a:pt x="1861" y="940"/>
                    <a:pt x="1861" y="940"/>
                    <a:pt x="1861" y="940"/>
                  </a:cubicBezTo>
                  <a:cubicBezTo>
                    <a:pt x="1842" y="923"/>
                    <a:pt x="1842" y="923"/>
                    <a:pt x="1842" y="923"/>
                  </a:cubicBezTo>
                  <a:cubicBezTo>
                    <a:pt x="1841" y="922"/>
                    <a:pt x="1841" y="922"/>
                    <a:pt x="1841" y="922"/>
                  </a:cubicBezTo>
                  <a:cubicBezTo>
                    <a:pt x="1849" y="894"/>
                    <a:pt x="1849" y="894"/>
                    <a:pt x="1849" y="894"/>
                  </a:cubicBezTo>
                  <a:cubicBezTo>
                    <a:pt x="1851" y="872"/>
                    <a:pt x="1851" y="872"/>
                    <a:pt x="1851" y="872"/>
                  </a:cubicBezTo>
                  <a:cubicBezTo>
                    <a:pt x="1845" y="855"/>
                    <a:pt x="1845" y="855"/>
                    <a:pt x="1845" y="855"/>
                  </a:cubicBezTo>
                  <a:cubicBezTo>
                    <a:pt x="1831" y="849"/>
                    <a:pt x="1831" y="849"/>
                    <a:pt x="1831" y="849"/>
                  </a:cubicBezTo>
                  <a:cubicBezTo>
                    <a:pt x="1831" y="848"/>
                    <a:pt x="1831" y="848"/>
                    <a:pt x="1831" y="848"/>
                  </a:cubicBezTo>
                  <a:cubicBezTo>
                    <a:pt x="1830" y="847"/>
                    <a:pt x="1830" y="847"/>
                    <a:pt x="1830" y="847"/>
                  </a:cubicBezTo>
                  <a:cubicBezTo>
                    <a:pt x="1829" y="846"/>
                    <a:pt x="1829" y="846"/>
                    <a:pt x="1829" y="846"/>
                  </a:cubicBezTo>
                  <a:cubicBezTo>
                    <a:pt x="1816" y="821"/>
                    <a:pt x="1816" y="821"/>
                    <a:pt x="1816" y="821"/>
                  </a:cubicBezTo>
                  <a:cubicBezTo>
                    <a:pt x="1814" y="818"/>
                    <a:pt x="1814" y="818"/>
                    <a:pt x="1814" y="818"/>
                  </a:cubicBezTo>
                  <a:cubicBezTo>
                    <a:pt x="1796" y="839"/>
                    <a:pt x="1796" y="839"/>
                    <a:pt x="1796" y="839"/>
                  </a:cubicBezTo>
                  <a:cubicBezTo>
                    <a:pt x="1778" y="850"/>
                    <a:pt x="1778" y="850"/>
                    <a:pt x="1778" y="850"/>
                  </a:cubicBezTo>
                  <a:cubicBezTo>
                    <a:pt x="1774" y="852"/>
                    <a:pt x="1774" y="852"/>
                    <a:pt x="1774" y="852"/>
                  </a:cubicBezTo>
                  <a:cubicBezTo>
                    <a:pt x="1773" y="851"/>
                    <a:pt x="1773" y="851"/>
                    <a:pt x="1773" y="851"/>
                  </a:cubicBezTo>
                  <a:cubicBezTo>
                    <a:pt x="1772" y="849"/>
                    <a:pt x="1772" y="849"/>
                    <a:pt x="1772" y="849"/>
                  </a:cubicBezTo>
                  <a:cubicBezTo>
                    <a:pt x="1753" y="831"/>
                    <a:pt x="1753" y="831"/>
                    <a:pt x="1753" y="831"/>
                  </a:cubicBezTo>
                  <a:cubicBezTo>
                    <a:pt x="1753" y="830"/>
                    <a:pt x="1753" y="830"/>
                    <a:pt x="1753" y="830"/>
                  </a:cubicBezTo>
                  <a:cubicBezTo>
                    <a:pt x="1739" y="801"/>
                    <a:pt x="1739" y="801"/>
                    <a:pt x="1739" y="801"/>
                  </a:cubicBezTo>
                  <a:cubicBezTo>
                    <a:pt x="1739" y="800"/>
                    <a:pt x="1739" y="800"/>
                    <a:pt x="1739" y="800"/>
                  </a:cubicBezTo>
                  <a:cubicBezTo>
                    <a:pt x="1733" y="779"/>
                    <a:pt x="1733" y="779"/>
                    <a:pt x="1733" y="779"/>
                  </a:cubicBezTo>
                  <a:cubicBezTo>
                    <a:pt x="1733" y="778"/>
                    <a:pt x="1733" y="778"/>
                    <a:pt x="1733" y="778"/>
                  </a:cubicBezTo>
                  <a:cubicBezTo>
                    <a:pt x="1733" y="778"/>
                    <a:pt x="1733" y="778"/>
                    <a:pt x="1733" y="778"/>
                  </a:cubicBezTo>
                  <a:cubicBezTo>
                    <a:pt x="1733" y="746"/>
                    <a:pt x="1733" y="746"/>
                    <a:pt x="1733" y="746"/>
                  </a:cubicBezTo>
                  <a:cubicBezTo>
                    <a:pt x="1730" y="727"/>
                    <a:pt x="1730" y="727"/>
                    <a:pt x="1730" y="727"/>
                  </a:cubicBezTo>
                  <a:cubicBezTo>
                    <a:pt x="1716" y="722"/>
                    <a:pt x="1716" y="722"/>
                    <a:pt x="1716" y="722"/>
                  </a:cubicBezTo>
                  <a:cubicBezTo>
                    <a:pt x="1715" y="722"/>
                    <a:pt x="1715" y="722"/>
                    <a:pt x="1715" y="722"/>
                  </a:cubicBezTo>
                  <a:cubicBezTo>
                    <a:pt x="1715" y="721"/>
                    <a:pt x="1715" y="721"/>
                    <a:pt x="1715" y="721"/>
                  </a:cubicBezTo>
                  <a:cubicBezTo>
                    <a:pt x="1681" y="694"/>
                    <a:pt x="1681" y="694"/>
                    <a:pt x="1681" y="694"/>
                  </a:cubicBezTo>
                  <a:cubicBezTo>
                    <a:pt x="1683" y="691"/>
                    <a:pt x="1683" y="691"/>
                    <a:pt x="1683" y="691"/>
                  </a:cubicBezTo>
                  <a:cubicBezTo>
                    <a:pt x="1699" y="674"/>
                    <a:pt x="1699" y="674"/>
                    <a:pt x="1699" y="674"/>
                  </a:cubicBezTo>
                  <a:cubicBezTo>
                    <a:pt x="1699" y="673"/>
                    <a:pt x="1699" y="673"/>
                    <a:pt x="1699" y="673"/>
                  </a:cubicBezTo>
                  <a:cubicBezTo>
                    <a:pt x="1699" y="672"/>
                    <a:pt x="1699" y="672"/>
                    <a:pt x="1699" y="672"/>
                  </a:cubicBezTo>
                  <a:cubicBezTo>
                    <a:pt x="1701" y="672"/>
                    <a:pt x="1701" y="672"/>
                    <a:pt x="1701" y="672"/>
                  </a:cubicBezTo>
                  <a:cubicBezTo>
                    <a:pt x="1701" y="672"/>
                    <a:pt x="1701" y="672"/>
                    <a:pt x="1701" y="672"/>
                  </a:cubicBezTo>
                  <a:cubicBezTo>
                    <a:pt x="1719" y="670"/>
                    <a:pt x="1719" y="670"/>
                    <a:pt x="1719" y="670"/>
                  </a:cubicBezTo>
                  <a:cubicBezTo>
                    <a:pt x="1720" y="670"/>
                    <a:pt x="1720" y="670"/>
                    <a:pt x="1720" y="670"/>
                  </a:cubicBezTo>
                  <a:cubicBezTo>
                    <a:pt x="1725" y="670"/>
                    <a:pt x="1730" y="673"/>
                    <a:pt x="1735" y="678"/>
                  </a:cubicBezTo>
                  <a:cubicBezTo>
                    <a:pt x="1749" y="690"/>
                    <a:pt x="1749" y="690"/>
                    <a:pt x="1749" y="690"/>
                  </a:cubicBezTo>
                  <a:cubicBezTo>
                    <a:pt x="1765" y="677"/>
                    <a:pt x="1765" y="677"/>
                    <a:pt x="1765" y="677"/>
                  </a:cubicBezTo>
                  <a:cubicBezTo>
                    <a:pt x="1777" y="661"/>
                    <a:pt x="1777" y="661"/>
                    <a:pt x="1777" y="661"/>
                  </a:cubicBezTo>
                  <a:cubicBezTo>
                    <a:pt x="1777" y="648"/>
                    <a:pt x="1777" y="648"/>
                    <a:pt x="1777" y="648"/>
                  </a:cubicBezTo>
                  <a:cubicBezTo>
                    <a:pt x="1773" y="614"/>
                    <a:pt x="1773" y="614"/>
                    <a:pt x="1773" y="614"/>
                  </a:cubicBezTo>
                  <a:cubicBezTo>
                    <a:pt x="1769" y="600"/>
                    <a:pt x="1769" y="600"/>
                    <a:pt x="1769" y="600"/>
                  </a:cubicBezTo>
                  <a:cubicBezTo>
                    <a:pt x="1746" y="596"/>
                    <a:pt x="1746" y="596"/>
                    <a:pt x="1746" y="596"/>
                  </a:cubicBezTo>
                  <a:cubicBezTo>
                    <a:pt x="1746" y="582"/>
                    <a:pt x="1746" y="582"/>
                    <a:pt x="1746" y="582"/>
                  </a:cubicBezTo>
                  <a:cubicBezTo>
                    <a:pt x="1725" y="556"/>
                    <a:pt x="1725" y="556"/>
                    <a:pt x="1725" y="556"/>
                  </a:cubicBezTo>
                  <a:cubicBezTo>
                    <a:pt x="1724" y="555"/>
                    <a:pt x="1724" y="555"/>
                    <a:pt x="1724" y="555"/>
                  </a:cubicBezTo>
                  <a:cubicBezTo>
                    <a:pt x="1714" y="536"/>
                    <a:pt x="1714" y="536"/>
                    <a:pt x="1714" y="536"/>
                  </a:cubicBezTo>
                  <a:cubicBezTo>
                    <a:pt x="1711" y="534"/>
                    <a:pt x="1711" y="534"/>
                    <a:pt x="1711" y="534"/>
                  </a:cubicBezTo>
                  <a:cubicBezTo>
                    <a:pt x="1711" y="532"/>
                    <a:pt x="1711" y="532"/>
                    <a:pt x="1711" y="532"/>
                  </a:cubicBezTo>
                  <a:cubicBezTo>
                    <a:pt x="1711" y="532"/>
                    <a:pt x="1711" y="532"/>
                    <a:pt x="1711" y="532"/>
                  </a:cubicBezTo>
                  <a:cubicBezTo>
                    <a:pt x="1735" y="501"/>
                    <a:pt x="1735" y="501"/>
                    <a:pt x="1735" y="501"/>
                  </a:cubicBezTo>
                  <a:cubicBezTo>
                    <a:pt x="1735" y="500"/>
                    <a:pt x="1735" y="500"/>
                    <a:pt x="1735" y="500"/>
                  </a:cubicBezTo>
                  <a:cubicBezTo>
                    <a:pt x="1736" y="499"/>
                    <a:pt x="1736" y="499"/>
                    <a:pt x="1736" y="499"/>
                  </a:cubicBezTo>
                  <a:cubicBezTo>
                    <a:pt x="1736" y="498"/>
                    <a:pt x="1736" y="498"/>
                    <a:pt x="1736" y="498"/>
                  </a:cubicBezTo>
                  <a:cubicBezTo>
                    <a:pt x="1738" y="498"/>
                    <a:pt x="1738" y="498"/>
                    <a:pt x="1738" y="498"/>
                  </a:cubicBezTo>
                  <a:cubicBezTo>
                    <a:pt x="1747" y="497"/>
                    <a:pt x="1747" y="497"/>
                    <a:pt x="1747" y="497"/>
                  </a:cubicBezTo>
                  <a:cubicBezTo>
                    <a:pt x="1759" y="487"/>
                    <a:pt x="1759" y="487"/>
                    <a:pt x="1759" y="487"/>
                  </a:cubicBezTo>
                  <a:cubicBezTo>
                    <a:pt x="1773" y="445"/>
                    <a:pt x="1773" y="445"/>
                    <a:pt x="1773" y="445"/>
                  </a:cubicBezTo>
                  <a:cubicBezTo>
                    <a:pt x="1774" y="445"/>
                    <a:pt x="1774" y="445"/>
                    <a:pt x="1774" y="445"/>
                  </a:cubicBezTo>
                  <a:cubicBezTo>
                    <a:pt x="1774" y="444"/>
                    <a:pt x="1774" y="444"/>
                    <a:pt x="1774" y="444"/>
                  </a:cubicBezTo>
                  <a:cubicBezTo>
                    <a:pt x="1791" y="425"/>
                    <a:pt x="1791" y="425"/>
                    <a:pt x="1791" y="425"/>
                  </a:cubicBezTo>
                  <a:cubicBezTo>
                    <a:pt x="1791" y="424"/>
                    <a:pt x="1791" y="424"/>
                    <a:pt x="1791" y="424"/>
                  </a:cubicBezTo>
                  <a:cubicBezTo>
                    <a:pt x="1792" y="424"/>
                    <a:pt x="1792" y="424"/>
                    <a:pt x="1792" y="424"/>
                  </a:cubicBezTo>
                  <a:cubicBezTo>
                    <a:pt x="1793" y="424"/>
                    <a:pt x="1793" y="424"/>
                    <a:pt x="1793" y="424"/>
                  </a:cubicBezTo>
                  <a:cubicBezTo>
                    <a:pt x="1812" y="419"/>
                    <a:pt x="1812" y="419"/>
                    <a:pt x="1812" y="419"/>
                  </a:cubicBezTo>
                  <a:cubicBezTo>
                    <a:pt x="1812" y="421"/>
                    <a:pt x="1812" y="421"/>
                    <a:pt x="1812" y="421"/>
                  </a:cubicBezTo>
                  <a:cubicBezTo>
                    <a:pt x="1824" y="431"/>
                    <a:pt x="1824" y="431"/>
                    <a:pt x="1824" y="431"/>
                  </a:cubicBezTo>
                  <a:cubicBezTo>
                    <a:pt x="1829" y="432"/>
                    <a:pt x="1829" y="432"/>
                    <a:pt x="1829" y="432"/>
                  </a:cubicBezTo>
                  <a:cubicBezTo>
                    <a:pt x="1836" y="400"/>
                    <a:pt x="1836" y="400"/>
                    <a:pt x="1836" y="400"/>
                  </a:cubicBezTo>
                  <a:cubicBezTo>
                    <a:pt x="1829" y="376"/>
                    <a:pt x="1829" y="376"/>
                    <a:pt x="1829" y="376"/>
                  </a:cubicBezTo>
                  <a:cubicBezTo>
                    <a:pt x="1827" y="375"/>
                    <a:pt x="1827" y="375"/>
                    <a:pt x="1827" y="375"/>
                  </a:cubicBezTo>
                  <a:cubicBezTo>
                    <a:pt x="1827" y="373"/>
                    <a:pt x="1827" y="373"/>
                    <a:pt x="1827" y="373"/>
                  </a:cubicBezTo>
                  <a:cubicBezTo>
                    <a:pt x="1831" y="347"/>
                    <a:pt x="1831" y="347"/>
                    <a:pt x="1831" y="347"/>
                  </a:cubicBezTo>
                  <a:cubicBezTo>
                    <a:pt x="1831" y="345"/>
                    <a:pt x="1831" y="345"/>
                    <a:pt x="1831" y="345"/>
                  </a:cubicBezTo>
                  <a:cubicBezTo>
                    <a:pt x="1843" y="331"/>
                    <a:pt x="1843" y="331"/>
                    <a:pt x="1843" y="331"/>
                  </a:cubicBezTo>
                  <a:cubicBezTo>
                    <a:pt x="1852" y="316"/>
                    <a:pt x="1852" y="316"/>
                    <a:pt x="1852" y="316"/>
                  </a:cubicBezTo>
                  <a:cubicBezTo>
                    <a:pt x="1853" y="304"/>
                    <a:pt x="1853" y="304"/>
                    <a:pt x="1853" y="304"/>
                  </a:cubicBezTo>
                  <a:cubicBezTo>
                    <a:pt x="1853" y="297"/>
                    <a:pt x="1850" y="287"/>
                    <a:pt x="1843" y="271"/>
                  </a:cubicBezTo>
                  <a:cubicBezTo>
                    <a:pt x="1843" y="271"/>
                    <a:pt x="1843" y="271"/>
                    <a:pt x="1843" y="271"/>
                  </a:cubicBezTo>
                  <a:cubicBezTo>
                    <a:pt x="1843" y="271"/>
                    <a:pt x="1843" y="271"/>
                    <a:pt x="1843" y="271"/>
                  </a:cubicBezTo>
                  <a:cubicBezTo>
                    <a:pt x="1843" y="246"/>
                    <a:pt x="1843" y="246"/>
                    <a:pt x="1843" y="246"/>
                  </a:cubicBezTo>
                  <a:cubicBezTo>
                    <a:pt x="1843" y="245"/>
                    <a:pt x="1843" y="245"/>
                    <a:pt x="1843" y="245"/>
                  </a:cubicBezTo>
                  <a:cubicBezTo>
                    <a:pt x="1849" y="222"/>
                    <a:pt x="1849" y="222"/>
                    <a:pt x="1849" y="222"/>
                  </a:cubicBezTo>
                  <a:cubicBezTo>
                    <a:pt x="1844" y="213"/>
                    <a:pt x="1841" y="205"/>
                    <a:pt x="1841" y="200"/>
                  </a:cubicBezTo>
                  <a:lnTo>
                    <a:pt x="1845" y="171"/>
                  </a:lnTo>
                  <a:close/>
                </a:path>
              </a:pathLst>
            </a:custGeom>
            <a:solidFill>
              <a:schemeClr val="bg1">
                <a:alpha val="100000"/>
              </a:schemeClr>
            </a:solidFill>
            <a:ln w="9525">
              <a:noFill/>
            </a:ln>
          </p:spPr>
          <p:txBody>
            <a:bodyPr/>
            <a:lstStyle/>
            <a:p>
              <a:endParaRPr lang="zh-CN" altLang="en-US" sz="2400"/>
            </a:p>
          </p:txBody>
        </p:sp>
        <p:sp>
          <p:nvSpPr>
            <p:cNvPr id="18458" name="Freeform 6"/>
            <p:cNvSpPr/>
            <p:nvPr/>
          </p:nvSpPr>
          <p:spPr>
            <a:xfrm>
              <a:off x="1365449" y="1046202"/>
              <a:ext cx="1138640" cy="940390"/>
            </a:xfrm>
            <a:custGeom>
              <a:avLst/>
              <a:gdLst>
                <a:gd name="txL" fmla="*/ 0 w 1203"/>
                <a:gd name="txT" fmla="*/ 0 h 1018"/>
                <a:gd name="txR" fmla="*/ 1203 w 1203"/>
                <a:gd name="txB" fmla="*/ 1018 h 1018"/>
              </a:gdLst>
              <a:ahLst/>
              <a:cxnLst>
                <a:cxn ang="0">
                  <a:pos x="668229" y="374124"/>
                </a:cxn>
                <a:cxn ang="0">
                  <a:pos x="643620" y="390751"/>
                </a:cxn>
                <a:cxn ang="0">
                  <a:pos x="554649" y="313155"/>
                </a:cxn>
                <a:cxn ang="0">
                  <a:pos x="489341" y="261425"/>
                </a:cxn>
                <a:cxn ang="0">
                  <a:pos x="495966" y="191219"/>
                </a:cxn>
                <a:cxn ang="0">
                  <a:pos x="424032" y="210618"/>
                </a:cxn>
                <a:cxn ang="0">
                  <a:pos x="369135" y="142259"/>
                </a:cxn>
                <a:cxn ang="0">
                  <a:pos x="343580" y="59121"/>
                </a:cxn>
                <a:cxn ang="0">
                  <a:pos x="319917" y="17551"/>
                </a:cxn>
                <a:cxn ang="0">
                  <a:pos x="262181" y="36950"/>
                </a:cxn>
                <a:cxn ang="0">
                  <a:pos x="221481" y="76672"/>
                </a:cxn>
                <a:cxn ang="0">
                  <a:pos x="122099" y="108080"/>
                </a:cxn>
                <a:cxn ang="0">
                  <a:pos x="62469" y="177362"/>
                </a:cxn>
                <a:cxn ang="0">
                  <a:pos x="3786" y="224474"/>
                </a:cxn>
                <a:cxn ang="0">
                  <a:pos x="81399" y="290061"/>
                </a:cxn>
                <a:cxn ang="0">
                  <a:pos x="140082" y="308537"/>
                </a:cxn>
                <a:cxn ang="0">
                  <a:pos x="280164" y="364886"/>
                </a:cxn>
                <a:cxn ang="0">
                  <a:pos x="378600" y="344563"/>
                </a:cxn>
                <a:cxn ang="0">
                  <a:pos x="463785" y="380590"/>
                </a:cxn>
                <a:cxn ang="0">
                  <a:pos x="537612" y="408303"/>
                </a:cxn>
                <a:cxn ang="0">
                  <a:pos x="653085" y="494213"/>
                </a:cxn>
                <a:cxn ang="0">
                  <a:pos x="684320" y="534858"/>
                </a:cxn>
                <a:cxn ang="0">
                  <a:pos x="676748" y="702059"/>
                </a:cxn>
                <a:cxn ang="0">
                  <a:pos x="629423" y="783350"/>
                </a:cxn>
                <a:cxn ang="0">
                  <a:pos x="559382" y="811987"/>
                </a:cxn>
                <a:cxn ang="0">
                  <a:pos x="622797" y="859099"/>
                </a:cxn>
                <a:cxn ang="0">
                  <a:pos x="652139" y="847090"/>
                </a:cxn>
                <a:cxn ang="0">
                  <a:pos x="654978" y="815682"/>
                </a:cxn>
                <a:cxn ang="0">
                  <a:pos x="689052" y="783350"/>
                </a:cxn>
                <a:cxn ang="0">
                  <a:pos x="718394" y="809216"/>
                </a:cxn>
                <a:cxn ang="0">
                  <a:pos x="804525" y="842471"/>
                </a:cxn>
                <a:cxn ang="0">
                  <a:pos x="832920" y="891431"/>
                </a:cxn>
                <a:cxn ang="0">
                  <a:pos x="909587" y="914525"/>
                </a:cxn>
                <a:cxn ang="0">
                  <a:pos x="909587" y="869260"/>
                </a:cxn>
                <a:cxn ang="0">
                  <a:pos x="918105" y="851709"/>
                </a:cxn>
                <a:cxn ang="0">
                  <a:pos x="955965" y="790741"/>
                </a:cxn>
                <a:cxn ang="0">
                  <a:pos x="960698" y="748247"/>
                </a:cxn>
                <a:cxn ang="0">
                  <a:pos x="999504" y="707602"/>
                </a:cxn>
                <a:cxn ang="0">
                  <a:pos x="1055348" y="697441"/>
                </a:cxn>
                <a:cxn ang="0">
                  <a:pos x="1112138" y="676194"/>
                </a:cxn>
                <a:cxn ang="0">
                  <a:pos x="1130121" y="593979"/>
                </a:cxn>
                <a:cxn ang="0">
                  <a:pos x="1028846" y="532087"/>
                </a:cxn>
                <a:cxn ang="0">
                  <a:pos x="987200" y="598598"/>
                </a:cxn>
                <a:cxn ang="0">
                  <a:pos x="1017488" y="621692"/>
                </a:cxn>
                <a:cxn ang="0">
                  <a:pos x="1011809" y="657719"/>
                </a:cxn>
                <a:cxn ang="0">
                  <a:pos x="970163" y="669728"/>
                </a:cxn>
                <a:cxn ang="0">
                  <a:pos x="933249" y="691898"/>
                </a:cxn>
                <a:cxn ang="0">
                  <a:pos x="904854" y="666033"/>
                </a:cxn>
                <a:cxn ang="0">
                  <a:pos x="887817" y="624463"/>
                </a:cxn>
                <a:cxn ang="0">
                  <a:pos x="874566" y="580123"/>
                </a:cxn>
                <a:cxn ang="0">
                  <a:pos x="813990" y="507145"/>
                </a:cxn>
                <a:cxn ang="0">
                  <a:pos x="744896" y="457262"/>
                </a:cxn>
                <a:cxn ang="0">
                  <a:pos x="748682" y="408303"/>
                </a:cxn>
                <a:cxn ang="0">
                  <a:pos x="811151" y="345487"/>
                </a:cxn>
                <a:cxn ang="0">
                  <a:pos x="737324" y="348258"/>
                </a:cxn>
              </a:cxnLst>
              <a:rect l="txL" t="txT" r="txR" b="txB"/>
              <a:pathLst>
                <a:path w="1203" h="1018">
                  <a:moveTo>
                    <a:pt x="715" y="368"/>
                  </a:moveTo>
                  <a:cubicBezTo>
                    <a:pt x="698" y="368"/>
                    <a:pt x="698" y="368"/>
                    <a:pt x="698" y="368"/>
                  </a:cubicBezTo>
                  <a:cubicBezTo>
                    <a:pt x="692" y="380"/>
                    <a:pt x="692" y="380"/>
                    <a:pt x="692" y="380"/>
                  </a:cubicBezTo>
                  <a:cubicBezTo>
                    <a:pt x="702" y="389"/>
                    <a:pt x="702" y="389"/>
                    <a:pt x="702" y="389"/>
                  </a:cubicBezTo>
                  <a:cubicBezTo>
                    <a:pt x="702" y="390"/>
                    <a:pt x="702" y="390"/>
                    <a:pt x="702" y="390"/>
                  </a:cubicBezTo>
                  <a:cubicBezTo>
                    <a:pt x="702" y="391"/>
                    <a:pt x="702" y="391"/>
                    <a:pt x="702" y="391"/>
                  </a:cubicBezTo>
                  <a:cubicBezTo>
                    <a:pt x="706" y="405"/>
                    <a:pt x="706" y="405"/>
                    <a:pt x="706" y="405"/>
                  </a:cubicBezTo>
                  <a:cubicBezTo>
                    <a:pt x="707" y="406"/>
                    <a:pt x="707" y="406"/>
                    <a:pt x="707" y="406"/>
                  </a:cubicBezTo>
                  <a:cubicBezTo>
                    <a:pt x="707" y="409"/>
                    <a:pt x="707" y="409"/>
                    <a:pt x="707" y="409"/>
                  </a:cubicBezTo>
                  <a:cubicBezTo>
                    <a:pt x="705" y="410"/>
                    <a:pt x="705" y="410"/>
                    <a:pt x="705" y="410"/>
                  </a:cubicBezTo>
                  <a:cubicBezTo>
                    <a:pt x="682" y="422"/>
                    <a:pt x="682" y="422"/>
                    <a:pt x="682" y="422"/>
                  </a:cubicBezTo>
                  <a:cubicBezTo>
                    <a:pt x="681" y="423"/>
                    <a:pt x="681" y="423"/>
                    <a:pt x="681" y="423"/>
                  </a:cubicBezTo>
                  <a:cubicBezTo>
                    <a:pt x="681" y="423"/>
                    <a:pt x="681" y="423"/>
                    <a:pt x="681" y="423"/>
                  </a:cubicBezTo>
                  <a:cubicBezTo>
                    <a:pt x="680" y="423"/>
                    <a:pt x="680" y="423"/>
                    <a:pt x="680" y="423"/>
                  </a:cubicBezTo>
                  <a:cubicBezTo>
                    <a:pt x="679" y="423"/>
                    <a:pt x="679" y="423"/>
                    <a:pt x="679" y="423"/>
                  </a:cubicBezTo>
                  <a:cubicBezTo>
                    <a:pt x="661" y="421"/>
                    <a:pt x="651" y="416"/>
                    <a:pt x="648" y="408"/>
                  </a:cubicBezTo>
                  <a:cubicBezTo>
                    <a:pt x="642" y="396"/>
                    <a:pt x="642" y="396"/>
                    <a:pt x="642" y="396"/>
                  </a:cubicBezTo>
                  <a:cubicBezTo>
                    <a:pt x="610" y="389"/>
                    <a:pt x="610" y="389"/>
                    <a:pt x="610" y="389"/>
                  </a:cubicBezTo>
                  <a:cubicBezTo>
                    <a:pt x="602" y="349"/>
                    <a:pt x="602" y="349"/>
                    <a:pt x="602" y="349"/>
                  </a:cubicBezTo>
                  <a:cubicBezTo>
                    <a:pt x="595" y="348"/>
                    <a:pt x="590" y="345"/>
                    <a:pt x="587" y="341"/>
                  </a:cubicBezTo>
                  <a:cubicBezTo>
                    <a:pt x="586" y="339"/>
                    <a:pt x="586" y="339"/>
                    <a:pt x="586" y="339"/>
                  </a:cubicBezTo>
                  <a:cubicBezTo>
                    <a:pt x="581" y="331"/>
                    <a:pt x="576" y="327"/>
                    <a:pt x="570" y="326"/>
                  </a:cubicBezTo>
                  <a:cubicBezTo>
                    <a:pt x="562" y="323"/>
                    <a:pt x="554" y="316"/>
                    <a:pt x="548" y="307"/>
                  </a:cubicBezTo>
                  <a:cubicBezTo>
                    <a:pt x="535" y="300"/>
                    <a:pt x="535" y="300"/>
                    <a:pt x="535" y="300"/>
                  </a:cubicBezTo>
                  <a:cubicBezTo>
                    <a:pt x="534" y="300"/>
                    <a:pt x="534" y="300"/>
                    <a:pt x="534" y="300"/>
                  </a:cubicBezTo>
                  <a:cubicBezTo>
                    <a:pt x="534" y="300"/>
                    <a:pt x="534" y="300"/>
                    <a:pt x="534" y="300"/>
                  </a:cubicBezTo>
                  <a:cubicBezTo>
                    <a:pt x="534" y="300"/>
                    <a:pt x="534" y="300"/>
                    <a:pt x="534" y="300"/>
                  </a:cubicBezTo>
                  <a:cubicBezTo>
                    <a:pt x="517" y="283"/>
                    <a:pt x="517" y="283"/>
                    <a:pt x="517" y="283"/>
                  </a:cubicBezTo>
                  <a:cubicBezTo>
                    <a:pt x="517" y="283"/>
                    <a:pt x="517" y="283"/>
                    <a:pt x="517" y="283"/>
                  </a:cubicBezTo>
                  <a:cubicBezTo>
                    <a:pt x="513" y="268"/>
                    <a:pt x="513" y="268"/>
                    <a:pt x="513" y="268"/>
                  </a:cubicBezTo>
                  <a:cubicBezTo>
                    <a:pt x="513" y="267"/>
                    <a:pt x="513" y="267"/>
                    <a:pt x="513" y="267"/>
                  </a:cubicBezTo>
                  <a:cubicBezTo>
                    <a:pt x="547" y="220"/>
                    <a:pt x="547" y="220"/>
                    <a:pt x="547" y="220"/>
                  </a:cubicBezTo>
                  <a:cubicBezTo>
                    <a:pt x="548" y="217"/>
                    <a:pt x="549" y="215"/>
                    <a:pt x="548" y="214"/>
                  </a:cubicBezTo>
                  <a:cubicBezTo>
                    <a:pt x="542" y="199"/>
                    <a:pt x="542" y="199"/>
                    <a:pt x="542" y="199"/>
                  </a:cubicBezTo>
                  <a:cubicBezTo>
                    <a:pt x="524" y="207"/>
                    <a:pt x="524" y="207"/>
                    <a:pt x="524" y="207"/>
                  </a:cubicBezTo>
                  <a:cubicBezTo>
                    <a:pt x="523" y="207"/>
                    <a:pt x="523" y="207"/>
                    <a:pt x="523" y="207"/>
                  </a:cubicBezTo>
                  <a:cubicBezTo>
                    <a:pt x="523" y="208"/>
                    <a:pt x="523" y="208"/>
                    <a:pt x="523" y="208"/>
                  </a:cubicBezTo>
                  <a:cubicBezTo>
                    <a:pt x="522" y="208"/>
                    <a:pt x="522" y="208"/>
                    <a:pt x="522" y="208"/>
                  </a:cubicBezTo>
                  <a:cubicBezTo>
                    <a:pt x="475" y="211"/>
                    <a:pt x="475" y="211"/>
                    <a:pt x="475" y="211"/>
                  </a:cubicBezTo>
                  <a:cubicBezTo>
                    <a:pt x="457" y="215"/>
                    <a:pt x="457" y="215"/>
                    <a:pt x="457" y="215"/>
                  </a:cubicBezTo>
                  <a:cubicBezTo>
                    <a:pt x="451" y="221"/>
                    <a:pt x="451" y="221"/>
                    <a:pt x="451" y="221"/>
                  </a:cubicBezTo>
                  <a:cubicBezTo>
                    <a:pt x="448" y="228"/>
                    <a:pt x="448" y="228"/>
                    <a:pt x="448" y="228"/>
                  </a:cubicBezTo>
                  <a:cubicBezTo>
                    <a:pt x="443" y="233"/>
                    <a:pt x="437" y="236"/>
                    <a:pt x="428" y="234"/>
                  </a:cubicBezTo>
                  <a:cubicBezTo>
                    <a:pt x="428" y="234"/>
                    <a:pt x="428" y="234"/>
                    <a:pt x="428" y="234"/>
                  </a:cubicBezTo>
                  <a:cubicBezTo>
                    <a:pt x="427" y="233"/>
                    <a:pt x="427" y="233"/>
                    <a:pt x="427" y="233"/>
                  </a:cubicBezTo>
                  <a:cubicBezTo>
                    <a:pt x="411" y="221"/>
                    <a:pt x="411" y="221"/>
                    <a:pt x="411" y="221"/>
                  </a:cubicBezTo>
                  <a:cubicBezTo>
                    <a:pt x="410" y="195"/>
                    <a:pt x="410" y="195"/>
                    <a:pt x="410" y="195"/>
                  </a:cubicBezTo>
                  <a:cubicBezTo>
                    <a:pt x="401" y="189"/>
                    <a:pt x="396" y="182"/>
                    <a:pt x="394" y="177"/>
                  </a:cubicBezTo>
                  <a:cubicBezTo>
                    <a:pt x="390" y="154"/>
                    <a:pt x="390" y="154"/>
                    <a:pt x="390" y="154"/>
                  </a:cubicBezTo>
                  <a:cubicBezTo>
                    <a:pt x="379" y="141"/>
                    <a:pt x="379" y="141"/>
                    <a:pt x="379" y="141"/>
                  </a:cubicBezTo>
                  <a:cubicBezTo>
                    <a:pt x="367" y="132"/>
                    <a:pt x="367" y="132"/>
                    <a:pt x="367" y="132"/>
                  </a:cubicBezTo>
                  <a:cubicBezTo>
                    <a:pt x="362" y="129"/>
                    <a:pt x="362" y="129"/>
                    <a:pt x="362" y="129"/>
                  </a:cubicBezTo>
                  <a:cubicBezTo>
                    <a:pt x="381" y="104"/>
                    <a:pt x="381" y="104"/>
                    <a:pt x="381" y="104"/>
                  </a:cubicBezTo>
                  <a:cubicBezTo>
                    <a:pt x="385" y="91"/>
                    <a:pt x="385" y="91"/>
                    <a:pt x="385" y="91"/>
                  </a:cubicBezTo>
                  <a:cubicBezTo>
                    <a:pt x="364" y="64"/>
                    <a:pt x="364" y="64"/>
                    <a:pt x="364" y="64"/>
                  </a:cubicBezTo>
                  <a:cubicBezTo>
                    <a:pt x="363" y="64"/>
                    <a:pt x="363" y="64"/>
                    <a:pt x="363" y="64"/>
                  </a:cubicBezTo>
                  <a:cubicBezTo>
                    <a:pt x="363" y="63"/>
                    <a:pt x="363" y="63"/>
                    <a:pt x="363" y="63"/>
                  </a:cubicBezTo>
                  <a:cubicBezTo>
                    <a:pt x="354" y="42"/>
                    <a:pt x="354" y="42"/>
                    <a:pt x="354" y="42"/>
                  </a:cubicBezTo>
                  <a:cubicBezTo>
                    <a:pt x="354" y="41"/>
                    <a:pt x="354" y="41"/>
                    <a:pt x="354" y="41"/>
                  </a:cubicBezTo>
                  <a:cubicBezTo>
                    <a:pt x="354" y="41"/>
                    <a:pt x="354" y="41"/>
                    <a:pt x="354" y="41"/>
                  </a:cubicBezTo>
                  <a:cubicBezTo>
                    <a:pt x="352" y="30"/>
                    <a:pt x="352" y="30"/>
                    <a:pt x="352" y="30"/>
                  </a:cubicBezTo>
                  <a:cubicBezTo>
                    <a:pt x="338" y="20"/>
                    <a:pt x="338" y="20"/>
                    <a:pt x="338" y="20"/>
                  </a:cubicBezTo>
                  <a:cubicBezTo>
                    <a:pt x="338" y="19"/>
                    <a:pt x="338" y="19"/>
                    <a:pt x="338" y="19"/>
                  </a:cubicBezTo>
                  <a:cubicBezTo>
                    <a:pt x="338" y="19"/>
                    <a:pt x="338" y="19"/>
                    <a:pt x="338" y="19"/>
                  </a:cubicBezTo>
                  <a:cubicBezTo>
                    <a:pt x="338" y="19"/>
                    <a:pt x="338" y="19"/>
                    <a:pt x="338" y="19"/>
                  </a:cubicBezTo>
                  <a:cubicBezTo>
                    <a:pt x="323" y="3"/>
                    <a:pt x="323" y="3"/>
                    <a:pt x="323" y="3"/>
                  </a:cubicBezTo>
                  <a:cubicBezTo>
                    <a:pt x="304" y="0"/>
                    <a:pt x="304" y="0"/>
                    <a:pt x="304" y="0"/>
                  </a:cubicBezTo>
                  <a:cubicBezTo>
                    <a:pt x="283" y="6"/>
                    <a:pt x="283" y="6"/>
                    <a:pt x="283" y="6"/>
                  </a:cubicBezTo>
                  <a:cubicBezTo>
                    <a:pt x="280" y="10"/>
                    <a:pt x="280" y="10"/>
                    <a:pt x="280" y="10"/>
                  </a:cubicBezTo>
                  <a:cubicBezTo>
                    <a:pt x="277" y="40"/>
                    <a:pt x="277" y="40"/>
                    <a:pt x="277" y="40"/>
                  </a:cubicBezTo>
                  <a:cubicBezTo>
                    <a:pt x="277" y="73"/>
                    <a:pt x="277" y="73"/>
                    <a:pt x="277" y="73"/>
                  </a:cubicBezTo>
                  <a:cubicBezTo>
                    <a:pt x="273" y="74"/>
                    <a:pt x="273" y="74"/>
                    <a:pt x="273" y="74"/>
                  </a:cubicBezTo>
                  <a:cubicBezTo>
                    <a:pt x="253" y="81"/>
                    <a:pt x="253" y="81"/>
                    <a:pt x="253" y="81"/>
                  </a:cubicBezTo>
                  <a:cubicBezTo>
                    <a:pt x="253" y="81"/>
                    <a:pt x="253" y="81"/>
                    <a:pt x="253" y="81"/>
                  </a:cubicBezTo>
                  <a:cubicBezTo>
                    <a:pt x="253" y="82"/>
                    <a:pt x="253" y="82"/>
                    <a:pt x="253" y="82"/>
                  </a:cubicBezTo>
                  <a:cubicBezTo>
                    <a:pt x="253" y="82"/>
                    <a:pt x="253" y="82"/>
                    <a:pt x="253" y="82"/>
                  </a:cubicBezTo>
                  <a:cubicBezTo>
                    <a:pt x="234" y="83"/>
                    <a:pt x="234" y="83"/>
                    <a:pt x="234" y="83"/>
                  </a:cubicBezTo>
                  <a:cubicBezTo>
                    <a:pt x="225" y="88"/>
                    <a:pt x="214" y="94"/>
                    <a:pt x="203" y="98"/>
                  </a:cubicBezTo>
                  <a:cubicBezTo>
                    <a:pt x="201" y="99"/>
                    <a:pt x="201" y="99"/>
                    <a:pt x="201" y="99"/>
                  </a:cubicBezTo>
                  <a:cubicBezTo>
                    <a:pt x="201" y="99"/>
                    <a:pt x="201" y="99"/>
                    <a:pt x="201" y="99"/>
                  </a:cubicBezTo>
                  <a:cubicBezTo>
                    <a:pt x="200" y="99"/>
                    <a:pt x="200" y="99"/>
                    <a:pt x="200" y="99"/>
                  </a:cubicBezTo>
                  <a:cubicBezTo>
                    <a:pt x="164" y="91"/>
                    <a:pt x="164" y="91"/>
                    <a:pt x="164" y="91"/>
                  </a:cubicBezTo>
                  <a:cubicBezTo>
                    <a:pt x="149" y="106"/>
                    <a:pt x="149" y="106"/>
                    <a:pt x="149" y="106"/>
                  </a:cubicBezTo>
                  <a:cubicBezTo>
                    <a:pt x="146" y="111"/>
                    <a:pt x="138" y="115"/>
                    <a:pt x="129" y="117"/>
                  </a:cubicBezTo>
                  <a:cubicBezTo>
                    <a:pt x="107" y="135"/>
                    <a:pt x="107" y="135"/>
                    <a:pt x="107" y="135"/>
                  </a:cubicBezTo>
                  <a:cubicBezTo>
                    <a:pt x="95" y="153"/>
                    <a:pt x="95" y="153"/>
                    <a:pt x="95" y="153"/>
                  </a:cubicBezTo>
                  <a:cubicBezTo>
                    <a:pt x="95" y="154"/>
                    <a:pt x="95" y="154"/>
                    <a:pt x="95" y="154"/>
                  </a:cubicBezTo>
                  <a:cubicBezTo>
                    <a:pt x="94" y="155"/>
                    <a:pt x="94" y="155"/>
                    <a:pt x="94" y="155"/>
                  </a:cubicBezTo>
                  <a:cubicBezTo>
                    <a:pt x="88" y="164"/>
                    <a:pt x="82" y="172"/>
                    <a:pt x="78" y="175"/>
                  </a:cubicBezTo>
                  <a:cubicBezTo>
                    <a:pt x="66" y="191"/>
                    <a:pt x="66" y="191"/>
                    <a:pt x="66" y="191"/>
                  </a:cubicBezTo>
                  <a:cubicBezTo>
                    <a:pt x="66" y="192"/>
                    <a:pt x="66" y="192"/>
                    <a:pt x="66" y="192"/>
                  </a:cubicBezTo>
                  <a:cubicBezTo>
                    <a:pt x="65" y="193"/>
                    <a:pt x="65" y="193"/>
                    <a:pt x="65" y="193"/>
                  </a:cubicBezTo>
                  <a:cubicBezTo>
                    <a:pt x="57" y="198"/>
                    <a:pt x="57" y="198"/>
                    <a:pt x="57" y="198"/>
                  </a:cubicBezTo>
                  <a:cubicBezTo>
                    <a:pt x="52" y="200"/>
                    <a:pt x="47" y="201"/>
                    <a:pt x="42" y="201"/>
                  </a:cubicBezTo>
                  <a:cubicBezTo>
                    <a:pt x="16" y="199"/>
                    <a:pt x="16" y="199"/>
                    <a:pt x="16" y="199"/>
                  </a:cubicBezTo>
                  <a:cubicBezTo>
                    <a:pt x="10" y="209"/>
                    <a:pt x="10" y="209"/>
                    <a:pt x="10" y="209"/>
                  </a:cubicBezTo>
                  <a:cubicBezTo>
                    <a:pt x="0" y="226"/>
                    <a:pt x="0" y="226"/>
                    <a:pt x="0" y="226"/>
                  </a:cubicBezTo>
                  <a:cubicBezTo>
                    <a:pt x="4" y="243"/>
                    <a:pt x="4" y="243"/>
                    <a:pt x="4" y="243"/>
                  </a:cubicBezTo>
                  <a:cubicBezTo>
                    <a:pt x="2" y="284"/>
                    <a:pt x="2" y="284"/>
                    <a:pt x="2" y="284"/>
                  </a:cubicBezTo>
                  <a:cubicBezTo>
                    <a:pt x="10" y="296"/>
                    <a:pt x="10" y="296"/>
                    <a:pt x="10" y="296"/>
                  </a:cubicBezTo>
                  <a:cubicBezTo>
                    <a:pt x="10" y="297"/>
                    <a:pt x="10" y="297"/>
                    <a:pt x="10" y="297"/>
                  </a:cubicBezTo>
                  <a:cubicBezTo>
                    <a:pt x="13" y="307"/>
                    <a:pt x="13" y="307"/>
                    <a:pt x="13" y="307"/>
                  </a:cubicBezTo>
                  <a:cubicBezTo>
                    <a:pt x="28" y="307"/>
                    <a:pt x="28" y="307"/>
                    <a:pt x="28" y="307"/>
                  </a:cubicBezTo>
                  <a:cubicBezTo>
                    <a:pt x="53" y="312"/>
                    <a:pt x="53" y="312"/>
                    <a:pt x="53" y="312"/>
                  </a:cubicBezTo>
                  <a:cubicBezTo>
                    <a:pt x="86" y="314"/>
                    <a:pt x="86" y="314"/>
                    <a:pt x="86" y="314"/>
                  </a:cubicBezTo>
                  <a:cubicBezTo>
                    <a:pt x="100" y="312"/>
                    <a:pt x="100" y="312"/>
                    <a:pt x="100" y="312"/>
                  </a:cubicBezTo>
                  <a:cubicBezTo>
                    <a:pt x="103" y="312"/>
                    <a:pt x="103" y="312"/>
                    <a:pt x="103" y="312"/>
                  </a:cubicBezTo>
                  <a:cubicBezTo>
                    <a:pt x="104" y="312"/>
                    <a:pt x="104" y="312"/>
                    <a:pt x="104" y="312"/>
                  </a:cubicBezTo>
                  <a:cubicBezTo>
                    <a:pt x="132" y="323"/>
                    <a:pt x="132" y="323"/>
                    <a:pt x="132" y="323"/>
                  </a:cubicBezTo>
                  <a:cubicBezTo>
                    <a:pt x="132" y="323"/>
                    <a:pt x="132" y="323"/>
                    <a:pt x="132" y="323"/>
                  </a:cubicBezTo>
                  <a:cubicBezTo>
                    <a:pt x="133" y="323"/>
                    <a:pt x="133" y="323"/>
                    <a:pt x="133" y="323"/>
                  </a:cubicBezTo>
                  <a:cubicBezTo>
                    <a:pt x="148" y="334"/>
                    <a:pt x="148" y="334"/>
                    <a:pt x="148" y="334"/>
                  </a:cubicBezTo>
                  <a:cubicBezTo>
                    <a:pt x="180" y="346"/>
                    <a:pt x="180" y="346"/>
                    <a:pt x="180" y="346"/>
                  </a:cubicBezTo>
                  <a:cubicBezTo>
                    <a:pt x="181" y="346"/>
                    <a:pt x="181" y="346"/>
                    <a:pt x="181" y="346"/>
                  </a:cubicBezTo>
                  <a:cubicBezTo>
                    <a:pt x="202" y="359"/>
                    <a:pt x="202" y="359"/>
                    <a:pt x="202" y="359"/>
                  </a:cubicBezTo>
                  <a:cubicBezTo>
                    <a:pt x="253" y="406"/>
                    <a:pt x="253" y="406"/>
                    <a:pt x="253" y="406"/>
                  </a:cubicBezTo>
                  <a:cubicBezTo>
                    <a:pt x="277" y="417"/>
                    <a:pt x="277" y="417"/>
                    <a:pt x="277" y="417"/>
                  </a:cubicBezTo>
                  <a:cubicBezTo>
                    <a:pt x="286" y="412"/>
                    <a:pt x="286" y="412"/>
                    <a:pt x="286" y="412"/>
                  </a:cubicBezTo>
                  <a:cubicBezTo>
                    <a:pt x="296" y="395"/>
                    <a:pt x="296" y="395"/>
                    <a:pt x="296" y="395"/>
                  </a:cubicBezTo>
                  <a:cubicBezTo>
                    <a:pt x="290" y="366"/>
                    <a:pt x="290" y="366"/>
                    <a:pt x="290" y="366"/>
                  </a:cubicBezTo>
                  <a:cubicBezTo>
                    <a:pt x="290" y="358"/>
                    <a:pt x="297" y="352"/>
                    <a:pt x="309" y="347"/>
                  </a:cubicBezTo>
                  <a:cubicBezTo>
                    <a:pt x="311" y="346"/>
                    <a:pt x="311" y="346"/>
                    <a:pt x="311" y="346"/>
                  </a:cubicBezTo>
                  <a:cubicBezTo>
                    <a:pt x="376" y="384"/>
                    <a:pt x="376" y="384"/>
                    <a:pt x="376" y="384"/>
                  </a:cubicBezTo>
                  <a:cubicBezTo>
                    <a:pt x="383" y="382"/>
                    <a:pt x="383" y="382"/>
                    <a:pt x="383" y="382"/>
                  </a:cubicBezTo>
                  <a:cubicBezTo>
                    <a:pt x="398" y="373"/>
                    <a:pt x="398" y="373"/>
                    <a:pt x="398" y="373"/>
                  </a:cubicBezTo>
                  <a:cubicBezTo>
                    <a:pt x="400" y="373"/>
                    <a:pt x="400" y="373"/>
                    <a:pt x="400" y="373"/>
                  </a:cubicBezTo>
                  <a:cubicBezTo>
                    <a:pt x="409" y="374"/>
                    <a:pt x="409" y="374"/>
                    <a:pt x="409" y="374"/>
                  </a:cubicBezTo>
                  <a:cubicBezTo>
                    <a:pt x="421" y="364"/>
                    <a:pt x="421" y="364"/>
                    <a:pt x="421" y="364"/>
                  </a:cubicBezTo>
                  <a:cubicBezTo>
                    <a:pt x="423" y="363"/>
                    <a:pt x="423" y="363"/>
                    <a:pt x="423" y="363"/>
                  </a:cubicBezTo>
                  <a:cubicBezTo>
                    <a:pt x="427" y="365"/>
                    <a:pt x="427" y="365"/>
                    <a:pt x="427" y="365"/>
                  </a:cubicBezTo>
                  <a:cubicBezTo>
                    <a:pt x="465" y="391"/>
                    <a:pt x="465" y="391"/>
                    <a:pt x="465" y="391"/>
                  </a:cubicBezTo>
                  <a:cubicBezTo>
                    <a:pt x="466" y="392"/>
                    <a:pt x="466" y="392"/>
                    <a:pt x="466" y="392"/>
                  </a:cubicBezTo>
                  <a:cubicBezTo>
                    <a:pt x="490" y="412"/>
                    <a:pt x="490" y="412"/>
                    <a:pt x="490" y="412"/>
                  </a:cubicBezTo>
                  <a:cubicBezTo>
                    <a:pt x="496" y="417"/>
                    <a:pt x="505" y="424"/>
                    <a:pt x="512" y="435"/>
                  </a:cubicBezTo>
                  <a:cubicBezTo>
                    <a:pt x="524" y="447"/>
                    <a:pt x="524" y="447"/>
                    <a:pt x="524" y="447"/>
                  </a:cubicBezTo>
                  <a:cubicBezTo>
                    <a:pt x="533" y="446"/>
                    <a:pt x="533" y="446"/>
                    <a:pt x="533" y="446"/>
                  </a:cubicBezTo>
                  <a:cubicBezTo>
                    <a:pt x="544" y="426"/>
                    <a:pt x="544" y="426"/>
                    <a:pt x="544" y="426"/>
                  </a:cubicBezTo>
                  <a:cubicBezTo>
                    <a:pt x="566" y="442"/>
                    <a:pt x="566" y="442"/>
                    <a:pt x="566" y="442"/>
                  </a:cubicBezTo>
                  <a:cubicBezTo>
                    <a:pt x="567" y="442"/>
                    <a:pt x="567" y="442"/>
                    <a:pt x="567" y="442"/>
                  </a:cubicBezTo>
                  <a:cubicBezTo>
                    <a:pt x="568" y="442"/>
                    <a:pt x="568" y="442"/>
                    <a:pt x="568" y="442"/>
                  </a:cubicBezTo>
                  <a:cubicBezTo>
                    <a:pt x="568" y="442"/>
                    <a:pt x="568" y="442"/>
                    <a:pt x="568" y="442"/>
                  </a:cubicBezTo>
                  <a:cubicBezTo>
                    <a:pt x="586" y="464"/>
                    <a:pt x="586" y="464"/>
                    <a:pt x="586" y="464"/>
                  </a:cubicBezTo>
                  <a:cubicBezTo>
                    <a:pt x="633" y="500"/>
                    <a:pt x="633" y="500"/>
                    <a:pt x="633" y="500"/>
                  </a:cubicBezTo>
                  <a:cubicBezTo>
                    <a:pt x="633" y="500"/>
                    <a:pt x="633" y="500"/>
                    <a:pt x="633" y="500"/>
                  </a:cubicBezTo>
                  <a:cubicBezTo>
                    <a:pt x="647" y="516"/>
                    <a:pt x="647" y="516"/>
                    <a:pt x="647" y="516"/>
                  </a:cubicBezTo>
                  <a:cubicBezTo>
                    <a:pt x="688" y="504"/>
                    <a:pt x="688" y="504"/>
                    <a:pt x="688" y="504"/>
                  </a:cubicBezTo>
                  <a:cubicBezTo>
                    <a:pt x="690" y="535"/>
                    <a:pt x="690" y="535"/>
                    <a:pt x="690" y="535"/>
                  </a:cubicBezTo>
                  <a:cubicBezTo>
                    <a:pt x="708" y="553"/>
                    <a:pt x="708" y="553"/>
                    <a:pt x="708" y="553"/>
                  </a:cubicBezTo>
                  <a:cubicBezTo>
                    <a:pt x="708" y="553"/>
                    <a:pt x="708" y="553"/>
                    <a:pt x="708" y="553"/>
                  </a:cubicBezTo>
                  <a:cubicBezTo>
                    <a:pt x="708" y="554"/>
                    <a:pt x="708" y="554"/>
                    <a:pt x="708" y="554"/>
                  </a:cubicBezTo>
                  <a:cubicBezTo>
                    <a:pt x="723" y="576"/>
                    <a:pt x="723" y="576"/>
                    <a:pt x="723" y="576"/>
                  </a:cubicBezTo>
                  <a:cubicBezTo>
                    <a:pt x="723" y="577"/>
                    <a:pt x="723" y="577"/>
                    <a:pt x="723" y="577"/>
                  </a:cubicBezTo>
                  <a:cubicBezTo>
                    <a:pt x="723" y="578"/>
                    <a:pt x="723" y="578"/>
                    <a:pt x="723" y="578"/>
                  </a:cubicBezTo>
                  <a:cubicBezTo>
                    <a:pt x="723" y="579"/>
                    <a:pt x="723" y="579"/>
                    <a:pt x="723" y="579"/>
                  </a:cubicBezTo>
                  <a:cubicBezTo>
                    <a:pt x="739" y="652"/>
                    <a:pt x="739" y="652"/>
                    <a:pt x="739" y="652"/>
                  </a:cubicBezTo>
                  <a:cubicBezTo>
                    <a:pt x="755" y="682"/>
                    <a:pt x="755" y="682"/>
                    <a:pt x="755" y="682"/>
                  </a:cubicBezTo>
                  <a:cubicBezTo>
                    <a:pt x="734" y="735"/>
                    <a:pt x="734" y="735"/>
                    <a:pt x="734" y="735"/>
                  </a:cubicBezTo>
                  <a:cubicBezTo>
                    <a:pt x="734" y="739"/>
                    <a:pt x="734" y="739"/>
                    <a:pt x="734" y="739"/>
                  </a:cubicBezTo>
                  <a:cubicBezTo>
                    <a:pt x="716" y="743"/>
                    <a:pt x="716" y="743"/>
                    <a:pt x="716" y="743"/>
                  </a:cubicBezTo>
                  <a:cubicBezTo>
                    <a:pt x="716" y="759"/>
                    <a:pt x="716" y="759"/>
                    <a:pt x="716" y="759"/>
                  </a:cubicBezTo>
                  <a:cubicBezTo>
                    <a:pt x="715" y="760"/>
                    <a:pt x="715" y="760"/>
                    <a:pt x="715" y="760"/>
                  </a:cubicBezTo>
                  <a:cubicBezTo>
                    <a:pt x="697" y="789"/>
                    <a:pt x="697" y="789"/>
                    <a:pt x="697" y="789"/>
                  </a:cubicBezTo>
                  <a:cubicBezTo>
                    <a:pt x="695" y="789"/>
                    <a:pt x="695" y="789"/>
                    <a:pt x="695" y="789"/>
                  </a:cubicBezTo>
                  <a:cubicBezTo>
                    <a:pt x="669" y="791"/>
                    <a:pt x="669" y="791"/>
                    <a:pt x="669" y="791"/>
                  </a:cubicBezTo>
                  <a:cubicBezTo>
                    <a:pt x="644" y="812"/>
                    <a:pt x="644" y="812"/>
                    <a:pt x="644" y="812"/>
                  </a:cubicBezTo>
                  <a:cubicBezTo>
                    <a:pt x="647" y="816"/>
                    <a:pt x="651" y="818"/>
                    <a:pt x="659" y="821"/>
                  </a:cubicBezTo>
                  <a:cubicBezTo>
                    <a:pt x="669" y="824"/>
                    <a:pt x="670" y="833"/>
                    <a:pt x="665" y="847"/>
                  </a:cubicBezTo>
                  <a:cubicBezTo>
                    <a:pt x="665" y="848"/>
                    <a:pt x="665" y="848"/>
                    <a:pt x="665" y="848"/>
                  </a:cubicBezTo>
                  <a:cubicBezTo>
                    <a:pt x="647" y="866"/>
                    <a:pt x="647" y="866"/>
                    <a:pt x="647" y="866"/>
                  </a:cubicBezTo>
                  <a:cubicBezTo>
                    <a:pt x="646" y="866"/>
                    <a:pt x="646" y="866"/>
                    <a:pt x="646" y="866"/>
                  </a:cubicBezTo>
                  <a:cubicBezTo>
                    <a:pt x="645" y="868"/>
                    <a:pt x="645" y="868"/>
                    <a:pt x="645" y="868"/>
                  </a:cubicBezTo>
                  <a:cubicBezTo>
                    <a:pt x="644" y="868"/>
                    <a:pt x="644" y="868"/>
                    <a:pt x="644" y="868"/>
                  </a:cubicBezTo>
                  <a:cubicBezTo>
                    <a:pt x="643" y="868"/>
                    <a:pt x="643" y="868"/>
                    <a:pt x="643" y="868"/>
                  </a:cubicBezTo>
                  <a:cubicBezTo>
                    <a:pt x="592" y="861"/>
                    <a:pt x="592" y="861"/>
                    <a:pt x="592" y="861"/>
                  </a:cubicBezTo>
                  <a:cubicBezTo>
                    <a:pt x="591" y="879"/>
                    <a:pt x="591" y="879"/>
                    <a:pt x="591" y="879"/>
                  </a:cubicBezTo>
                  <a:cubicBezTo>
                    <a:pt x="596" y="917"/>
                    <a:pt x="596" y="917"/>
                    <a:pt x="596" y="917"/>
                  </a:cubicBezTo>
                  <a:cubicBezTo>
                    <a:pt x="639" y="935"/>
                    <a:pt x="639" y="935"/>
                    <a:pt x="639" y="935"/>
                  </a:cubicBezTo>
                  <a:cubicBezTo>
                    <a:pt x="639" y="937"/>
                    <a:pt x="639" y="937"/>
                    <a:pt x="639" y="937"/>
                  </a:cubicBezTo>
                  <a:cubicBezTo>
                    <a:pt x="639" y="937"/>
                    <a:pt x="639" y="937"/>
                    <a:pt x="639" y="937"/>
                  </a:cubicBezTo>
                  <a:cubicBezTo>
                    <a:pt x="654" y="932"/>
                    <a:pt x="654" y="932"/>
                    <a:pt x="654" y="932"/>
                  </a:cubicBezTo>
                  <a:cubicBezTo>
                    <a:pt x="656" y="931"/>
                    <a:pt x="656" y="931"/>
                    <a:pt x="656" y="931"/>
                  </a:cubicBezTo>
                  <a:cubicBezTo>
                    <a:pt x="658" y="930"/>
                    <a:pt x="658" y="930"/>
                    <a:pt x="658" y="930"/>
                  </a:cubicBezTo>
                  <a:cubicBezTo>
                    <a:pt x="659" y="932"/>
                    <a:pt x="659" y="932"/>
                    <a:pt x="659" y="932"/>
                  </a:cubicBezTo>
                  <a:cubicBezTo>
                    <a:pt x="660" y="932"/>
                    <a:pt x="660" y="932"/>
                    <a:pt x="660" y="932"/>
                  </a:cubicBezTo>
                  <a:cubicBezTo>
                    <a:pt x="671" y="938"/>
                    <a:pt x="671" y="938"/>
                    <a:pt x="671" y="938"/>
                  </a:cubicBezTo>
                  <a:cubicBezTo>
                    <a:pt x="689" y="938"/>
                    <a:pt x="689" y="938"/>
                    <a:pt x="689" y="938"/>
                  </a:cubicBezTo>
                  <a:cubicBezTo>
                    <a:pt x="696" y="937"/>
                    <a:pt x="696" y="937"/>
                    <a:pt x="696" y="937"/>
                  </a:cubicBezTo>
                  <a:cubicBezTo>
                    <a:pt x="689" y="917"/>
                    <a:pt x="689" y="917"/>
                    <a:pt x="689" y="917"/>
                  </a:cubicBezTo>
                  <a:cubicBezTo>
                    <a:pt x="689" y="917"/>
                    <a:pt x="689" y="917"/>
                    <a:pt x="689" y="917"/>
                  </a:cubicBezTo>
                  <a:cubicBezTo>
                    <a:pt x="689" y="917"/>
                    <a:pt x="689" y="917"/>
                    <a:pt x="689" y="917"/>
                  </a:cubicBezTo>
                  <a:cubicBezTo>
                    <a:pt x="685" y="896"/>
                    <a:pt x="685" y="896"/>
                    <a:pt x="685" y="896"/>
                  </a:cubicBezTo>
                  <a:cubicBezTo>
                    <a:pt x="685" y="895"/>
                    <a:pt x="685" y="895"/>
                    <a:pt x="685" y="895"/>
                  </a:cubicBezTo>
                  <a:cubicBezTo>
                    <a:pt x="685" y="893"/>
                    <a:pt x="685" y="893"/>
                    <a:pt x="685" y="893"/>
                  </a:cubicBezTo>
                  <a:cubicBezTo>
                    <a:pt x="686" y="892"/>
                    <a:pt x="686" y="892"/>
                    <a:pt x="686" y="892"/>
                  </a:cubicBezTo>
                  <a:cubicBezTo>
                    <a:pt x="686" y="891"/>
                    <a:pt x="686" y="891"/>
                    <a:pt x="686" y="891"/>
                  </a:cubicBezTo>
                  <a:cubicBezTo>
                    <a:pt x="692" y="883"/>
                    <a:pt x="692" y="883"/>
                    <a:pt x="692" y="883"/>
                  </a:cubicBezTo>
                  <a:cubicBezTo>
                    <a:pt x="695" y="881"/>
                    <a:pt x="695" y="881"/>
                    <a:pt x="695" y="881"/>
                  </a:cubicBezTo>
                  <a:cubicBezTo>
                    <a:pt x="695" y="881"/>
                    <a:pt x="695" y="881"/>
                    <a:pt x="695" y="881"/>
                  </a:cubicBezTo>
                  <a:cubicBezTo>
                    <a:pt x="696" y="880"/>
                    <a:pt x="696" y="880"/>
                    <a:pt x="696" y="880"/>
                  </a:cubicBezTo>
                  <a:cubicBezTo>
                    <a:pt x="707" y="864"/>
                    <a:pt x="707" y="864"/>
                    <a:pt x="707" y="864"/>
                  </a:cubicBezTo>
                  <a:cubicBezTo>
                    <a:pt x="708" y="863"/>
                    <a:pt x="708" y="863"/>
                    <a:pt x="708" y="863"/>
                  </a:cubicBezTo>
                  <a:cubicBezTo>
                    <a:pt x="727" y="848"/>
                    <a:pt x="727" y="848"/>
                    <a:pt x="727" y="848"/>
                  </a:cubicBezTo>
                  <a:cubicBezTo>
                    <a:pt x="728" y="848"/>
                    <a:pt x="728" y="848"/>
                    <a:pt x="728" y="848"/>
                  </a:cubicBezTo>
                  <a:cubicBezTo>
                    <a:pt x="728" y="847"/>
                    <a:pt x="728" y="847"/>
                    <a:pt x="728" y="847"/>
                  </a:cubicBezTo>
                  <a:cubicBezTo>
                    <a:pt x="729" y="847"/>
                    <a:pt x="729" y="847"/>
                    <a:pt x="729" y="847"/>
                  </a:cubicBezTo>
                  <a:cubicBezTo>
                    <a:pt x="729" y="847"/>
                    <a:pt x="729" y="847"/>
                    <a:pt x="729" y="847"/>
                  </a:cubicBezTo>
                  <a:cubicBezTo>
                    <a:pt x="753" y="844"/>
                    <a:pt x="753" y="844"/>
                    <a:pt x="753" y="844"/>
                  </a:cubicBezTo>
                  <a:cubicBezTo>
                    <a:pt x="753" y="850"/>
                    <a:pt x="753" y="850"/>
                    <a:pt x="753" y="850"/>
                  </a:cubicBezTo>
                  <a:cubicBezTo>
                    <a:pt x="753" y="858"/>
                    <a:pt x="754" y="863"/>
                    <a:pt x="755" y="866"/>
                  </a:cubicBezTo>
                  <a:cubicBezTo>
                    <a:pt x="759" y="876"/>
                    <a:pt x="759" y="876"/>
                    <a:pt x="759" y="876"/>
                  </a:cubicBezTo>
                  <a:cubicBezTo>
                    <a:pt x="765" y="889"/>
                    <a:pt x="765" y="889"/>
                    <a:pt x="765" y="889"/>
                  </a:cubicBezTo>
                  <a:cubicBezTo>
                    <a:pt x="786" y="901"/>
                    <a:pt x="786" y="901"/>
                    <a:pt x="786" y="901"/>
                  </a:cubicBezTo>
                  <a:cubicBezTo>
                    <a:pt x="844" y="906"/>
                    <a:pt x="844" y="906"/>
                    <a:pt x="844" y="906"/>
                  </a:cubicBezTo>
                  <a:cubicBezTo>
                    <a:pt x="847" y="906"/>
                    <a:pt x="847" y="906"/>
                    <a:pt x="847" y="906"/>
                  </a:cubicBezTo>
                  <a:cubicBezTo>
                    <a:pt x="850" y="906"/>
                    <a:pt x="850" y="906"/>
                    <a:pt x="850" y="906"/>
                  </a:cubicBezTo>
                  <a:cubicBezTo>
                    <a:pt x="850" y="910"/>
                    <a:pt x="850" y="910"/>
                    <a:pt x="850" y="910"/>
                  </a:cubicBezTo>
                  <a:cubicBezTo>
                    <a:pt x="850" y="912"/>
                    <a:pt x="850" y="912"/>
                    <a:pt x="850" y="912"/>
                  </a:cubicBezTo>
                  <a:cubicBezTo>
                    <a:pt x="848" y="931"/>
                    <a:pt x="848" y="931"/>
                    <a:pt x="848" y="931"/>
                  </a:cubicBezTo>
                  <a:cubicBezTo>
                    <a:pt x="865" y="949"/>
                    <a:pt x="865" y="949"/>
                    <a:pt x="865" y="949"/>
                  </a:cubicBezTo>
                  <a:cubicBezTo>
                    <a:pt x="877" y="954"/>
                    <a:pt x="877" y="954"/>
                    <a:pt x="877" y="954"/>
                  </a:cubicBezTo>
                  <a:cubicBezTo>
                    <a:pt x="879" y="955"/>
                    <a:pt x="879" y="955"/>
                    <a:pt x="879" y="955"/>
                  </a:cubicBezTo>
                  <a:cubicBezTo>
                    <a:pt x="879" y="956"/>
                    <a:pt x="879" y="956"/>
                    <a:pt x="879" y="956"/>
                  </a:cubicBezTo>
                  <a:cubicBezTo>
                    <a:pt x="880" y="958"/>
                    <a:pt x="880" y="958"/>
                    <a:pt x="880" y="958"/>
                  </a:cubicBezTo>
                  <a:cubicBezTo>
                    <a:pt x="880" y="965"/>
                    <a:pt x="880" y="965"/>
                    <a:pt x="880" y="965"/>
                  </a:cubicBezTo>
                  <a:cubicBezTo>
                    <a:pt x="880" y="976"/>
                    <a:pt x="880" y="976"/>
                    <a:pt x="880" y="976"/>
                  </a:cubicBezTo>
                  <a:cubicBezTo>
                    <a:pt x="875" y="997"/>
                    <a:pt x="875" y="997"/>
                    <a:pt x="875" y="997"/>
                  </a:cubicBezTo>
                  <a:cubicBezTo>
                    <a:pt x="882" y="1002"/>
                    <a:pt x="882" y="1002"/>
                    <a:pt x="882" y="1002"/>
                  </a:cubicBezTo>
                  <a:cubicBezTo>
                    <a:pt x="891" y="1001"/>
                    <a:pt x="898" y="1001"/>
                    <a:pt x="906" y="1007"/>
                  </a:cubicBezTo>
                  <a:cubicBezTo>
                    <a:pt x="930" y="1018"/>
                    <a:pt x="930" y="1018"/>
                    <a:pt x="930" y="1018"/>
                  </a:cubicBezTo>
                  <a:cubicBezTo>
                    <a:pt x="945" y="1007"/>
                    <a:pt x="945" y="1007"/>
                    <a:pt x="945" y="1007"/>
                  </a:cubicBezTo>
                  <a:cubicBezTo>
                    <a:pt x="961" y="990"/>
                    <a:pt x="961" y="990"/>
                    <a:pt x="961" y="990"/>
                  </a:cubicBezTo>
                  <a:cubicBezTo>
                    <a:pt x="962" y="982"/>
                    <a:pt x="962" y="982"/>
                    <a:pt x="962" y="982"/>
                  </a:cubicBezTo>
                  <a:cubicBezTo>
                    <a:pt x="963" y="980"/>
                    <a:pt x="963" y="980"/>
                    <a:pt x="963" y="980"/>
                  </a:cubicBezTo>
                  <a:cubicBezTo>
                    <a:pt x="965" y="979"/>
                    <a:pt x="965" y="979"/>
                    <a:pt x="965" y="979"/>
                  </a:cubicBezTo>
                  <a:cubicBezTo>
                    <a:pt x="967" y="977"/>
                    <a:pt x="967" y="977"/>
                    <a:pt x="967" y="977"/>
                  </a:cubicBezTo>
                  <a:cubicBezTo>
                    <a:pt x="967" y="975"/>
                    <a:pt x="967" y="975"/>
                    <a:pt x="967" y="975"/>
                  </a:cubicBezTo>
                  <a:cubicBezTo>
                    <a:pt x="962" y="953"/>
                    <a:pt x="962" y="953"/>
                    <a:pt x="962" y="953"/>
                  </a:cubicBezTo>
                  <a:cubicBezTo>
                    <a:pt x="961" y="941"/>
                    <a:pt x="961" y="941"/>
                    <a:pt x="961" y="941"/>
                  </a:cubicBezTo>
                  <a:cubicBezTo>
                    <a:pt x="960" y="940"/>
                    <a:pt x="960" y="940"/>
                    <a:pt x="960" y="940"/>
                  </a:cubicBezTo>
                  <a:cubicBezTo>
                    <a:pt x="960" y="939"/>
                    <a:pt x="960" y="939"/>
                    <a:pt x="960" y="939"/>
                  </a:cubicBezTo>
                  <a:cubicBezTo>
                    <a:pt x="961" y="938"/>
                    <a:pt x="961" y="938"/>
                    <a:pt x="961" y="938"/>
                  </a:cubicBezTo>
                  <a:cubicBezTo>
                    <a:pt x="961" y="937"/>
                    <a:pt x="961" y="937"/>
                    <a:pt x="961" y="937"/>
                  </a:cubicBezTo>
                  <a:cubicBezTo>
                    <a:pt x="969" y="923"/>
                    <a:pt x="969" y="923"/>
                    <a:pt x="969" y="923"/>
                  </a:cubicBezTo>
                  <a:cubicBezTo>
                    <a:pt x="970" y="922"/>
                    <a:pt x="970" y="922"/>
                    <a:pt x="970" y="922"/>
                  </a:cubicBezTo>
                  <a:cubicBezTo>
                    <a:pt x="970" y="922"/>
                    <a:pt x="970" y="922"/>
                    <a:pt x="970" y="922"/>
                  </a:cubicBezTo>
                  <a:cubicBezTo>
                    <a:pt x="987" y="911"/>
                    <a:pt x="987" y="911"/>
                    <a:pt x="987" y="911"/>
                  </a:cubicBezTo>
                  <a:cubicBezTo>
                    <a:pt x="988" y="911"/>
                    <a:pt x="988" y="911"/>
                    <a:pt x="988" y="911"/>
                  </a:cubicBezTo>
                  <a:cubicBezTo>
                    <a:pt x="1023" y="911"/>
                    <a:pt x="1023" y="911"/>
                    <a:pt x="1023" y="911"/>
                  </a:cubicBezTo>
                  <a:cubicBezTo>
                    <a:pt x="1028" y="908"/>
                    <a:pt x="1028" y="908"/>
                    <a:pt x="1028" y="908"/>
                  </a:cubicBezTo>
                  <a:cubicBezTo>
                    <a:pt x="1027" y="891"/>
                    <a:pt x="1027" y="891"/>
                    <a:pt x="1027" y="891"/>
                  </a:cubicBezTo>
                  <a:cubicBezTo>
                    <a:pt x="1022" y="875"/>
                    <a:pt x="1022" y="875"/>
                    <a:pt x="1022" y="875"/>
                  </a:cubicBezTo>
                  <a:cubicBezTo>
                    <a:pt x="1010" y="856"/>
                    <a:pt x="1010" y="856"/>
                    <a:pt x="1010" y="856"/>
                  </a:cubicBezTo>
                  <a:cubicBezTo>
                    <a:pt x="1009" y="855"/>
                    <a:pt x="1009" y="855"/>
                    <a:pt x="1009" y="855"/>
                  </a:cubicBezTo>
                  <a:cubicBezTo>
                    <a:pt x="1009" y="854"/>
                    <a:pt x="1009" y="854"/>
                    <a:pt x="1009" y="854"/>
                  </a:cubicBezTo>
                  <a:cubicBezTo>
                    <a:pt x="1009" y="827"/>
                    <a:pt x="1009" y="827"/>
                    <a:pt x="1009" y="827"/>
                  </a:cubicBezTo>
                  <a:cubicBezTo>
                    <a:pt x="1009" y="826"/>
                    <a:pt x="1009" y="826"/>
                    <a:pt x="1009" y="826"/>
                  </a:cubicBezTo>
                  <a:cubicBezTo>
                    <a:pt x="1009" y="826"/>
                    <a:pt x="1009" y="826"/>
                    <a:pt x="1009" y="826"/>
                  </a:cubicBezTo>
                  <a:cubicBezTo>
                    <a:pt x="1015" y="810"/>
                    <a:pt x="1015" y="810"/>
                    <a:pt x="1015" y="810"/>
                  </a:cubicBezTo>
                  <a:cubicBezTo>
                    <a:pt x="1015" y="810"/>
                    <a:pt x="1015" y="810"/>
                    <a:pt x="1015" y="810"/>
                  </a:cubicBezTo>
                  <a:cubicBezTo>
                    <a:pt x="1017" y="809"/>
                    <a:pt x="1017" y="809"/>
                    <a:pt x="1017" y="809"/>
                  </a:cubicBezTo>
                  <a:cubicBezTo>
                    <a:pt x="1017" y="809"/>
                    <a:pt x="1017" y="809"/>
                    <a:pt x="1017" y="809"/>
                  </a:cubicBezTo>
                  <a:cubicBezTo>
                    <a:pt x="1045" y="768"/>
                    <a:pt x="1045" y="768"/>
                    <a:pt x="1045" y="768"/>
                  </a:cubicBezTo>
                  <a:cubicBezTo>
                    <a:pt x="1046" y="767"/>
                    <a:pt x="1046" y="767"/>
                    <a:pt x="1046" y="767"/>
                  </a:cubicBezTo>
                  <a:cubicBezTo>
                    <a:pt x="1047" y="767"/>
                    <a:pt x="1047" y="767"/>
                    <a:pt x="1047" y="767"/>
                  </a:cubicBezTo>
                  <a:cubicBezTo>
                    <a:pt x="1049" y="766"/>
                    <a:pt x="1049" y="766"/>
                    <a:pt x="1049" y="766"/>
                  </a:cubicBezTo>
                  <a:cubicBezTo>
                    <a:pt x="1056" y="766"/>
                    <a:pt x="1056" y="766"/>
                    <a:pt x="1056" y="766"/>
                  </a:cubicBezTo>
                  <a:cubicBezTo>
                    <a:pt x="1066" y="767"/>
                    <a:pt x="1066" y="767"/>
                    <a:pt x="1066" y="767"/>
                  </a:cubicBezTo>
                  <a:cubicBezTo>
                    <a:pt x="1090" y="781"/>
                    <a:pt x="1090" y="781"/>
                    <a:pt x="1090" y="781"/>
                  </a:cubicBezTo>
                  <a:cubicBezTo>
                    <a:pt x="1106" y="785"/>
                    <a:pt x="1106" y="785"/>
                    <a:pt x="1106" y="785"/>
                  </a:cubicBezTo>
                  <a:cubicBezTo>
                    <a:pt x="1108" y="778"/>
                    <a:pt x="1108" y="778"/>
                    <a:pt x="1108" y="778"/>
                  </a:cubicBezTo>
                  <a:cubicBezTo>
                    <a:pt x="1105" y="776"/>
                    <a:pt x="1105" y="776"/>
                    <a:pt x="1105" y="776"/>
                  </a:cubicBezTo>
                  <a:cubicBezTo>
                    <a:pt x="1105" y="772"/>
                    <a:pt x="1105" y="772"/>
                    <a:pt x="1105" y="772"/>
                  </a:cubicBezTo>
                  <a:cubicBezTo>
                    <a:pt x="1105" y="766"/>
                    <a:pt x="1108" y="761"/>
                    <a:pt x="1115" y="755"/>
                  </a:cubicBezTo>
                  <a:cubicBezTo>
                    <a:pt x="1134" y="742"/>
                    <a:pt x="1134" y="742"/>
                    <a:pt x="1134" y="742"/>
                  </a:cubicBezTo>
                  <a:cubicBezTo>
                    <a:pt x="1135" y="741"/>
                    <a:pt x="1135" y="741"/>
                    <a:pt x="1135" y="741"/>
                  </a:cubicBezTo>
                  <a:cubicBezTo>
                    <a:pt x="1135" y="741"/>
                    <a:pt x="1135" y="741"/>
                    <a:pt x="1135" y="741"/>
                  </a:cubicBezTo>
                  <a:cubicBezTo>
                    <a:pt x="1135" y="740"/>
                    <a:pt x="1135" y="740"/>
                    <a:pt x="1135" y="740"/>
                  </a:cubicBezTo>
                  <a:cubicBezTo>
                    <a:pt x="1145" y="736"/>
                    <a:pt x="1152" y="734"/>
                    <a:pt x="1156" y="734"/>
                  </a:cubicBezTo>
                  <a:cubicBezTo>
                    <a:pt x="1173" y="732"/>
                    <a:pt x="1173" y="732"/>
                    <a:pt x="1173" y="732"/>
                  </a:cubicBezTo>
                  <a:cubicBezTo>
                    <a:pt x="1175" y="732"/>
                    <a:pt x="1175" y="732"/>
                    <a:pt x="1175" y="732"/>
                  </a:cubicBezTo>
                  <a:cubicBezTo>
                    <a:pt x="1175" y="732"/>
                    <a:pt x="1175" y="732"/>
                    <a:pt x="1175" y="732"/>
                  </a:cubicBezTo>
                  <a:cubicBezTo>
                    <a:pt x="1185" y="734"/>
                    <a:pt x="1185" y="734"/>
                    <a:pt x="1185" y="734"/>
                  </a:cubicBezTo>
                  <a:cubicBezTo>
                    <a:pt x="1193" y="708"/>
                    <a:pt x="1193" y="708"/>
                    <a:pt x="1193" y="708"/>
                  </a:cubicBezTo>
                  <a:cubicBezTo>
                    <a:pt x="1193" y="690"/>
                    <a:pt x="1193" y="690"/>
                    <a:pt x="1193" y="690"/>
                  </a:cubicBezTo>
                  <a:cubicBezTo>
                    <a:pt x="1193" y="678"/>
                    <a:pt x="1193" y="671"/>
                    <a:pt x="1196" y="669"/>
                  </a:cubicBezTo>
                  <a:cubicBezTo>
                    <a:pt x="1203" y="655"/>
                    <a:pt x="1203" y="655"/>
                    <a:pt x="1203" y="655"/>
                  </a:cubicBezTo>
                  <a:cubicBezTo>
                    <a:pt x="1194" y="643"/>
                    <a:pt x="1194" y="643"/>
                    <a:pt x="1194" y="643"/>
                  </a:cubicBezTo>
                  <a:cubicBezTo>
                    <a:pt x="1181" y="634"/>
                    <a:pt x="1181" y="634"/>
                    <a:pt x="1181" y="634"/>
                  </a:cubicBezTo>
                  <a:cubicBezTo>
                    <a:pt x="1155" y="627"/>
                    <a:pt x="1155" y="627"/>
                    <a:pt x="1155" y="627"/>
                  </a:cubicBezTo>
                  <a:cubicBezTo>
                    <a:pt x="1149" y="627"/>
                    <a:pt x="1140" y="621"/>
                    <a:pt x="1124" y="608"/>
                  </a:cubicBezTo>
                  <a:cubicBezTo>
                    <a:pt x="1108" y="600"/>
                    <a:pt x="1108" y="600"/>
                    <a:pt x="1108" y="600"/>
                  </a:cubicBezTo>
                  <a:cubicBezTo>
                    <a:pt x="1107" y="600"/>
                    <a:pt x="1107" y="600"/>
                    <a:pt x="1107" y="600"/>
                  </a:cubicBezTo>
                  <a:cubicBezTo>
                    <a:pt x="1106" y="599"/>
                    <a:pt x="1106" y="599"/>
                    <a:pt x="1106" y="599"/>
                  </a:cubicBezTo>
                  <a:cubicBezTo>
                    <a:pt x="1087" y="576"/>
                    <a:pt x="1087" y="576"/>
                    <a:pt x="1087" y="576"/>
                  </a:cubicBezTo>
                  <a:cubicBezTo>
                    <a:pt x="1069" y="576"/>
                    <a:pt x="1069" y="576"/>
                    <a:pt x="1069" y="576"/>
                  </a:cubicBezTo>
                  <a:cubicBezTo>
                    <a:pt x="1068" y="575"/>
                    <a:pt x="1068" y="575"/>
                    <a:pt x="1068" y="575"/>
                  </a:cubicBezTo>
                  <a:cubicBezTo>
                    <a:pt x="1067" y="575"/>
                    <a:pt x="1067" y="575"/>
                    <a:pt x="1067" y="575"/>
                  </a:cubicBezTo>
                  <a:cubicBezTo>
                    <a:pt x="1051" y="567"/>
                    <a:pt x="1051" y="567"/>
                    <a:pt x="1051" y="567"/>
                  </a:cubicBezTo>
                  <a:cubicBezTo>
                    <a:pt x="1042" y="579"/>
                    <a:pt x="1042" y="579"/>
                    <a:pt x="1042" y="579"/>
                  </a:cubicBezTo>
                  <a:cubicBezTo>
                    <a:pt x="1040" y="629"/>
                    <a:pt x="1040" y="629"/>
                    <a:pt x="1040" y="629"/>
                  </a:cubicBezTo>
                  <a:cubicBezTo>
                    <a:pt x="1043" y="648"/>
                    <a:pt x="1043" y="648"/>
                    <a:pt x="1043" y="648"/>
                  </a:cubicBezTo>
                  <a:cubicBezTo>
                    <a:pt x="1050" y="648"/>
                    <a:pt x="1050" y="648"/>
                    <a:pt x="1050" y="648"/>
                  </a:cubicBezTo>
                  <a:cubicBezTo>
                    <a:pt x="1051" y="649"/>
                    <a:pt x="1051" y="649"/>
                    <a:pt x="1051" y="649"/>
                  </a:cubicBezTo>
                  <a:cubicBezTo>
                    <a:pt x="1066" y="653"/>
                    <a:pt x="1066" y="653"/>
                    <a:pt x="1066" y="653"/>
                  </a:cubicBezTo>
                  <a:cubicBezTo>
                    <a:pt x="1066" y="654"/>
                    <a:pt x="1066" y="654"/>
                    <a:pt x="1066" y="654"/>
                  </a:cubicBezTo>
                  <a:cubicBezTo>
                    <a:pt x="1066" y="655"/>
                    <a:pt x="1066" y="655"/>
                    <a:pt x="1066" y="655"/>
                  </a:cubicBezTo>
                  <a:cubicBezTo>
                    <a:pt x="1073" y="673"/>
                    <a:pt x="1073" y="673"/>
                    <a:pt x="1073" y="673"/>
                  </a:cubicBezTo>
                  <a:cubicBezTo>
                    <a:pt x="1075" y="673"/>
                    <a:pt x="1075" y="673"/>
                    <a:pt x="1075" y="673"/>
                  </a:cubicBezTo>
                  <a:cubicBezTo>
                    <a:pt x="1075" y="674"/>
                    <a:pt x="1075" y="674"/>
                    <a:pt x="1075" y="674"/>
                  </a:cubicBezTo>
                  <a:cubicBezTo>
                    <a:pt x="1075" y="674"/>
                    <a:pt x="1075" y="674"/>
                    <a:pt x="1075" y="674"/>
                  </a:cubicBezTo>
                  <a:cubicBezTo>
                    <a:pt x="1075" y="675"/>
                    <a:pt x="1075" y="675"/>
                    <a:pt x="1075" y="675"/>
                  </a:cubicBezTo>
                  <a:cubicBezTo>
                    <a:pt x="1070" y="708"/>
                    <a:pt x="1070" y="708"/>
                    <a:pt x="1070" y="708"/>
                  </a:cubicBezTo>
                  <a:cubicBezTo>
                    <a:pt x="1070" y="710"/>
                    <a:pt x="1070" y="710"/>
                    <a:pt x="1070" y="710"/>
                  </a:cubicBezTo>
                  <a:cubicBezTo>
                    <a:pt x="1070" y="711"/>
                    <a:pt x="1070" y="711"/>
                    <a:pt x="1070" y="711"/>
                  </a:cubicBezTo>
                  <a:cubicBezTo>
                    <a:pt x="1069" y="712"/>
                    <a:pt x="1069" y="712"/>
                    <a:pt x="1069" y="712"/>
                  </a:cubicBezTo>
                  <a:cubicBezTo>
                    <a:pt x="1064" y="715"/>
                    <a:pt x="1060" y="717"/>
                    <a:pt x="1055" y="721"/>
                  </a:cubicBezTo>
                  <a:cubicBezTo>
                    <a:pt x="1052" y="722"/>
                    <a:pt x="1052" y="722"/>
                    <a:pt x="1052" y="722"/>
                  </a:cubicBezTo>
                  <a:cubicBezTo>
                    <a:pt x="1051" y="721"/>
                    <a:pt x="1051" y="721"/>
                    <a:pt x="1051" y="721"/>
                  </a:cubicBezTo>
                  <a:cubicBezTo>
                    <a:pt x="1050" y="721"/>
                    <a:pt x="1050" y="721"/>
                    <a:pt x="1050" y="721"/>
                  </a:cubicBezTo>
                  <a:cubicBezTo>
                    <a:pt x="1043" y="719"/>
                    <a:pt x="1043" y="719"/>
                    <a:pt x="1043" y="719"/>
                  </a:cubicBezTo>
                  <a:cubicBezTo>
                    <a:pt x="1026" y="725"/>
                    <a:pt x="1026" y="725"/>
                    <a:pt x="1026" y="725"/>
                  </a:cubicBezTo>
                  <a:cubicBezTo>
                    <a:pt x="1025" y="725"/>
                    <a:pt x="1025" y="725"/>
                    <a:pt x="1025" y="725"/>
                  </a:cubicBezTo>
                  <a:cubicBezTo>
                    <a:pt x="1026" y="728"/>
                    <a:pt x="1026" y="728"/>
                    <a:pt x="1026" y="728"/>
                  </a:cubicBezTo>
                  <a:cubicBezTo>
                    <a:pt x="1027" y="729"/>
                    <a:pt x="1027" y="729"/>
                    <a:pt x="1027" y="729"/>
                  </a:cubicBezTo>
                  <a:cubicBezTo>
                    <a:pt x="1030" y="758"/>
                    <a:pt x="1030" y="758"/>
                    <a:pt x="1030" y="758"/>
                  </a:cubicBezTo>
                  <a:cubicBezTo>
                    <a:pt x="1030" y="762"/>
                    <a:pt x="1028" y="764"/>
                    <a:pt x="1024" y="765"/>
                  </a:cubicBezTo>
                  <a:cubicBezTo>
                    <a:pt x="1011" y="765"/>
                    <a:pt x="1011" y="765"/>
                    <a:pt x="1011" y="765"/>
                  </a:cubicBezTo>
                  <a:cubicBezTo>
                    <a:pt x="1005" y="764"/>
                    <a:pt x="1002" y="762"/>
                    <a:pt x="999" y="759"/>
                  </a:cubicBezTo>
                  <a:cubicBezTo>
                    <a:pt x="986" y="749"/>
                    <a:pt x="986" y="749"/>
                    <a:pt x="986" y="749"/>
                  </a:cubicBezTo>
                  <a:cubicBezTo>
                    <a:pt x="985" y="748"/>
                    <a:pt x="985" y="748"/>
                    <a:pt x="985" y="748"/>
                  </a:cubicBezTo>
                  <a:cubicBezTo>
                    <a:pt x="984" y="748"/>
                    <a:pt x="984" y="748"/>
                    <a:pt x="984" y="748"/>
                  </a:cubicBezTo>
                  <a:cubicBezTo>
                    <a:pt x="984" y="747"/>
                    <a:pt x="984" y="747"/>
                    <a:pt x="984" y="747"/>
                  </a:cubicBezTo>
                  <a:cubicBezTo>
                    <a:pt x="976" y="729"/>
                    <a:pt x="976" y="729"/>
                    <a:pt x="976" y="729"/>
                  </a:cubicBezTo>
                  <a:cubicBezTo>
                    <a:pt x="974" y="727"/>
                    <a:pt x="969" y="724"/>
                    <a:pt x="958" y="721"/>
                  </a:cubicBezTo>
                  <a:cubicBezTo>
                    <a:pt x="957" y="721"/>
                    <a:pt x="957" y="721"/>
                    <a:pt x="957" y="721"/>
                  </a:cubicBezTo>
                  <a:cubicBezTo>
                    <a:pt x="956" y="721"/>
                    <a:pt x="956" y="721"/>
                    <a:pt x="956" y="721"/>
                  </a:cubicBezTo>
                  <a:cubicBezTo>
                    <a:pt x="942" y="710"/>
                    <a:pt x="942" y="710"/>
                    <a:pt x="942" y="710"/>
                  </a:cubicBezTo>
                  <a:cubicBezTo>
                    <a:pt x="939" y="710"/>
                    <a:pt x="939" y="710"/>
                    <a:pt x="939" y="710"/>
                  </a:cubicBezTo>
                  <a:cubicBezTo>
                    <a:pt x="939" y="708"/>
                    <a:pt x="939" y="708"/>
                    <a:pt x="939" y="708"/>
                  </a:cubicBezTo>
                  <a:cubicBezTo>
                    <a:pt x="939" y="708"/>
                    <a:pt x="939" y="708"/>
                    <a:pt x="939" y="708"/>
                  </a:cubicBezTo>
                  <a:cubicBezTo>
                    <a:pt x="935" y="690"/>
                    <a:pt x="935" y="690"/>
                    <a:pt x="935" y="690"/>
                  </a:cubicBezTo>
                  <a:cubicBezTo>
                    <a:pt x="937" y="676"/>
                    <a:pt x="937" y="676"/>
                    <a:pt x="937" y="676"/>
                  </a:cubicBezTo>
                  <a:cubicBezTo>
                    <a:pt x="938" y="676"/>
                    <a:pt x="938" y="676"/>
                    <a:pt x="938" y="676"/>
                  </a:cubicBezTo>
                  <a:cubicBezTo>
                    <a:pt x="938" y="675"/>
                    <a:pt x="938" y="675"/>
                    <a:pt x="938" y="675"/>
                  </a:cubicBezTo>
                  <a:cubicBezTo>
                    <a:pt x="938" y="675"/>
                    <a:pt x="938" y="675"/>
                    <a:pt x="938" y="675"/>
                  </a:cubicBezTo>
                  <a:cubicBezTo>
                    <a:pt x="945" y="668"/>
                    <a:pt x="945" y="668"/>
                    <a:pt x="945" y="668"/>
                  </a:cubicBezTo>
                  <a:cubicBezTo>
                    <a:pt x="945" y="663"/>
                    <a:pt x="945" y="663"/>
                    <a:pt x="945" y="663"/>
                  </a:cubicBezTo>
                  <a:cubicBezTo>
                    <a:pt x="938" y="644"/>
                    <a:pt x="938" y="644"/>
                    <a:pt x="938" y="644"/>
                  </a:cubicBezTo>
                  <a:cubicBezTo>
                    <a:pt x="924" y="630"/>
                    <a:pt x="924" y="630"/>
                    <a:pt x="924" y="630"/>
                  </a:cubicBezTo>
                  <a:cubicBezTo>
                    <a:pt x="924" y="628"/>
                    <a:pt x="924" y="628"/>
                    <a:pt x="924" y="628"/>
                  </a:cubicBezTo>
                  <a:cubicBezTo>
                    <a:pt x="919" y="584"/>
                    <a:pt x="919" y="584"/>
                    <a:pt x="919" y="584"/>
                  </a:cubicBezTo>
                  <a:cubicBezTo>
                    <a:pt x="909" y="574"/>
                    <a:pt x="909" y="574"/>
                    <a:pt x="909" y="574"/>
                  </a:cubicBezTo>
                  <a:cubicBezTo>
                    <a:pt x="908" y="574"/>
                    <a:pt x="908" y="574"/>
                    <a:pt x="908" y="574"/>
                  </a:cubicBezTo>
                  <a:cubicBezTo>
                    <a:pt x="907" y="573"/>
                    <a:pt x="907" y="573"/>
                    <a:pt x="907" y="573"/>
                  </a:cubicBezTo>
                  <a:cubicBezTo>
                    <a:pt x="907" y="573"/>
                    <a:pt x="907" y="573"/>
                    <a:pt x="907" y="573"/>
                  </a:cubicBezTo>
                  <a:cubicBezTo>
                    <a:pt x="898" y="553"/>
                    <a:pt x="898" y="553"/>
                    <a:pt x="898" y="553"/>
                  </a:cubicBezTo>
                  <a:cubicBezTo>
                    <a:pt x="860" y="549"/>
                    <a:pt x="860" y="549"/>
                    <a:pt x="860" y="549"/>
                  </a:cubicBezTo>
                  <a:cubicBezTo>
                    <a:pt x="851" y="545"/>
                    <a:pt x="844" y="539"/>
                    <a:pt x="840" y="531"/>
                  </a:cubicBezTo>
                  <a:cubicBezTo>
                    <a:pt x="823" y="531"/>
                    <a:pt x="823" y="531"/>
                    <a:pt x="823" y="531"/>
                  </a:cubicBezTo>
                  <a:cubicBezTo>
                    <a:pt x="817" y="529"/>
                    <a:pt x="811" y="524"/>
                    <a:pt x="803" y="517"/>
                  </a:cubicBezTo>
                  <a:cubicBezTo>
                    <a:pt x="801" y="515"/>
                    <a:pt x="801" y="515"/>
                    <a:pt x="801" y="515"/>
                  </a:cubicBezTo>
                  <a:cubicBezTo>
                    <a:pt x="797" y="511"/>
                    <a:pt x="793" y="504"/>
                    <a:pt x="789" y="496"/>
                  </a:cubicBezTo>
                  <a:cubicBezTo>
                    <a:pt x="789" y="496"/>
                    <a:pt x="789" y="496"/>
                    <a:pt x="789" y="496"/>
                  </a:cubicBezTo>
                  <a:cubicBezTo>
                    <a:pt x="787" y="495"/>
                    <a:pt x="787" y="495"/>
                    <a:pt x="787" y="495"/>
                  </a:cubicBezTo>
                  <a:cubicBezTo>
                    <a:pt x="784" y="478"/>
                    <a:pt x="784" y="478"/>
                    <a:pt x="784" y="478"/>
                  </a:cubicBezTo>
                  <a:cubicBezTo>
                    <a:pt x="784" y="478"/>
                    <a:pt x="784" y="478"/>
                    <a:pt x="784" y="478"/>
                  </a:cubicBezTo>
                  <a:cubicBezTo>
                    <a:pt x="784" y="477"/>
                    <a:pt x="784" y="477"/>
                    <a:pt x="784" y="477"/>
                  </a:cubicBezTo>
                  <a:cubicBezTo>
                    <a:pt x="784" y="476"/>
                    <a:pt x="784" y="476"/>
                    <a:pt x="784" y="476"/>
                  </a:cubicBezTo>
                  <a:cubicBezTo>
                    <a:pt x="784" y="476"/>
                    <a:pt x="784" y="476"/>
                    <a:pt x="784" y="476"/>
                  </a:cubicBezTo>
                  <a:cubicBezTo>
                    <a:pt x="791" y="443"/>
                    <a:pt x="791" y="443"/>
                    <a:pt x="791" y="443"/>
                  </a:cubicBezTo>
                  <a:cubicBezTo>
                    <a:pt x="791" y="442"/>
                    <a:pt x="791" y="442"/>
                    <a:pt x="791" y="442"/>
                  </a:cubicBezTo>
                  <a:cubicBezTo>
                    <a:pt x="797" y="428"/>
                    <a:pt x="797" y="428"/>
                    <a:pt x="797" y="428"/>
                  </a:cubicBezTo>
                  <a:cubicBezTo>
                    <a:pt x="797" y="427"/>
                    <a:pt x="797" y="427"/>
                    <a:pt x="797" y="427"/>
                  </a:cubicBezTo>
                  <a:cubicBezTo>
                    <a:pt x="797" y="426"/>
                    <a:pt x="797" y="426"/>
                    <a:pt x="797" y="426"/>
                  </a:cubicBezTo>
                  <a:cubicBezTo>
                    <a:pt x="798" y="426"/>
                    <a:pt x="798" y="426"/>
                    <a:pt x="798" y="426"/>
                  </a:cubicBezTo>
                  <a:cubicBezTo>
                    <a:pt x="838" y="409"/>
                    <a:pt x="838" y="409"/>
                    <a:pt x="838" y="409"/>
                  </a:cubicBezTo>
                  <a:cubicBezTo>
                    <a:pt x="854" y="390"/>
                    <a:pt x="854" y="390"/>
                    <a:pt x="854" y="390"/>
                  </a:cubicBezTo>
                  <a:cubicBezTo>
                    <a:pt x="857" y="374"/>
                    <a:pt x="857" y="374"/>
                    <a:pt x="857" y="374"/>
                  </a:cubicBezTo>
                  <a:cubicBezTo>
                    <a:pt x="855" y="363"/>
                    <a:pt x="855" y="363"/>
                    <a:pt x="855" y="363"/>
                  </a:cubicBezTo>
                  <a:cubicBezTo>
                    <a:pt x="849" y="349"/>
                    <a:pt x="844" y="341"/>
                    <a:pt x="844" y="335"/>
                  </a:cubicBezTo>
                  <a:cubicBezTo>
                    <a:pt x="836" y="336"/>
                    <a:pt x="836" y="336"/>
                    <a:pt x="836" y="336"/>
                  </a:cubicBezTo>
                  <a:cubicBezTo>
                    <a:pt x="821" y="335"/>
                    <a:pt x="821" y="335"/>
                    <a:pt x="821" y="335"/>
                  </a:cubicBezTo>
                  <a:cubicBezTo>
                    <a:pt x="818" y="336"/>
                    <a:pt x="810" y="346"/>
                    <a:pt x="798" y="360"/>
                  </a:cubicBezTo>
                  <a:cubicBezTo>
                    <a:pt x="780" y="377"/>
                    <a:pt x="780" y="377"/>
                    <a:pt x="780" y="377"/>
                  </a:cubicBezTo>
                  <a:cubicBezTo>
                    <a:pt x="779" y="377"/>
                    <a:pt x="779" y="377"/>
                    <a:pt x="779" y="377"/>
                  </a:cubicBezTo>
                  <a:cubicBezTo>
                    <a:pt x="778" y="378"/>
                    <a:pt x="778" y="378"/>
                    <a:pt x="778" y="378"/>
                  </a:cubicBezTo>
                  <a:cubicBezTo>
                    <a:pt x="764" y="381"/>
                    <a:pt x="755" y="383"/>
                    <a:pt x="749" y="381"/>
                  </a:cubicBezTo>
                  <a:lnTo>
                    <a:pt x="715" y="368"/>
                  </a:lnTo>
                  <a:close/>
                </a:path>
              </a:pathLst>
            </a:custGeom>
            <a:solidFill>
              <a:schemeClr val="bg1">
                <a:alpha val="39999"/>
              </a:schemeClr>
            </a:solidFill>
            <a:ln w="9525">
              <a:noFill/>
            </a:ln>
          </p:spPr>
          <p:txBody>
            <a:bodyPr/>
            <a:lstStyle/>
            <a:p>
              <a:endParaRPr lang="zh-CN" altLang="en-US" sz="2400"/>
            </a:p>
          </p:txBody>
        </p:sp>
        <p:sp>
          <p:nvSpPr>
            <p:cNvPr id="18459" name="Freeform 7"/>
            <p:cNvSpPr/>
            <p:nvPr/>
          </p:nvSpPr>
          <p:spPr>
            <a:xfrm>
              <a:off x="2173071" y="1372582"/>
              <a:ext cx="229874" cy="371089"/>
            </a:xfrm>
            <a:custGeom>
              <a:avLst/>
              <a:gdLst>
                <a:gd name="txL" fmla="*/ 0 w 242"/>
                <a:gd name="txT" fmla="*/ 0 h 402"/>
                <a:gd name="txR" fmla="*/ 242 w 242"/>
                <a:gd name="txB" fmla="*/ 402 h 402"/>
              </a:gdLst>
              <a:ahLst/>
              <a:cxnLst>
                <a:cxn ang="0">
                  <a:pos x="115887" y="71079"/>
                </a:cxn>
                <a:cxn ang="0">
                  <a:pos x="115887" y="104311"/>
                </a:cxn>
                <a:cxn ang="0">
                  <a:pos x="104488" y="132927"/>
                </a:cxn>
                <a:cxn ang="0">
                  <a:pos x="94039" y="150466"/>
                </a:cxn>
                <a:cxn ang="0">
                  <a:pos x="92140" y="149543"/>
                </a:cxn>
                <a:cxn ang="0">
                  <a:pos x="54144" y="157851"/>
                </a:cxn>
                <a:cxn ang="0">
                  <a:pos x="16148" y="164313"/>
                </a:cxn>
                <a:cxn ang="0">
                  <a:pos x="10449" y="170775"/>
                </a:cxn>
                <a:cxn ang="0">
                  <a:pos x="48445" y="174467"/>
                </a:cxn>
                <a:cxn ang="0">
                  <a:pos x="51294" y="175390"/>
                </a:cxn>
                <a:cxn ang="0">
                  <a:pos x="59843" y="198468"/>
                </a:cxn>
                <a:cxn ang="0">
                  <a:pos x="75042" y="225238"/>
                </a:cxn>
                <a:cxn ang="0">
                  <a:pos x="88340" y="262162"/>
                </a:cxn>
                <a:cxn ang="0">
                  <a:pos x="89290" y="263085"/>
                </a:cxn>
                <a:cxn ang="0">
                  <a:pos x="95939" y="282471"/>
                </a:cxn>
                <a:cxn ang="0">
                  <a:pos x="89290" y="303702"/>
                </a:cxn>
                <a:cxn ang="0">
                  <a:pos x="90240" y="322164"/>
                </a:cxn>
                <a:cxn ang="0">
                  <a:pos x="125386" y="342473"/>
                </a:cxn>
                <a:cxn ang="0">
                  <a:pos x="146283" y="368320"/>
                </a:cxn>
                <a:cxn ang="0">
                  <a:pos x="156732" y="371089"/>
                </a:cxn>
                <a:cxn ang="0">
                  <a:pos x="152933" y="338780"/>
                </a:cxn>
                <a:cxn ang="0">
                  <a:pos x="176680" y="327703"/>
                </a:cxn>
                <a:cxn ang="0">
                  <a:pos x="177630" y="326780"/>
                </a:cxn>
                <a:cxn ang="0">
                  <a:pos x="179530" y="327703"/>
                </a:cxn>
                <a:cxn ang="0">
                  <a:pos x="195678" y="324934"/>
                </a:cxn>
                <a:cxn ang="0">
                  <a:pos x="198528" y="298164"/>
                </a:cxn>
                <a:cxn ang="0">
                  <a:pos x="184279" y="282471"/>
                </a:cxn>
                <a:cxn ang="0">
                  <a:pos x="172880" y="281548"/>
                </a:cxn>
                <a:cxn ang="0">
                  <a:pos x="166231" y="255701"/>
                </a:cxn>
                <a:cxn ang="0">
                  <a:pos x="169081" y="204007"/>
                </a:cxn>
                <a:cxn ang="0">
                  <a:pos x="206127" y="194776"/>
                </a:cxn>
                <a:cxn ang="0">
                  <a:pos x="229874" y="132004"/>
                </a:cxn>
                <a:cxn ang="0">
                  <a:pos x="211826" y="116311"/>
                </a:cxn>
                <a:cxn ang="0">
                  <a:pos x="208026" y="117235"/>
                </a:cxn>
                <a:cxn ang="0">
                  <a:pos x="191878" y="118158"/>
                </a:cxn>
                <a:cxn ang="0">
                  <a:pos x="179530" y="103388"/>
                </a:cxn>
                <a:cxn ang="0">
                  <a:pos x="178580" y="101542"/>
                </a:cxn>
                <a:cxn ang="0">
                  <a:pos x="182379" y="63694"/>
                </a:cxn>
                <a:cxn ang="0">
                  <a:pos x="191878" y="45232"/>
                </a:cxn>
                <a:cxn ang="0">
                  <a:pos x="196628" y="24001"/>
                </a:cxn>
                <a:cxn ang="0">
                  <a:pos x="161482" y="0"/>
                </a:cxn>
              </a:cxnLst>
              <a:rect l="txL" t="txT" r="txR" b="txB"/>
              <a:pathLst>
                <a:path w="242" h="402">
                  <a:moveTo>
                    <a:pt x="141" y="25"/>
                  </a:moveTo>
                  <a:cubicBezTo>
                    <a:pt x="122" y="77"/>
                    <a:pt x="122" y="77"/>
                    <a:pt x="122" y="77"/>
                  </a:cubicBezTo>
                  <a:cubicBezTo>
                    <a:pt x="122" y="112"/>
                    <a:pt x="122" y="112"/>
                    <a:pt x="122" y="112"/>
                  </a:cubicBezTo>
                  <a:cubicBezTo>
                    <a:pt x="122" y="113"/>
                    <a:pt x="122" y="113"/>
                    <a:pt x="122" y="113"/>
                  </a:cubicBezTo>
                  <a:cubicBezTo>
                    <a:pt x="112" y="131"/>
                    <a:pt x="112" y="131"/>
                    <a:pt x="112" y="131"/>
                  </a:cubicBezTo>
                  <a:cubicBezTo>
                    <a:pt x="110" y="144"/>
                    <a:pt x="110" y="144"/>
                    <a:pt x="110" y="144"/>
                  </a:cubicBezTo>
                  <a:cubicBezTo>
                    <a:pt x="112" y="151"/>
                    <a:pt x="109" y="158"/>
                    <a:pt x="101" y="162"/>
                  </a:cubicBezTo>
                  <a:cubicBezTo>
                    <a:pt x="99" y="163"/>
                    <a:pt x="99" y="163"/>
                    <a:pt x="99" y="163"/>
                  </a:cubicBezTo>
                  <a:cubicBezTo>
                    <a:pt x="98" y="163"/>
                    <a:pt x="98" y="163"/>
                    <a:pt x="98" y="163"/>
                  </a:cubicBezTo>
                  <a:cubicBezTo>
                    <a:pt x="97" y="162"/>
                    <a:pt x="97" y="162"/>
                    <a:pt x="97" y="162"/>
                  </a:cubicBezTo>
                  <a:cubicBezTo>
                    <a:pt x="71" y="159"/>
                    <a:pt x="71" y="159"/>
                    <a:pt x="71" y="159"/>
                  </a:cubicBezTo>
                  <a:cubicBezTo>
                    <a:pt x="57" y="171"/>
                    <a:pt x="57" y="171"/>
                    <a:pt x="57" y="171"/>
                  </a:cubicBezTo>
                  <a:cubicBezTo>
                    <a:pt x="17" y="178"/>
                    <a:pt x="17" y="178"/>
                    <a:pt x="17" y="178"/>
                  </a:cubicBezTo>
                  <a:cubicBezTo>
                    <a:pt x="17" y="178"/>
                    <a:pt x="17" y="178"/>
                    <a:pt x="17" y="178"/>
                  </a:cubicBezTo>
                  <a:cubicBezTo>
                    <a:pt x="0" y="178"/>
                    <a:pt x="0" y="178"/>
                    <a:pt x="0" y="178"/>
                  </a:cubicBezTo>
                  <a:cubicBezTo>
                    <a:pt x="11" y="185"/>
                    <a:pt x="11" y="185"/>
                    <a:pt x="11" y="185"/>
                  </a:cubicBezTo>
                  <a:cubicBezTo>
                    <a:pt x="49" y="189"/>
                    <a:pt x="49" y="189"/>
                    <a:pt x="49" y="189"/>
                  </a:cubicBezTo>
                  <a:cubicBezTo>
                    <a:pt x="51" y="189"/>
                    <a:pt x="51" y="189"/>
                    <a:pt x="51" y="189"/>
                  </a:cubicBezTo>
                  <a:cubicBezTo>
                    <a:pt x="53" y="189"/>
                    <a:pt x="53" y="189"/>
                    <a:pt x="53" y="189"/>
                  </a:cubicBezTo>
                  <a:cubicBezTo>
                    <a:pt x="54" y="190"/>
                    <a:pt x="54" y="190"/>
                    <a:pt x="54" y="190"/>
                  </a:cubicBezTo>
                  <a:cubicBezTo>
                    <a:pt x="54" y="191"/>
                    <a:pt x="54" y="191"/>
                    <a:pt x="54" y="191"/>
                  </a:cubicBezTo>
                  <a:cubicBezTo>
                    <a:pt x="63" y="215"/>
                    <a:pt x="63" y="215"/>
                    <a:pt x="63" y="215"/>
                  </a:cubicBezTo>
                  <a:cubicBezTo>
                    <a:pt x="74" y="222"/>
                    <a:pt x="74" y="222"/>
                    <a:pt x="74" y="222"/>
                  </a:cubicBezTo>
                  <a:cubicBezTo>
                    <a:pt x="77" y="226"/>
                    <a:pt x="79" y="233"/>
                    <a:pt x="79" y="244"/>
                  </a:cubicBezTo>
                  <a:cubicBezTo>
                    <a:pt x="80" y="273"/>
                    <a:pt x="80" y="273"/>
                    <a:pt x="80" y="273"/>
                  </a:cubicBezTo>
                  <a:cubicBezTo>
                    <a:pt x="93" y="284"/>
                    <a:pt x="93" y="284"/>
                    <a:pt x="93" y="284"/>
                  </a:cubicBezTo>
                  <a:cubicBezTo>
                    <a:pt x="94" y="284"/>
                    <a:pt x="94" y="284"/>
                    <a:pt x="94" y="284"/>
                  </a:cubicBezTo>
                  <a:cubicBezTo>
                    <a:pt x="94" y="285"/>
                    <a:pt x="94" y="285"/>
                    <a:pt x="94" y="285"/>
                  </a:cubicBezTo>
                  <a:cubicBezTo>
                    <a:pt x="95" y="285"/>
                    <a:pt x="95" y="285"/>
                    <a:pt x="95" y="285"/>
                  </a:cubicBezTo>
                  <a:cubicBezTo>
                    <a:pt x="101" y="306"/>
                    <a:pt x="101" y="306"/>
                    <a:pt x="101" y="306"/>
                  </a:cubicBezTo>
                  <a:cubicBezTo>
                    <a:pt x="101" y="318"/>
                    <a:pt x="101" y="318"/>
                    <a:pt x="101" y="318"/>
                  </a:cubicBezTo>
                  <a:cubicBezTo>
                    <a:pt x="94" y="329"/>
                    <a:pt x="94" y="329"/>
                    <a:pt x="94" y="329"/>
                  </a:cubicBezTo>
                  <a:cubicBezTo>
                    <a:pt x="92" y="338"/>
                    <a:pt x="92" y="338"/>
                    <a:pt x="92" y="338"/>
                  </a:cubicBezTo>
                  <a:cubicBezTo>
                    <a:pt x="95" y="349"/>
                    <a:pt x="95" y="349"/>
                    <a:pt x="95" y="349"/>
                  </a:cubicBezTo>
                  <a:cubicBezTo>
                    <a:pt x="108" y="357"/>
                    <a:pt x="108" y="357"/>
                    <a:pt x="108" y="357"/>
                  </a:cubicBezTo>
                  <a:cubicBezTo>
                    <a:pt x="121" y="362"/>
                    <a:pt x="129" y="366"/>
                    <a:pt x="132" y="371"/>
                  </a:cubicBezTo>
                  <a:cubicBezTo>
                    <a:pt x="139" y="387"/>
                    <a:pt x="139" y="387"/>
                    <a:pt x="139" y="387"/>
                  </a:cubicBezTo>
                  <a:cubicBezTo>
                    <a:pt x="148" y="391"/>
                    <a:pt x="152" y="395"/>
                    <a:pt x="154" y="399"/>
                  </a:cubicBezTo>
                  <a:cubicBezTo>
                    <a:pt x="164" y="402"/>
                    <a:pt x="164" y="402"/>
                    <a:pt x="164" y="402"/>
                  </a:cubicBezTo>
                  <a:cubicBezTo>
                    <a:pt x="165" y="402"/>
                    <a:pt x="165" y="402"/>
                    <a:pt x="165" y="402"/>
                  </a:cubicBezTo>
                  <a:cubicBezTo>
                    <a:pt x="160" y="379"/>
                    <a:pt x="160" y="379"/>
                    <a:pt x="160" y="379"/>
                  </a:cubicBezTo>
                  <a:cubicBezTo>
                    <a:pt x="159" y="374"/>
                    <a:pt x="159" y="369"/>
                    <a:pt x="161" y="367"/>
                  </a:cubicBezTo>
                  <a:cubicBezTo>
                    <a:pt x="164" y="363"/>
                    <a:pt x="166" y="361"/>
                    <a:pt x="170" y="360"/>
                  </a:cubicBezTo>
                  <a:cubicBezTo>
                    <a:pt x="186" y="355"/>
                    <a:pt x="186" y="355"/>
                    <a:pt x="186" y="355"/>
                  </a:cubicBezTo>
                  <a:cubicBezTo>
                    <a:pt x="186" y="355"/>
                    <a:pt x="186" y="355"/>
                    <a:pt x="186" y="355"/>
                  </a:cubicBezTo>
                  <a:cubicBezTo>
                    <a:pt x="187" y="354"/>
                    <a:pt x="187" y="354"/>
                    <a:pt x="187" y="354"/>
                  </a:cubicBezTo>
                  <a:cubicBezTo>
                    <a:pt x="188" y="354"/>
                    <a:pt x="188" y="354"/>
                    <a:pt x="188" y="354"/>
                  </a:cubicBezTo>
                  <a:cubicBezTo>
                    <a:pt x="189" y="355"/>
                    <a:pt x="189" y="355"/>
                    <a:pt x="189" y="355"/>
                  </a:cubicBezTo>
                  <a:cubicBezTo>
                    <a:pt x="196" y="357"/>
                    <a:pt x="196" y="357"/>
                    <a:pt x="196" y="357"/>
                  </a:cubicBezTo>
                  <a:cubicBezTo>
                    <a:pt x="206" y="352"/>
                    <a:pt x="206" y="352"/>
                    <a:pt x="206" y="352"/>
                  </a:cubicBezTo>
                  <a:cubicBezTo>
                    <a:pt x="206" y="350"/>
                    <a:pt x="206" y="350"/>
                    <a:pt x="206" y="350"/>
                  </a:cubicBezTo>
                  <a:cubicBezTo>
                    <a:pt x="209" y="323"/>
                    <a:pt x="209" y="323"/>
                    <a:pt x="209" y="323"/>
                  </a:cubicBezTo>
                  <a:cubicBezTo>
                    <a:pt x="203" y="311"/>
                    <a:pt x="203" y="311"/>
                    <a:pt x="203" y="311"/>
                  </a:cubicBezTo>
                  <a:cubicBezTo>
                    <a:pt x="194" y="306"/>
                    <a:pt x="194" y="306"/>
                    <a:pt x="194" y="306"/>
                  </a:cubicBezTo>
                  <a:cubicBezTo>
                    <a:pt x="184" y="305"/>
                    <a:pt x="184" y="305"/>
                    <a:pt x="184" y="305"/>
                  </a:cubicBezTo>
                  <a:cubicBezTo>
                    <a:pt x="182" y="305"/>
                    <a:pt x="182" y="305"/>
                    <a:pt x="182" y="305"/>
                  </a:cubicBezTo>
                  <a:cubicBezTo>
                    <a:pt x="179" y="304"/>
                    <a:pt x="179" y="304"/>
                    <a:pt x="179" y="304"/>
                  </a:cubicBezTo>
                  <a:cubicBezTo>
                    <a:pt x="175" y="277"/>
                    <a:pt x="175" y="277"/>
                    <a:pt x="175" y="277"/>
                  </a:cubicBezTo>
                  <a:cubicBezTo>
                    <a:pt x="176" y="223"/>
                    <a:pt x="176" y="223"/>
                    <a:pt x="176" y="223"/>
                  </a:cubicBezTo>
                  <a:cubicBezTo>
                    <a:pt x="178" y="221"/>
                    <a:pt x="178" y="221"/>
                    <a:pt x="178" y="221"/>
                  </a:cubicBezTo>
                  <a:cubicBezTo>
                    <a:pt x="194" y="199"/>
                    <a:pt x="194" y="199"/>
                    <a:pt x="194" y="199"/>
                  </a:cubicBezTo>
                  <a:cubicBezTo>
                    <a:pt x="217" y="211"/>
                    <a:pt x="217" y="211"/>
                    <a:pt x="217" y="211"/>
                  </a:cubicBezTo>
                  <a:cubicBezTo>
                    <a:pt x="231" y="211"/>
                    <a:pt x="231" y="211"/>
                    <a:pt x="231" y="211"/>
                  </a:cubicBezTo>
                  <a:cubicBezTo>
                    <a:pt x="242" y="143"/>
                    <a:pt x="242" y="143"/>
                    <a:pt x="242" y="143"/>
                  </a:cubicBezTo>
                  <a:cubicBezTo>
                    <a:pt x="238" y="135"/>
                    <a:pt x="235" y="130"/>
                    <a:pt x="229" y="127"/>
                  </a:cubicBezTo>
                  <a:cubicBezTo>
                    <a:pt x="223" y="126"/>
                    <a:pt x="223" y="126"/>
                    <a:pt x="223" y="126"/>
                  </a:cubicBezTo>
                  <a:cubicBezTo>
                    <a:pt x="223" y="127"/>
                    <a:pt x="223" y="127"/>
                    <a:pt x="223" y="127"/>
                  </a:cubicBezTo>
                  <a:cubicBezTo>
                    <a:pt x="219" y="127"/>
                    <a:pt x="219" y="127"/>
                    <a:pt x="219" y="127"/>
                  </a:cubicBezTo>
                  <a:cubicBezTo>
                    <a:pt x="203" y="130"/>
                    <a:pt x="203" y="130"/>
                    <a:pt x="203" y="130"/>
                  </a:cubicBezTo>
                  <a:cubicBezTo>
                    <a:pt x="202" y="128"/>
                    <a:pt x="202" y="128"/>
                    <a:pt x="202" y="128"/>
                  </a:cubicBezTo>
                  <a:cubicBezTo>
                    <a:pt x="201" y="127"/>
                    <a:pt x="201" y="127"/>
                    <a:pt x="201" y="127"/>
                  </a:cubicBezTo>
                  <a:cubicBezTo>
                    <a:pt x="189" y="112"/>
                    <a:pt x="189" y="112"/>
                    <a:pt x="189" y="112"/>
                  </a:cubicBezTo>
                  <a:cubicBezTo>
                    <a:pt x="189" y="111"/>
                    <a:pt x="189" y="111"/>
                    <a:pt x="189" y="111"/>
                  </a:cubicBezTo>
                  <a:cubicBezTo>
                    <a:pt x="188" y="110"/>
                    <a:pt x="188" y="110"/>
                    <a:pt x="188" y="110"/>
                  </a:cubicBezTo>
                  <a:cubicBezTo>
                    <a:pt x="188" y="84"/>
                    <a:pt x="188" y="84"/>
                    <a:pt x="188" y="84"/>
                  </a:cubicBezTo>
                  <a:cubicBezTo>
                    <a:pt x="192" y="69"/>
                    <a:pt x="192" y="69"/>
                    <a:pt x="192" y="69"/>
                  </a:cubicBezTo>
                  <a:cubicBezTo>
                    <a:pt x="196" y="63"/>
                    <a:pt x="196" y="63"/>
                    <a:pt x="196" y="63"/>
                  </a:cubicBezTo>
                  <a:cubicBezTo>
                    <a:pt x="196" y="58"/>
                    <a:pt x="197" y="54"/>
                    <a:pt x="202" y="49"/>
                  </a:cubicBezTo>
                  <a:cubicBezTo>
                    <a:pt x="206" y="44"/>
                    <a:pt x="206" y="44"/>
                    <a:pt x="206" y="44"/>
                  </a:cubicBezTo>
                  <a:cubicBezTo>
                    <a:pt x="207" y="26"/>
                    <a:pt x="207" y="26"/>
                    <a:pt x="207" y="26"/>
                  </a:cubicBezTo>
                  <a:cubicBezTo>
                    <a:pt x="191" y="11"/>
                    <a:pt x="191" y="11"/>
                    <a:pt x="191" y="11"/>
                  </a:cubicBezTo>
                  <a:cubicBezTo>
                    <a:pt x="170" y="0"/>
                    <a:pt x="170" y="0"/>
                    <a:pt x="170" y="0"/>
                  </a:cubicBezTo>
                  <a:lnTo>
                    <a:pt x="141" y="25"/>
                  </a:lnTo>
                  <a:close/>
                </a:path>
              </a:pathLst>
            </a:custGeom>
            <a:solidFill>
              <a:schemeClr val="bg1">
                <a:alpha val="39999"/>
              </a:schemeClr>
            </a:solidFill>
            <a:ln w="9525">
              <a:noFill/>
            </a:ln>
          </p:spPr>
          <p:txBody>
            <a:bodyPr/>
            <a:lstStyle/>
            <a:p>
              <a:endParaRPr lang="zh-CN" altLang="en-US" sz="2400"/>
            </a:p>
          </p:txBody>
        </p:sp>
        <p:sp>
          <p:nvSpPr>
            <p:cNvPr id="18460" name="Freeform 8"/>
            <p:cNvSpPr/>
            <p:nvPr/>
          </p:nvSpPr>
          <p:spPr>
            <a:xfrm>
              <a:off x="0" y="396424"/>
              <a:ext cx="1627505" cy="1202685"/>
            </a:xfrm>
            <a:custGeom>
              <a:avLst/>
              <a:gdLst>
                <a:gd name="txL" fmla="*/ 0 w 1721"/>
                <a:gd name="txT" fmla="*/ 0 h 1302"/>
                <a:gd name="txR" fmla="*/ 1721 w 1721"/>
                <a:gd name="txB" fmla="*/ 1302 h 1302"/>
              </a:gdLst>
              <a:ahLst/>
              <a:cxnLst>
                <a:cxn ang="0">
                  <a:pos x="1595352" y="557004"/>
                </a:cxn>
                <a:cxn ang="0">
                  <a:pos x="1527264" y="496962"/>
                </a:cxn>
                <a:cxn ang="0">
                  <a:pos x="1486600" y="448929"/>
                </a:cxn>
                <a:cxn ang="0">
                  <a:pos x="1296519" y="404590"/>
                </a:cxn>
                <a:cxn ang="0">
                  <a:pos x="1306922" y="218922"/>
                </a:cxn>
                <a:cxn ang="0">
                  <a:pos x="1171690" y="61889"/>
                </a:cxn>
                <a:cxn ang="0">
                  <a:pos x="1105493" y="17551"/>
                </a:cxn>
                <a:cxn ang="0">
                  <a:pos x="1000523" y="149643"/>
                </a:cxn>
                <a:cxn ang="0">
                  <a:pos x="769779" y="272498"/>
                </a:cxn>
                <a:cxn ang="0">
                  <a:pos x="727223" y="280811"/>
                </a:cxn>
                <a:cxn ang="0">
                  <a:pos x="590101" y="269727"/>
                </a:cxn>
                <a:cxn ang="0">
                  <a:pos x="609960" y="409208"/>
                </a:cxn>
                <a:cxn ang="0">
                  <a:pos x="584427" y="482182"/>
                </a:cxn>
                <a:cxn ang="0">
                  <a:pos x="564567" y="479411"/>
                </a:cxn>
                <a:cxn ang="0">
                  <a:pos x="504044" y="545919"/>
                </a:cxn>
                <a:cxn ang="0">
                  <a:pos x="410423" y="569936"/>
                </a:cxn>
                <a:cxn ang="0">
                  <a:pos x="228853" y="617969"/>
                </a:cxn>
                <a:cxn ang="0">
                  <a:pos x="131449" y="603190"/>
                </a:cxn>
                <a:cxn ang="0">
                  <a:pos x="82274" y="586563"/>
                </a:cxn>
                <a:cxn ang="0">
                  <a:pos x="11348" y="691867"/>
                </a:cxn>
                <a:cxn ang="0">
                  <a:pos x="66197" y="739901"/>
                </a:cxn>
                <a:cxn ang="0">
                  <a:pos x="51066" y="868298"/>
                </a:cxn>
                <a:cxn ang="0">
                  <a:pos x="52958" y="896010"/>
                </a:cxn>
                <a:cxn ang="0">
                  <a:pos x="150362" y="1017017"/>
                </a:cxn>
                <a:cxn ang="0">
                  <a:pos x="212777" y="1080754"/>
                </a:cxn>
                <a:cxn ang="0">
                  <a:pos x="261952" y="1195295"/>
                </a:cxn>
                <a:cxn ang="0">
                  <a:pos x="323421" y="1201761"/>
                </a:cxn>
                <a:cxn ang="0">
                  <a:pos x="361247" y="1136177"/>
                </a:cxn>
                <a:cxn ang="0">
                  <a:pos x="412314" y="1141719"/>
                </a:cxn>
                <a:cxn ang="0">
                  <a:pos x="574024" y="1134330"/>
                </a:cxn>
                <a:cxn ang="0">
                  <a:pos x="625091" y="1170355"/>
                </a:cxn>
                <a:cxn ang="0">
                  <a:pos x="710201" y="1169431"/>
                </a:cxn>
                <a:cxn ang="0">
                  <a:pos x="898390" y="1146338"/>
                </a:cxn>
                <a:cxn ang="0">
                  <a:pos x="1028893" y="1150957"/>
                </a:cxn>
                <a:cxn ang="0">
                  <a:pos x="1112113" y="1179592"/>
                </a:cxn>
                <a:cxn ang="0">
                  <a:pos x="1179256" y="1197143"/>
                </a:cxn>
                <a:cxn ang="0">
                  <a:pos x="1170744" y="1145414"/>
                </a:cxn>
                <a:cxn ang="0">
                  <a:pos x="1188712" y="1123245"/>
                </a:cxn>
                <a:cxn ang="0">
                  <a:pos x="1194386" y="1087220"/>
                </a:cxn>
                <a:cxn ang="0">
                  <a:pos x="1149940" y="1044729"/>
                </a:cxn>
                <a:cxn ang="0">
                  <a:pos x="1151831" y="1008704"/>
                </a:cxn>
                <a:cxn ang="0">
                  <a:pos x="1233159" y="966212"/>
                </a:cxn>
                <a:cxn ang="0">
                  <a:pos x="1315433" y="950509"/>
                </a:cxn>
                <a:cxn ang="0">
                  <a:pos x="1357042" y="914484"/>
                </a:cxn>
                <a:cxn ang="0">
                  <a:pos x="1358934" y="896010"/>
                </a:cxn>
                <a:cxn ang="0">
                  <a:pos x="1364608" y="836891"/>
                </a:cxn>
                <a:cxn ang="0">
                  <a:pos x="1458229" y="767612"/>
                </a:cxn>
                <a:cxn ang="0">
                  <a:pos x="1503622" y="736206"/>
                </a:cxn>
                <a:cxn ang="0">
                  <a:pos x="1584004" y="716808"/>
                </a:cxn>
                <a:cxn ang="0">
                  <a:pos x="1616157" y="686325"/>
                </a:cxn>
                <a:cxn ang="0">
                  <a:pos x="1625614" y="648452"/>
                </a:cxn>
              </a:cxnLst>
              <a:rect l="txL" t="txT" r="txR" b="txB"/>
              <a:pathLst>
                <a:path w="1721" h="1302">
                  <a:moveTo>
                    <a:pt x="1719" y="701"/>
                  </a:moveTo>
                  <a:cubicBezTo>
                    <a:pt x="1720" y="700"/>
                    <a:pt x="1720" y="700"/>
                    <a:pt x="1720" y="700"/>
                  </a:cubicBezTo>
                  <a:cubicBezTo>
                    <a:pt x="1721" y="700"/>
                    <a:pt x="1721" y="700"/>
                    <a:pt x="1721" y="700"/>
                  </a:cubicBezTo>
                  <a:cubicBezTo>
                    <a:pt x="1721" y="699"/>
                    <a:pt x="1721" y="699"/>
                    <a:pt x="1721" y="699"/>
                  </a:cubicBezTo>
                  <a:cubicBezTo>
                    <a:pt x="1687" y="603"/>
                    <a:pt x="1687" y="603"/>
                    <a:pt x="1687" y="603"/>
                  </a:cubicBezTo>
                  <a:cubicBezTo>
                    <a:pt x="1666" y="586"/>
                    <a:pt x="1666" y="586"/>
                    <a:pt x="1666" y="586"/>
                  </a:cubicBezTo>
                  <a:cubicBezTo>
                    <a:pt x="1666" y="584"/>
                    <a:pt x="1666" y="584"/>
                    <a:pt x="1666" y="584"/>
                  </a:cubicBezTo>
                  <a:cubicBezTo>
                    <a:pt x="1660" y="544"/>
                    <a:pt x="1660" y="544"/>
                    <a:pt x="1660" y="544"/>
                  </a:cubicBezTo>
                  <a:cubicBezTo>
                    <a:pt x="1616" y="538"/>
                    <a:pt x="1616" y="538"/>
                    <a:pt x="1616" y="538"/>
                  </a:cubicBezTo>
                  <a:cubicBezTo>
                    <a:pt x="1615" y="538"/>
                    <a:pt x="1615" y="538"/>
                    <a:pt x="1615" y="538"/>
                  </a:cubicBezTo>
                  <a:cubicBezTo>
                    <a:pt x="1613" y="538"/>
                    <a:pt x="1613" y="538"/>
                    <a:pt x="1613" y="538"/>
                  </a:cubicBezTo>
                  <a:cubicBezTo>
                    <a:pt x="1613" y="537"/>
                    <a:pt x="1613" y="537"/>
                    <a:pt x="1613" y="537"/>
                  </a:cubicBezTo>
                  <a:cubicBezTo>
                    <a:pt x="1612" y="535"/>
                    <a:pt x="1612" y="535"/>
                    <a:pt x="1612" y="535"/>
                  </a:cubicBezTo>
                  <a:cubicBezTo>
                    <a:pt x="1612" y="534"/>
                    <a:pt x="1612" y="534"/>
                    <a:pt x="1612" y="534"/>
                  </a:cubicBezTo>
                  <a:cubicBezTo>
                    <a:pt x="1607" y="519"/>
                    <a:pt x="1593" y="503"/>
                    <a:pt x="1572" y="486"/>
                  </a:cubicBezTo>
                  <a:cubicBezTo>
                    <a:pt x="1560" y="477"/>
                    <a:pt x="1549" y="471"/>
                    <a:pt x="1539" y="468"/>
                  </a:cubicBezTo>
                  <a:cubicBezTo>
                    <a:pt x="1532" y="464"/>
                    <a:pt x="1524" y="461"/>
                    <a:pt x="1519" y="457"/>
                  </a:cubicBezTo>
                  <a:cubicBezTo>
                    <a:pt x="1505" y="447"/>
                    <a:pt x="1458" y="440"/>
                    <a:pt x="1374" y="438"/>
                  </a:cubicBezTo>
                  <a:cubicBezTo>
                    <a:pt x="1371" y="438"/>
                    <a:pt x="1371" y="438"/>
                    <a:pt x="1371" y="438"/>
                  </a:cubicBezTo>
                  <a:cubicBezTo>
                    <a:pt x="1371" y="438"/>
                    <a:pt x="1371" y="438"/>
                    <a:pt x="1371" y="438"/>
                  </a:cubicBezTo>
                  <a:cubicBezTo>
                    <a:pt x="1362" y="423"/>
                    <a:pt x="1362" y="423"/>
                    <a:pt x="1362" y="423"/>
                  </a:cubicBezTo>
                  <a:cubicBezTo>
                    <a:pt x="1358" y="414"/>
                    <a:pt x="1354" y="405"/>
                    <a:pt x="1353" y="396"/>
                  </a:cubicBezTo>
                  <a:cubicBezTo>
                    <a:pt x="1353" y="384"/>
                    <a:pt x="1367" y="346"/>
                    <a:pt x="1397" y="284"/>
                  </a:cubicBezTo>
                  <a:cubicBezTo>
                    <a:pt x="1382" y="237"/>
                    <a:pt x="1382" y="237"/>
                    <a:pt x="1382" y="237"/>
                  </a:cubicBezTo>
                  <a:cubicBezTo>
                    <a:pt x="1382" y="237"/>
                    <a:pt x="1382" y="237"/>
                    <a:pt x="1382" y="237"/>
                  </a:cubicBezTo>
                  <a:cubicBezTo>
                    <a:pt x="1366" y="163"/>
                    <a:pt x="1366" y="163"/>
                    <a:pt x="1366" y="163"/>
                  </a:cubicBezTo>
                  <a:cubicBezTo>
                    <a:pt x="1364" y="153"/>
                    <a:pt x="1346" y="143"/>
                    <a:pt x="1314" y="134"/>
                  </a:cubicBezTo>
                  <a:cubicBezTo>
                    <a:pt x="1308" y="132"/>
                    <a:pt x="1302" y="130"/>
                    <a:pt x="1295" y="125"/>
                  </a:cubicBezTo>
                  <a:cubicBezTo>
                    <a:pt x="1284" y="120"/>
                    <a:pt x="1275" y="111"/>
                    <a:pt x="1271" y="99"/>
                  </a:cubicBezTo>
                  <a:cubicBezTo>
                    <a:pt x="1265" y="85"/>
                    <a:pt x="1254" y="74"/>
                    <a:pt x="1239" y="67"/>
                  </a:cubicBezTo>
                  <a:cubicBezTo>
                    <a:pt x="1238" y="66"/>
                    <a:pt x="1238" y="66"/>
                    <a:pt x="1238" y="66"/>
                  </a:cubicBezTo>
                  <a:cubicBezTo>
                    <a:pt x="1237" y="65"/>
                    <a:pt x="1237" y="65"/>
                    <a:pt x="1237" y="65"/>
                  </a:cubicBezTo>
                  <a:cubicBezTo>
                    <a:pt x="1225" y="0"/>
                    <a:pt x="1225" y="0"/>
                    <a:pt x="1225" y="0"/>
                  </a:cubicBezTo>
                  <a:cubicBezTo>
                    <a:pt x="1174" y="5"/>
                    <a:pt x="1174" y="5"/>
                    <a:pt x="1174" y="5"/>
                  </a:cubicBezTo>
                  <a:cubicBezTo>
                    <a:pt x="1169" y="19"/>
                    <a:pt x="1169" y="19"/>
                    <a:pt x="1169" y="19"/>
                  </a:cubicBezTo>
                  <a:cubicBezTo>
                    <a:pt x="1162" y="41"/>
                    <a:pt x="1156" y="52"/>
                    <a:pt x="1149" y="52"/>
                  </a:cubicBezTo>
                  <a:cubicBezTo>
                    <a:pt x="1116" y="62"/>
                    <a:pt x="1116" y="62"/>
                    <a:pt x="1116" y="62"/>
                  </a:cubicBezTo>
                  <a:cubicBezTo>
                    <a:pt x="1096" y="70"/>
                    <a:pt x="1083" y="78"/>
                    <a:pt x="1077" y="87"/>
                  </a:cubicBezTo>
                  <a:cubicBezTo>
                    <a:pt x="1074" y="92"/>
                    <a:pt x="1071" y="104"/>
                    <a:pt x="1068" y="121"/>
                  </a:cubicBezTo>
                  <a:cubicBezTo>
                    <a:pt x="1065" y="140"/>
                    <a:pt x="1062" y="154"/>
                    <a:pt x="1058" y="162"/>
                  </a:cubicBezTo>
                  <a:cubicBezTo>
                    <a:pt x="1052" y="176"/>
                    <a:pt x="1042" y="187"/>
                    <a:pt x="1027" y="192"/>
                  </a:cubicBezTo>
                  <a:cubicBezTo>
                    <a:pt x="1000" y="203"/>
                    <a:pt x="953" y="185"/>
                    <a:pt x="889" y="139"/>
                  </a:cubicBezTo>
                  <a:cubicBezTo>
                    <a:pt x="802" y="250"/>
                    <a:pt x="802" y="250"/>
                    <a:pt x="802" y="250"/>
                  </a:cubicBezTo>
                  <a:cubicBezTo>
                    <a:pt x="813" y="295"/>
                    <a:pt x="813" y="295"/>
                    <a:pt x="813" y="295"/>
                  </a:cubicBezTo>
                  <a:cubicBezTo>
                    <a:pt x="814" y="295"/>
                    <a:pt x="814" y="295"/>
                    <a:pt x="814" y="295"/>
                  </a:cubicBezTo>
                  <a:cubicBezTo>
                    <a:pt x="815" y="298"/>
                    <a:pt x="815" y="298"/>
                    <a:pt x="815" y="298"/>
                  </a:cubicBezTo>
                  <a:cubicBezTo>
                    <a:pt x="813" y="299"/>
                    <a:pt x="813" y="299"/>
                    <a:pt x="813" y="299"/>
                  </a:cubicBezTo>
                  <a:cubicBezTo>
                    <a:pt x="813" y="300"/>
                    <a:pt x="813" y="300"/>
                    <a:pt x="813" y="300"/>
                  </a:cubicBezTo>
                  <a:cubicBezTo>
                    <a:pt x="809" y="306"/>
                    <a:pt x="802" y="310"/>
                    <a:pt x="795" y="311"/>
                  </a:cubicBezTo>
                  <a:cubicBezTo>
                    <a:pt x="787" y="313"/>
                    <a:pt x="778" y="310"/>
                    <a:pt x="769" y="304"/>
                  </a:cubicBezTo>
                  <a:cubicBezTo>
                    <a:pt x="760" y="298"/>
                    <a:pt x="736" y="292"/>
                    <a:pt x="697" y="290"/>
                  </a:cubicBezTo>
                  <a:cubicBezTo>
                    <a:pt x="679" y="289"/>
                    <a:pt x="679" y="289"/>
                    <a:pt x="679" y="289"/>
                  </a:cubicBezTo>
                  <a:cubicBezTo>
                    <a:pt x="679" y="289"/>
                    <a:pt x="679" y="289"/>
                    <a:pt x="679" y="289"/>
                  </a:cubicBezTo>
                  <a:cubicBezTo>
                    <a:pt x="653" y="287"/>
                    <a:pt x="653" y="287"/>
                    <a:pt x="653" y="287"/>
                  </a:cubicBezTo>
                  <a:cubicBezTo>
                    <a:pt x="624" y="292"/>
                    <a:pt x="624" y="292"/>
                    <a:pt x="624" y="292"/>
                  </a:cubicBezTo>
                  <a:cubicBezTo>
                    <a:pt x="637" y="310"/>
                    <a:pt x="637" y="310"/>
                    <a:pt x="637" y="310"/>
                  </a:cubicBezTo>
                  <a:cubicBezTo>
                    <a:pt x="647" y="324"/>
                    <a:pt x="652" y="332"/>
                    <a:pt x="650" y="338"/>
                  </a:cubicBezTo>
                  <a:cubicBezTo>
                    <a:pt x="639" y="406"/>
                    <a:pt x="639" y="406"/>
                    <a:pt x="639" y="406"/>
                  </a:cubicBezTo>
                  <a:cubicBezTo>
                    <a:pt x="644" y="443"/>
                    <a:pt x="644" y="443"/>
                    <a:pt x="644" y="443"/>
                  </a:cubicBezTo>
                  <a:cubicBezTo>
                    <a:pt x="645" y="443"/>
                    <a:pt x="645" y="443"/>
                    <a:pt x="645" y="443"/>
                  </a:cubicBezTo>
                  <a:cubicBezTo>
                    <a:pt x="645" y="444"/>
                    <a:pt x="645" y="444"/>
                    <a:pt x="645" y="444"/>
                  </a:cubicBezTo>
                  <a:cubicBezTo>
                    <a:pt x="644" y="445"/>
                    <a:pt x="644" y="445"/>
                    <a:pt x="644" y="445"/>
                  </a:cubicBezTo>
                  <a:cubicBezTo>
                    <a:pt x="644" y="445"/>
                    <a:pt x="644" y="445"/>
                    <a:pt x="644" y="445"/>
                  </a:cubicBezTo>
                  <a:cubicBezTo>
                    <a:pt x="623" y="514"/>
                    <a:pt x="623" y="514"/>
                    <a:pt x="623" y="514"/>
                  </a:cubicBezTo>
                  <a:cubicBezTo>
                    <a:pt x="622" y="520"/>
                    <a:pt x="620" y="523"/>
                    <a:pt x="618" y="522"/>
                  </a:cubicBezTo>
                  <a:cubicBezTo>
                    <a:pt x="616" y="522"/>
                    <a:pt x="616" y="522"/>
                    <a:pt x="616" y="522"/>
                  </a:cubicBezTo>
                  <a:cubicBezTo>
                    <a:pt x="616" y="521"/>
                    <a:pt x="616" y="521"/>
                    <a:pt x="616" y="521"/>
                  </a:cubicBezTo>
                  <a:cubicBezTo>
                    <a:pt x="612" y="515"/>
                    <a:pt x="612" y="515"/>
                    <a:pt x="612" y="515"/>
                  </a:cubicBezTo>
                  <a:cubicBezTo>
                    <a:pt x="608" y="506"/>
                    <a:pt x="606" y="503"/>
                    <a:pt x="603" y="504"/>
                  </a:cubicBezTo>
                  <a:cubicBezTo>
                    <a:pt x="601" y="505"/>
                    <a:pt x="598" y="510"/>
                    <a:pt x="597" y="519"/>
                  </a:cubicBezTo>
                  <a:cubicBezTo>
                    <a:pt x="592" y="538"/>
                    <a:pt x="581" y="554"/>
                    <a:pt x="563" y="571"/>
                  </a:cubicBezTo>
                  <a:cubicBezTo>
                    <a:pt x="544" y="586"/>
                    <a:pt x="544" y="586"/>
                    <a:pt x="544" y="586"/>
                  </a:cubicBezTo>
                  <a:cubicBezTo>
                    <a:pt x="534" y="591"/>
                    <a:pt x="534" y="591"/>
                    <a:pt x="534" y="591"/>
                  </a:cubicBezTo>
                  <a:cubicBezTo>
                    <a:pt x="534" y="591"/>
                    <a:pt x="534" y="591"/>
                    <a:pt x="534" y="591"/>
                  </a:cubicBezTo>
                  <a:cubicBezTo>
                    <a:pt x="533" y="591"/>
                    <a:pt x="533" y="591"/>
                    <a:pt x="533" y="591"/>
                  </a:cubicBezTo>
                  <a:cubicBezTo>
                    <a:pt x="465" y="592"/>
                    <a:pt x="465" y="592"/>
                    <a:pt x="465" y="592"/>
                  </a:cubicBezTo>
                  <a:cubicBezTo>
                    <a:pt x="438" y="617"/>
                    <a:pt x="438" y="617"/>
                    <a:pt x="438" y="617"/>
                  </a:cubicBezTo>
                  <a:cubicBezTo>
                    <a:pt x="437" y="617"/>
                    <a:pt x="437" y="617"/>
                    <a:pt x="437" y="617"/>
                  </a:cubicBezTo>
                  <a:cubicBezTo>
                    <a:pt x="435" y="617"/>
                    <a:pt x="435" y="617"/>
                    <a:pt x="435" y="617"/>
                  </a:cubicBezTo>
                  <a:cubicBezTo>
                    <a:pt x="434" y="617"/>
                    <a:pt x="434" y="617"/>
                    <a:pt x="434" y="617"/>
                  </a:cubicBezTo>
                  <a:cubicBezTo>
                    <a:pt x="361" y="607"/>
                    <a:pt x="361" y="607"/>
                    <a:pt x="361" y="607"/>
                  </a:cubicBezTo>
                  <a:cubicBezTo>
                    <a:pt x="350" y="619"/>
                    <a:pt x="338" y="624"/>
                    <a:pt x="326" y="622"/>
                  </a:cubicBezTo>
                  <a:cubicBezTo>
                    <a:pt x="316" y="618"/>
                    <a:pt x="298" y="623"/>
                    <a:pt x="273" y="632"/>
                  </a:cubicBezTo>
                  <a:cubicBezTo>
                    <a:pt x="243" y="667"/>
                    <a:pt x="243" y="667"/>
                    <a:pt x="243" y="667"/>
                  </a:cubicBezTo>
                  <a:cubicBezTo>
                    <a:pt x="242" y="669"/>
                    <a:pt x="242" y="669"/>
                    <a:pt x="242" y="669"/>
                  </a:cubicBezTo>
                  <a:cubicBezTo>
                    <a:pt x="196" y="670"/>
                    <a:pt x="196" y="670"/>
                    <a:pt x="196" y="670"/>
                  </a:cubicBezTo>
                  <a:cubicBezTo>
                    <a:pt x="196" y="631"/>
                    <a:pt x="196" y="631"/>
                    <a:pt x="196" y="631"/>
                  </a:cubicBezTo>
                  <a:cubicBezTo>
                    <a:pt x="166" y="631"/>
                    <a:pt x="166" y="631"/>
                    <a:pt x="166" y="631"/>
                  </a:cubicBezTo>
                  <a:cubicBezTo>
                    <a:pt x="161" y="648"/>
                    <a:pt x="161" y="648"/>
                    <a:pt x="161" y="648"/>
                  </a:cubicBezTo>
                  <a:cubicBezTo>
                    <a:pt x="139" y="653"/>
                    <a:pt x="139" y="653"/>
                    <a:pt x="139" y="653"/>
                  </a:cubicBezTo>
                  <a:cubicBezTo>
                    <a:pt x="136" y="653"/>
                    <a:pt x="136" y="653"/>
                    <a:pt x="136" y="653"/>
                  </a:cubicBezTo>
                  <a:cubicBezTo>
                    <a:pt x="136" y="653"/>
                    <a:pt x="136" y="653"/>
                    <a:pt x="136" y="653"/>
                  </a:cubicBezTo>
                  <a:cubicBezTo>
                    <a:pt x="135" y="652"/>
                    <a:pt x="135" y="652"/>
                    <a:pt x="135" y="652"/>
                  </a:cubicBezTo>
                  <a:cubicBezTo>
                    <a:pt x="134" y="652"/>
                    <a:pt x="134" y="652"/>
                    <a:pt x="134" y="652"/>
                  </a:cubicBezTo>
                  <a:cubicBezTo>
                    <a:pt x="121" y="644"/>
                    <a:pt x="104" y="637"/>
                    <a:pt x="87" y="635"/>
                  </a:cubicBezTo>
                  <a:cubicBezTo>
                    <a:pt x="77" y="634"/>
                    <a:pt x="66" y="641"/>
                    <a:pt x="49" y="655"/>
                  </a:cubicBezTo>
                  <a:cubicBezTo>
                    <a:pt x="31" y="670"/>
                    <a:pt x="18" y="684"/>
                    <a:pt x="12" y="696"/>
                  </a:cubicBezTo>
                  <a:cubicBezTo>
                    <a:pt x="15" y="699"/>
                    <a:pt x="17" y="703"/>
                    <a:pt x="17" y="709"/>
                  </a:cubicBezTo>
                  <a:cubicBezTo>
                    <a:pt x="19" y="717"/>
                    <a:pt x="20" y="723"/>
                    <a:pt x="20" y="731"/>
                  </a:cubicBezTo>
                  <a:cubicBezTo>
                    <a:pt x="19" y="740"/>
                    <a:pt x="16" y="745"/>
                    <a:pt x="12" y="749"/>
                  </a:cubicBezTo>
                  <a:cubicBezTo>
                    <a:pt x="7" y="752"/>
                    <a:pt x="4" y="762"/>
                    <a:pt x="0" y="779"/>
                  </a:cubicBezTo>
                  <a:cubicBezTo>
                    <a:pt x="17" y="790"/>
                    <a:pt x="17" y="790"/>
                    <a:pt x="17" y="790"/>
                  </a:cubicBezTo>
                  <a:cubicBezTo>
                    <a:pt x="40" y="766"/>
                    <a:pt x="40" y="766"/>
                    <a:pt x="40" y="766"/>
                  </a:cubicBezTo>
                  <a:cubicBezTo>
                    <a:pt x="70" y="799"/>
                    <a:pt x="70" y="799"/>
                    <a:pt x="70" y="799"/>
                  </a:cubicBezTo>
                  <a:cubicBezTo>
                    <a:pt x="70" y="801"/>
                    <a:pt x="70" y="801"/>
                    <a:pt x="70" y="801"/>
                  </a:cubicBezTo>
                  <a:cubicBezTo>
                    <a:pt x="76" y="859"/>
                    <a:pt x="76" y="859"/>
                    <a:pt x="76" y="859"/>
                  </a:cubicBezTo>
                  <a:cubicBezTo>
                    <a:pt x="76" y="860"/>
                    <a:pt x="76" y="860"/>
                    <a:pt x="76" y="860"/>
                  </a:cubicBezTo>
                  <a:cubicBezTo>
                    <a:pt x="75" y="860"/>
                    <a:pt x="75" y="860"/>
                    <a:pt x="75" y="860"/>
                  </a:cubicBezTo>
                  <a:cubicBezTo>
                    <a:pt x="58" y="940"/>
                    <a:pt x="58" y="940"/>
                    <a:pt x="58" y="940"/>
                  </a:cubicBezTo>
                  <a:cubicBezTo>
                    <a:pt x="54" y="940"/>
                    <a:pt x="54" y="940"/>
                    <a:pt x="54" y="940"/>
                  </a:cubicBezTo>
                  <a:cubicBezTo>
                    <a:pt x="30" y="940"/>
                    <a:pt x="14" y="941"/>
                    <a:pt x="8" y="946"/>
                  </a:cubicBezTo>
                  <a:cubicBezTo>
                    <a:pt x="9" y="951"/>
                    <a:pt x="19" y="959"/>
                    <a:pt x="37" y="971"/>
                  </a:cubicBezTo>
                  <a:cubicBezTo>
                    <a:pt x="52" y="969"/>
                    <a:pt x="52" y="969"/>
                    <a:pt x="52" y="969"/>
                  </a:cubicBezTo>
                  <a:cubicBezTo>
                    <a:pt x="55" y="969"/>
                    <a:pt x="55" y="969"/>
                    <a:pt x="55" y="969"/>
                  </a:cubicBezTo>
                  <a:cubicBezTo>
                    <a:pt x="56" y="970"/>
                    <a:pt x="56" y="970"/>
                    <a:pt x="56" y="970"/>
                  </a:cubicBezTo>
                  <a:cubicBezTo>
                    <a:pt x="91" y="1004"/>
                    <a:pt x="91" y="1004"/>
                    <a:pt x="91" y="1004"/>
                  </a:cubicBezTo>
                  <a:cubicBezTo>
                    <a:pt x="105" y="1015"/>
                    <a:pt x="104" y="1035"/>
                    <a:pt x="86" y="1065"/>
                  </a:cubicBezTo>
                  <a:cubicBezTo>
                    <a:pt x="91" y="1098"/>
                    <a:pt x="91" y="1098"/>
                    <a:pt x="91" y="1098"/>
                  </a:cubicBezTo>
                  <a:cubicBezTo>
                    <a:pt x="105" y="1101"/>
                    <a:pt x="105" y="1101"/>
                    <a:pt x="105" y="1101"/>
                  </a:cubicBezTo>
                  <a:cubicBezTo>
                    <a:pt x="159" y="1101"/>
                    <a:pt x="159" y="1101"/>
                    <a:pt x="159" y="1101"/>
                  </a:cubicBezTo>
                  <a:cubicBezTo>
                    <a:pt x="131" y="1126"/>
                    <a:pt x="131" y="1126"/>
                    <a:pt x="131" y="1126"/>
                  </a:cubicBezTo>
                  <a:cubicBezTo>
                    <a:pt x="147" y="1134"/>
                    <a:pt x="147" y="1134"/>
                    <a:pt x="147" y="1134"/>
                  </a:cubicBezTo>
                  <a:cubicBezTo>
                    <a:pt x="147" y="1134"/>
                    <a:pt x="147" y="1134"/>
                    <a:pt x="147" y="1134"/>
                  </a:cubicBezTo>
                  <a:cubicBezTo>
                    <a:pt x="168" y="1146"/>
                    <a:pt x="168" y="1146"/>
                    <a:pt x="168" y="1146"/>
                  </a:cubicBezTo>
                  <a:cubicBezTo>
                    <a:pt x="225" y="1170"/>
                    <a:pt x="225" y="1170"/>
                    <a:pt x="225" y="1170"/>
                  </a:cubicBezTo>
                  <a:cubicBezTo>
                    <a:pt x="226" y="1171"/>
                    <a:pt x="226" y="1171"/>
                    <a:pt x="226" y="1171"/>
                  </a:cubicBezTo>
                  <a:cubicBezTo>
                    <a:pt x="228" y="1171"/>
                    <a:pt x="228" y="1171"/>
                    <a:pt x="228" y="1171"/>
                  </a:cubicBezTo>
                  <a:cubicBezTo>
                    <a:pt x="234" y="1258"/>
                    <a:pt x="234" y="1258"/>
                    <a:pt x="234" y="1258"/>
                  </a:cubicBezTo>
                  <a:cubicBezTo>
                    <a:pt x="235" y="1275"/>
                    <a:pt x="247" y="1287"/>
                    <a:pt x="273" y="1296"/>
                  </a:cubicBezTo>
                  <a:cubicBezTo>
                    <a:pt x="277" y="1294"/>
                    <a:pt x="277" y="1294"/>
                    <a:pt x="277" y="1294"/>
                  </a:cubicBezTo>
                  <a:cubicBezTo>
                    <a:pt x="278" y="1294"/>
                    <a:pt x="278" y="1294"/>
                    <a:pt x="278" y="1294"/>
                  </a:cubicBezTo>
                  <a:cubicBezTo>
                    <a:pt x="279" y="1294"/>
                    <a:pt x="279" y="1294"/>
                    <a:pt x="279" y="1294"/>
                  </a:cubicBezTo>
                  <a:cubicBezTo>
                    <a:pt x="338" y="1302"/>
                    <a:pt x="338" y="1302"/>
                    <a:pt x="338" y="1302"/>
                  </a:cubicBezTo>
                  <a:cubicBezTo>
                    <a:pt x="342" y="1302"/>
                    <a:pt x="342" y="1302"/>
                    <a:pt x="342" y="1302"/>
                  </a:cubicBezTo>
                  <a:cubicBezTo>
                    <a:pt x="342" y="1301"/>
                    <a:pt x="342" y="1301"/>
                    <a:pt x="342" y="1301"/>
                  </a:cubicBezTo>
                  <a:cubicBezTo>
                    <a:pt x="343" y="1299"/>
                    <a:pt x="343" y="1299"/>
                    <a:pt x="343" y="1299"/>
                  </a:cubicBezTo>
                  <a:cubicBezTo>
                    <a:pt x="350" y="1287"/>
                    <a:pt x="354" y="1279"/>
                    <a:pt x="354" y="1277"/>
                  </a:cubicBezTo>
                  <a:cubicBezTo>
                    <a:pt x="354" y="1275"/>
                    <a:pt x="354" y="1275"/>
                    <a:pt x="354" y="1275"/>
                  </a:cubicBezTo>
                  <a:cubicBezTo>
                    <a:pt x="353" y="1265"/>
                    <a:pt x="357" y="1257"/>
                    <a:pt x="366" y="1251"/>
                  </a:cubicBezTo>
                  <a:cubicBezTo>
                    <a:pt x="374" y="1244"/>
                    <a:pt x="379" y="1238"/>
                    <a:pt x="382" y="1230"/>
                  </a:cubicBezTo>
                  <a:cubicBezTo>
                    <a:pt x="383" y="1229"/>
                    <a:pt x="383" y="1229"/>
                    <a:pt x="383" y="1229"/>
                  </a:cubicBezTo>
                  <a:cubicBezTo>
                    <a:pt x="387" y="1221"/>
                    <a:pt x="397" y="1219"/>
                    <a:pt x="415" y="1224"/>
                  </a:cubicBezTo>
                  <a:cubicBezTo>
                    <a:pt x="416" y="1224"/>
                    <a:pt x="416" y="1224"/>
                    <a:pt x="416" y="1224"/>
                  </a:cubicBezTo>
                  <a:cubicBezTo>
                    <a:pt x="416" y="1224"/>
                    <a:pt x="416" y="1224"/>
                    <a:pt x="416" y="1224"/>
                  </a:cubicBezTo>
                  <a:cubicBezTo>
                    <a:pt x="436" y="1236"/>
                    <a:pt x="436" y="1236"/>
                    <a:pt x="436" y="1236"/>
                  </a:cubicBezTo>
                  <a:cubicBezTo>
                    <a:pt x="503" y="1248"/>
                    <a:pt x="503" y="1248"/>
                    <a:pt x="503" y="1248"/>
                  </a:cubicBezTo>
                  <a:cubicBezTo>
                    <a:pt x="544" y="1245"/>
                    <a:pt x="544" y="1245"/>
                    <a:pt x="544" y="1245"/>
                  </a:cubicBezTo>
                  <a:cubicBezTo>
                    <a:pt x="573" y="1233"/>
                    <a:pt x="573" y="1233"/>
                    <a:pt x="573" y="1233"/>
                  </a:cubicBezTo>
                  <a:cubicBezTo>
                    <a:pt x="579" y="1225"/>
                    <a:pt x="583" y="1222"/>
                    <a:pt x="586" y="1220"/>
                  </a:cubicBezTo>
                  <a:cubicBezTo>
                    <a:pt x="591" y="1219"/>
                    <a:pt x="599" y="1221"/>
                    <a:pt x="607" y="1228"/>
                  </a:cubicBezTo>
                  <a:cubicBezTo>
                    <a:pt x="611" y="1230"/>
                    <a:pt x="611" y="1230"/>
                    <a:pt x="611" y="1230"/>
                  </a:cubicBezTo>
                  <a:cubicBezTo>
                    <a:pt x="616" y="1234"/>
                    <a:pt x="619" y="1240"/>
                    <a:pt x="623" y="1252"/>
                  </a:cubicBezTo>
                  <a:cubicBezTo>
                    <a:pt x="644" y="1267"/>
                    <a:pt x="644" y="1267"/>
                    <a:pt x="644" y="1267"/>
                  </a:cubicBezTo>
                  <a:cubicBezTo>
                    <a:pt x="660" y="1267"/>
                    <a:pt x="660" y="1267"/>
                    <a:pt x="660" y="1267"/>
                  </a:cubicBezTo>
                  <a:cubicBezTo>
                    <a:pt x="661" y="1267"/>
                    <a:pt x="661" y="1267"/>
                    <a:pt x="661" y="1267"/>
                  </a:cubicBezTo>
                  <a:cubicBezTo>
                    <a:pt x="663" y="1267"/>
                    <a:pt x="663" y="1267"/>
                    <a:pt x="663" y="1267"/>
                  </a:cubicBezTo>
                  <a:cubicBezTo>
                    <a:pt x="664" y="1267"/>
                    <a:pt x="664" y="1267"/>
                    <a:pt x="664" y="1267"/>
                  </a:cubicBezTo>
                  <a:cubicBezTo>
                    <a:pt x="686" y="1277"/>
                    <a:pt x="686" y="1277"/>
                    <a:pt x="686" y="1277"/>
                  </a:cubicBezTo>
                  <a:cubicBezTo>
                    <a:pt x="728" y="1274"/>
                    <a:pt x="728" y="1274"/>
                    <a:pt x="728" y="1274"/>
                  </a:cubicBezTo>
                  <a:cubicBezTo>
                    <a:pt x="751" y="1266"/>
                    <a:pt x="751" y="1266"/>
                    <a:pt x="751" y="1266"/>
                  </a:cubicBezTo>
                  <a:cubicBezTo>
                    <a:pt x="811" y="1272"/>
                    <a:pt x="811" y="1272"/>
                    <a:pt x="811" y="1272"/>
                  </a:cubicBezTo>
                  <a:cubicBezTo>
                    <a:pt x="837" y="1264"/>
                    <a:pt x="837" y="1264"/>
                    <a:pt x="837" y="1264"/>
                  </a:cubicBezTo>
                  <a:cubicBezTo>
                    <a:pt x="868" y="1252"/>
                    <a:pt x="868" y="1252"/>
                    <a:pt x="868" y="1252"/>
                  </a:cubicBezTo>
                  <a:cubicBezTo>
                    <a:pt x="874" y="1247"/>
                    <a:pt x="882" y="1244"/>
                    <a:pt x="892" y="1241"/>
                  </a:cubicBezTo>
                  <a:cubicBezTo>
                    <a:pt x="950" y="1241"/>
                    <a:pt x="950" y="1241"/>
                    <a:pt x="950" y="1241"/>
                  </a:cubicBezTo>
                  <a:cubicBezTo>
                    <a:pt x="971" y="1234"/>
                    <a:pt x="971" y="1234"/>
                    <a:pt x="971" y="1234"/>
                  </a:cubicBezTo>
                  <a:cubicBezTo>
                    <a:pt x="980" y="1228"/>
                    <a:pt x="987" y="1225"/>
                    <a:pt x="993" y="1225"/>
                  </a:cubicBezTo>
                  <a:cubicBezTo>
                    <a:pt x="1027" y="1225"/>
                    <a:pt x="1027" y="1225"/>
                    <a:pt x="1027" y="1225"/>
                  </a:cubicBezTo>
                  <a:cubicBezTo>
                    <a:pt x="1043" y="1237"/>
                    <a:pt x="1043" y="1237"/>
                    <a:pt x="1043" y="1237"/>
                  </a:cubicBezTo>
                  <a:cubicBezTo>
                    <a:pt x="1088" y="1246"/>
                    <a:pt x="1088" y="1246"/>
                    <a:pt x="1088" y="1246"/>
                  </a:cubicBezTo>
                  <a:cubicBezTo>
                    <a:pt x="1095" y="1246"/>
                    <a:pt x="1101" y="1252"/>
                    <a:pt x="1112" y="1261"/>
                  </a:cubicBezTo>
                  <a:cubicBezTo>
                    <a:pt x="1131" y="1274"/>
                    <a:pt x="1131" y="1274"/>
                    <a:pt x="1131" y="1274"/>
                  </a:cubicBezTo>
                  <a:cubicBezTo>
                    <a:pt x="1133" y="1276"/>
                    <a:pt x="1133" y="1276"/>
                    <a:pt x="1133" y="1276"/>
                  </a:cubicBezTo>
                  <a:cubicBezTo>
                    <a:pt x="1176" y="1277"/>
                    <a:pt x="1176" y="1277"/>
                    <a:pt x="1176" y="1277"/>
                  </a:cubicBezTo>
                  <a:cubicBezTo>
                    <a:pt x="1176" y="1277"/>
                    <a:pt x="1176" y="1277"/>
                    <a:pt x="1176" y="1277"/>
                  </a:cubicBezTo>
                  <a:cubicBezTo>
                    <a:pt x="1177" y="1277"/>
                    <a:pt x="1177" y="1277"/>
                    <a:pt x="1177" y="1277"/>
                  </a:cubicBezTo>
                  <a:cubicBezTo>
                    <a:pt x="1197" y="1287"/>
                    <a:pt x="1197" y="1287"/>
                    <a:pt x="1197" y="1287"/>
                  </a:cubicBezTo>
                  <a:cubicBezTo>
                    <a:pt x="1224" y="1293"/>
                    <a:pt x="1224" y="1293"/>
                    <a:pt x="1224" y="1293"/>
                  </a:cubicBezTo>
                  <a:cubicBezTo>
                    <a:pt x="1225" y="1293"/>
                    <a:pt x="1225" y="1293"/>
                    <a:pt x="1225" y="1293"/>
                  </a:cubicBezTo>
                  <a:cubicBezTo>
                    <a:pt x="1247" y="1296"/>
                    <a:pt x="1247" y="1296"/>
                    <a:pt x="1247" y="1296"/>
                  </a:cubicBezTo>
                  <a:cubicBezTo>
                    <a:pt x="1253" y="1283"/>
                    <a:pt x="1253" y="1283"/>
                    <a:pt x="1253" y="1283"/>
                  </a:cubicBezTo>
                  <a:cubicBezTo>
                    <a:pt x="1244" y="1262"/>
                    <a:pt x="1244" y="1262"/>
                    <a:pt x="1244" y="1262"/>
                  </a:cubicBezTo>
                  <a:cubicBezTo>
                    <a:pt x="1239" y="1241"/>
                    <a:pt x="1239" y="1241"/>
                    <a:pt x="1239" y="1241"/>
                  </a:cubicBezTo>
                  <a:cubicBezTo>
                    <a:pt x="1239" y="1240"/>
                    <a:pt x="1239" y="1240"/>
                    <a:pt x="1239" y="1240"/>
                  </a:cubicBezTo>
                  <a:cubicBezTo>
                    <a:pt x="1238" y="1240"/>
                    <a:pt x="1238" y="1240"/>
                    <a:pt x="1238" y="1240"/>
                  </a:cubicBezTo>
                  <a:cubicBezTo>
                    <a:pt x="1242" y="1237"/>
                    <a:pt x="1242" y="1237"/>
                    <a:pt x="1242" y="1237"/>
                  </a:cubicBezTo>
                  <a:cubicBezTo>
                    <a:pt x="1256" y="1217"/>
                    <a:pt x="1256" y="1217"/>
                    <a:pt x="1256" y="1217"/>
                  </a:cubicBezTo>
                  <a:cubicBezTo>
                    <a:pt x="1256" y="1216"/>
                    <a:pt x="1256" y="1216"/>
                    <a:pt x="1256" y="1216"/>
                  </a:cubicBezTo>
                  <a:cubicBezTo>
                    <a:pt x="1256" y="1216"/>
                    <a:pt x="1256" y="1216"/>
                    <a:pt x="1256" y="1216"/>
                  </a:cubicBezTo>
                  <a:cubicBezTo>
                    <a:pt x="1257" y="1216"/>
                    <a:pt x="1257" y="1216"/>
                    <a:pt x="1257" y="1216"/>
                  </a:cubicBezTo>
                  <a:cubicBezTo>
                    <a:pt x="1257" y="1215"/>
                    <a:pt x="1257" y="1215"/>
                    <a:pt x="1257" y="1215"/>
                  </a:cubicBezTo>
                  <a:cubicBezTo>
                    <a:pt x="1272" y="1204"/>
                    <a:pt x="1272" y="1204"/>
                    <a:pt x="1272" y="1204"/>
                  </a:cubicBezTo>
                  <a:cubicBezTo>
                    <a:pt x="1272" y="1204"/>
                    <a:pt x="1272" y="1204"/>
                    <a:pt x="1272" y="1204"/>
                  </a:cubicBezTo>
                  <a:cubicBezTo>
                    <a:pt x="1269" y="1198"/>
                    <a:pt x="1269" y="1198"/>
                    <a:pt x="1269" y="1198"/>
                  </a:cubicBezTo>
                  <a:cubicBezTo>
                    <a:pt x="1263" y="1177"/>
                    <a:pt x="1263" y="1177"/>
                    <a:pt x="1263" y="1177"/>
                  </a:cubicBezTo>
                  <a:cubicBezTo>
                    <a:pt x="1263" y="1174"/>
                    <a:pt x="1259" y="1171"/>
                    <a:pt x="1253" y="1167"/>
                  </a:cubicBezTo>
                  <a:cubicBezTo>
                    <a:pt x="1253" y="1167"/>
                    <a:pt x="1253" y="1167"/>
                    <a:pt x="1253" y="1167"/>
                  </a:cubicBezTo>
                  <a:cubicBezTo>
                    <a:pt x="1237" y="1150"/>
                    <a:pt x="1237" y="1150"/>
                    <a:pt x="1237" y="1150"/>
                  </a:cubicBezTo>
                  <a:cubicBezTo>
                    <a:pt x="1217" y="1133"/>
                    <a:pt x="1217" y="1133"/>
                    <a:pt x="1217" y="1133"/>
                  </a:cubicBezTo>
                  <a:cubicBezTo>
                    <a:pt x="1216" y="1131"/>
                    <a:pt x="1216" y="1131"/>
                    <a:pt x="1216" y="1131"/>
                  </a:cubicBezTo>
                  <a:cubicBezTo>
                    <a:pt x="1214" y="1130"/>
                    <a:pt x="1214" y="1130"/>
                    <a:pt x="1214" y="1130"/>
                  </a:cubicBezTo>
                  <a:cubicBezTo>
                    <a:pt x="1215" y="1129"/>
                    <a:pt x="1215" y="1129"/>
                    <a:pt x="1215" y="1129"/>
                  </a:cubicBezTo>
                  <a:cubicBezTo>
                    <a:pt x="1215" y="1127"/>
                    <a:pt x="1215" y="1127"/>
                    <a:pt x="1215" y="1127"/>
                  </a:cubicBezTo>
                  <a:cubicBezTo>
                    <a:pt x="1218" y="1107"/>
                    <a:pt x="1218" y="1107"/>
                    <a:pt x="1218" y="1107"/>
                  </a:cubicBezTo>
                  <a:cubicBezTo>
                    <a:pt x="1218" y="1092"/>
                    <a:pt x="1218" y="1092"/>
                    <a:pt x="1218" y="1092"/>
                  </a:cubicBezTo>
                  <a:cubicBezTo>
                    <a:pt x="1209" y="1067"/>
                    <a:pt x="1209" y="1067"/>
                    <a:pt x="1209" y="1067"/>
                  </a:cubicBezTo>
                  <a:cubicBezTo>
                    <a:pt x="1233" y="1062"/>
                    <a:pt x="1233" y="1062"/>
                    <a:pt x="1233" y="1062"/>
                  </a:cubicBezTo>
                  <a:cubicBezTo>
                    <a:pt x="1245" y="1050"/>
                    <a:pt x="1245" y="1050"/>
                    <a:pt x="1245" y="1050"/>
                  </a:cubicBezTo>
                  <a:cubicBezTo>
                    <a:pt x="1274" y="1050"/>
                    <a:pt x="1274" y="1050"/>
                    <a:pt x="1274" y="1050"/>
                  </a:cubicBezTo>
                  <a:cubicBezTo>
                    <a:pt x="1304" y="1046"/>
                    <a:pt x="1304" y="1046"/>
                    <a:pt x="1304" y="1046"/>
                  </a:cubicBezTo>
                  <a:cubicBezTo>
                    <a:pt x="1305" y="1046"/>
                    <a:pt x="1305" y="1046"/>
                    <a:pt x="1305" y="1046"/>
                  </a:cubicBezTo>
                  <a:cubicBezTo>
                    <a:pt x="1325" y="1048"/>
                    <a:pt x="1325" y="1048"/>
                    <a:pt x="1325" y="1048"/>
                  </a:cubicBezTo>
                  <a:cubicBezTo>
                    <a:pt x="1348" y="1039"/>
                    <a:pt x="1348" y="1039"/>
                    <a:pt x="1348" y="1039"/>
                  </a:cubicBezTo>
                  <a:cubicBezTo>
                    <a:pt x="1374" y="1036"/>
                    <a:pt x="1374" y="1036"/>
                    <a:pt x="1374" y="1036"/>
                  </a:cubicBezTo>
                  <a:cubicBezTo>
                    <a:pt x="1391" y="1029"/>
                    <a:pt x="1391" y="1029"/>
                    <a:pt x="1391" y="1029"/>
                  </a:cubicBezTo>
                  <a:cubicBezTo>
                    <a:pt x="1392" y="1029"/>
                    <a:pt x="1392" y="1029"/>
                    <a:pt x="1392" y="1029"/>
                  </a:cubicBezTo>
                  <a:cubicBezTo>
                    <a:pt x="1438" y="1020"/>
                    <a:pt x="1438" y="1020"/>
                    <a:pt x="1438" y="1020"/>
                  </a:cubicBezTo>
                  <a:cubicBezTo>
                    <a:pt x="1445" y="1013"/>
                    <a:pt x="1445" y="1013"/>
                    <a:pt x="1445" y="1013"/>
                  </a:cubicBezTo>
                  <a:cubicBezTo>
                    <a:pt x="1443" y="1005"/>
                    <a:pt x="1443" y="1005"/>
                    <a:pt x="1443" y="1005"/>
                  </a:cubicBezTo>
                  <a:cubicBezTo>
                    <a:pt x="1435" y="990"/>
                    <a:pt x="1435" y="990"/>
                    <a:pt x="1435" y="990"/>
                  </a:cubicBezTo>
                  <a:cubicBezTo>
                    <a:pt x="1435" y="989"/>
                    <a:pt x="1435" y="989"/>
                    <a:pt x="1435" y="989"/>
                  </a:cubicBezTo>
                  <a:cubicBezTo>
                    <a:pt x="1434" y="988"/>
                    <a:pt x="1434" y="988"/>
                    <a:pt x="1434" y="988"/>
                  </a:cubicBezTo>
                  <a:cubicBezTo>
                    <a:pt x="1434" y="987"/>
                    <a:pt x="1434" y="987"/>
                    <a:pt x="1434" y="987"/>
                  </a:cubicBezTo>
                  <a:cubicBezTo>
                    <a:pt x="1436" y="971"/>
                    <a:pt x="1436" y="971"/>
                    <a:pt x="1436" y="971"/>
                  </a:cubicBezTo>
                  <a:cubicBezTo>
                    <a:pt x="1437" y="970"/>
                    <a:pt x="1437" y="970"/>
                    <a:pt x="1437" y="970"/>
                  </a:cubicBezTo>
                  <a:cubicBezTo>
                    <a:pt x="1437" y="948"/>
                    <a:pt x="1437" y="948"/>
                    <a:pt x="1437" y="948"/>
                  </a:cubicBezTo>
                  <a:cubicBezTo>
                    <a:pt x="1433" y="929"/>
                    <a:pt x="1433" y="929"/>
                    <a:pt x="1433" y="929"/>
                  </a:cubicBezTo>
                  <a:cubicBezTo>
                    <a:pt x="1433" y="929"/>
                    <a:pt x="1433" y="929"/>
                    <a:pt x="1433" y="929"/>
                  </a:cubicBezTo>
                  <a:cubicBezTo>
                    <a:pt x="1433" y="928"/>
                    <a:pt x="1433" y="928"/>
                    <a:pt x="1433" y="928"/>
                  </a:cubicBezTo>
                  <a:cubicBezTo>
                    <a:pt x="1443" y="906"/>
                    <a:pt x="1443" y="906"/>
                    <a:pt x="1443" y="906"/>
                  </a:cubicBezTo>
                  <a:cubicBezTo>
                    <a:pt x="1447" y="897"/>
                    <a:pt x="1453" y="892"/>
                    <a:pt x="1459" y="892"/>
                  </a:cubicBezTo>
                  <a:cubicBezTo>
                    <a:pt x="1486" y="894"/>
                    <a:pt x="1486" y="894"/>
                    <a:pt x="1486" y="894"/>
                  </a:cubicBezTo>
                  <a:cubicBezTo>
                    <a:pt x="1491" y="894"/>
                    <a:pt x="1496" y="892"/>
                    <a:pt x="1501" y="887"/>
                  </a:cubicBezTo>
                  <a:cubicBezTo>
                    <a:pt x="1542" y="832"/>
                    <a:pt x="1542" y="832"/>
                    <a:pt x="1542" y="832"/>
                  </a:cubicBezTo>
                  <a:cubicBezTo>
                    <a:pt x="1542" y="831"/>
                    <a:pt x="1542" y="831"/>
                    <a:pt x="1542" y="831"/>
                  </a:cubicBezTo>
                  <a:cubicBezTo>
                    <a:pt x="1543" y="829"/>
                    <a:pt x="1543" y="829"/>
                    <a:pt x="1543" y="829"/>
                  </a:cubicBezTo>
                  <a:cubicBezTo>
                    <a:pt x="1566" y="811"/>
                    <a:pt x="1566" y="811"/>
                    <a:pt x="1566" y="811"/>
                  </a:cubicBezTo>
                  <a:cubicBezTo>
                    <a:pt x="1568" y="809"/>
                    <a:pt x="1568" y="809"/>
                    <a:pt x="1568" y="809"/>
                  </a:cubicBezTo>
                  <a:cubicBezTo>
                    <a:pt x="1576" y="807"/>
                    <a:pt x="1581" y="804"/>
                    <a:pt x="1585" y="802"/>
                  </a:cubicBezTo>
                  <a:cubicBezTo>
                    <a:pt x="1590" y="797"/>
                    <a:pt x="1590" y="797"/>
                    <a:pt x="1590" y="797"/>
                  </a:cubicBezTo>
                  <a:cubicBezTo>
                    <a:pt x="1597" y="787"/>
                    <a:pt x="1604" y="783"/>
                    <a:pt x="1608" y="783"/>
                  </a:cubicBezTo>
                  <a:cubicBezTo>
                    <a:pt x="1644" y="790"/>
                    <a:pt x="1644" y="790"/>
                    <a:pt x="1644" y="790"/>
                  </a:cubicBezTo>
                  <a:cubicBezTo>
                    <a:pt x="1674" y="776"/>
                    <a:pt x="1674" y="776"/>
                    <a:pt x="1674" y="776"/>
                  </a:cubicBezTo>
                  <a:cubicBezTo>
                    <a:pt x="1674" y="776"/>
                    <a:pt x="1674" y="776"/>
                    <a:pt x="1674" y="776"/>
                  </a:cubicBezTo>
                  <a:cubicBezTo>
                    <a:pt x="1675" y="776"/>
                    <a:pt x="1675" y="776"/>
                    <a:pt x="1675" y="776"/>
                  </a:cubicBezTo>
                  <a:cubicBezTo>
                    <a:pt x="1675" y="776"/>
                    <a:pt x="1675" y="776"/>
                    <a:pt x="1675" y="776"/>
                  </a:cubicBezTo>
                  <a:cubicBezTo>
                    <a:pt x="1676" y="776"/>
                    <a:pt x="1676" y="776"/>
                    <a:pt x="1676" y="776"/>
                  </a:cubicBezTo>
                  <a:cubicBezTo>
                    <a:pt x="1694" y="774"/>
                    <a:pt x="1694" y="774"/>
                    <a:pt x="1694" y="774"/>
                  </a:cubicBezTo>
                  <a:cubicBezTo>
                    <a:pt x="1709" y="767"/>
                    <a:pt x="1709" y="767"/>
                    <a:pt x="1709" y="767"/>
                  </a:cubicBezTo>
                  <a:cubicBezTo>
                    <a:pt x="1709" y="743"/>
                    <a:pt x="1709" y="743"/>
                    <a:pt x="1709" y="743"/>
                  </a:cubicBezTo>
                  <a:cubicBezTo>
                    <a:pt x="1713" y="712"/>
                    <a:pt x="1713" y="712"/>
                    <a:pt x="1713" y="712"/>
                  </a:cubicBezTo>
                  <a:cubicBezTo>
                    <a:pt x="1713" y="711"/>
                    <a:pt x="1713" y="711"/>
                    <a:pt x="1713" y="711"/>
                  </a:cubicBezTo>
                  <a:cubicBezTo>
                    <a:pt x="1713" y="711"/>
                    <a:pt x="1713" y="711"/>
                    <a:pt x="1713" y="711"/>
                  </a:cubicBezTo>
                  <a:cubicBezTo>
                    <a:pt x="1713" y="710"/>
                    <a:pt x="1713" y="710"/>
                    <a:pt x="1713" y="710"/>
                  </a:cubicBezTo>
                  <a:cubicBezTo>
                    <a:pt x="1719" y="702"/>
                    <a:pt x="1719" y="702"/>
                    <a:pt x="1719" y="702"/>
                  </a:cubicBezTo>
                  <a:lnTo>
                    <a:pt x="1719" y="701"/>
                  </a:lnTo>
                  <a:close/>
                </a:path>
              </a:pathLst>
            </a:custGeom>
            <a:solidFill>
              <a:schemeClr val="bg1">
                <a:alpha val="39999"/>
              </a:schemeClr>
            </a:solidFill>
            <a:ln w="9525">
              <a:noFill/>
            </a:ln>
          </p:spPr>
          <p:txBody>
            <a:bodyPr/>
            <a:lstStyle/>
            <a:p>
              <a:endParaRPr lang="zh-CN" altLang="en-US" sz="2400"/>
            </a:p>
          </p:txBody>
        </p:sp>
        <p:sp>
          <p:nvSpPr>
            <p:cNvPr id="18461" name="Freeform 9"/>
            <p:cNvSpPr/>
            <p:nvPr/>
          </p:nvSpPr>
          <p:spPr>
            <a:xfrm>
              <a:off x="1054353" y="1341285"/>
              <a:ext cx="1014509" cy="709391"/>
            </a:xfrm>
            <a:custGeom>
              <a:avLst/>
              <a:gdLst>
                <a:gd name="txL" fmla="*/ 0 w 1071"/>
                <a:gd name="txT" fmla="*/ 0 h 769"/>
                <a:gd name="txR" fmla="*/ 1071 w 1071"/>
                <a:gd name="txB" fmla="*/ 769 h 769"/>
              </a:gdLst>
              <a:ahLst/>
              <a:cxnLst>
                <a:cxn ang="0">
                  <a:pos x="602454" y="71031"/>
                </a:cxn>
                <a:cxn ang="0">
                  <a:pos x="572141" y="101473"/>
                </a:cxn>
                <a:cxn ang="0">
                  <a:pos x="476469" y="35054"/>
                </a:cxn>
                <a:cxn ang="0">
                  <a:pos x="446157" y="23062"/>
                </a:cxn>
                <a:cxn ang="0">
                  <a:pos x="359957" y="4612"/>
                </a:cxn>
                <a:cxn ang="0">
                  <a:pos x="287018" y="12915"/>
                </a:cxn>
                <a:cxn ang="0">
                  <a:pos x="247233" y="23985"/>
                </a:cxn>
                <a:cxn ang="0">
                  <a:pos x="179978" y="32287"/>
                </a:cxn>
                <a:cxn ang="0">
                  <a:pos x="104198" y="48892"/>
                </a:cxn>
                <a:cxn ang="0">
                  <a:pos x="124090" y="109776"/>
                </a:cxn>
                <a:cxn ang="0">
                  <a:pos x="155350" y="157745"/>
                </a:cxn>
                <a:cxn ang="0">
                  <a:pos x="131668" y="217706"/>
                </a:cxn>
                <a:cxn ang="0">
                  <a:pos x="140194" y="249071"/>
                </a:cxn>
                <a:cxn ang="0">
                  <a:pos x="74833" y="254606"/>
                </a:cxn>
                <a:cxn ang="0">
                  <a:pos x="24629" y="294273"/>
                </a:cxn>
                <a:cxn ang="0">
                  <a:pos x="4736" y="331172"/>
                </a:cxn>
                <a:cxn ang="0">
                  <a:pos x="13262" y="410506"/>
                </a:cxn>
                <a:cxn ang="0">
                  <a:pos x="21787" y="478770"/>
                </a:cxn>
                <a:cxn ang="0">
                  <a:pos x="96620" y="507367"/>
                </a:cxn>
                <a:cxn ang="0">
                  <a:pos x="126932" y="529506"/>
                </a:cxn>
                <a:cxn ang="0">
                  <a:pos x="159139" y="557181"/>
                </a:cxn>
                <a:cxn ang="0">
                  <a:pos x="233972" y="587623"/>
                </a:cxn>
                <a:cxn ang="0">
                  <a:pos x="340064" y="608840"/>
                </a:cxn>
                <a:cxn ang="0">
                  <a:pos x="396899" y="622677"/>
                </a:cxn>
                <a:cxn ang="0">
                  <a:pos x="425317" y="653119"/>
                </a:cxn>
                <a:cxn ang="0">
                  <a:pos x="436684" y="675259"/>
                </a:cxn>
                <a:cxn ang="0">
                  <a:pos x="457524" y="702934"/>
                </a:cxn>
                <a:cxn ang="0">
                  <a:pos x="488783" y="691864"/>
                </a:cxn>
                <a:cxn ang="0">
                  <a:pos x="525726" y="679871"/>
                </a:cxn>
                <a:cxn ang="0">
                  <a:pos x="556038" y="672492"/>
                </a:cxn>
                <a:cxn ang="0">
                  <a:pos x="566458" y="634670"/>
                </a:cxn>
                <a:cxn ang="0">
                  <a:pos x="605295" y="571018"/>
                </a:cxn>
                <a:cxn ang="0">
                  <a:pos x="598665" y="511979"/>
                </a:cxn>
                <a:cxn ang="0">
                  <a:pos x="615715" y="493529"/>
                </a:cxn>
                <a:cxn ang="0">
                  <a:pos x="695284" y="519359"/>
                </a:cxn>
                <a:cxn ang="0">
                  <a:pos x="711388" y="561793"/>
                </a:cxn>
                <a:cxn ang="0">
                  <a:pos x="747383" y="606073"/>
                </a:cxn>
                <a:cxn ang="0">
                  <a:pos x="812744" y="630057"/>
                </a:cxn>
                <a:cxn ang="0">
                  <a:pos x="831689" y="635592"/>
                </a:cxn>
                <a:cxn ang="0">
                  <a:pos x="875263" y="618065"/>
                </a:cxn>
                <a:cxn ang="0">
                  <a:pos x="902733" y="574708"/>
                </a:cxn>
                <a:cxn ang="0">
                  <a:pos x="866737" y="556258"/>
                </a:cxn>
                <a:cxn ang="0">
                  <a:pos x="917889" y="495374"/>
                </a:cxn>
                <a:cxn ang="0">
                  <a:pos x="939676" y="425266"/>
                </a:cxn>
                <a:cxn ang="0">
                  <a:pos x="1006931" y="353312"/>
                </a:cxn>
                <a:cxn ang="0">
                  <a:pos x="1000300" y="309955"/>
                </a:cxn>
                <a:cxn ang="0">
                  <a:pos x="955779" y="204792"/>
                </a:cxn>
                <a:cxn ang="0">
                  <a:pos x="920731" y="193722"/>
                </a:cxn>
                <a:cxn ang="0">
                  <a:pos x="842109" y="120846"/>
                </a:cxn>
                <a:cxn ang="0">
                  <a:pos x="821269" y="128225"/>
                </a:cxn>
                <a:cxn ang="0">
                  <a:pos x="770117" y="95016"/>
                </a:cxn>
                <a:cxn ang="0">
                  <a:pos x="702862" y="61806"/>
                </a:cxn>
                <a:cxn ang="0">
                  <a:pos x="681076" y="65496"/>
                </a:cxn>
                <a:cxn ang="0">
                  <a:pos x="605295" y="36899"/>
                </a:cxn>
              </a:cxnLst>
              <a:rect l="txL" t="txT" r="txR" b="txB"/>
              <a:pathLst>
                <a:path w="1071" h="769">
                  <a:moveTo>
                    <a:pt x="639" y="40"/>
                  </a:moveTo>
                  <a:cubicBezTo>
                    <a:pt x="630" y="47"/>
                    <a:pt x="630" y="47"/>
                    <a:pt x="630" y="47"/>
                  </a:cubicBezTo>
                  <a:cubicBezTo>
                    <a:pt x="630" y="51"/>
                    <a:pt x="632" y="61"/>
                    <a:pt x="635" y="74"/>
                  </a:cubicBezTo>
                  <a:cubicBezTo>
                    <a:pt x="635" y="76"/>
                    <a:pt x="635" y="76"/>
                    <a:pt x="635" y="76"/>
                  </a:cubicBezTo>
                  <a:cubicBezTo>
                    <a:pt x="636" y="77"/>
                    <a:pt x="636" y="77"/>
                    <a:pt x="636" y="77"/>
                  </a:cubicBezTo>
                  <a:cubicBezTo>
                    <a:pt x="635" y="77"/>
                    <a:pt x="635" y="77"/>
                    <a:pt x="635" y="77"/>
                  </a:cubicBezTo>
                  <a:cubicBezTo>
                    <a:pt x="624" y="103"/>
                    <a:pt x="624" y="103"/>
                    <a:pt x="624" y="103"/>
                  </a:cubicBezTo>
                  <a:cubicBezTo>
                    <a:pt x="608" y="109"/>
                    <a:pt x="608" y="109"/>
                    <a:pt x="608" y="109"/>
                  </a:cubicBezTo>
                  <a:cubicBezTo>
                    <a:pt x="605" y="110"/>
                    <a:pt x="605" y="110"/>
                    <a:pt x="605" y="110"/>
                  </a:cubicBezTo>
                  <a:cubicBezTo>
                    <a:pt x="604" y="110"/>
                    <a:pt x="604" y="110"/>
                    <a:pt x="604" y="110"/>
                  </a:cubicBezTo>
                  <a:cubicBezTo>
                    <a:pt x="576" y="98"/>
                    <a:pt x="576" y="98"/>
                    <a:pt x="576" y="98"/>
                  </a:cubicBezTo>
                  <a:cubicBezTo>
                    <a:pt x="575" y="98"/>
                    <a:pt x="575" y="98"/>
                    <a:pt x="575" y="98"/>
                  </a:cubicBezTo>
                  <a:cubicBezTo>
                    <a:pt x="575" y="97"/>
                    <a:pt x="575" y="97"/>
                    <a:pt x="575" y="97"/>
                  </a:cubicBezTo>
                  <a:cubicBezTo>
                    <a:pt x="523" y="49"/>
                    <a:pt x="523" y="49"/>
                    <a:pt x="523" y="49"/>
                  </a:cubicBezTo>
                  <a:cubicBezTo>
                    <a:pt x="503" y="38"/>
                    <a:pt x="503" y="38"/>
                    <a:pt x="503" y="38"/>
                  </a:cubicBezTo>
                  <a:cubicBezTo>
                    <a:pt x="472" y="26"/>
                    <a:pt x="472" y="26"/>
                    <a:pt x="472" y="26"/>
                  </a:cubicBezTo>
                  <a:cubicBezTo>
                    <a:pt x="472" y="25"/>
                    <a:pt x="472" y="25"/>
                    <a:pt x="472" y="25"/>
                  </a:cubicBezTo>
                  <a:cubicBezTo>
                    <a:pt x="472" y="25"/>
                    <a:pt x="472" y="25"/>
                    <a:pt x="472" y="25"/>
                  </a:cubicBezTo>
                  <a:cubicBezTo>
                    <a:pt x="471" y="25"/>
                    <a:pt x="471" y="25"/>
                    <a:pt x="471" y="25"/>
                  </a:cubicBezTo>
                  <a:cubicBezTo>
                    <a:pt x="471" y="25"/>
                    <a:pt x="471" y="25"/>
                    <a:pt x="471" y="25"/>
                  </a:cubicBezTo>
                  <a:cubicBezTo>
                    <a:pt x="456" y="14"/>
                    <a:pt x="456" y="14"/>
                    <a:pt x="456" y="14"/>
                  </a:cubicBezTo>
                  <a:cubicBezTo>
                    <a:pt x="429" y="6"/>
                    <a:pt x="429" y="6"/>
                    <a:pt x="429" y="6"/>
                  </a:cubicBezTo>
                  <a:cubicBezTo>
                    <a:pt x="415" y="7"/>
                    <a:pt x="415" y="7"/>
                    <a:pt x="415" y="7"/>
                  </a:cubicBezTo>
                  <a:cubicBezTo>
                    <a:pt x="414" y="7"/>
                    <a:pt x="414" y="7"/>
                    <a:pt x="414" y="7"/>
                  </a:cubicBezTo>
                  <a:cubicBezTo>
                    <a:pt x="380" y="5"/>
                    <a:pt x="380" y="5"/>
                    <a:pt x="380" y="5"/>
                  </a:cubicBezTo>
                  <a:cubicBezTo>
                    <a:pt x="379" y="5"/>
                    <a:pt x="379" y="5"/>
                    <a:pt x="379" y="5"/>
                  </a:cubicBezTo>
                  <a:cubicBezTo>
                    <a:pt x="354" y="0"/>
                    <a:pt x="354" y="0"/>
                    <a:pt x="354" y="0"/>
                  </a:cubicBezTo>
                  <a:cubicBezTo>
                    <a:pt x="340" y="0"/>
                    <a:pt x="340" y="0"/>
                    <a:pt x="340" y="0"/>
                  </a:cubicBezTo>
                  <a:cubicBezTo>
                    <a:pt x="328" y="8"/>
                    <a:pt x="328" y="8"/>
                    <a:pt x="328" y="8"/>
                  </a:cubicBezTo>
                  <a:cubicBezTo>
                    <a:pt x="322" y="11"/>
                    <a:pt x="313" y="12"/>
                    <a:pt x="303" y="14"/>
                  </a:cubicBezTo>
                  <a:cubicBezTo>
                    <a:pt x="281" y="19"/>
                    <a:pt x="281" y="19"/>
                    <a:pt x="281" y="19"/>
                  </a:cubicBezTo>
                  <a:cubicBezTo>
                    <a:pt x="262" y="25"/>
                    <a:pt x="262" y="25"/>
                    <a:pt x="262" y="25"/>
                  </a:cubicBezTo>
                  <a:cubicBezTo>
                    <a:pt x="261" y="26"/>
                    <a:pt x="261" y="26"/>
                    <a:pt x="261" y="26"/>
                  </a:cubicBezTo>
                  <a:cubicBezTo>
                    <a:pt x="261" y="27"/>
                    <a:pt x="261" y="27"/>
                    <a:pt x="261" y="27"/>
                  </a:cubicBezTo>
                  <a:cubicBezTo>
                    <a:pt x="261" y="26"/>
                    <a:pt x="261" y="26"/>
                    <a:pt x="261" y="26"/>
                  </a:cubicBezTo>
                  <a:cubicBezTo>
                    <a:pt x="237" y="28"/>
                    <a:pt x="237" y="28"/>
                    <a:pt x="237" y="28"/>
                  </a:cubicBezTo>
                  <a:cubicBezTo>
                    <a:pt x="213" y="38"/>
                    <a:pt x="213" y="38"/>
                    <a:pt x="213" y="38"/>
                  </a:cubicBezTo>
                  <a:cubicBezTo>
                    <a:pt x="213" y="38"/>
                    <a:pt x="213" y="38"/>
                    <a:pt x="213" y="38"/>
                  </a:cubicBezTo>
                  <a:cubicBezTo>
                    <a:pt x="210" y="38"/>
                    <a:pt x="210" y="38"/>
                    <a:pt x="210" y="38"/>
                  </a:cubicBezTo>
                  <a:cubicBezTo>
                    <a:pt x="190" y="35"/>
                    <a:pt x="190" y="35"/>
                    <a:pt x="190" y="35"/>
                  </a:cubicBezTo>
                  <a:cubicBezTo>
                    <a:pt x="159" y="40"/>
                    <a:pt x="159" y="40"/>
                    <a:pt x="159" y="40"/>
                  </a:cubicBezTo>
                  <a:cubicBezTo>
                    <a:pt x="134" y="40"/>
                    <a:pt x="134" y="40"/>
                    <a:pt x="134" y="40"/>
                  </a:cubicBezTo>
                  <a:cubicBezTo>
                    <a:pt x="123" y="50"/>
                    <a:pt x="123" y="50"/>
                    <a:pt x="123" y="50"/>
                  </a:cubicBezTo>
                  <a:cubicBezTo>
                    <a:pt x="122" y="50"/>
                    <a:pt x="122" y="50"/>
                    <a:pt x="122" y="50"/>
                  </a:cubicBezTo>
                  <a:cubicBezTo>
                    <a:pt x="110" y="53"/>
                    <a:pt x="110" y="53"/>
                    <a:pt x="110" y="53"/>
                  </a:cubicBezTo>
                  <a:cubicBezTo>
                    <a:pt x="115" y="66"/>
                    <a:pt x="115" y="66"/>
                    <a:pt x="115" y="66"/>
                  </a:cubicBezTo>
                  <a:cubicBezTo>
                    <a:pt x="115" y="86"/>
                    <a:pt x="115" y="86"/>
                    <a:pt x="115" y="86"/>
                  </a:cubicBezTo>
                  <a:cubicBezTo>
                    <a:pt x="112" y="104"/>
                    <a:pt x="112" y="104"/>
                    <a:pt x="112" y="104"/>
                  </a:cubicBezTo>
                  <a:cubicBezTo>
                    <a:pt x="130" y="119"/>
                    <a:pt x="130" y="119"/>
                    <a:pt x="130" y="119"/>
                  </a:cubicBezTo>
                  <a:cubicBezTo>
                    <a:pt x="131" y="119"/>
                    <a:pt x="131" y="119"/>
                    <a:pt x="131" y="119"/>
                  </a:cubicBezTo>
                  <a:cubicBezTo>
                    <a:pt x="131" y="119"/>
                    <a:pt x="131" y="119"/>
                    <a:pt x="131" y="119"/>
                  </a:cubicBezTo>
                  <a:cubicBezTo>
                    <a:pt x="131" y="119"/>
                    <a:pt x="131" y="119"/>
                    <a:pt x="131" y="119"/>
                  </a:cubicBezTo>
                  <a:cubicBezTo>
                    <a:pt x="146" y="136"/>
                    <a:pt x="146" y="136"/>
                    <a:pt x="146" y="136"/>
                  </a:cubicBezTo>
                  <a:cubicBezTo>
                    <a:pt x="155" y="143"/>
                    <a:pt x="159" y="148"/>
                    <a:pt x="159" y="155"/>
                  </a:cubicBezTo>
                  <a:cubicBezTo>
                    <a:pt x="164" y="171"/>
                    <a:pt x="164" y="171"/>
                    <a:pt x="164" y="171"/>
                  </a:cubicBezTo>
                  <a:cubicBezTo>
                    <a:pt x="172" y="186"/>
                    <a:pt x="172" y="186"/>
                    <a:pt x="172" y="186"/>
                  </a:cubicBezTo>
                  <a:cubicBezTo>
                    <a:pt x="171" y="186"/>
                    <a:pt x="171" y="187"/>
                    <a:pt x="170" y="187"/>
                  </a:cubicBezTo>
                  <a:cubicBezTo>
                    <a:pt x="150" y="202"/>
                    <a:pt x="150" y="202"/>
                    <a:pt x="150" y="202"/>
                  </a:cubicBezTo>
                  <a:cubicBezTo>
                    <a:pt x="136" y="220"/>
                    <a:pt x="136" y="220"/>
                    <a:pt x="136" y="220"/>
                  </a:cubicBezTo>
                  <a:cubicBezTo>
                    <a:pt x="139" y="236"/>
                    <a:pt x="139" y="236"/>
                    <a:pt x="139" y="236"/>
                  </a:cubicBezTo>
                  <a:cubicBezTo>
                    <a:pt x="149" y="258"/>
                    <a:pt x="149" y="258"/>
                    <a:pt x="149" y="258"/>
                  </a:cubicBezTo>
                  <a:cubicBezTo>
                    <a:pt x="150" y="260"/>
                    <a:pt x="150" y="260"/>
                    <a:pt x="150" y="260"/>
                  </a:cubicBezTo>
                  <a:cubicBezTo>
                    <a:pt x="150" y="260"/>
                    <a:pt x="150" y="260"/>
                    <a:pt x="150" y="260"/>
                  </a:cubicBezTo>
                  <a:cubicBezTo>
                    <a:pt x="150" y="261"/>
                    <a:pt x="150" y="261"/>
                    <a:pt x="150" y="261"/>
                  </a:cubicBezTo>
                  <a:cubicBezTo>
                    <a:pt x="148" y="270"/>
                    <a:pt x="148" y="270"/>
                    <a:pt x="148" y="270"/>
                  </a:cubicBezTo>
                  <a:cubicBezTo>
                    <a:pt x="146" y="275"/>
                    <a:pt x="143" y="279"/>
                    <a:pt x="140" y="281"/>
                  </a:cubicBezTo>
                  <a:cubicBezTo>
                    <a:pt x="134" y="287"/>
                    <a:pt x="123" y="287"/>
                    <a:pt x="106" y="281"/>
                  </a:cubicBezTo>
                  <a:cubicBezTo>
                    <a:pt x="80" y="276"/>
                    <a:pt x="80" y="276"/>
                    <a:pt x="80" y="276"/>
                  </a:cubicBezTo>
                  <a:cubicBezTo>
                    <a:pt x="79" y="276"/>
                    <a:pt x="79" y="276"/>
                    <a:pt x="79" y="276"/>
                  </a:cubicBezTo>
                  <a:cubicBezTo>
                    <a:pt x="79" y="276"/>
                    <a:pt x="79" y="276"/>
                    <a:pt x="79" y="276"/>
                  </a:cubicBezTo>
                  <a:cubicBezTo>
                    <a:pt x="78" y="276"/>
                    <a:pt x="78" y="276"/>
                    <a:pt x="78" y="276"/>
                  </a:cubicBezTo>
                  <a:cubicBezTo>
                    <a:pt x="59" y="267"/>
                    <a:pt x="59" y="267"/>
                    <a:pt x="59" y="267"/>
                  </a:cubicBezTo>
                  <a:cubicBezTo>
                    <a:pt x="28" y="265"/>
                    <a:pt x="28" y="265"/>
                    <a:pt x="28" y="265"/>
                  </a:cubicBezTo>
                  <a:cubicBezTo>
                    <a:pt x="29" y="267"/>
                    <a:pt x="29" y="267"/>
                    <a:pt x="29" y="267"/>
                  </a:cubicBezTo>
                  <a:cubicBezTo>
                    <a:pt x="26" y="319"/>
                    <a:pt x="26" y="319"/>
                    <a:pt x="26" y="319"/>
                  </a:cubicBezTo>
                  <a:cubicBezTo>
                    <a:pt x="25" y="327"/>
                    <a:pt x="20" y="330"/>
                    <a:pt x="13" y="331"/>
                  </a:cubicBezTo>
                  <a:cubicBezTo>
                    <a:pt x="9" y="332"/>
                    <a:pt x="7" y="336"/>
                    <a:pt x="8" y="345"/>
                  </a:cubicBezTo>
                  <a:cubicBezTo>
                    <a:pt x="8" y="346"/>
                    <a:pt x="8" y="346"/>
                    <a:pt x="8" y="346"/>
                  </a:cubicBezTo>
                  <a:cubicBezTo>
                    <a:pt x="7" y="346"/>
                    <a:pt x="7" y="346"/>
                    <a:pt x="7" y="346"/>
                  </a:cubicBezTo>
                  <a:cubicBezTo>
                    <a:pt x="5" y="359"/>
                    <a:pt x="5" y="359"/>
                    <a:pt x="5" y="359"/>
                  </a:cubicBezTo>
                  <a:cubicBezTo>
                    <a:pt x="13" y="366"/>
                    <a:pt x="18" y="371"/>
                    <a:pt x="20" y="375"/>
                  </a:cubicBezTo>
                  <a:cubicBezTo>
                    <a:pt x="25" y="401"/>
                    <a:pt x="25" y="401"/>
                    <a:pt x="25" y="401"/>
                  </a:cubicBezTo>
                  <a:cubicBezTo>
                    <a:pt x="25" y="410"/>
                    <a:pt x="25" y="410"/>
                    <a:pt x="25" y="410"/>
                  </a:cubicBezTo>
                  <a:cubicBezTo>
                    <a:pt x="24" y="415"/>
                    <a:pt x="23" y="420"/>
                    <a:pt x="21" y="424"/>
                  </a:cubicBezTo>
                  <a:cubicBezTo>
                    <a:pt x="14" y="445"/>
                    <a:pt x="14" y="445"/>
                    <a:pt x="14" y="445"/>
                  </a:cubicBezTo>
                  <a:cubicBezTo>
                    <a:pt x="0" y="471"/>
                    <a:pt x="0" y="471"/>
                    <a:pt x="0" y="471"/>
                  </a:cubicBezTo>
                  <a:cubicBezTo>
                    <a:pt x="0" y="477"/>
                    <a:pt x="0" y="477"/>
                    <a:pt x="0" y="477"/>
                  </a:cubicBezTo>
                  <a:cubicBezTo>
                    <a:pt x="2" y="489"/>
                    <a:pt x="2" y="489"/>
                    <a:pt x="2" y="489"/>
                  </a:cubicBezTo>
                  <a:cubicBezTo>
                    <a:pt x="16" y="507"/>
                    <a:pt x="16" y="507"/>
                    <a:pt x="16" y="507"/>
                  </a:cubicBezTo>
                  <a:cubicBezTo>
                    <a:pt x="20" y="512"/>
                    <a:pt x="22" y="516"/>
                    <a:pt x="23" y="519"/>
                  </a:cubicBezTo>
                  <a:cubicBezTo>
                    <a:pt x="36" y="537"/>
                    <a:pt x="36" y="537"/>
                    <a:pt x="36" y="537"/>
                  </a:cubicBezTo>
                  <a:cubicBezTo>
                    <a:pt x="55" y="558"/>
                    <a:pt x="55" y="558"/>
                    <a:pt x="55" y="558"/>
                  </a:cubicBezTo>
                  <a:cubicBezTo>
                    <a:pt x="62" y="565"/>
                    <a:pt x="67" y="568"/>
                    <a:pt x="70" y="568"/>
                  </a:cubicBezTo>
                  <a:cubicBezTo>
                    <a:pt x="90" y="556"/>
                    <a:pt x="90" y="556"/>
                    <a:pt x="90" y="556"/>
                  </a:cubicBezTo>
                  <a:cubicBezTo>
                    <a:pt x="94" y="553"/>
                    <a:pt x="97" y="550"/>
                    <a:pt x="102" y="550"/>
                  </a:cubicBezTo>
                  <a:cubicBezTo>
                    <a:pt x="106" y="550"/>
                    <a:pt x="113" y="554"/>
                    <a:pt x="122" y="560"/>
                  </a:cubicBezTo>
                  <a:cubicBezTo>
                    <a:pt x="122" y="560"/>
                    <a:pt x="122" y="560"/>
                    <a:pt x="122" y="560"/>
                  </a:cubicBezTo>
                  <a:cubicBezTo>
                    <a:pt x="123" y="560"/>
                    <a:pt x="123" y="560"/>
                    <a:pt x="123" y="560"/>
                  </a:cubicBezTo>
                  <a:cubicBezTo>
                    <a:pt x="123" y="561"/>
                    <a:pt x="123" y="561"/>
                    <a:pt x="123" y="561"/>
                  </a:cubicBezTo>
                  <a:cubicBezTo>
                    <a:pt x="134" y="574"/>
                    <a:pt x="134" y="574"/>
                    <a:pt x="134" y="574"/>
                  </a:cubicBezTo>
                  <a:cubicBezTo>
                    <a:pt x="139" y="586"/>
                    <a:pt x="139" y="586"/>
                    <a:pt x="139" y="586"/>
                  </a:cubicBezTo>
                  <a:cubicBezTo>
                    <a:pt x="143" y="592"/>
                    <a:pt x="143" y="592"/>
                    <a:pt x="143" y="592"/>
                  </a:cubicBezTo>
                  <a:cubicBezTo>
                    <a:pt x="147" y="594"/>
                    <a:pt x="147" y="594"/>
                    <a:pt x="147" y="594"/>
                  </a:cubicBezTo>
                  <a:cubicBezTo>
                    <a:pt x="160" y="603"/>
                    <a:pt x="160" y="603"/>
                    <a:pt x="160" y="603"/>
                  </a:cubicBezTo>
                  <a:cubicBezTo>
                    <a:pt x="168" y="604"/>
                    <a:pt x="168" y="604"/>
                    <a:pt x="168" y="604"/>
                  </a:cubicBezTo>
                  <a:cubicBezTo>
                    <a:pt x="172" y="605"/>
                    <a:pt x="176" y="609"/>
                    <a:pt x="179" y="613"/>
                  </a:cubicBezTo>
                  <a:cubicBezTo>
                    <a:pt x="181" y="616"/>
                    <a:pt x="193" y="620"/>
                    <a:pt x="213" y="625"/>
                  </a:cubicBezTo>
                  <a:cubicBezTo>
                    <a:pt x="214" y="625"/>
                    <a:pt x="214" y="625"/>
                    <a:pt x="214" y="625"/>
                  </a:cubicBezTo>
                  <a:cubicBezTo>
                    <a:pt x="246" y="637"/>
                    <a:pt x="246" y="637"/>
                    <a:pt x="246" y="637"/>
                  </a:cubicBezTo>
                  <a:cubicBezTo>
                    <a:pt x="247" y="637"/>
                    <a:pt x="247" y="637"/>
                    <a:pt x="247" y="637"/>
                  </a:cubicBezTo>
                  <a:cubicBezTo>
                    <a:pt x="248" y="637"/>
                    <a:pt x="248" y="637"/>
                    <a:pt x="248" y="637"/>
                  </a:cubicBezTo>
                  <a:cubicBezTo>
                    <a:pt x="270" y="648"/>
                    <a:pt x="270" y="648"/>
                    <a:pt x="270" y="648"/>
                  </a:cubicBezTo>
                  <a:cubicBezTo>
                    <a:pt x="308" y="657"/>
                    <a:pt x="308" y="657"/>
                    <a:pt x="308" y="657"/>
                  </a:cubicBezTo>
                  <a:cubicBezTo>
                    <a:pt x="309" y="658"/>
                    <a:pt x="309" y="658"/>
                    <a:pt x="309" y="658"/>
                  </a:cubicBezTo>
                  <a:cubicBezTo>
                    <a:pt x="359" y="660"/>
                    <a:pt x="359" y="660"/>
                    <a:pt x="359" y="660"/>
                  </a:cubicBezTo>
                  <a:cubicBezTo>
                    <a:pt x="381" y="652"/>
                    <a:pt x="381" y="652"/>
                    <a:pt x="381" y="652"/>
                  </a:cubicBezTo>
                  <a:cubicBezTo>
                    <a:pt x="401" y="652"/>
                    <a:pt x="401" y="652"/>
                    <a:pt x="401" y="652"/>
                  </a:cubicBezTo>
                  <a:cubicBezTo>
                    <a:pt x="401" y="653"/>
                    <a:pt x="401" y="653"/>
                    <a:pt x="401" y="653"/>
                  </a:cubicBezTo>
                  <a:cubicBezTo>
                    <a:pt x="402" y="654"/>
                    <a:pt x="402" y="654"/>
                    <a:pt x="402" y="654"/>
                  </a:cubicBezTo>
                  <a:cubicBezTo>
                    <a:pt x="419" y="675"/>
                    <a:pt x="419" y="675"/>
                    <a:pt x="419" y="675"/>
                  </a:cubicBezTo>
                  <a:cubicBezTo>
                    <a:pt x="419" y="675"/>
                    <a:pt x="419" y="675"/>
                    <a:pt x="419" y="675"/>
                  </a:cubicBezTo>
                  <a:cubicBezTo>
                    <a:pt x="419" y="676"/>
                    <a:pt x="419" y="676"/>
                    <a:pt x="419" y="676"/>
                  </a:cubicBezTo>
                  <a:cubicBezTo>
                    <a:pt x="429" y="693"/>
                    <a:pt x="429" y="693"/>
                    <a:pt x="429" y="693"/>
                  </a:cubicBezTo>
                  <a:cubicBezTo>
                    <a:pt x="438" y="702"/>
                    <a:pt x="438" y="702"/>
                    <a:pt x="438" y="702"/>
                  </a:cubicBezTo>
                  <a:cubicBezTo>
                    <a:pt x="449" y="708"/>
                    <a:pt x="449" y="708"/>
                    <a:pt x="449" y="708"/>
                  </a:cubicBezTo>
                  <a:cubicBezTo>
                    <a:pt x="451" y="709"/>
                    <a:pt x="451" y="709"/>
                    <a:pt x="451" y="709"/>
                  </a:cubicBezTo>
                  <a:cubicBezTo>
                    <a:pt x="451" y="709"/>
                    <a:pt x="451" y="709"/>
                    <a:pt x="451" y="709"/>
                  </a:cubicBezTo>
                  <a:cubicBezTo>
                    <a:pt x="452" y="710"/>
                    <a:pt x="452" y="710"/>
                    <a:pt x="452" y="710"/>
                  </a:cubicBezTo>
                  <a:cubicBezTo>
                    <a:pt x="461" y="731"/>
                    <a:pt x="461" y="731"/>
                    <a:pt x="461" y="731"/>
                  </a:cubicBezTo>
                  <a:cubicBezTo>
                    <a:pt x="461" y="732"/>
                    <a:pt x="461" y="732"/>
                    <a:pt x="461" y="732"/>
                  </a:cubicBezTo>
                  <a:cubicBezTo>
                    <a:pt x="462" y="732"/>
                    <a:pt x="462" y="732"/>
                    <a:pt x="462" y="732"/>
                  </a:cubicBezTo>
                  <a:cubicBezTo>
                    <a:pt x="462" y="733"/>
                    <a:pt x="462" y="733"/>
                    <a:pt x="462" y="733"/>
                  </a:cubicBezTo>
                  <a:cubicBezTo>
                    <a:pt x="467" y="756"/>
                    <a:pt x="467" y="756"/>
                    <a:pt x="467" y="756"/>
                  </a:cubicBezTo>
                  <a:cubicBezTo>
                    <a:pt x="482" y="762"/>
                    <a:pt x="482" y="762"/>
                    <a:pt x="482" y="762"/>
                  </a:cubicBezTo>
                  <a:cubicBezTo>
                    <a:pt x="483" y="762"/>
                    <a:pt x="483" y="762"/>
                    <a:pt x="483" y="762"/>
                  </a:cubicBezTo>
                  <a:cubicBezTo>
                    <a:pt x="484" y="762"/>
                    <a:pt x="484" y="762"/>
                    <a:pt x="484" y="762"/>
                  </a:cubicBezTo>
                  <a:cubicBezTo>
                    <a:pt x="484" y="762"/>
                    <a:pt x="484" y="762"/>
                    <a:pt x="484" y="762"/>
                  </a:cubicBezTo>
                  <a:cubicBezTo>
                    <a:pt x="496" y="769"/>
                    <a:pt x="496" y="769"/>
                    <a:pt x="496" y="769"/>
                  </a:cubicBezTo>
                  <a:cubicBezTo>
                    <a:pt x="512" y="766"/>
                    <a:pt x="512" y="766"/>
                    <a:pt x="512" y="766"/>
                  </a:cubicBezTo>
                  <a:cubicBezTo>
                    <a:pt x="516" y="750"/>
                    <a:pt x="516" y="750"/>
                    <a:pt x="516" y="750"/>
                  </a:cubicBezTo>
                  <a:cubicBezTo>
                    <a:pt x="516" y="749"/>
                    <a:pt x="516" y="749"/>
                    <a:pt x="516" y="749"/>
                  </a:cubicBezTo>
                  <a:cubicBezTo>
                    <a:pt x="517" y="748"/>
                    <a:pt x="517" y="748"/>
                    <a:pt x="517" y="748"/>
                  </a:cubicBezTo>
                  <a:cubicBezTo>
                    <a:pt x="535" y="730"/>
                    <a:pt x="535" y="730"/>
                    <a:pt x="535" y="730"/>
                  </a:cubicBezTo>
                  <a:cubicBezTo>
                    <a:pt x="555" y="735"/>
                    <a:pt x="555" y="735"/>
                    <a:pt x="555" y="735"/>
                  </a:cubicBezTo>
                  <a:cubicBezTo>
                    <a:pt x="555" y="737"/>
                    <a:pt x="555" y="737"/>
                    <a:pt x="555" y="737"/>
                  </a:cubicBezTo>
                  <a:cubicBezTo>
                    <a:pt x="565" y="758"/>
                    <a:pt x="565" y="758"/>
                    <a:pt x="565" y="758"/>
                  </a:cubicBezTo>
                  <a:cubicBezTo>
                    <a:pt x="585" y="751"/>
                    <a:pt x="585" y="751"/>
                    <a:pt x="585" y="751"/>
                  </a:cubicBezTo>
                  <a:cubicBezTo>
                    <a:pt x="587" y="731"/>
                    <a:pt x="587" y="731"/>
                    <a:pt x="587" y="731"/>
                  </a:cubicBezTo>
                  <a:cubicBezTo>
                    <a:pt x="587" y="730"/>
                    <a:pt x="587" y="730"/>
                    <a:pt x="587" y="730"/>
                  </a:cubicBezTo>
                  <a:cubicBezTo>
                    <a:pt x="587" y="729"/>
                    <a:pt x="587" y="729"/>
                    <a:pt x="587" y="729"/>
                  </a:cubicBezTo>
                  <a:cubicBezTo>
                    <a:pt x="588" y="728"/>
                    <a:pt x="588" y="728"/>
                    <a:pt x="588" y="728"/>
                  </a:cubicBezTo>
                  <a:cubicBezTo>
                    <a:pt x="601" y="720"/>
                    <a:pt x="601" y="720"/>
                    <a:pt x="601" y="720"/>
                  </a:cubicBezTo>
                  <a:cubicBezTo>
                    <a:pt x="598" y="691"/>
                    <a:pt x="598" y="691"/>
                    <a:pt x="598" y="691"/>
                  </a:cubicBezTo>
                  <a:cubicBezTo>
                    <a:pt x="598" y="689"/>
                    <a:pt x="598" y="689"/>
                    <a:pt x="598" y="689"/>
                  </a:cubicBezTo>
                  <a:cubicBezTo>
                    <a:pt x="598" y="688"/>
                    <a:pt x="598" y="688"/>
                    <a:pt x="598" y="688"/>
                  </a:cubicBezTo>
                  <a:cubicBezTo>
                    <a:pt x="598" y="688"/>
                    <a:pt x="598" y="688"/>
                    <a:pt x="598" y="688"/>
                  </a:cubicBezTo>
                  <a:cubicBezTo>
                    <a:pt x="614" y="655"/>
                    <a:pt x="614" y="655"/>
                    <a:pt x="614" y="655"/>
                  </a:cubicBezTo>
                  <a:cubicBezTo>
                    <a:pt x="630" y="649"/>
                    <a:pt x="630" y="649"/>
                    <a:pt x="630" y="649"/>
                  </a:cubicBezTo>
                  <a:cubicBezTo>
                    <a:pt x="624" y="619"/>
                    <a:pt x="624" y="619"/>
                    <a:pt x="624" y="619"/>
                  </a:cubicBezTo>
                  <a:cubicBezTo>
                    <a:pt x="639" y="619"/>
                    <a:pt x="639" y="619"/>
                    <a:pt x="639" y="619"/>
                  </a:cubicBezTo>
                  <a:cubicBezTo>
                    <a:pt x="638" y="605"/>
                    <a:pt x="638" y="605"/>
                    <a:pt x="638" y="605"/>
                  </a:cubicBezTo>
                  <a:cubicBezTo>
                    <a:pt x="630" y="577"/>
                    <a:pt x="630" y="577"/>
                    <a:pt x="630" y="577"/>
                  </a:cubicBezTo>
                  <a:cubicBezTo>
                    <a:pt x="630" y="577"/>
                    <a:pt x="630" y="577"/>
                    <a:pt x="630" y="577"/>
                  </a:cubicBezTo>
                  <a:cubicBezTo>
                    <a:pt x="630" y="575"/>
                    <a:pt x="630" y="575"/>
                    <a:pt x="630" y="575"/>
                  </a:cubicBezTo>
                  <a:cubicBezTo>
                    <a:pt x="632" y="555"/>
                    <a:pt x="632" y="555"/>
                    <a:pt x="632" y="555"/>
                  </a:cubicBezTo>
                  <a:cubicBezTo>
                    <a:pt x="632" y="552"/>
                    <a:pt x="632" y="552"/>
                    <a:pt x="632" y="552"/>
                  </a:cubicBezTo>
                  <a:cubicBezTo>
                    <a:pt x="634" y="550"/>
                    <a:pt x="634" y="550"/>
                    <a:pt x="634" y="550"/>
                  </a:cubicBezTo>
                  <a:cubicBezTo>
                    <a:pt x="645" y="537"/>
                    <a:pt x="645" y="537"/>
                    <a:pt x="645" y="537"/>
                  </a:cubicBezTo>
                  <a:cubicBezTo>
                    <a:pt x="647" y="535"/>
                    <a:pt x="647" y="535"/>
                    <a:pt x="647" y="535"/>
                  </a:cubicBezTo>
                  <a:cubicBezTo>
                    <a:pt x="650" y="535"/>
                    <a:pt x="650" y="535"/>
                    <a:pt x="650" y="535"/>
                  </a:cubicBezTo>
                  <a:cubicBezTo>
                    <a:pt x="678" y="540"/>
                    <a:pt x="678" y="540"/>
                    <a:pt x="678" y="540"/>
                  </a:cubicBezTo>
                  <a:cubicBezTo>
                    <a:pt x="680" y="540"/>
                    <a:pt x="680" y="540"/>
                    <a:pt x="680" y="540"/>
                  </a:cubicBezTo>
                  <a:cubicBezTo>
                    <a:pt x="703" y="546"/>
                    <a:pt x="703" y="546"/>
                    <a:pt x="703" y="546"/>
                  </a:cubicBezTo>
                  <a:cubicBezTo>
                    <a:pt x="723" y="540"/>
                    <a:pt x="723" y="540"/>
                    <a:pt x="723" y="540"/>
                  </a:cubicBezTo>
                  <a:cubicBezTo>
                    <a:pt x="734" y="563"/>
                    <a:pt x="734" y="563"/>
                    <a:pt x="734" y="563"/>
                  </a:cubicBezTo>
                  <a:cubicBezTo>
                    <a:pt x="735" y="564"/>
                    <a:pt x="735" y="564"/>
                    <a:pt x="735" y="564"/>
                  </a:cubicBezTo>
                  <a:cubicBezTo>
                    <a:pt x="735" y="581"/>
                    <a:pt x="735" y="581"/>
                    <a:pt x="735" y="581"/>
                  </a:cubicBezTo>
                  <a:cubicBezTo>
                    <a:pt x="739" y="597"/>
                    <a:pt x="739" y="597"/>
                    <a:pt x="739" y="597"/>
                  </a:cubicBezTo>
                  <a:cubicBezTo>
                    <a:pt x="741" y="603"/>
                    <a:pt x="745" y="607"/>
                    <a:pt x="749" y="609"/>
                  </a:cubicBezTo>
                  <a:cubicBezTo>
                    <a:pt x="751" y="609"/>
                    <a:pt x="751" y="609"/>
                    <a:pt x="751" y="609"/>
                  </a:cubicBezTo>
                  <a:cubicBezTo>
                    <a:pt x="761" y="611"/>
                    <a:pt x="766" y="615"/>
                    <a:pt x="767" y="621"/>
                  </a:cubicBezTo>
                  <a:cubicBezTo>
                    <a:pt x="768" y="626"/>
                    <a:pt x="772" y="634"/>
                    <a:pt x="780" y="642"/>
                  </a:cubicBezTo>
                  <a:cubicBezTo>
                    <a:pt x="789" y="656"/>
                    <a:pt x="789" y="656"/>
                    <a:pt x="789" y="656"/>
                  </a:cubicBezTo>
                  <a:cubicBezTo>
                    <a:pt x="789" y="656"/>
                    <a:pt x="789" y="656"/>
                    <a:pt x="789" y="656"/>
                  </a:cubicBezTo>
                  <a:cubicBezTo>
                    <a:pt x="789" y="657"/>
                    <a:pt x="789" y="657"/>
                    <a:pt x="789" y="657"/>
                  </a:cubicBezTo>
                  <a:cubicBezTo>
                    <a:pt x="796" y="669"/>
                    <a:pt x="796" y="669"/>
                    <a:pt x="796" y="669"/>
                  </a:cubicBezTo>
                  <a:cubicBezTo>
                    <a:pt x="805" y="668"/>
                    <a:pt x="805" y="668"/>
                    <a:pt x="805" y="668"/>
                  </a:cubicBezTo>
                  <a:cubicBezTo>
                    <a:pt x="823" y="652"/>
                    <a:pt x="823" y="652"/>
                    <a:pt x="823" y="652"/>
                  </a:cubicBezTo>
                  <a:cubicBezTo>
                    <a:pt x="835" y="676"/>
                    <a:pt x="835" y="676"/>
                    <a:pt x="835" y="676"/>
                  </a:cubicBezTo>
                  <a:cubicBezTo>
                    <a:pt x="858" y="683"/>
                    <a:pt x="858" y="683"/>
                    <a:pt x="858" y="683"/>
                  </a:cubicBezTo>
                  <a:cubicBezTo>
                    <a:pt x="859" y="683"/>
                    <a:pt x="859" y="683"/>
                    <a:pt x="859" y="683"/>
                  </a:cubicBezTo>
                  <a:cubicBezTo>
                    <a:pt x="860" y="684"/>
                    <a:pt x="860" y="684"/>
                    <a:pt x="860" y="684"/>
                  </a:cubicBezTo>
                  <a:cubicBezTo>
                    <a:pt x="872" y="706"/>
                    <a:pt x="872" y="706"/>
                    <a:pt x="872" y="706"/>
                  </a:cubicBezTo>
                  <a:cubicBezTo>
                    <a:pt x="877" y="709"/>
                    <a:pt x="877" y="709"/>
                    <a:pt x="877" y="709"/>
                  </a:cubicBezTo>
                  <a:cubicBezTo>
                    <a:pt x="878" y="689"/>
                    <a:pt x="878" y="689"/>
                    <a:pt x="878" y="689"/>
                  </a:cubicBezTo>
                  <a:cubicBezTo>
                    <a:pt x="878" y="688"/>
                    <a:pt x="878" y="688"/>
                    <a:pt x="878" y="688"/>
                  </a:cubicBezTo>
                  <a:cubicBezTo>
                    <a:pt x="878" y="684"/>
                    <a:pt x="878" y="684"/>
                    <a:pt x="878" y="684"/>
                  </a:cubicBezTo>
                  <a:cubicBezTo>
                    <a:pt x="924" y="683"/>
                    <a:pt x="924" y="683"/>
                    <a:pt x="924" y="683"/>
                  </a:cubicBezTo>
                  <a:cubicBezTo>
                    <a:pt x="925" y="679"/>
                    <a:pt x="925" y="679"/>
                    <a:pt x="925" y="679"/>
                  </a:cubicBezTo>
                  <a:cubicBezTo>
                    <a:pt x="927" y="677"/>
                    <a:pt x="927" y="673"/>
                    <a:pt x="924" y="670"/>
                  </a:cubicBezTo>
                  <a:cubicBezTo>
                    <a:pt x="921" y="663"/>
                    <a:pt x="920" y="658"/>
                    <a:pt x="919" y="651"/>
                  </a:cubicBezTo>
                  <a:cubicBezTo>
                    <a:pt x="918" y="642"/>
                    <a:pt x="919" y="636"/>
                    <a:pt x="921" y="634"/>
                  </a:cubicBezTo>
                  <a:cubicBezTo>
                    <a:pt x="924" y="630"/>
                    <a:pt x="927" y="630"/>
                    <a:pt x="932" y="631"/>
                  </a:cubicBezTo>
                  <a:cubicBezTo>
                    <a:pt x="951" y="637"/>
                    <a:pt x="951" y="637"/>
                    <a:pt x="951" y="637"/>
                  </a:cubicBezTo>
                  <a:cubicBezTo>
                    <a:pt x="953" y="623"/>
                    <a:pt x="953" y="623"/>
                    <a:pt x="953" y="623"/>
                  </a:cubicBezTo>
                  <a:cubicBezTo>
                    <a:pt x="918" y="607"/>
                    <a:pt x="918" y="607"/>
                    <a:pt x="918" y="607"/>
                  </a:cubicBezTo>
                  <a:cubicBezTo>
                    <a:pt x="916" y="607"/>
                    <a:pt x="916" y="607"/>
                    <a:pt x="916" y="607"/>
                  </a:cubicBezTo>
                  <a:cubicBezTo>
                    <a:pt x="915" y="605"/>
                    <a:pt x="915" y="605"/>
                    <a:pt x="915" y="605"/>
                  </a:cubicBezTo>
                  <a:cubicBezTo>
                    <a:pt x="915" y="604"/>
                    <a:pt x="915" y="604"/>
                    <a:pt x="915" y="604"/>
                  </a:cubicBezTo>
                  <a:cubicBezTo>
                    <a:pt x="915" y="603"/>
                    <a:pt x="915" y="603"/>
                    <a:pt x="915" y="603"/>
                  </a:cubicBezTo>
                  <a:cubicBezTo>
                    <a:pt x="910" y="561"/>
                    <a:pt x="910" y="561"/>
                    <a:pt x="910" y="561"/>
                  </a:cubicBezTo>
                  <a:cubicBezTo>
                    <a:pt x="911" y="535"/>
                    <a:pt x="911" y="535"/>
                    <a:pt x="911" y="535"/>
                  </a:cubicBezTo>
                  <a:cubicBezTo>
                    <a:pt x="911" y="531"/>
                    <a:pt x="911" y="531"/>
                    <a:pt x="911" y="531"/>
                  </a:cubicBezTo>
                  <a:cubicBezTo>
                    <a:pt x="911" y="529"/>
                    <a:pt x="911" y="529"/>
                    <a:pt x="911" y="529"/>
                  </a:cubicBezTo>
                  <a:cubicBezTo>
                    <a:pt x="969" y="537"/>
                    <a:pt x="969" y="537"/>
                    <a:pt x="969" y="537"/>
                  </a:cubicBezTo>
                  <a:cubicBezTo>
                    <a:pt x="983" y="523"/>
                    <a:pt x="983" y="523"/>
                    <a:pt x="983" y="523"/>
                  </a:cubicBezTo>
                  <a:cubicBezTo>
                    <a:pt x="987" y="518"/>
                    <a:pt x="986" y="514"/>
                    <a:pt x="983" y="512"/>
                  </a:cubicBezTo>
                  <a:cubicBezTo>
                    <a:pt x="969" y="507"/>
                    <a:pt x="961" y="501"/>
                    <a:pt x="961" y="495"/>
                  </a:cubicBezTo>
                  <a:cubicBezTo>
                    <a:pt x="961" y="491"/>
                    <a:pt x="962" y="487"/>
                    <a:pt x="968" y="485"/>
                  </a:cubicBezTo>
                  <a:cubicBezTo>
                    <a:pt x="992" y="461"/>
                    <a:pt x="992" y="461"/>
                    <a:pt x="992" y="461"/>
                  </a:cubicBezTo>
                  <a:cubicBezTo>
                    <a:pt x="1018" y="460"/>
                    <a:pt x="1018" y="460"/>
                    <a:pt x="1018" y="460"/>
                  </a:cubicBezTo>
                  <a:cubicBezTo>
                    <a:pt x="1032" y="436"/>
                    <a:pt x="1032" y="436"/>
                    <a:pt x="1032" y="436"/>
                  </a:cubicBezTo>
                  <a:cubicBezTo>
                    <a:pt x="1032" y="414"/>
                    <a:pt x="1032" y="414"/>
                    <a:pt x="1032" y="414"/>
                  </a:cubicBezTo>
                  <a:cubicBezTo>
                    <a:pt x="1052" y="410"/>
                    <a:pt x="1052" y="410"/>
                    <a:pt x="1052" y="410"/>
                  </a:cubicBezTo>
                  <a:cubicBezTo>
                    <a:pt x="1057" y="394"/>
                    <a:pt x="1061" y="386"/>
                    <a:pt x="1063" y="383"/>
                  </a:cubicBezTo>
                  <a:cubicBezTo>
                    <a:pt x="1071" y="365"/>
                    <a:pt x="1071" y="365"/>
                    <a:pt x="1071" y="365"/>
                  </a:cubicBezTo>
                  <a:cubicBezTo>
                    <a:pt x="1056" y="338"/>
                    <a:pt x="1056" y="338"/>
                    <a:pt x="1056" y="338"/>
                  </a:cubicBezTo>
                  <a:cubicBezTo>
                    <a:pt x="1056" y="337"/>
                    <a:pt x="1056" y="337"/>
                    <a:pt x="1056" y="337"/>
                  </a:cubicBezTo>
                  <a:cubicBezTo>
                    <a:pt x="1056" y="337"/>
                    <a:pt x="1056" y="337"/>
                    <a:pt x="1056" y="337"/>
                  </a:cubicBezTo>
                  <a:cubicBezTo>
                    <a:pt x="1056" y="336"/>
                    <a:pt x="1056" y="336"/>
                    <a:pt x="1056" y="336"/>
                  </a:cubicBezTo>
                  <a:cubicBezTo>
                    <a:pt x="1047" y="300"/>
                    <a:pt x="1047" y="300"/>
                    <a:pt x="1047" y="300"/>
                  </a:cubicBezTo>
                  <a:cubicBezTo>
                    <a:pt x="1047" y="299"/>
                    <a:pt x="1047" y="299"/>
                    <a:pt x="1047" y="299"/>
                  </a:cubicBezTo>
                  <a:cubicBezTo>
                    <a:pt x="1040" y="262"/>
                    <a:pt x="1040" y="262"/>
                    <a:pt x="1040" y="262"/>
                  </a:cubicBezTo>
                  <a:cubicBezTo>
                    <a:pt x="1028" y="241"/>
                    <a:pt x="1028" y="241"/>
                    <a:pt x="1028" y="241"/>
                  </a:cubicBezTo>
                  <a:cubicBezTo>
                    <a:pt x="1009" y="222"/>
                    <a:pt x="1009" y="222"/>
                    <a:pt x="1009" y="222"/>
                  </a:cubicBezTo>
                  <a:cubicBezTo>
                    <a:pt x="1009" y="221"/>
                    <a:pt x="1009" y="221"/>
                    <a:pt x="1009" y="221"/>
                  </a:cubicBezTo>
                  <a:cubicBezTo>
                    <a:pt x="1009" y="220"/>
                    <a:pt x="1009" y="220"/>
                    <a:pt x="1009" y="220"/>
                  </a:cubicBezTo>
                  <a:cubicBezTo>
                    <a:pt x="1008" y="219"/>
                    <a:pt x="1008" y="219"/>
                    <a:pt x="1008" y="219"/>
                  </a:cubicBezTo>
                  <a:cubicBezTo>
                    <a:pt x="1007" y="199"/>
                    <a:pt x="1007" y="199"/>
                    <a:pt x="1007" y="199"/>
                  </a:cubicBezTo>
                  <a:cubicBezTo>
                    <a:pt x="972" y="210"/>
                    <a:pt x="972" y="210"/>
                    <a:pt x="972" y="210"/>
                  </a:cubicBezTo>
                  <a:cubicBezTo>
                    <a:pt x="971" y="208"/>
                    <a:pt x="971" y="208"/>
                    <a:pt x="971" y="208"/>
                  </a:cubicBezTo>
                  <a:cubicBezTo>
                    <a:pt x="955" y="191"/>
                    <a:pt x="955" y="191"/>
                    <a:pt x="955" y="191"/>
                  </a:cubicBezTo>
                  <a:cubicBezTo>
                    <a:pt x="908" y="155"/>
                    <a:pt x="908" y="155"/>
                    <a:pt x="908" y="155"/>
                  </a:cubicBezTo>
                  <a:cubicBezTo>
                    <a:pt x="906" y="155"/>
                    <a:pt x="906" y="155"/>
                    <a:pt x="906" y="155"/>
                  </a:cubicBezTo>
                  <a:cubicBezTo>
                    <a:pt x="889" y="131"/>
                    <a:pt x="889" y="131"/>
                    <a:pt x="889" y="131"/>
                  </a:cubicBezTo>
                  <a:cubicBezTo>
                    <a:pt x="877" y="124"/>
                    <a:pt x="877" y="124"/>
                    <a:pt x="877" y="124"/>
                  </a:cubicBezTo>
                  <a:cubicBezTo>
                    <a:pt x="870" y="136"/>
                    <a:pt x="870" y="136"/>
                    <a:pt x="870" y="136"/>
                  </a:cubicBezTo>
                  <a:cubicBezTo>
                    <a:pt x="870" y="138"/>
                    <a:pt x="870" y="138"/>
                    <a:pt x="870" y="138"/>
                  </a:cubicBezTo>
                  <a:cubicBezTo>
                    <a:pt x="868" y="139"/>
                    <a:pt x="868" y="139"/>
                    <a:pt x="868" y="139"/>
                  </a:cubicBezTo>
                  <a:cubicBezTo>
                    <a:pt x="867" y="139"/>
                    <a:pt x="867" y="139"/>
                    <a:pt x="867" y="139"/>
                  </a:cubicBezTo>
                  <a:cubicBezTo>
                    <a:pt x="865" y="139"/>
                    <a:pt x="865" y="139"/>
                    <a:pt x="865" y="139"/>
                  </a:cubicBezTo>
                  <a:cubicBezTo>
                    <a:pt x="851" y="140"/>
                    <a:pt x="851" y="140"/>
                    <a:pt x="851" y="140"/>
                  </a:cubicBezTo>
                  <a:cubicBezTo>
                    <a:pt x="848" y="141"/>
                    <a:pt x="848" y="141"/>
                    <a:pt x="848" y="141"/>
                  </a:cubicBezTo>
                  <a:cubicBezTo>
                    <a:pt x="847" y="141"/>
                    <a:pt x="847" y="141"/>
                    <a:pt x="847" y="141"/>
                  </a:cubicBezTo>
                  <a:cubicBezTo>
                    <a:pt x="813" y="103"/>
                    <a:pt x="813" y="103"/>
                    <a:pt x="813" y="103"/>
                  </a:cubicBezTo>
                  <a:cubicBezTo>
                    <a:pt x="805" y="100"/>
                    <a:pt x="798" y="92"/>
                    <a:pt x="787" y="82"/>
                  </a:cubicBezTo>
                  <a:cubicBezTo>
                    <a:pt x="771" y="70"/>
                    <a:pt x="771" y="70"/>
                    <a:pt x="771" y="70"/>
                  </a:cubicBezTo>
                  <a:cubicBezTo>
                    <a:pt x="770" y="69"/>
                    <a:pt x="770" y="69"/>
                    <a:pt x="770" y="69"/>
                  </a:cubicBezTo>
                  <a:cubicBezTo>
                    <a:pt x="752" y="59"/>
                    <a:pt x="752" y="59"/>
                    <a:pt x="752" y="59"/>
                  </a:cubicBezTo>
                  <a:cubicBezTo>
                    <a:pt x="742" y="67"/>
                    <a:pt x="742" y="67"/>
                    <a:pt x="742" y="67"/>
                  </a:cubicBezTo>
                  <a:cubicBezTo>
                    <a:pt x="741" y="69"/>
                    <a:pt x="741" y="69"/>
                    <a:pt x="741" y="69"/>
                  </a:cubicBezTo>
                  <a:cubicBezTo>
                    <a:pt x="740" y="68"/>
                    <a:pt x="740" y="68"/>
                    <a:pt x="740" y="68"/>
                  </a:cubicBezTo>
                  <a:cubicBezTo>
                    <a:pt x="739" y="68"/>
                    <a:pt x="739" y="68"/>
                    <a:pt x="739" y="68"/>
                  </a:cubicBezTo>
                  <a:cubicBezTo>
                    <a:pt x="729" y="66"/>
                    <a:pt x="729" y="66"/>
                    <a:pt x="729" y="66"/>
                  </a:cubicBezTo>
                  <a:cubicBezTo>
                    <a:pt x="719" y="71"/>
                    <a:pt x="719" y="71"/>
                    <a:pt x="719" y="71"/>
                  </a:cubicBezTo>
                  <a:cubicBezTo>
                    <a:pt x="718" y="72"/>
                    <a:pt x="718" y="72"/>
                    <a:pt x="718" y="72"/>
                  </a:cubicBezTo>
                  <a:cubicBezTo>
                    <a:pt x="716" y="73"/>
                    <a:pt x="716" y="73"/>
                    <a:pt x="716" y="73"/>
                  </a:cubicBezTo>
                  <a:cubicBezTo>
                    <a:pt x="715" y="73"/>
                    <a:pt x="715" y="73"/>
                    <a:pt x="715" y="73"/>
                  </a:cubicBezTo>
                  <a:cubicBezTo>
                    <a:pt x="701" y="76"/>
                    <a:pt x="701" y="76"/>
                    <a:pt x="701" y="76"/>
                  </a:cubicBezTo>
                  <a:cubicBezTo>
                    <a:pt x="681" y="64"/>
                    <a:pt x="661" y="52"/>
                    <a:pt x="639" y="40"/>
                  </a:cubicBezTo>
                  <a:close/>
                </a:path>
              </a:pathLst>
            </a:custGeom>
            <a:solidFill>
              <a:srgbClr val="FBD764">
                <a:alpha val="100000"/>
              </a:srgbClr>
            </a:solidFill>
            <a:ln w="9525">
              <a:noFill/>
            </a:ln>
          </p:spPr>
          <p:txBody>
            <a:bodyPr/>
            <a:lstStyle/>
            <a:p>
              <a:endParaRPr lang="zh-CN" altLang="en-US" sz="2400"/>
            </a:p>
          </p:txBody>
        </p:sp>
        <p:sp>
          <p:nvSpPr>
            <p:cNvPr id="18462" name="Freeform 10"/>
            <p:cNvSpPr/>
            <p:nvPr/>
          </p:nvSpPr>
          <p:spPr>
            <a:xfrm>
              <a:off x="1636700" y="1839050"/>
              <a:ext cx="878117" cy="751119"/>
            </a:xfrm>
            <a:custGeom>
              <a:avLst/>
              <a:gdLst>
                <a:gd name="txL" fmla="*/ 0 w 928"/>
                <a:gd name="txT" fmla="*/ 0 h 814"/>
                <a:gd name="txR" fmla="*/ 928 w 928"/>
                <a:gd name="txB" fmla="*/ 814 h 814"/>
              </a:gdLst>
              <a:ahLst/>
              <a:cxnLst>
                <a:cxn ang="0">
                  <a:pos x="25549" y="34142"/>
                </a:cxn>
                <a:cxn ang="0">
                  <a:pos x="21764" y="85816"/>
                </a:cxn>
                <a:cxn ang="0">
                  <a:pos x="12301" y="139335"/>
                </a:cxn>
                <a:cxn ang="0">
                  <a:pos x="49205" y="167941"/>
                </a:cxn>
                <a:cxn ang="0">
                  <a:pos x="88947" y="235301"/>
                </a:cxn>
                <a:cxn ang="0">
                  <a:pos x="92732" y="298048"/>
                </a:cxn>
                <a:cxn ang="0">
                  <a:pos x="113550" y="348800"/>
                </a:cxn>
                <a:cxn ang="0">
                  <a:pos x="124905" y="425388"/>
                </a:cxn>
                <a:cxn ang="0">
                  <a:pos x="118281" y="531504"/>
                </a:cxn>
                <a:cxn ang="0">
                  <a:pos x="138152" y="561955"/>
                </a:cxn>
                <a:cxn ang="0">
                  <a:pos x="156131" y="517663"/>
                </a:cxn>
                <a:cxn ang="0">
                  <a:pos x="194927" y="536118"/>
                </a:cxn>
                <a:cxn ang="0">
                  <a:pos x="213852" y="576719"/>
                </a:cxn>
                <a:cxn ang="0">
                  <a:pos x="254540" y="581333"/>
                </a:cxn>
                <a:cxn ang="0">
                  <a:pos x="299014" y="678222"/>
                </a:cxn>
                <a:cxn ang="0">
                  <a:pos x="306584" y="727127"/>
                </a:cxn>
                <a:cxn ang="0">
                  <a:pos x="328348" y="749273"/>
                </a:cxn>
                <a:cxn ang="0">
                  <a:pos x="382284" y="713286"/>
                </a:cxn>
                <a:cxn ang="0">
                  <a:pos x="410671" y="652385"/>
                </a:cxn>
                <a:cxn ang="0">
                  <a:pos x="433381" y="620088"/>
                </a:cxn>
                <a:cxn ang="0">
                  <a:pos x="466500" y="572105"/>
                </a:cxn>
                <a:cxn ang="0">
                  <a:pos x="488263" y="531504"/>
                </a:cxn>
                <a:cxn ang="0">
                  <a:pos x="551662" y="549037"/>
                </a:cxn>
                <a:cxn ang="0">
                  <a:pos x="573426" y="573951"/>
                </a:cxn>
                <a:cxn ang="0">
                  <a:pos x="598974" y="566569"/>
                </a:cxn>
                <a:cxn ang="0">
                  <a:pos x="638717" y="606247"/>
                </a:cxn>
                <a:cxn ang="0">
                  <a:pos x="686975" y="567492"/>
                </a:cxn>
                <a:cxn ang="0">
                  <a:pos x="659534" y="556419"/>
                </a:cxn>
                <a:cxn ang="0">
                  <a:pos x="648179" y="512127"/>
                </a:cxn>
                <a:cxn ang="0">
                  <a:pos x="686975" y="510281"/>
                </a:cxn>
                <a:cxn ang="0">
                  <a:pos x="646287" y="454916"/>
                </a:cxn>
                <a:cxn ang="0">
                  <a:pos x="635878" y="395860"/>
                </a:cxn>
                <a:cxn ang="0">
                  <a:pos x="757944" y="348800"/>
                </a:cxn>
                <a:cxn ang="0">
                  <a:pos x="818503" y="295280"/>
                </a:cxn>
                <a:cxn ang="0">
                  <a:pos x="830805" y="271289"/>
                </a:cxn>
                <a:cxn ang="0">
                  <a:pos x="858246" y="208542"/>
                </a:cxn>
                <a:cxn ang="0">
                  <a:pos x="812826" y="191009"/>
                </a:cxn>
                <a:cxn ang="0">
                  <a:pos x="788224" y="166095"/>
                </a:cxn>
                <a:cxn ang="0">
                  <a:pos x="759836" y="177168"/>
                </a:cxn>
                <a:cxn ang="0">
                  <a:pos x="743750" y="152254"/>
                </a:cxn>
                <a:cxn ang="0">
                  <a:pos x="718201" y="150408"/>
                </a:cxn>
                <a:cxn ang="0">
                  <a:pos x="656695" y="141181"/>
                </a:cxn>
                <a:cxn ang="0">
                  <a:pos x="631147" y="144872"/>
                </a:cxn>
                <a:cxn ang="0">
                  <a:pos x="548823" y="134722"/>
                </a:cxn>
                <a:cxn ang="0">
                  <a:pos x="542199" y="94121"/>
                </a:cxn>
                <a:cxn ang="0">
                  <a:pos x="449467" y="39678"/>
                </a:cxn>
                <a:cxn ang="0">
                  <a:pos x="407832" y="13841"/>
                </a:cxn>
                <a:cxn ang="0">
                  <a:pos x="399316" y="74743"/>
                </a:cxn>
                <a:cxn ang="0">
                  <a:pos x="350111" y="79357"/>
                </a:cxn>
                <a:cxn ang="0">
                  <a:pos x="326455" y="101503"/>
                </a:cxn>
                <a:cxn ang="0">
                  <a:pos x="304691" y="133799"/>
                </a:cxn>
                <a:cxn ang="0">
                  <a:pos x="236562" y="164250"/>
                </a:cxn>
                <a:cxn ang="0">
                  <a:pos x="193981" y="122726"/>
                </a:cxn>
                <a:cxn ang="0">
                  <a:pos x="157077" y="114421"/>
                </a:cxn>
                <a:cxn ang="0">
                  <a:pos x="123012" y="74743"/>
                </a:cxn>
                <a:cxn ang="0">
                  <a:pos x="85162" y="18455"/>
                </a:cxn>
              </a:cxnLst>
              <a:rect l="txL" t="txT" r="txR" b="txB"/>
              <a:pathLst>
                <a:path w="928" h="814">
                  <a:moveTo>
                    <a:pt x="87" y="20"/>
                  </a:moveTo>
                  <a:cubicBezTo>
                    <a:pt x="62" y="12"/>
                    <a:pt x="62" y="12"/>
                    <a:pt x="62" y="12"/>
                  </a:cubicBezTo>
                  <a:cubicBezTo>
                    <a:pt x="37" y="9"/>
                    <a:pt x="37" y="9"/>
                    <a:pt x="37" y="9"/>
                  </a:cubicBezTo>
                  <a:cubicBezTo>
                    <a:pt x="29" y="19"/>
                    <a:pt x="29" y="19"/>
                    <a:pt x="29" y="19"/>
                  </a:cubicBezTo>
                  <a:cubicBezTo>
                    <a:pt x="27" y="37"/>
                    <a:pt x="27" y="37"/>
                    <a:pt x="27" y="37"/>
                  </a:cubicBezTo>
                  <a:cubicBezTo>
                    <a:pt x="28" y="38"/>
                    <a:pt x="28" y="38"/>
                    <a:pt x="28" y="38"/>
                  </a:cubicBezTo>
                  <a:cubicBezTo>
                    <a:pt x="35" y="65"/>
                    <a:pt x="35" y="65"/>
                    <a:pt x="35" y="65"/>
                  </a:cubicBezTo>
                  <a:cubicBezTo>
                    <a:pt x="36" y="86"/>
                    <a:pt x="36" y="86"/>
                    <a:pt x="36" y="86"/>
                  </a:cubicBezTo>
                  <a:cubicBezTo>
                    <a:pt x="36" y="93"/>
                    <a:pt x="36" y="93"/>
                    <a:pt x="36" y="93"/>
                  </a:cubicBezTo>
                  <a:cubicBezTo>
                    <a:pt x="23" y="93"/>
                    <a:pt x="23" y="93"/>
                    <a:pt x="23" y="93"/>
                  </a:cubicBezTo>
                  <a:cubicBezTo>
                    <a:pt x="29" y="118"/>
                    <a:pt x="29" y="118"/>
                    <a:pt x="29" y="118"/>
                  </a:cubicBezTo>
                  <a:cubicBezTo>
                    <a:pt x="9" y="125"/>
                    <a:pt x="9" y="125"/>
                    <a:pt x="9" y="125"/>
                  </a:cubicBezTo>
                  <a:cubicBezTo>
                    <a:pt x="0" y="141"/>
                    <a:pt x="0" y="141"/>
                    <a:pt x="0" y="141"/>
                  </a:cubicBezTo>
                  <a:cubicBezTo>
                    <a:pt x="11" y="150"/>
                    <a:pt x="11" y="150"/>
                    <a:pt x="11" y="150"/>
                  </a:cubicBezTo>
                  <a:cubicBezTo>
                    <a:pt x="13" y="151"/>
                    <a:pt x="13" y="151"/>
                    <a:pt x="13" y="151"/>
                  </a:cubicBezTo>
                  <a:cubicBezTo>
                    <a:pt x="13" y="151"/>
                    <a:pt x="13" y="151"/>
                    <a:pt x="13" y="151"/>
                  </a:cubicBezTo>
                  <a:cubicBezTo>
                    <a:pt x="50" y="180"/>
                    <a:pt x="50" y="180"/>
                    <a:pt x="50" y="180"/>
                  </a:cubicBezTo>
                  <a:cubicBezTo>
                    <a:pt x="51" y="181"/>
                    <a:pt x="51" y="181"/>
                    <a:pt x="51" y="181"/>
                  </a:cubicBezTo>
                  <a:cubicBezTo>
                    <a:pt x="52" y="181"/>
                    <a:pt x="52" y="181"/>
                    <a:pt x="52" y="181"/>
                  </a:cubicBezTo>
                  <a:cubicBezTo>
                    <a:pt x="52" y="182"/>
                    <a:pt x="52" y="182"/>
                    <a:pt x="52" y="182"/>
                  </a:cubicBezTo>
                  <a:cubicBezTo>
                    <a:pt x="52" y="183"/>
                    <a:pt x="52" y="183"/>
                    <a:pt x="52" y="183"/>
                  </a:cubicBezTo>
                  <a:cubicBezTo>
                    <a:pt x="57" y="210"/>
                    <a:pt x="57" y="210"/>
                    <a:pt x="57" y="210"/>
                  </a:cubicBezTo>
                  <a:cubicBezTo>
                    <a:pt x="74" y="234"/>
                    <a:pt x="74" y="234"/>
                    <a:pt x="74" y="234"/>
                  </a:cubicBezTo>
                  <a:cubicBezTo>
                    <a:pt x="78" y="240"/>
                    <a:pt x="84" y="247"/>
                    <a:pt x="93" y="255"/>
                  </a:cubicBezTo>
                  <a:cubicBezTo>
                    <a:pt x="94" y="255"/>
                    <a:pt x="94" y="255"/>
                    <a:pt x="94" y="255"/>
                  </a:cubicBezTo>
                  <a:cubicBezTo>
                    <a:pt x="95" y="256"/>
                    <a:pt x="95" y="256"/>
                    <a:pt x="95" y="256"/>
                  </a:cubicBezTo>
                  <a:cubicBezTo>
                    <a:pt x="95" y="257"/>
                    <a:pt x="95" y="257"/>
                    <a:pt x="95" y="257"/>
                  </a:cubicBezTo>
                  <a:cubicBezTo>
                    <a:pt x="94" y="259"/>
                    <a:pt x="94" y="259"/>
                    <a:pt x="94" y="259"/>
                  </a:cubicBezTo>
                  <a:cubicBezTo>
                    <a:pt x="94" y="283"/>
                    <a:pt x="94" y="283"/>
                    <a:pt x="94" y="283"/>
                  </a:cubicBezTo>
                  <a:cubicBezTo>
                    <a:pt x="97" y="289"/>
                    <a:pt x="98" y="303"/>
                    <a:pt x="98" y="323"/>
                  </a:cubicBezTo>
                  <a:cubicBezTo>
                    <a:pt x="108" y="336"/>
                    <a:pt x="112" y="346"/>
                    <a:pt x="112" y="352"/>
                  </a:cubicBezTo>
                  <a:cubicBezTo>
                    <a:pt x="112" y="357"/>
                    <a:pt x="115" y="365"/>
                    <a:pt x="120" y="377"/>
                  </a:cubicBezTo>
                  <a:cubicBezTo>
                    <a:pt x="120" y="377"/>
                    <a:pt x="120" y="377"/>
                    <a:pt x="120" y="377"/>
                  </a:cubicBezTo>
                  <a:cubicBezTo>
                    <a:pt x="120" y="378"/>
                    <a:pt x="120" y="378"/>
                    <a:pt x="120" y="378"/>
                  </a:cubicBezTo>
                  <a:cubicBezTo>
                    <a:pt x="120" y="378"/>
                    <a:pt x="120" y="378"/>
                    <a:pt x="120" y="378"/>
                  </a:cubicBezTo>
                  <a:cubicBezTo>
                    <a:pt x="123" y="392"/>
                    <a:pt x="122" y="405"/>
                    <a:pt x="118" y="416"/>
                  </a:cubicBezTo>
                  <a:cubicBezTo>
                    <a:pt x="115" y="423"/>
                    <a:pt x="119" y="437"/>
                    <a:pt x="131" y="456"/>
                  </a:cubicBezTo>
                  <a:cubicBezTo>
                    <a:pt x="132" y="457"/>
                    <a:pt x="132" y="457"/>
                    <a:pt x="132" y="457"/>
                  </a:cubicBezTo>
                  <a:cubicBezTo>
                    <a:pt x="133" y="459"/>
                    <a:pt x="133" y="459"/>
                    <a:pt x="133" y="459"/>
                  </a:cubicBezTo>
                  <a:cubicBezTo>
                    <a:pt x="132" y="461"/>
                    <a:pt x="132" y="461"/>
                    <a:pt x="132" y="461"/>
                  </a:cubicBezTo>
                  <a:cubicBezTo>
                    <a:pt x="115" y="498"/>
                    <a:pt x="115" y="498"/>
                    <a:pt x="115" y="498"/>
                  </a:cubicBezTo>
                  <a:cubicBezTo>
                    <a:pt x="118" y="506"/>
                    <a:pt x="119" y="513"/>
                    <a:pt x="119" y="517"/>
                  </a:cubicBezTo>
                  <a:cubicBezTo>
                    <a:pt x="115" y="552"/>
                    <a:pt x="115" y="552"/>
                    <a:pt x="115" y="552"/>
                  </a:cubicBezTo>
                  <a:cubicBezTo>
                    <a:pt x="113" y="563"/>
                    <a:pt x="113" y="570"/>
                    <a:pt x="118" y="572"/>
                  </a:cubicBezTo>
                  <a:cubicBezTo>
                    <a:pt x="125" y="576"/>
                    <a:pt x="125" y="576"/>
                    <a:pt x="125" y="576"/>
                  </a:cubicBezTo>
                  <a:cubicBezTo>
                    <a:pt x="134" y="580"/>
                    <a:pt x="137" y="586"/>
                    <a:pt x="137" y="591"/>
                  </a:cubicBezTo>
                  <a:cubicBezTo>
                    <a:pt x="136" y="609"/>
                    <a:pt x="136" y="609"/>
                    <a:pt x="136" y="609"/>
                  </a:cubicBezTo>
                  <a:cubicBezTo>
                    <a:pt x="142" y="611"/>
                    <a:pt x="142" y="611"/>
                    <a:pt x="142" y="611"/>
                  </a:cubicBezTo>
                  <a:cubicBezTo>
                    <a:pt x="143" y="612"/>
                    <a:pt x="143" y="612"/>
                    <a:pt x="143" y="612"/>
                  </a:cubicBezTo>
                  <a:cubicBezTo>
                    <a:pt x="146" y="609"/>
                    <a:pt x="146" y="609"/>
                    <a:pt x="146" y="609"/>
                  </a:cubicBezTo>
                  <a:cubicBezTo>
                    <a:pt x="149" y="606"/>
                    <a:pt x="152" y="601"/>
                    <a:pt x="153" y="596"/>
                  </a:cubicBezTo>
                  <a:cubicBezTo>
                    <a:pt x="155" y="593"/>
                    <a:pt x="155" y="593"/>
                    <a:pt x="155" y="593"/>
                  </a:cubicBezTo>
                  <a:cubicBezTo>
                    <a:pt x="156" y="591"/>
                    <a:pt x="156" y="591"/>
                    <a:pt x="156" y="591"/>
                  </a:cubicBezTo>
                  <a:cubicBezTo>
                    <a:pt x="161" y="589"/>
                    <a:pt x="163" y="586"/>
                    <a:pt x="166" y="581"/>
                  </a:cubicBezTo>
                  <a:cubicBezTo>
                    <a:pt x="167" y="575"/>
                    <a:pt x="167" y="569"/>
                    <a:pt x="165" y="561"/>
                  </a:cubicBezTo>
                  <a:cubicBezTo>
                    <a:pt x="163" y="556"/>
                    <a:pt x="163" y="556"/>
                    <a:pt x="163" y="556"/>
                  </a:cubicBezTo>
                  <a:cubicBezTo>
                    <a:pt x="168" y="555"/>
                    <a:pt x="168" y="555"/>
                    <a:pt x="168" y="555"/>
                  </a:cubicBezTo>
                  <a:cubicBezTo>
                    <a:pt x="185" y="551"/>
                    <a:pt x="194" y="552"/>
                    <a:pt x="198" y="559"/>
                  </a:cubicBezTo>
                  <a:cubicBezTo>
                    <a:pt x="206" y="580"/>
                    <a:pt x="206" y="580"/>
                    <a:pt x="206" y="580"/>
                  </a:cubicBezTo>
                  <a:cubicBezTo>
                    <a:pt x="206" y="581"/>
                    <a:pt x="206" y="581"/>
                    <a:pt x="206" y="581"/>
                  </a:cubicBezTo>
                  <a:cubicBezTo>
                    <a:pt x="206" y="582"/>
                    <a:pt x="206" y="582"/>
                    <a:pt x="206" y="582"/>
                  </a:cubicBezTo>
                  <a:cubicBezTo>
                    <a:pt x="210" y="617"/>
                    <a:pt x="210" y="617"/>
                    <a:pt x="210" y="617"/>
                  </a:cubicBezTo>
                  <a:cubicBezTo>
                    <a:pt x="224" y="625"/>
                    <a:pt x="224" y="625"/>
                    <a:pt x="224" y="625"/>
                  </a:cubicBezTo>
                  <a:cubicBezTo>
                    <a:pt x="225" y="625"/>
                    <a:pt x="225" y="625"/>
                    <a:pt x="225" y="625"/>
                  </a:cubicBezTo>
                  <a:cubicBezTo>
                    <a:pt x="226" y="625"/>
                    <a:pt x="226" y="625"/>
                    <a:pt x="226" y="625"/>
                  </a:cubicBezTo>
                  <a:cubicBezTo>
                    <a:pt x="234" y="632"/>
                    <a:pt x="234" y="632"/>
                    <a:pt x="234" y="632"/>
                  </a:cubicBezTo>
                  <a:cubicBezTo>
                    <a:pt x="243" y="622"/>
                    <a:pt x="243" y="622"/>
                    <a:pt x="243" y="622"/>
                  </a:cubicBezTo>
                  <a:cubicBezTo>
                    <a:pt x="252" y="615"/>
                    <a:pt x="252" y="615"/>
                    <a:pt x="252" y="615"/>
                  </a:cubicBezTo>
                  <a:cubicBezTo>
                    <a:pt x="256" y="615"/>
                    <a:pt x="256" y="615"/>
                    <a:pt x="256" y="615"/>
                  </a:cubicBezTo>
                  <a:cubicBezTo>
                    <a:pt x="263" y="617"/>
                    <a:pt x="267" y="622"/>
                    <a:pt x="269" y="630"/>
                  </a:cubicBezTo>
                  <a:cubicBezTo>
                    <a:pt x="274" y="657"/>
                    <a:pt x="274" y="657"/>
                    <a:pt x="274" y="657"/>
                  </a:cubicBezTo>
                  <a:cubicBezTo>
                    <a:pt x="275" y="662"/>
                    <a:pt x="275" y="662"/>
                    <a:pt x="275" y="662"/>
                  </a:cubicBezTo>
                  <a:cubicBezTo>
                    <a:pt x="303" y="723"/>
                    <a:pt x="303" y="723"/>
                    <a:pt x="303" y="723"/>
                  </a:cubicBezTo>
                  <a:cubicBezTo>
                    <a:pt x="315" y="734"/>
                    <a:pt x="315" y="734"/>
                    <a:pt x="315" y="734"/>
                  </a:cubicBezTo>
                  <a:cubicBezTo>
                    <a:pt x="316" y="735"/>
                    <a:pt x="316" y="735"/>
                    <a:pt x="316" y="735"/>
                  </a:cubicBezTo>
                  <a:cubicBezTo>
                    <a:pt x="316" y="736"/>
                    <a:pt x="316" y="736"/>
                    <a:pt x="316" y="736"/>
                  </a:cubicBezTo>
                  <a:cubicBezTo>
                    <a:pt x="321" y="762"/>
                    <a:pt x="321" y="762"/>
                    <a:pt x="321" y="762"/>
                  </a:cubicBezTo>
                  <a:cubicBezTo>
                    <a:pt x="321" y="762"/>
                    <a:pt x="321" y="762"/>
                    <a:pt x="321" y="762"/>
                  </a:cubicBezTo>
                  <a:cubicBezTo>
                    <a:pt x="323" y="786"/>
                    <a:pt x="323" y="786"/>
                    <a:pt x="323" y="786"/>
                  </a:cubicBezTo>
                  <a:cubicBezTo>
                    <a:pt x="324" y="788"/>
                    <a:pt x="324" y="788"/>
                    <a:pt x="324" y="788"/>
                  </a:cubicBezTo>
                  <a:cubicBezTo>
                    <a:pt x="332" y="778"/>
                    <a:pt x="338" y="772"/>
                    <a:pt x="342" y="774"/>
                  </a:cubicBezTo>
                  <a:cubicBezTo>
                    <a:pt x="346" y="776"/>
                    <a:pt x="347" y="778"/>
                    <a:pt x="347" y="782"/>
                  </a:cubicBezTo>
                  <a:cubicBezTo>
                    <a:pt x="347" y="788"/>
                    <a:pt x="347" y="788"/>
                    <a:pt x="347" y="788"/>
                  </a:cubicBezTo>
                  <a:cubicBezTo>
                    <a:pt x="347" y="807"/>
                    <a:pt x="347" y="807"/>
                    <a:pt x="347" y="807"/>
                  </a:cubicBezTo>
                  <a:cubicBezTo>
                    <a:pt x="347" y="812"/>
                    <a:pt x="347" y="812"/>
                    <a:pt x="347" y="812"/>
                  </a:cubicBezTo>
                  <a:cubicBezTo>
                    <a:pt x="353" y="814"/>
                    <a:pt x="357" y="812"/>
                    <a:pt x="358" y="809"/>
                  </a:cubicBezTo>
                  <a:cubicBezTo>
                    <a:pt x="368" y="795"/>
                    <a:pt x="368" y="795"/>
                    <a:pt x="368" y="795"/>
                  </a:cubicBezTo>
                  <a:cubicBezTo>
                    <a:pt x="380" y="783"/>
                    <a:pt x="380" y="783"/>
                    <a:pt x="380" y="783"/>
                  </a:cubicBezTo>
                  <a:cubicBezTo>
                    <a:pt x="388" y="778"/>
                    <a:pt x="395" y="773"/>
                    <a:pt x="403" y="773"/>
                  </a:cubicBezTo>
                  <a:cubicBezTo>
                    <a:pt x="404" y="773"/>
                    <a:pt x="404" y="773"/>
                    <a:pt x="404" y="773"/>
                  </a:cubicBezTo>
                  <a:cubicBezTo>
                    <a:pt x="427" y="779"/>
                    <a:pt x="427" y="779"/>
                    <a:pt x="427" y="779"/>
                  </a:cubicBezTo>
                  <a:cubicBezTo>
                    <a:pt x="433" y="776"/>
                    <a:pt x="433" y="776"/>
                    <a:pt x="433" y="776"/>
                  </a:cubicBezTo>
                  <a:cubicBezTo>
                    <a:pt x="444" y="761"/>
                    <a:pt x="444" y="761"/>
                    <a:pt x="444" y="761"/>
                  </a:cubicBezTo>
                  <a:cubicBezTo>
                    <a:pt x="442" y="738"/>
                    <a:pt x="442" y="738"/>
                    <a:pt x="442" y="738"/>
                  </a:cubicBezTo>
                  <a:cubicBezTo>
                    <a:pt x="435" y="725"/>
                    <a:pt x="432" y="714"/>
                    <a:pt x="434" y="707"/>
                  </a:cubicBezTo>
                  <a:cubicBezTo>
                    <a:pt x="437" y="688"/>
                    <a:pt x="437" y="688"/>
                    <a:pt x="437" y="688"/>
                  </a:cubicBezTo>
                  <a:cubicBezTo>
                    <a:pt x="437" y="686"/>
                    <a:pt x="437" y="686"/>
                    <a:pt x="437" y="686"/>
                  </a:cubicBezTo>
                  <a:cubicBezTo>
                    <a:pt x="438" y="684"/>
                    <a:pt x="438" y="684"/>
                    <a:pt x="438" y="684"/>
                  </a:cubicBezTo>
                  <a:cubicBezTo>
                    <a:pt x="438" y="684"/>
                    <a:pt x="438" y="684"/>
                    <a:pt x="438" y="684"/>
                  </a:cubicBezTo>
                  <a:cubicBezTo>
                    <a:pt x="458" y="672"/>
                    <a:pt x="458" y="672"/>
                    <a:pt x="458" y="672"/>
                  </a:cubicBezTo>
                  <a:cubicBezTo>
                    <a:pt x="459" y="672"/>
                    <a:pt x="459" y="672"/>
                    <a:pt x="459" y="672"/>
                  </a:cubicBezTo>
                  <a:cubicBezTo>
                    <a:pt x="459" y="672"/>
                    <a:pt x="459" y="672"/>
                    <a:pt x="459" y="672"/>
                  </a:cubicBezTo>
                  <a:cubicBezTo>
                    <a:pt x="474" y="663"/>
                    <a:pt x="474" y="663"/>
                    <a:pt x="474" y="663"/>
                  </a:cubicBezTo>
                  <a:cubicBezTo>
                    <a:pt x="491" y="638"/>
                    <a:pt x="491" y="638"/>
                    <a:pt x="491" y="638"/>
                  </a:cubicBezTo>
                  <a:cubicBezTo>
                    <a:pt x="493" y="620"/>
                    <a:pt x="493" y="620"/>
                    <a:pt x="493" y="620"/>
                  </a:cubicBezTo>
                  <a:cubicBezTo>
                    <a:pt x="474" y="576"/>
                    <a:pt x="474" y="576"/>
                    <a:pt x="474" y="576"/>
                  </a:cubicBezTo>
                  <a:cubicBezTo>
                    <a:pt x="516" y="595"/>
                    <a:pt x="516" y="595"/>
                    <a:pt x="516" y="595"/>
                  </a:cubicBezTo>
                  <a:cubicBezTo>
                    <a:pt x="516" y="577"/>
                    <a:pt x="516" y="577"/>
                    <a:pt x="516" y="577"/>
                  </a:cubicBezTo>
                  <a:cubicBezTo>
                    <a:pt x="516" y="577"/>
                    <a:pt x="516" y="577"/>
                    <a:pt x="516" y="577"/>
                  </a:cubicBezTo>
                  <a:cubicBezTo>
                    <a:pt x="516" y="576"/>
                    <a:pt x="516" y="576"/>
                    <a:pt x="516" y="576"/>
                  </a:cubicBezTo>
                  <a:cubicBezTo>
                    <a:pt x="532" y="562"/>
                    <a:pt x="532" y="562"/>
                    <a:pt x="532" y="562"/>
                  </a:cubicBezTo>
                  <a:cubicBezTo>
                    <a:pt x="563" y="554"/>
                    <a:pt x="563" y="554"/>
                    <a:pt x="563" y="554"/>
                  </a:cubicBezTo>
                  <a:cubicBezTo>
                    <a:pt x="565" y="554"/>
                    <a:pt x="565" y="554"/>
                    <a:pt x="565" y="554"/>
                  </a:cubicBezTo>
                  <a:cubicBezTo>
                    <a:pt x="583" y="593"/>
                    <a:pt x="583" y="593"/>
                    <a:pt x="583" y="593"/>
                  </a:cubicBezTo>
                  <a:cubicBezTo>
                    <a:pt x="583" y="595"/>
                    <a:pt x="583" y="595"/>
                    <a:pt x="583" y="595"/>
                  </a:cubicBezTo>
                  <a:cubicBezTo>
                    <a:pt x="581" y="610"/>
                    <a:pt x="581" y="610"/>
                    <a:pt x="581" y="610"/>
                  </a:cubicBezTo>
                  <a:cubicBezTo>
                    <a:pt x="583" y="624"/>
                    <a:pt x="583" y="624"/>
                    <a:pt x="583" y="624"/>
                  </a:cubicBezTo>
                  <a:cubicBezTo>
                    <a:pt x="585" y="630"/>
                    <a:pt x="589" y="633"/>
                    <a:pt x="592" y="633"/>
                  </a:cubicBezTo>
                  <a:cubicBezTo>
                    <a:pt x="596" y="633"/>
                    <a:pt x="601" y="630"/>
                    <a:pt x="605" y="625"/>
                  </a:cubicBezTo>
                  <a:cubicBezTo>
                    <a:pt x="606" y="622"/>
                    <a:pt x="606" y="622"/>
                    <a:pt x="606" y="622"/>
                  </a:cubicBezTo>
                  <a:cubicBezTo>
                    <a:pt x="606" y="622"/>
                    <a:pt x="606" y="622"/>
                    <a:pt x="606" y="622"/>
                  </a:cubicBezTo>
                  <a:cubicBezTo>
                    <a:pt x="607" y="622"/>
                    <a:pt x="607" y="622"/>
                    <a:pt x="607" y="622"/>
                  </a:cubicBezTo>
                  <a:cubicBezTo>
                    <a:pt x="632" y="614"/>
                    <a:pt x="632" y="614"/>
                    <a:pt x="632" y="614"/>
                  </a:cubicBezTo>
                  <a:cubicBezTo>
                    <a:pt x="632" y="614"/>
                    <a:pt x="632" y="614"/>
                    <a:pt x="632" y="614"/>
                  </a:cubicBezTo>
                  <a:cubicBezTo>
                    <a:pt x="633" y="614"/>
                    <a:pt x="633" y="614"/>
                    <a:pt x="633" y="614"/>
                  </a:cubicBezTo>
                  <a:cubicBezTo>
                    <a:pt x="647" y="614"/>
                    <a:pt x="653" y="617"/>
                    <a:pt x="657" y="624"/>
                  </a:cubicBezTo>
                  <a:cubicBezTo>
                    <a:pt x="659" y="652"/>
                    <a:pt x="659" y="652"/>
                    <a:pt x="659" y="652"/>
                  </a:cubicBezTo>
                  <a:cubicBezTo>
                    <a:pt x="659" y="653"/>
                    <a:pt x="659" y="653"/>
                    <a:pt x="659" y="653"/>
                  </a:cubicBezTo>
                  <a:cubicBezTo>
                    <a:pt x="664" y="654"/>
                    <a:pt x="664" y="654"/>
                    <a:pt x="664" y="654"/>
                  </a:cubicBezTo>
                  <a:cubicBezTo>
                    <a:pt x="675" y="657"/>
                    <a:pt x="675" y="657"/>
                    <a:pt x="675" y="657"/>
                  </a:cubicBezTo>
                  <a:cubicBezTo>
                    <a:pt x="690" y="656"/>
                    <a:pt x="690" y="656"/>
                    <a:pt x="690" y="656"/>
                  </a:cubicBezTo>
                  <a:cubicBezTo>
                    <a:pt x="717" y="649"/>
                    <a:pt x="717" y="649"/>
                    <a:pt x="717" y="649"/>
                  </a:cubicBezTo>
                  <a:cubicBezTo>
                    <a:pt x="733" y="635"/>
                    <a:pt x="733" y="635"/>
                    <a:pt x="733" y="635"/>
                  </a:cubicBezTo>
                  <a:cubicBezTo>
                    <a:pt x="734" y="624"/>
                    <a:pt x="734" y="624"/>
                    <a:pt x="734" y="624"/>
                  </a:cubicBezTo>
                  <a:cubicBezTo>
                    <a:pt x="726" y="615"/>
                    <a:pt x="726" y="615"/>
                    <a:pt x="726" y="615"/>
                  </a:cubicBezTo>
                  <a:cubicBezTo>
                    <a:pt x="699" y="606"/>
                    <a:pt x="699" y="606"/>
                    <a:pt x="699" y="606"/>
                  </a:cubicBezTo>
                  <a:cubicBezTo>
                    <a:pt x="699" y="606"/>
                    <a:pt x="699" y="606"/>
                    <a:pt x="699" y="606"/>
                  </a:cubicBezTo>
                  <a:cubicBezTo>
                    <a:pt x="697" y="605"/>
                    <a:pt x="697" y="605"/>
                    <a:pt x="697" y="605"/>
                  </a:cubicBezTo>
                  <a:cubicBezTo>
                    <a:pt x="697" y="605"/>
                    <a:pt x="697" y="605"/>
                    <a:pt x="697" y="605"/>
                  </a:cubicBezTo>
                  <a:cubicBezTo>
                    <a:pt x="697" y="603"/>
                    <a:pt x="697" y="603"/>
                    <a:pt x="697" y="603"/>
                  </a:cubicBezTo>
                  <a:cubicBezTo>
                    <a:pt x="665" y="572"/>
                    <a:pt x="665" y="572"/>
                    <a:pt x="665" y="572"/>
                  </a:cubicBezTo>
                  <a:cubicBezTo>
                    <a:pt x="668" y="570"/>
                    <a:pt x="668" y="570"/>
                    <a:pt x="668" y="570"/>
                  </a:cubicBezTo>
                  <a:cubicBezTo>
                    <a:pt x="684" y="556"/>
                    <a:pt x="684" y="556"/>
                    <a:pt x="684" y="556"/>
                  </a:cubicBezTo>
                  <a:cubicBezTo>
                    <a:pt x="685" y="555"/>
                    <a:pt x="685" y="555"/>
                    <a:pt x="685" y="555"/>
                  </a:cubicBezTo>
                  <a:cubicBezTo>
                    <a:pt x="685" y="555"/>
                    <a:pt x="685" y="555"/>
                    <a:pt x="685" y="555"/>
                  </a:cubicBezTo>
                  <a:cubicBezTo>
                    <a:pt x="701" y="549"/>
                    <a:pt x="701" y="549"/>
                    <a:pt x="701" y="549"/>
                  </a:cubicBezTo>
                  <a:cubicBezTo>
                    <a:pt x="701" y="549"/>
                    <a:pt x="701" y="549"/>
                    <a:pt x="701" y="549"/>
                  </a:cubicBezTo>
                  <a:cubicBezTo>
                    <a:pt x="704" y="549"/>
                    <a:pt x="704" y="549"/>
                    <a:pt x="704" y="549"/>
                  </a:cubicBezTo>
                  <a:cubicBezTo>
                    <a:pt x="725" y="553"/>
                    <a:pt x="725" y="553"/>
                    <a:pt x="725" y="553"/>
                  </a:cubicBezTo>
                  <a:cubicBezTo>
                    <a:pt x="726" y="553"/>
                    <a:pt x="726" y="553"/>
                    <a:pt x="726" y="553"/>
                  </a:cubicBezTo>
                  <a:cubicBezTo>
                    <a:pt x="727" y="554"/>
                    <a:pt x="727" y="554"/>
                    <a:pt x="727" y="554"/>
                  </a:cubicBezTo>
                  <a:cubicBezTo>
                    <a:pt x="727" y="545"/>
                    <a:pt x="727" y="545"/>
                    <a:pt x="727" y="545"/>
                  </a:cubicBezTo>
                  <a:cubicBezTo>
                    <a:pt x="718" y="530"/>
                    <a:pt x="718" y="530"/>
                    <a:pt x="718" y="530"/>
                  </a:cubicBezTo>
                  <a:cubicBezTo>
                    <a:pt x="703" y="522"/>
                    <a:pt x="703" y="522"/>
                    <a:pt x="703" y="522"/>
                  </a:cubicBezTo>
                  <a:cubicBezTo>
                    <a:pt x="683" y="493"/>
                    <a:pt x="683" y="493"/>
                    <a:pt x="683" y="493"/>
                  </a:cubicBezTo>
                  <a:cubicBezTo>
                    <a:pt x="683" y="493"/>
                    <a:pt x="683" y="493"/>
                    <a:pt x="683" y="493"/>
                  </a:cubicBezTo>
                  <a:cubicBezTo>
                    <a:pt x="682" y="492"/>
                    <a:pt x="682" y="492"/>
                    <a:pt x="682" y="492"/>
                  </a:cubicBezTo>
                  <a:cubicBezTo>
                    <a:pt x="682" y="491"/>
                    <a:pt x="682" y="491"/>
                    <a:pt x="682" y="491"/>
                  </a:cubicBezTo>
                  <a:cubicBezTo>
                    <a:pt x="672" y="456"/>
                    <a:pt x="672" y="456"/>
                    <a:pt x="672" y="456"/>
                  </a:cubicBezTo>
                  <a:cubicBezTo>
                    <a:pt x="672" y="429"/>
                    <a:pt x="672" y="429"/>
                    <a:pt x="672" y="429"/>
                  </a:cubicBezTo>
                  <a:cubicBezTo>
                    <a:pt x="689" y="414"/>
                    <a:pt x="689" y="414"/>
                    <a:pt x="689" y="414"/>
                  </a:cubicBezTo>
                  <a:cubicBezTo>
                    <a:pt x="715" y="414"/>
                    <a:pt x="715" y="414"/>
                    <a:pt x="715" y="414"/>
                  </a:cubicBezTo>
                  <a:cubicBezTo>
                    <a:pt x="774" y="419"/>
                    <a:pt x="774" y="419"/>
                    <a:pt x="774" y="419"/>
                  </a:cubicBezTo>
                  <a:cubicBezTo>
                    <a:pt x="801" y="380"/>
                    <a:pt x="801" y="380"/>
                    <a:pt x="801" y="380"/>
                  </a:cubicBezTo>
                  <a:cubicBezTo>
                    <a:pt x="801" y="378"/>
                    <a:pt x="801" y="378"/>
                    <a:pt x="801" y="378"/>
                  </a:cubicBezTo>
                  <a:cubicBezTo>
                    <a:pt x="803" y="378"/>
                    <a:pt x="803" y="378"/>
                    <a:pt x="803" y="378"/>
                  </a:cubicBezTo>
                  <a:cubicBezTo>
                    <a:pt x="825" y="366"/>
                    <a:pt x="825" y="366"/>
                    <a:pt x="825" y="366"/>
                  </a:cubicBezTo>
                  <a:cubicBezTo>
                    <a:pt x="837" y="343"/>
                    <a:pt x="837" y="343"/>
                    <a:pt x="837" y="343"/>
                  </a:cubicBezTo>
                  <a:cubicBezTo>
                    <a:pt x="838" y="342"/>
                    <a:pt x="838" y="342"/>
                    <a:pt x="838" y="342"/>
                  </a:cubicBezTo>
                  <a:cubicBezTo>
                    <a:pt x="865" y="320"/>
                    <a:pt x="865" y="320"/>
                    <a:pt x="865" y="320"/>
                  </a:cubicBezTo>
                  <a:cubicBezTo>
                    <a:pt x="877" y="296"/>
                    <a:pt x="877" y="296"/>
                    <a:pt x="877" y="296"/>
                  </a:cubicBezTo>
                  <a:cubicBezTo>
                    <a:pt x="877" y="295"/>
                    <a:pt x="877" y="295"/>
                    <a:pt x="877" y="295"/>
                  </a:cubicBezTo>
                  <a:cubicBezTo>
                    <a:pt x="878" y="295"/>
                    <a:pt x="878" y="295"/>
                    <a:pt x="878" y="295"/>
                  </a:cubicBezTo>
                  <a:cubicBezTo>
                    <a:pt x="878" y="294"/>
                    <a:pt x="878" y="294"/>
                    <a:pt x="878" y="294"/>
                  </a:cubicBezTo>
                  <a:cubicBezTo>
                    <a:pt x="878" y="294"/>
                    <a:pt x="878" y="294"/>
                    <a:pt x="878" y="294"/>
                  </a:cubicBezTo>
                  <a:cubicBezTo>
                    <a:pt x="889" y="284"/>
                    <a:pt x="889" y="284"/>
                    <a:pt x="889" y="284"/>
                  </a:cubicBezTo>
                  <a:cubicBezTo>
                    <a:pt x="901" y="263"/>
                    <a:pt x="901" y="263"/>
                    <a:pt x="901" y="263"/>
                  </a:cubicBezTo>
                  <a:cubicBezTo>
                    <a:pt x="906" y="230"/>
                    <a:pt x="906" y="230"/>
                    <a:pt x="906" y="230"/>
                  </a:cubicBezTo>
                  <a:cubicBezTo>
                    <a:pt x="906" y="227"/>
                    <a:pt x="906" y="227"/>
                    <a:pt x="906" y="227"/>
                  </a:cubicBezTo>
                  <a:cubicBezTo>
                    <a:pt x="907" y="226"/>
                    <a:pt x="907" y="226"/>
                    <a:pt x="907" y="226"/>
                  </a:cubicBezTo>
                  <a:cubicBezTo>
                    <a:pt x="924" y="214"/>
                    <a:pt x="924" y="214"/>
                    <a:pt x="924" y="214"/>
                  </a:cubicBezTo>
                  <a:cubicBezTo>
                    <a:pt x="928" y="210"/>
                    <a:pt x="928" y="210"/>
                    <a:pt x="928" y="210"/>
                  </a:cubicBezTo>
                  <a:cubicBezTo>
                    <a:pt x="903" y="206"/>
                    <a:pt x="903" y="206"/>
                    <a:pt x="903" y="206"/>
                  </a:cubicBezTo>
                  <a:cubicBezTo>
                    <a:pt x="860" y="208"/>
                    <a:pt x="860" y="208"/>
                    <a:pt x="860" y="208"/>
                  </a:cubicBezTo>
                  <a:cubicBezTo>
                    <a:pt x="859" y="207"/>
                    <a:pt x="859" y="207"/>
                    <a:pt x="859" y="207"/>
                  </a:cubicBezTo>
                  <a:cubicBezTo>
                    <a:pt x="843" y="194"/>
                    <a:pt x="843" y="194"/>
                    <a:pt x="843" y="194"/>
                  </a:cubicBezTo>
                  <a:cubicBezTo>
                    <a:pt x="841" y="194"/>
                    <a:pt x="841" y="194"/>
                    <a:pt x="841" y="194"/>
                  </a:cubicBezTo>
                  <a:cubicBezTo>
                    <a:pt x="841" y="193"/>
                    <a:pt x="841" y="193"/>
                    <a:pt x="841" y="193"/>
                  </a:cubicBezTo>
                  <a:cubicBezTo>
                    <a:pt x="841" y="193"/>
                    <a:pt x="841" y="193"/>
                    <a:pt x="841" y="193"/>
                  </a:cubicBezTo>
                  <a:cubicBezTo>
                    <a:pt x="833" y="180"/>
                    <a:pt x="833" y="180"/>
                    <a:pt x="833" y="180"/>
                  </a:cubicBezTo>
                  <a:cubicBezTo>
                    <a:pt x="831" y="181"/>
                    <a:pt x="831" y="181"/>
                    <a:pt x="831" y="181"/>
                  </a:cubicBezTo>
                  <a:cubicBezTo>
                    <a:pt x="830" y="183"/>
                    <a:pt x="830" y="183"/>
                    <a:pt x="830" y="183"/>
                  </a:cubicBezTo>
                  <a:cubicBezTo>
                    <a:pt x="828" y="187"/>
                    <a:pt x="822" y="188"/>
                    <a:pt x="816" y="188"/>
                  </a:cubicBezTo>
                  <a:cubicBezTo>
                    <a:pt x="810" y="191"/>
                    <a:pt x="810" y="191"/>
                    <a:pt x="810" y="191"/>
                  </a:cubicBezTo>
                  <a:cubicBezTo>
                    <a:pt x="808" y="192"/>
                    <a:pt x="806" y="193"/>
                    <a:pt x="803" y="192"/>
                  </a:cubicBezTo>
                  <a:cubicBezTo>
                    <a:pt x="801" y="192"/>
                    <a:pt x="800" y="189"/>
                    <a:pt x="798" y="183"/>
                  </a:cubicBezTo>
                  <a:cubicBezTo>
                    <a:pt x="797" y="178"/>
                    <a:pt x="795" y="173"/>
                    <a:pt x="789" y="168"/>
                  </a:cubicBezTo>
                  <a:cubicBezTo>
                    <a:pt x="787" y="167"/>
                    <a:pt x="787" y="167"/>
                    <a:pt x="787" y="167"/>
                  </a:cubicBezTo>
                  <a:cubicBezTo>
                    <a:pt x="787" y="165"/>
                    <a:pt x="787" y="165"/>
                    <a:pt x="787" y="165"/>
                  </a:cubicBezTo>
                  <a:cubicBezTo>
                    <a:pt x="786" y="165"/>
                    <a:pt x="786" y="165"/>
                    <a:pt x="786" y="165"/>
                  </a:cubicBezTo>
                  <a:cubicBezTo>
                    <a:pt x="781" y="152"/>
                    <a:pt x="781" y="152"/>
                    <a:pt x="781" y="152"/>
                  </a:cubicBezTo>
                  <a:cubicBezTo>
                    <a:pt x="777" y="152"/>
                    <a:pt x="777" y="152"/>
                    <a:pt x="777" y="152"/>
                  </a:cubicBezTo>
                  <a:cubicBezTo>
                    <a:pt x="761" y="162"/>
                    <a:pt x="761" y="162"/>
                    <a:pt x="761" y="162"/>
                  </a:cubicBezTo>
                  <a:cubicBezTo>
                    <a:pt x="760" y="163"/>
                    <a:pt x="760" y="163"/>
                    <a:pt x="760" y="163"/>
                  </a:cubicBezTo>
                  <a:cubicBezTo>
                    <a:pt x="759" y="163"/>
                    <a:pt x="759" y="163"/>
                    <a:pt x="759" y="163"/>
                  </a:cubicBezTo>
                  <a:cubicBezTo>
                    <a:pt x="722" y="171"/>
                    <a:pt x="722" y="171"/>
                    <a:pt x="722" y="171"/>
                  </a:cubicBezTo>
                  <a:cubicBezTo>
                    <a:pt x="720" y="171"/>
                    <a:pt x="720" y="171"/>
                    <a:pt x="720" y="171"/>
                  </a:cubicBezTo>
                  <a:cubicBezTo>
                    <a:pt x="718" y="170"/>
                    <a:pt x="718" y="170"/>
                    <a:pt x="718" y="170"/>
                  </a:cubicBezTo>
                  <a:cubicBezTo>
                    <a:pt x="694" y="153"/>
                    <a:pt x="694" y="153"/>
                    <a:pt x="694" y="153"/>
                  </a:cubicBezTo>
                  <a:cubicBezTo>
                    <a:pt x="694" y="153"/>
                    <a:pt x="694" y="153"/>
                    <a:pt x="694" y="153"/>
                  </a:cubicBezTo>
                  <a:cubicBezTo>
                    <a:pt x="693" y="152"/>
                    <a:pt x="693" y="152"/>
                    <a:pt x="693" y="152"/>
                  </a:cubicBezTo>
                  <a:cubicBezTo>
                    <a:pt x="693" y="151"/>
                    <a:pt x="693" y="151"/>
                    <a:pt x="693" y="151"/>
                  </a:cubicBezTo>
                  <a:cubicBezTo>
                    <a:pt x="691" y="151"/>
                    <a:pt x="691" y="151"/>
                    <a:pt x="691" y="151"/>
                  </a:cubicBezTo>
                  <a:cubicBezTo>
                    <a:pt x="685" y="138"/>
                    <a:pt x="685" y="138"/>
                    <a:pt x="685" y="138"/>
                  </a:cubicBezTo>
                  <a:cubicBezTo>
                    <a:pt x="667" y="157"/>
                    <a:pt x="667" y="157"/>
                    <a:pt x="667" y="157"/>
                  </a:cubicBezTo>
                  <a:cubicBezTo>
                    <a:pt x="655" y="172"/>
                    <a:pt x="645" y="176"/>
                    <a:pt x="639" y="172"/>
                  </a:cubicBezTo>
                  <a:cubicBezTo>
                    <a:pt x="614" y="159"/>
                    <a:pt x="614" y="159"/>
                    <a:pt x="614" y="159"/>
                  </a:cubicBezTo>
                  <a:cubicBezTo>
                    <a:pt x="598" y="157"/>
                    <a:pt x="598" y="157"/>
                    <a:pt x="598" y="157"/>
                  </a:cubicBezTo>
                  <a:cubicBezTo>
                    <a:pt x="595" y="158"/>
                    <a:pt x="595" y="158"/>
                    <a:pt x="595" y="158"/>
                  </a:cubicBezTo>
                  <a:cubicBezTo>
                    <a:pt x="580" y="146"/>
                    <a:pt x="580" y="146"/>
                    <a:pt x="580" y="146"/>
                  </a:cubicBezTo>
                  <a:cubicBezTo>
                    <a:pt x="579" y="145"/>
                    <a:pt x="579" y="145"/>
                    <a:pt x="579" y="145"/>
                  </a:cubicBezTo>
                  <a:cubicBezTo>
                    <a:pt x="575" y="144"/>
                    <a:pt x="575" y="144"/>
                    <a:pt x="575" y="144"/>
                  </a:cubicBezTo>
                  <a:cubicBezTo>
                    <a:pt x="583" y="116"/>
                    <a:pt x="583" y="116"/>
                    <a:pt x="583" y="116"/>
                  </a:cubicBezTo>
                  <a:cubicBezTo>
                    <a:pt x="583" y="106"/>
                    <a:pt x="583" y="106"/>
                    <a:pt x="583" y="106"/>
                  </a:cubicBezTo>
                  <a:cubicBezTo>
                    <a:pt x="573" y="102"/>
                    <a:pt x="573" y="102"/>
                    <a:pt x="573" y="102"/>
                  </a:cubicBezTo>
                  <a:cubicBezTo>
                    <a:pt x="572" y="102"/>
                    <a:pt x="572" y="102"/>
                    <a:pt x="572" y="102"/>
                  </a:cubicBezTo>
                  <a:cubicBezTo>
                    <a:pt x="550" y="78"/>
                    <a:pt x="550" y="78"/>
                    <a:pt x="550" y="78"/>
                  </a:cubicBezTo>
                  <a:cubicBezTo>
                    <a:pt x="551" y="60"/>
                    <a:pt x="551" y="60"/>
                    <a:pt x="551" y="60"/>
                  </a:cubicBezTo>
                  <a:cubicBezTo>
                    <a:pt x="496" y="55"/>
                    <a:pt x="496" y="55"/>
                    <a:pt x="496" y="55"/>
                  </a:cubicBezTo>
                  <a:cubicBezTo>
                    <a:pt x="475" y="43"/>
                    <a:pt x="475" y="43"/>
                    <a:pt x="475" y="43"/>
                  </a:cubicBezTo>
                  <a:cubicBezTo>
                    <a:pt x="470" y="40"/>
                    <a:pt x="466" y="34"/>
                    <a:pt x="462" y="23"/>
                  </a:cubicBezTo>
                  <a:cubicBezTo>
                    <a:pt x="459" y="16"/>
                    <a:pt x="459" y="16"/>
                    <a:pt x="459" y="16"/>
                  </a:cubicBezTo>
                  <a:cubicBezTo>
                    <a:pt x="455" y="0"/>
                    <a:pt x="455" y="0"/>
                    <a:pt x="455" y="0"/>
                  </a:cubicBezTo>
                  <a:cubicBezTo>
                    <a:pt x="448" y="1"/>
                    <a:pt x="448" y="1"/>
                    <a:pt x="448" y="1"/>
                  </a:cubicBezTo>
                  <a:cubicBezTo>
                    <a:pt x="431" y="15"/>
                    <a:pt x="431" y="15"/>
                    <a:pt x="431" y="15"/>
                  </a:cubicBezTo>
                  <a:cubicBezTo>
                    <a:pt x="411" y="39"/>
                    <a:pt x="411" y="39"/>
                    <a:pt x="411" y="39"/>
                  </a:cubicBezTo>
                  <a:cubicBezTo>
                    <a:pt x="415" y="57"/>
                    <a:pt x="415" y="57"/>
                    <a:pt x="415" y="57"/>
                  </a:cubicBezTo>
                  <a:cubicBezTo>
                    <a:pt x="421" y="80"/>
                    <a:pt x="421" y="80"/>
                    <a:pt x="421" y="80"/>
                  </a:cubicBezTo>
                  <a:cubicBezTo>
                    <a:pt x="421" y="81"/>
                    <a:pt x="421" y="81"/>
                    <a:pt x="421" y="81"/>
                  </a:cubicBezTo>
                  <a:cubicBezTo>
                    <a:pt x="422" y="81"/>
                    <a:pt x="422" y="81"/>
                    <a:pt x="422" y="81"/>
                  </a:cubicBezTo>
                  <a:cubicBezTo>
                    <a:pt x="421" y="82"/>
                    <a:pt x="421" y="82"/>
                    <a:pt x="421" y="82"/>
                  </a:cubicBezTo>
                  <a:cubicBezTo>
                    <a:pt x="421" y="83"/>
                    <a:pt x="421" y="83"/>
                    <a:pt x="421" y="83"/>
                  </a:cubicBezTo>
                  <a:cubicBezTo>
                    <a:pt x="419" y="89"/>
                    <a:pt x="413" y="93"/>
                    <a:pt x="403" y="93"/>
                  </a:cubicBezTo>
                  <a:cubicBezTo>
                    <a:pt x="382" y="93"/>
                    <a:pt x="382" y="93"/>
                    <a:pt x="382" y="93"/>
                  </a:cubicBezTo>
                  <a:cubicBezTo>
                    <a:pt x="370" y="86"/>
                    <a:pt x="370" y="86"/>
                    <a:pt x="370" y="86"/>
                  </a:cubicBezTo>
                  <a:cubicBezTo>
                    <a:pt x="354" y="93"/>
                    <a:pt x="354" y="93"/>
                    <a:pt x="354" y="93"/>
                  </a:cubicBezTo>
                  <a:cubicBezTo>
                    <a:pt x="351" y="94"/>
                    <a:pt x="351" y="94"/>
                    <a:pt x="351" y="94"/>
                  </a:cubicBezTo>
                  <a:cubicBezTo>
                    <a:pt x="348" y="93"/>
                    <a:pt x="348" y="93"/>
                    <a:pt x="348" y="93"/>
                  </a:cubicBezTo>
                  <a:cubicBezTo>
                    <a:pt x="346" y="107"/>
                    <a:pt x="346" y="107"/>
                    <a:pt x="346" y="107"/>
                  </a:cubicBezTo>
                  <a:cubicBezTo>
                    <a:pt x="345" y="110"/>
                    <a:pt x="345" y="110"/>
                    <a:pt x="345" y="110"/>
                  </a:cubicBezTo>
                  <a:cubicBezTo>
                    <a:pt x="345" y="113"/>
                    <a:pt x="345" y="113"/>
                    <a:pt x="345" y="113"/>
                  </a:cubicBezTo>
                  <a:cubicBezTo>
                    <a:pt x="342" y="113"/>
                    <a:pt x="342" y="113"/>
                    <a:pt x="342" y="113"/>
                  </a:cubicBezTo>
                  <a:cubicBezTo>
                    <a:pt x="316" y="104"/>
                    <a:pt x="316" y="104"/>
                    <a:pt x="316" y="104"/>
                  </a:cubicBezTo>
                  <a:cubicBezTo>
                    <a:pt x="316" y="113"/>
                    <a:pt x="317" y="119"/>
                    <a:pt x="321" y="126"/>
                  </a:cubicBezTo>
                  <a:cubicBezTo>
                    <a:pt x="324" y="134"/>
                    <a:pt x="325" y="139"/>
                    <a:pt x="322" y="145"/>
                  </a:cubicBezTo>
                  <a:cubicBezTo>
                    <a:pt x="319" y="154"/>
                    <a:pt x="319" y="154"/>
                    <a:pt x="319" y="154"/>
                  </a:cubicBezTo>
                  <a:cubicBezTo>
                    <a:pt x="316" y="157"/>
                    <a:pt x="306" y="158"/>
                    <a:pt x="293" y="157"/>
                  </a:cubicBezTo>
                  <a:cubicBezTo>
                    <a:pt x="275" y="157"/>
                    <a:pt x="275" y="157"/>
                    <a:pt x="275" y="157"/>
                  </a:cubicBezTo>
                  <a:cubicBezTo>
                    <a:pt x="274" y="187"/>
                    <a:pt x="274" y="187"/>
                    <a:pt x="274" y="187"/>
                  </a:cubicBezTo>
                  <a:cubicBezTo>
                    <a:pt x="250" y="178"/>
                    <a:pt x="250" y="178"/>
                    <a:pt x="250" y="178"/>
                  </a:cubicBezTo>
                  <a:cubicBezTo>
                    <a:pt x="249" y="178"/>
                    <a:pt x="249" y="178"/>
                    <a:pt x="249" y="178"/>
                  </a:cubicBezTo>
                  <a:cubicBezTo>
                    <a:pt x="248" y="177"/>
                    <a:pt x="248" y="177"/>
                    <a:pt x="248" y="177"/>
                  </a:cubicBezTo>
                  <a:cubicBezTo>
                    <a:pt x="237" y="155"/>
                    <a:pt x="237" y="155"/>
                    <a:pt x="237" y="155"/>
                  </a:cubicBezTo>
                  <a:cubicBezTo>
                    <a:pt x="211" y="146"/>
                    <a:pt x="211" y="146"/>
                    <a:pt x="211" y="146"/>
                  </a:cubicBezTo>
                  <a:cubicBezTo>
                    <a:pt x="205" y="133"/>
                    <a:pt x="205" y="133"/>
                    <a:pt x="205" y="133"/>
                  </a:cubicBezTo>
                  <a:cubicBezTo>
                    <a:pt x="195" y="140"/>
                    <a:pt x="195" y="140"/>
                    <a:pt x="195" y="140"/>
                  </a:cubicBezTo>
                  <a:cubicBezTo>
                    <a:pt x="194" y="140"/>
                    <a:pt x="194" y="140"/>
                    <a:pt x="194" y="140"/>
                  </a:cubicBezTo>
                  <a:cubicBezTo>
                    <a:pt x="179" y="143"/>
                    <a:pt x="179" y="143"/>
                    <a:pt x="179" y="143"/>
                  </a:cubicBezTo>
                  <a:cubicBezTo>
                    <a:pt x="174" y="143"/>
                    <a:pt x="174" y="143"/>
                    <a:pt x="174" y="143"/>
                  </a:cubicBezTo>
                  <a:cubicBezTo>
                    <a:pt x="166" y="124"/>
                    <a:pt x="166" y="124"/>
                    <a:pt x="166" y="124"/>
                  </a:cubicBezTo>
                  <a:cubicBezTo>
                    <a:pt x="157" y="113"/>
                    <a:pt x="157" y="113"/>
                    <a:pt x="157" y="113"/>
                  </a:cubicBezTo>
                  <a:cubicBezTo>
                    <a:pt x="156" y="112"/>
                    <a:pt x="156" y="112"/>
                    <a:pt x="156" y="112"/>
                  </a:cubicBezTo>
                  <a:cubicBezTo>
                    <a:pt x="148" y="101"/>
                    <a:pt x="144" y="92"/>
                    <a:pt x="142" y="86"/>
                  </a:cubicBezTo>
                  <a:cubicBezTo>
                    <a:pt x="142" y="85"/>
                    <a:pt x="139" y="83"/>
                    <a:pt x="134" y="82"/>
                  </a:cubicBezTo>
                  <a:cubicBezTo>
                    <a:pt x="130" y="81"/>
                    <a:pt x="130" y="81"/>
                    <a:pt x="130" y="81"/>
                  </a:cubicBezTo>
                  <a:cubicBezTo>
                    <a:pt x="123" y="78"/>
                    <a:pt x="117" y="72"/>
                    <a:pt x="114" y="62"/>
                  </a:cubicBezTo>
                  <a:cubicBezTo>
                    <a:pt x="110" y="44"/>
                    <a:pt x="110" y="44"/>
                    <a:pt x="110" y="44"/>
                  </a:cubicBezTo>
                  <a:cubicBezTo>
                    <a:pt x="110" y="29"/>
                    <a:pt x="110" y="29"/>
                    <a:pt x="110" y="29"/>
                  </a:cubicBezTo>
                  <a:cubicBezTo>
                    <a:pt x="103" y="16"/>
                    <a:pt x="103" y="16"/>
                    <a:pt x="103" y="16"/>
                  </a:cubicBezTo>
                  <a:cubicBezTo>
                    <a:pt x="90" y="20"/>
                    <a:pt x="90" y="20"/>
                    <a:pt x="90" y="20"/>
                  </a:cubicBezTo>
                  <a:cubicBezTo>
                    <a:pt x="89" y="20"/>
                    <a:pt x="89" y="20"/>
                    <a:pt x="89" y="20"/>
                  </a:cubicBezTo>
                  <a:cubicBezTo>
                    <a:pt x="88" y="20"/>
                    <a:pt x="88" y="20"/>
                    <a:pt x="88" y="20"/>
                  </a:cubicBezTo>
                  <a:lnTo>
                    <a:pt x="87" y="20"/>
                  </a:lnTo>
                  <a:close/>
                </a:path>
              </a:pathLst>
            </a:custGeom>
            <a:solidFill>
              <a:schemeClr val="bg1">
                <a:alpha val="39999"/>
              </a:schemeClr>
            </a:solidFill>
            <a:ln w="9525">
              <a:noFill/>
            </a:ln>
          </p:spPr>
          <p:txBody>
            <a:bodyPr/>
            <a:lstStyle/>
            <a:p>
              <a:endParaRPr lang="zh-CN" altLang="en-US" sz="2400"/>
            </a:p>
          </p:txBody>
        </p:sp>
        <p:sp>
          <p:nvSpPr>
            <p:cNvPr id="18463" name="Freeform 11"/>
            <p:cNvSpPr/>
            <p:nvPr/>
          </p:nvSpPr>
          <p:spPr>
            <a:xfrm>
              <a:off x="179302" y="1535026"/>
              <a:ext cx="1570802" cy="929958"/>
            </a:xfrm>
            <a:custGeom>
              <a:avLst/>
              <a:gdLst>
                <a:gd name="txL" fmla="*/ 0 w 1661"/>
                <a:gd name="txT" fmla="*/ 0 h 1007"/>
                <a:gd name="txR" fmla="*/ 1661 w 1661"/>
                <a:gd name="txB" fmla="*/ 1007 h 1007"/>
              </a:gdLst>
              <a:ahLst/>
              <a:cxnLst>
                <a:cxn ang="0">
                  <a:pos x="167388" y="41557"/>
                </a:cxn>
                <a:cxn ang="0">
                  <a:pos x="85113" y="70186"/>
                </a:cxn>
                <a:cxn ang="0">
                  <a:pos x="53905" y="129289"/>
                </a:cxn>
                <a:cxn ang="0">
                  <a:pos x="25534" y="253961"/>
                </a:cxn>
                <a:cxn ang="0">
                  <a:pos x="21751" y="289053"/>
                </a:cxn>
                <a:cxn ang="0">
                  <a:pos x="77547" y="401720"/>
                </a:cxn>
                <a:cxn ang="0">
                  <a:pos x="161714" y="495916"/>
                </a:cxn>
                <a:cxn ang="0">
                  <a:pos x="230750" y="475599"/>
                </a:cxn>
                <a:cxn ang="0">
                  <a:pos x="295057" y="557790"/>
                </a:cxn>
                <a:cxn ang="0">
                  <a:pos x="363147" y="607659"/>
                </a:cxn>
                <a:cxn ang="0">
                  <a:pos x="392464" y="658451"/>
                </a:cxn>
                <a:cxn ang="0">
                  <a:pos x="471903" y="712014"/>
                </a:cxn>
                <a:cxn ang="0">
                  <a:pos x="509730" y="733254"/>
                </a:cxn>
                <a:cxn ang="0">
                  <a:pos x="590115" y="763729"/>
                </a:cxn>
                <a:cxn ang="0">
                  <a:pos x="748046" y="788663"/>
                </a:cxn>
                <a:cxn ang="0">
                  <a:pos x="741426" y="850538"/>
                </a:cxn>
                <a:cxn ang="0">
                  <a:pos x="966502" y="824680"/>
                </a:cxn>
                <a:cxn ang="0">
                  <a:pos x="991090" y="897636"/>
                </a:cxn>
                <a:cxn ang="0">
                  <a:pos x="1196306" y="869007"/>
                </a:cxn>
                <a:cxn ang="0">
                  <a:pos x="1280473" y="826527"/>
                </a:cxn>
                <a:cxn ang="0">
                  <a:pos x="1421382" y="874548"/>
                </a:cxn>
                <a:cxn ang="0">
                  <a:pos x="1422328" y="869931"/>
                </a:cxn>
                <a:cxn ang="0">
                  <a:pos x="1489472" y="847767"/>
                </a:cxn>
                <a:cxn ang="0">
                  <a:pos x="1516897" y="807133"/>
                </a:cxn>
                <a:cxn ang="0">
                  <a:pos x="1558508" y="682462"/>
                </a:cxn>
                <a:cxn ang="0">
                  <a:pos x="1539594" y="603041"/>
                </a:cxn>
                <a:cxn ang="0">
                  <a:pos x="1501766" y="503304"/>
                </a:cxn>
                <a:cxn ang="0">
                  <a:pos x="1480961" y="465441"/>
                </a:cxn>
                <a:cxn ang="0">
                  <a:pos x="1456373" y="479293"/>
                </a:cxn>
                <a:cxn ang="0">
                  <a:pos x="1393011" y="494069"/>
                </a:cxn>
                <a:cxn ang="0">
                  <a:pos x="1328704" y="519003"/>
                </a:cxn>
                <a:cxn ang="0">
                  <a:pos x="1281419" y="462670"/>
                </a:cxn>
                <a:cxn ang="0">
                  <a:pos x="1237917" y="418343"/>
                </a:cxn>
                <a:cxn ang="0">
                  <a:pos x="1106465" y="404490"/>
                </a:cxn>
                <a:cxn ang="0">
                  <a:pos x="1007167" y="362933"/>
                </a:cxn>
                <a:cxn ang="0">
                  <a:pos x="972176" y="325070"/>
                </a:cxn>
                <a:cxn ang="0">
                  <a:pos x="920163" y="328764"/>
                </a:cxn>
                <a:cxn ang="0">
                  <a:pos x="866258" y="237338"/>
                </a:cxn>
                <a:cxn ang="0">
                  <a:pos x="889900" y="178234"/>
                </a:cxn>
                <a:cxn ang="0">
                  <a:pos x="891792" y="95120"/>
                </a:cxn>
                <a:cxn ang="0">
                  <a:pos x="892738" y="50792"/>
                </a:cxn>
                <a:cxn ang="0">
                  <a:pos x="885172" y="48022"/>
                </a:cxn>
                <a:cxn ang="0">
                  <a:pos x="865312" y="36016"/>
                </a:cxn>
                <a:cxn ang="0">
                  <a:pos x="762231" y="4617"/>
                </a:cxn>
                <a:cxn ang="0">
                  <a:pos x="648748" y="26781"/>
                </a:cxn>
                <a:cxn ang="0">
                  <a:pos x="552287" y="43404"/>
                </a:cxn>
                <a:cxn ang="0">
                  <a:pos x="514459" y="48022"/>
                </a:cxn>
                <a:cxn ang="0">
                  <a:pos x="428401" y="43404"/>
                </a:cxn>
                <a:cxn ang="0">
                  <a:pos x="380170" y="0"/>
                </a:cxn>
                <a:cxn ang="0">
                  <a:pos x="336668" y="22164"/>
                </a:cxn>
                <a:cxn ang="0">
                  <a:pos x="230750" y="12929"/>
                </a:cxn>
              </a:cxnLst>
              <a:rect l="txL" t="txT" r="txR" b="txB"/>
              <a:pathLst>
                <a:path w="1661" h="1007">
                  <a:moveTo>
                    <a:pt x="205" y="3"/>
                  </a:moveTo>
                  <a:cubicBezTo>
                    <a:pt x="205" y="4"/>
                    <a:pt x="205" y="4"/>
                    <a:pt x="205" y="4"/>
                  </a:cubicBezTo>
                  <a:cubicBezTo>
                    <a:pt x="201" y="13"/>
                    <a:pt x="193" y="20"/>
                    <a:pt x="185" y="27"/>
                  </a:cubicBezTo>
                  <a:cubicBezTo>
                    <a:pt x="179" y="30"/>
                    <a:pt x="177" y="35"/>
                    <a:pt x="177" y="42"/>
                  </a:cubicBezTo>
                  <a:cubicBezTo>
                    <a:pt x="177" y="45"/>
                    <a:pt x="177" y="45"/>
                    <a:pt x="177" y="45"/>
                  </a:cubicBezTo>
                  <a:cubicBezTo>
                    <a:pt x="177" y="50"/>
                    <a:pt x="173" y="59"/>
                    <a:pt x="165" y="71"/>
                  </a:cubicBezTo>
                  <a:cubicBezTo>
                    <a:pt x="164" y="77"/>
                    <a:pt x="164" y="77"/>
                    <a:pt x="164" y="77"/>
                  </a:cubicBezTo>
                  <a:cubicBezTo>
                    <a:pt x="162" y="80"/>
                    <a:pt x="158" y="82"/>
                    <a:pt x="150" y="82"/>
                  </a:cubicBezTo>
                  <a:cubicBezTo>
                    <a:pt x="90" y="74"/>
                    <a:pt x="90" y="74"/>
                    <a:pt x="90" y="74"/>
                  </a:cubicBezTo>
                  <a:cubicBezTo>
                    <a:pt x="90" y="76"/>
                    <a:pt x="90" y="76"/>
                    <a:pt x="90" y="76"/>
                  </a:cubicBezTo>
                  <a:cubicBezTo>
                    <a:pt x="86" y="89"/>
                    <a:pt x="86" y="89"/>
                    <a:pt x="86" y="89"/>
                  </a:cubicBezTo>
                  <a:cubicBezTo>
                    <a:pt x="86" y="90"/>
                    <a:pt x="86" y="90"/>
                    <a:pt x="86" y="90"/>
                  </a:cubicBezTo>
                  <a:cubicBezTo>
                    <a:pt x="85" y="91"/>
                    <a:pt x="85" y="91"/>
                    <a:pt x="85" y="91"/>
                  </a:cubicBezTo>
                  <a:cubicBezTo>
                    <a:pt x="85" y="91"/>
                    <a:pt x="85" y="91"/>
                    <a:pt x="85" y="91"/>
                  </a:cubicBezTo>
                  <a:cubicBezTo>
                    <a:pt x="69" y="114"/>
                    <a:pt x="58" y="129"/>
                    <a:pt x="57" y="140"/>
                  </a:cubicBezTo>
                  <a:cubicBezTo>
                    <a:pt x="56" y="145"/>
                    <a:pt x="63" y="164"/>
                    <a:pt x="76" y="197"/>
                  </a:cubicBezTo>
                  <a:cubicBezTo>
                    <a:pt x="86" y="219"/>
                    <a:pt x="86" y="219"/>
                    <a:pt x="86" y="219"/>
                  </a:cubicBezTo>
                  <a:cubicBezTo>
                    <a:pt x="90" y="230"/>
                    <a:pt x="87" y="242"/>
                    <a:pt x="77" y="256"/>
                  </a:cubicBezTo>
                  <a:cubicBezTo>
                    <a:pt x="58" y="275"/>
                    <a:pt x="58" y="275"/>
                    <a:pt x="58" y="275"/>
                  </a:cubicBezTo>
                  <a:cubicBezTo>
                    <a:pt x="27" y="275"/>
                    <a:pt x="27" y="275"/>
                    <a:pt x="27" y="275"/>
                  </a:cubicBezTo>
                  <a:cubicBezTo>
                    <a:pt x="20" y="240"/>
                    <a:pt x="20" y="240"/>
                    <a:pt x="20" y="240"/>
                  </a:cubicBezTo>
                  <a:cubicBezTo>
                    <a:pt x="12" y="283"/>
                    <a:pt x="12" y="283"/>
                    <a:pt x="12" y="283"/>
                  </a:cubicBezTo>
                  <a:cubicBezTo>
                    <a:pt x="26" y="305"/>
                    <a:pt x="26" y="305"/>
                    <a:pt x="26" y="305"/>
                  </a:cubicBezTo>
                  <a:cubicBezTo>
                    <a:pt x="27" y="308"/>
                    <a:pt x="27" y="310"/>
                    <a:pt x="26" y="311"/>
                  </a:cubicBezTo>
                  <a:cubicBezTo>
                    <a:pt x="23" y="313"/>
                    <a:pt x="23" y="313"/>
                    <a:pt x="23" y="313"/>
                  </a:cubicBezTo>
                  <a:cubicBezTo>
                    <a:pt x="19" y="316"/>
                    <a:pt x="13" y="327"/>
                    <a:pt x="7" y="345"/>
                  </a:cubicBezTo>
                  <a:cubicBezTo>
                    <a:pt x="0" y="360"/>
                    <a:pt x="3" y="376"/>
                    <a:pt x="16" y="393"/>
                  </a:cubicBezTo>
                  <a:cubicBezTo>
                    <a:pt x="41" y="393"/>
                    <a:pt x="41" y="393"/>
                    <a:pt x="41" y="393"/>
                  </a:cubicBezTo>
                  <a:cubicBezTo>
                    <a:pt x="50" y="395"/>
                    <a:pt x="63" y="409"/>
                    <a:pt x="80" y="433"/>
                  </a:cubicBezTo>
                  <a:cubicBezTo>
                    <a:pt x="82" y="435"/>
                    <a:pt x="82" y="435"/>
                    <a:pt x="82" y="435"/>
                  </a:cubicBezTo>
                  <a:cubicBezTo>
                    <a:pt x="82" y="435"/>
                    <a:pt x="82" y="435"/>
                    <a:pt x="82" y="435"/>
                  </a:cubicBezTo>
                  <a:cubicBezTo>
                    <a:pt x="82" y="443"/>
                    <a:pt x="85" y="448"/>
                    <a:pt x="90" y="452"/>
                  </a:cubicBezTo>
                  <a:cubicBezTo>
                    <a:pt x="146" y="504"/>
                    <a:pt x="146" y="504"/>
                    <a:pt x="146" y="504"/>
                  </a:cubicBezTo>
                  <a:cubicBezTo>
                    <a:pt x="146" y="505"/>
                    <a:pt x="146" y="505"/>
                    <a:pt x="146" y="505"/>
                  </a:cubicBezTo>
                  <a:cubicBezTo>
                    <a:pt x="171" y="537"/>
                    <a:pt x="171" y="537"/>
                    <a:pt x="171" y="537"/>
                  </a:cubicBezTo>
                  <a:cubicBezTo>
                    <a:pt x="186" y="537"/>
                    <a:pt x="186" y="537"/>
                    <a:pt x="186" y="537"/>
                  </a:cubicBezTo>
                  <a:cubicBezTo>
                    <a:pt x="202" y="508"/>
                    <a:pt x="202" y="508"/>
                    <a:pt x="202" y="508"/>
                  </a:cubicBezTo>
                  <a:cubicBezTo>
                    <a:pt x="204" y="506"/>
                    <a:pt x="204" y="506"/>
                    <a:pt x="204" y="506"/>
                  </a:cubicBezTo>
                  <a:cubicBezTo>
                    <a:pt x="205" y="505"/>
                    <a:pt x="205" y="505"/>
                    <a:pt x="205" y="505"/>
                  </a:cubicBezTo>
                  <a:cubicBezTo>
                    <a:pt x="244" y="515"/>
                    <a:pt x="244" y="515"/>
                    <a:pt x="244" y="515"/>
                  </a:cubicBezTo>
                  <a:cubicBezTo>
                    <a:pt x="244" y="516"/>
                    <a:pt x="244" y="516"/>
                    <a:pt x="244" y="516"/>
                  </a:cubicBezTo>
                  <a:cubicBezTo>
                    <a:pt x="244" y="518"/>
                    <a:pt x="244" y="518"/>
                    <a:pt x="244" y="518"/>
                  </a:cubicBezTo>
                  <a:cubicBezTo>
                    <a:pt x="249" y="544"/>
                    <a:pt x="249" y="544"/>
                    <a:pt x="249" y="544"/>
                  </a:cubicBezTo>
                  <a:cubicBezTo>
                    <a:pt x="296" y="598"/>
                    <a:pt x="296" y="598"/>
                    <a:pt x="296" y="598"/>
                  </a:cubicBezTo>
                  <a:cubicBezTo>
                    <a:pt x="312" y="604"/>
                    <a:pt x="312" y="604"/>
                    <a:pt x="312" y="604"/>
                  </a:cubicBezTo>
                  <a:cubicBezTo>
                    <a:pt x="313" y="605"/>
                    <a:pt x="313" y="605"/>
                    <a:pt x="313" y="605"/>
                  </a:cubicBezTo>
                  <a:cubicBezTo>
                    <a:pt x="320" y="610"/>
                    <a:pt x="320" y="610"/>
                    <a:pt x="320" y="610"/>
                  </a:cubicBezTo>
                  <a:cubicBezTo>
                    <a:pt x="321" y="611"/>
                    <a:pt x="321" y="611"/>
                    <a:pt x="321" y="611"/>
                  </a:cubicBezTo>
                  <a:cubicBezTo>
                    <a:pt x="356" y="662"/>
                    <a:pt x="356" y="662"/>
                    <a:pt x="356" y="662"/>
                  </a:cubicBezTo>
                  <a:cubicBezTo>
                    <a:pt x="384" y="658"/>
                    <a:pt x="384" y="658"/>
                    <a:pt x="384" y="658"/>
                  </a:cubicBezTo>
                  <a:cubicBezTo>
                    <a:pt x="387" y="658"/>
                    <a:pt x="387" y="658"/>
                    <a:pt x="387" y="658"/>
                  </a:cubicBezTo>
                  <a:cubicBezTo>
                    <a:pt x="388" y="658"/>
                    <a:pt x="388" y="658"/>
                    <a:pt x="388" y="658"/>
                  </a:cubicBezTo>
                  <a:cubicBezTo>
                    <a:pt x="390" y="660"/>
                    <a:pt x="390" y="660"/>
                    <a:pt x="390" y="660"/>
                  </a:cubicBezTo>
                  <a:cubicBezTo>
                    <a:pt x="391" y="662"/>
                    <a:pt x="391" y="662"/>
                    <a:pt x="391" y="662"/>
                  </a:cubicBezTo>
                  <a:cubicBezTo>
                    <a:pt x="415" y="713"/>
                    <a:pt x="415" y="713"/>
                    <a:pt x="415" y="713"/>
                  </a:cubicBezTo>
                  <a:cubicBezTo>
                    <a:pt x="445" y="731"/>
                    <a:pt x="445" y="731"/>
                    <a:pt x="445" y="731"/>
                  </a:cubicBezTo>
                  <a:cubicBezTo>
                    <a:pt x="469" y="737"/>
                    <a:pt x="469" y="737"/>
                    <a:pt x="469" y="737"/>
                  </a:cubicBezTo>
                  <a:cubicBezTo>
                    <a:pt x="480" y="770"/>
                    <a:pt x="480" y="770"/>
                    <a:pt x="480" y="770"/>
                  </a:cubicBezTo>
                  <a:cubicBezTo>
                    <a:pt x="498" y="770"/>
                    <a:pt x="498" y="770"/>
                    <a:pt x="498" y="770"/>
                  </a:cubicBezTo>
                  <a:cubicBezTo>
                    <a:pt x="499" y="771"/>
                    <a:pt x="499" y="771"/>
                    <a:pt x="499" y="771"/>
                  </a:cubicBezTo>
                  <a:cubicBezTo>
                    <a:pt x="499" y="771"/>
                    <a:pt x="499" y="771"/>
                    <a:pt x="499" y="771"/>
                  </a:cubicBezTo>
                  <a:cubicBezTo>
                    <a:pt x="537" y="792"/>
                    <a:pt x="537" y="792"/>
                    <a:pt x="537" y="792"/>
                  </a:cubicBezTo>
                  <a:cubicBezTo>
                    <a:pt x="537" y="793"/>
                    <a:pt x="537" y="793"/>
                    <a:pt x="537" y="793"/>
                  </a:cubicBezTo>
                  <a:cubicBezTo>
                    <a:pt x="537" y="793"/>
                    <a:pt x="537" y="793"/>
                    <a:pt x="537" y="793"/>
                  </a:cubicBezTo>
                  <a:cubicBezTo>
                    <a:pt x="539" y="794"/>
                    <a:pt x="539" y="794"/>
                    <a:pt x="539" y="794"/>
                  </a:cubicBezTo>
                  <a:cubicBezTo>
                    <a:pt x="566" y="828"/>
                    <a:pt x="566" y="828"/>
                    <a:pt x="566" y="828"/>
                  </a:cubicBezTo>
                  <a:cubicBezTo>
                    <a:pt x="606" y="821"/>
                    <a:pt x="606" y="821"/>
                    <a:pt x="606" y="821"/>
                  </a:cubicBezTo>
                  <a:cubicBezTo>
                    <a:pt x="608" y="821"/>
                    <a:pt x="608" y="821"/>
                    <a:pt x="608" y="821"/>
                  </a:cubicBezTo>
                  <a:cubicBezTo>
                    <a:pt x="623" y="827"/>
                    <a:pt x="623" y="827"/>
                    <a:pt x="623" y="827"/>
                  </a:cubicBezTo>
                  <a:cubicBezTo>
                    <a:pt x="624" y="827"/>
                    <a:pt x="624" y="827"/>
                    <a:pt x="624" y="827"/>
                  </a:cubicBezTo>
                  <a:cubicBezTo>
                    <a:pt x="649" y="849"/>
                    <a:pt x="649" y="849"/>
                    <a:pt x="649" y="849"/>
                  </a:cubicBezTo>
                  <a:cubicBezTo>
                    <a:pt x="695" y="852"/>
                    <a:pt x="695" y="852"/>
                    <a:pt x="695" y="852"/>
                  </a:cubicBezTo>
                  <a:cubicBezTo>
                    <a:pt x="722" y="848"/>
                    <a:pt x="722" y="848"/>
                    <a:pt x="722" y="848"/>
                  </a:cubicBezTo>
                  <a:cubicBezTo>
                    <a:pt x="722" y="848"/>
                    <a:pt x="722" y="848"/>
                    <a:pt x="722" y="848"/>
                  </a:cubicBezTo>
                  <a:cubicBezTo>
                    <a:pt x="759" y="842"/>
                    <a:pt x="782" y="845"/>
                    <a:pt x="791" y="854"/>
                  </a:cubicBezTo>
                  <a:cubicBezTo>
                    <a:pt x="796" y="863"/>
                    <a:pt x="793" y="871"/>
                    <a:pt x="780" y="882"/>
                  </a:cubicBezTo>
                  <a:cubicBezTo>
                    <a:pt x="770" y="892"/>
                    <a:pt x="770" y="892"/>
                    <a:pt x="770" y="892"/>
                  </a:cubicBezTo>
                  <a:cubicBezTo>
                    <a:pt x="766" y="898"/>
                    <a:pt x="771" y="906"/>
                    <a:pt x="784" y="919"/>
                  </a:cubicBezTo>
                  <a:cubicBezTo>
                    <a:pt x="785" y="921"/>
                    <a:pt x="785" y="921"/>
                    <a:pt x="785" y="921"/>
                  </a:cubicBezTo>
                  <a:cubicBezTo>
                    <a:pt x="784" y="921"/>
                    <a:pt x="784" y="921"/>
                    <a:pt x="784" y="921"/>
                  </a:cubicBezTo>
                  <a:cubicBezTo>
                    <a:pt x="793" y="927"/>
                    <a:pt x="793" y="927"/>
                    <a:pt x="793" y="927"/>
                  </a:cubicBezTo>
                  <a:cubicBezTo>
                    <a:pt x="796" y="924"/>
                    <a:pt x="796" y="924"/>
                    <a:pt x="796" y="924"/>
                  </a:cubicBezTo>
                  <a:cubicBezTo>
                    <a:pt x="822" y="874"/>
                    <a:pt x="844" y="847"/>
                    <a:pt x="858" y="842"/>
                  </a:cubicBezTo>
                  <a:cubicBezTo>
                    <a:pt x="874" y="836"/>
                    <a:pt x="907" y="850"/>
                    <a:pt x="959" y="882"/>
                  </a:cubicBezTo>
                  <a:cubicBezTo>
                    <a:pt x="1022" y="893"/>
                    <a:pt x="1022" y="893"/>
                    <a:pt x="1022" y="893"/>
                  </a:cubicBezTo>
                  <a:cubicBezTo>
                    <a:pt x="1021" y="896"/>
                    <a:pt x="1021" y="896"/>
                    <a:pt x="1021" y="896"/>
                  </a:cubicBezTo>
                  <a:cubicBezTo>
                    <a:pt x="1021" y="898"/>
                    <a:pt x="1021" y="898"/>
                    <a:pt x="1021" y="898"/>
                  </a:cubicBezTo>
                  <a:cubicBezTo>
                    <a:pt x="1018" y="927"/>
                    <a:pt x="1018" y="927"/>
                    <a:pt x="1018" y="927"/>
                  </a:cubicBezTo>
                  <a:cubicBezTo>
                    <a:pt x="1049" y="931"/>
                    <a:pt x="1049" y="931"/>
                    <a:pt x="1049" y="931"/>
                  </a:cubicBezTo>
                  <a:cubicBezTo>
                    <a:pt x="1048" y="972"/>
                    <a:pt x="1048" y="972"/>
                    <a:pt x="1048" y="972"/>
                  </a:cubicBezTo>
                  <a:cubicBezTo>
                    <a:pt x="1058" y="990"/>
                    <a:pt x="1065" y="1000"/>
                    <a:pt x="1069" y="1003"/>
                  </a:cubicBezTo>
                  <a:cubicBezTo>
                    <a:pt x="1076" y="1007"/>
                    <a:pt x="1107" y="1007"/>
                    <a:pt x="1163" y="1003"/>
                  </a:cubicBezTo>
                  <a:cubicBezTo>
                    <a:pt x="1196" y="986"/>
                    <a:pt x="1196" y="986"/>
                    <a:pt x="1196" y="986"/>
                  </a:cubicBezTo>
                  <a:cubicBezTo>
                    <a:pt x="1228" y="942"/>
                    <a:pt x="1228" y="942"/>
                    <a:pt x="1228" y="942"/>
                  </a:cubicBezTo>
                  <a:cubicBezTo>
                    <a:pt x="1265" y="941"/>
                    <a:pt x="1265" y="941"/>
                    <a:pt x="1265" y="941"/>
                  </a:cubicBezTo>
                  <a:cubicBezTo>
                    <a:pt x="1283" y="936"/>
                    <a:pt x="1283" y="936"/>
                    <a:pt x="1283" y="936"/>
                  </a:cubicBezTo>
                  <a:cubicBezTo>
                    <a:pt x="1352" y="896"/>
                    <a:pt x="1352" y="896"/>
                    <a:pt x="1352" y="896"/>
                  </a:cubicBezTo>
                  <a:cubicBezTo>
                    <a:pt x="1353" y="896"/>
                    <a:pt x="1353" y="896"/>
                    <a:pt x="1353" y="896"/>
                  </a:cubicBezTo>
                  <a:cubicBezTo>
                    <a:pt x="1354" y="895"/>
                    <a:pt x="1354" y="895"/>
                    <a:pt x="1354" y="895"/>
                  </a:cubicBezTo>
                  <a:cubicBezTo>
                    <a:pt x="1354" y="895"/>
                    <a:pt x="1354" y="895"/>
                    <a:pt x="1354" y="895"/>
                  </a:cubicBezTo>
                  <a:cubicBezTo>
                    <a:pt x="1394" y="890"/>
                    <a:pt x="1418" y="889"/>
                    <a:pt x="1424" y="895"/>
                  </a:cubicBezTo>
                  <a:cubicBezTo>
                    <a:pt x="1469" y="933"/>
                    <a:pt x="1469" y="933"/>
                    <a:pt x="1469" y="933"/>
                  </a:cubicBezTo>
                  <a:cubicBezTo>
                    <a:pt x="1483" y="938"/>
                    <a:pt x="1483" y="938"/>
                    <a:pt x="1483" y="938"/>
                  </a:cubicBezTo>
                  <a:cubicBezTo>
                    <a:pt x="1485" y="940"/>
                    <a:pt x="1485" y="940"/>
                    <a:pt x="1485" y="940"/>
                  </a:cubicBezTo>
                  <a:cubicBezTo>
                    <a:pt x="1503" y="947"/>
                    <a:pt x="1503" y="947"/>
                    <a:pt x="1503" y="947"/>
                  </a:cubicBezTo>
                  <a:cubicBezTo>
                    <a:pt x="1504" y="948"/>
                    <a:pt x="1504" y="948"/>
                    <a:pt x="1504" y="948"/>
                  </a:cubicBezTo>
                  <a:cubicBezTo>
                    <a:pt x="1504" y="945"/>
                    <a:pt x="1504" y="945"/>
                    <a:pt x="1504" y="945"/>
                  </a:cubicBezTo>
                  <a:cubicBezTo>
                    <a:pt x="1504" y="944"/>
                    <a:pt x="1504" y="944"/>
                    <a:pt x="1504" y="944"/>
                  </a:cubicBezTo>
                  <a:cubicBezTo>
                    <a:pt x="1504" y="943"/>
                    <a:pt x="1504" y="943"/>
                    <a:pt x="1504" y="943"/>
                  </a:cubicBezTo>
                  <a:cubicBezTo>
                    <a:pt x="1504" y="942"/>
                    <a:pt x="1504" y="942"/>
                    <a:pt x="1504" y="942"/>
                  </a:cubicBezTo>
                  <a:cubicBezTo>
                    <a:pt x="1512" y="910"/>
                    <a:pt x="1512" y="910"/>
                    <a:pt x="1512" y="910"/>
                  </a:cubicBezTo>
                  <a:cubicBezTo>
                    <a:pt x="1508" y="901"/>
                    <a:pt x="1508" y="893"/>
                    <a:pt x="1512" y="887"/>
                  </a:cubicBezTo>
                  <a:cubicBezTo>
                    <a:pt x="1514" y="882"/>
                    <a:pt x="1519" y="879"/>
                    <a:pt x="1527" y="877"/>
                  </a:cubicBezTo>
                  <a:cubicBezTo>
                    <a:pt x="1543" y="873"/>
                    <a:pt x="1558" y="887"/>
                    <a:pt x="1573" y="917"/>
                  </a:cubicBezTo>
                  <a:cubicBezTo>
                    <a:pt x="1575" y="918"/>
                    <a:pt x="1575" y="918"/>
                    <a:pt x="1575" y="918"/>
                  </a:cubicBezTo>
                  <a:cubicBezTo>
                    <a:pt x="1576" y="918"/>
                    <a:pt x="1576" y="918"/>
                    <a:pt x="1576" y="918"/>
                  </a:cubicBezTo>
                  <a:cubicBezTo>
                    <a:pt x="1602" y="906"/>
                    <a:pt x="1602" y="906"/>
                    <a:pt x="1602" y="906"/>
                  </a:cubicBezTo>
                  <a:cubicBezTo>
                    <a:pt x="1608" y="905"/>
                    <a:pt x="1610" y="900"/>
                    <a:pt x="1610" y="895"/>
                  </a:cubicBezTo>
                  <a:cubicBezTo>
                    <a:pt x="1604" y="876"/>
                    <a:pt x="1604" y="876"/>
                    <a:pt x="1604" y="876"/>
                  </a:cubicBezTo>
                  <a:cubicBezTo>
                    <a:pt x="1604" y="874"/>
                    <a:pt x="1604" y="874"/>
                    <a:pt x="1604" y="874"/>
                  </a:cubicBezTo>
                  <a:cubicBezTo>
                    <a:pt x="1602" y="866"/>
                    <a:pt x="1604" y="859"/>
                    <a:pt x="1613" y="855"/>
                  </a:cubicBezTo>
                  <a:cubicBezTo>
                    <a:pt x="1622" y="848"/>
                    <a:pt x="1622" y="848"/>
                    <a:pt x="1622" y="848"/>
                  </a:cubicBezTo>
                  <a:cubicBezTo>
                    <a:pt x="1646" y="823"/>
                    <a:pt x="1646" y="823"/>
                    <a:pt x="1646" y="823"/>
                  </a:cubicBezTo>
                  <a:cubicBezTo>
                    <a:pt x="1661" y="788"/>
                    <a:pt x="1661" y="788"/>
                    <a:pt x="1661" y="788"/>
                  </a:cubicBezTo>
                  <a:cubicBezTo>
                    <a:pt x="1648" y="766"/>
                    <a:pt x="1644" y="750"/>
                    <a:pt x="1648" y="739"/>
                  </a:cubicBezTo>
                  <a:cubicBezTo>
                    <a:pt x="1651" y="710"/>
                    <a:pt x="1651" y="710"/>
                    <a:pt x="1651" y="710"/>
                  </a:cubicBezTo>
                  <a:cubicBezTo>
                    <a:pt x="1645" y="697"/>
                    <a:pt x="1641" y="689"/>
                    <a:pt x="1641" y="681"/>
                  </a:cubicBezTo>
                  <a:cubicBezTo>
                    <a:pt x="1641" y="678"/>
                    <a:pt x="1637" y="669"/>
                    <a:pt x="1629" y="656"/>
                  </a:cubicBezTo>
                  <a:cubicBezTo>
                    <a:pt x="1628" y="656"/>
                    <a:pt x="1628" y="656"/>
                    <a:pt x="1628" y="656"/>
                  </a:cubicBezTo>
                  <a:cubicBezTo>
                    <a:pt x="1628" y="653"/>
                    <a:pt x="1628" y="653"/>
                    <a:pt x="1628" y="653"/>
                  </a:cubicBezTo>
                  <a:cubicBezTo>
                    <a:pt x="1625" y="615"/>
                    <a:pt x="1625" y="615"/>
                    <a:pt x="1625" y="615"/>
                  </a:cubicBezTo>
                  <a:cubicBezTo>
                    <a:pt x="1623" y="609"/>
                    <a:pt x="1622" y="600"/>
                    <a:pt x="1625" y="590"/>
                  </a:cubicBezTo>
                  <a:cubicBezTo>
                    <a:pt x="1615" y="582"/>
                    <a:pt x="1609" y="575"/>
                    <a:pt x="1604" y="567"/>
                  </a:cubicBezTo>
                  <a:cubicBezTo>
                    <a:pt x="1589" y="546"/>
                    <a:pt x="1589" y="546"/>
                    <a:pt x="1589" y="546"/>
                  </a:cubicBezTo>
                  <a:cubicBezTo>
                    <a:pt x="1588" y="545"/>
                    <a:pt x="1588" y="545"/>
                    <a:pt x="1588" y="545"/>
                  </a:cubicBezTo>
                  <a:cubicBezTo>
                    <a:pt x="1588" y="543"/>
                    <a:pt x="1588" y="543"/>
                    <a:pt x="1588" y="543"/>
                  </a:cubicBezTo>
                  <a:cubicBezTo>
                    <a:pt x="1588" y="542"/>
                    <a:pt x="1588" y="542"/>
                    <a:pt x="1588" y="542"/>
                  </a:cubicBezTo>
                  <a:cubicBezTo>
                    <a:pt x="1582" y="516"/>
                    <a:pt x="1582" y="516"/>
                    <a:pt x="1582" y="516"/>
                  </a:cubicBezTo>
                  <a:cubicBezTo>
                    <a:pt x="1566" y="503"/>
                    <a:pt x="1566" y="503"/>
                    <a:pt x="1566" y="503"/>
                  </a:cubicBezTo>
                  <a:cubicBezTo>
                    <a:pt x="1566" y="504"/>
                    <a:pt x="1566" y="504"/>
                    <a:pt x="1566" y="504"/>
                  </a:cubicBezTo>
                  <a:cubicBezTo>
                    <a:pt x="1536" y="480"/>
                    <a:pt x="1536" y="480"/>
                    <a:pt x="1536" y="480"/>
                  </a:cubicBezTo>
                  <a:cubicBezTo>
                    <a:pt x="1536" y="482"/>
                    <a:pt x="1536" y="482"/>
                    <a:pt x="1536" y="482"/>
                  </a:cubicBezTo>
                  <a:cubicBezTo>
                    <a:pt x="1540" y="515"/>
                    <a:pt x="1540" y="515"/>
                    <a:pt x="1540" y="515"/>
                  </a:cubicBezTo>
                  <a:cubicBezTo>
                    <a:pt x="1540" y="516"/>
                    <a:pt x="1540" y="516"/>
                    <a:pt x="1540" y="516"/>
                  </a:cubicBezTo>
                  <a:cubicBezTo>
                    <a:pt x="1540" y="519"/>
                    <a:pt x="1540" y="519"/>
                    <a:pt x="1540" y="519"/>
                  </a:cubicBezTo>
                  <a:cubicBezTo>
                    <a:pt x="1524" y="526"/>
                    <a:pt x="1524" y="526"/>
                    <a:pt x="1524" y="526"/>
                  </a:cubicBezTo>
                  <a:cubicBezTo>
                    <a:pt x="1522" y="546"/>
                    <a:pt x="1522" y="546"/>
                    <a:pt x="1522" y="546"/>
                  </a:cubicBezTo>
                  <a:cubicBezTo>
                    <a:pt x="1522" y="549"/>
                    <a:pt x="1522" y="549"/>
                    <a:pt x="1522" y="549"/>
                  </a:cubicBezTo>
                  <a:cubicBezTo>
                    <a:pt x="1485" y="564"/>
                    <a:pt x="1485" y="564"/>
                    <a:pt x="1485" y="564"/>
                  </a:cubicBezTo>
                  <a:cubicBezTo>
                    <a:pt x="1473" y="535"/>
                    <a:pt x="1473" y="535"/>
                    <a:pt x="1473" y="535"/>
                  </a:cubicBezTo>
                  <a:cubicBezTo>
                    <a:pt x="1465" y="533"/>
                    <a:pt x="1465" y="533"/>
                    <a:pt x="1465" y="533"/>
                  </a:cubicBezTo>
                  <a:cubicBezTo>
                    <a:pt x="1454" y="544"/>
                    <a:pt x="1454" y="544"/>
                    <a:pt x="1454" y="544"/>
                  </a:cubicBezTo>
                  <a:cubicBezTo>
                    <a:pt x="1446" y="565"/>
                    <a:pt x="1446" y="565"/>
                    <a:pt x="1446" y="565"/>
                  </a:cubicBezTo>
                  <a:cubicBezTo>
                    <a:pt x="1420" y="573"/>
                    <a:pt x="1420" y="573"/>
                    <a:pt x="1420" y="573"/>
                  </a:cubicBezTo>
                  <a:cubicBezTo>
                    <a:pt x="1405" y="562"/>
                    <a:pt x="1405" y="562"/>
                    <a:pt x="1405" y="562"/>
                  </a:cubicBezTo>
                  <a:cubicBezTo>
                    <a:pt x="1384" y="556"/>
                    <a:pt x="1384" y="556"/>
                    <a:pt x="1384" y="556"/>
                  </a:cubicBezTo>
                  <a:cubicBezTo>
                    <a:pt x="1378" y="526"/>
                    <a:pt x="1378" y="526"/>
                    <a:pt x="1378" y="526"/>
                  </a:cubicBezTo>
                  <a:cubicBezTo>
                    <a:pt x="1369" y="508"/>
                    <a:pt x="1369" y="508"/>
                    <a:pt x="1369" y="508"/>
                  </a:cubicBezTo>
                  <a:cubicBezTo>
                    <a:pt x="1356" y="503"/>
                    <a:pt x="1356" y="503"/>
                    <a:pt x="1356" y="503"/>
                  </a:cubicBezTo>
                  <a:cubicBezTo>
                    <a:pt x="1355" y="501"/>
                    <a:pt x="1355" y="501"/>
                    <a:pt x="1355" y="501"/>
                  </a:cubicBezTo>
                  <a:cubicBezTo>
                    <a:pt x="1346" y="489"/>
                    <a:pt x="1346" y="489"/>
                    <a:pt x="1346" y="489"/>
                  </a:cubicBezTo>
                  <a:cubicBezTo>
                    <a:pt x="1346" y="489"/>
                    <a:pt x="1346" y="489"/>
                    <a:pt x="1346" y="489"/>
                  </a:cubicBezTo>
                  <a:cubicBezTo>
                    <a:pt x="1336" y="472"/>
                    <a:pt x="1336" y="472"/>
                    <a:pt x="1336" y="472"/>
                  </a:cubicBezTo>
                  <a:cubicBezTo>
                    <a:pt x="1322" y="453"/>
                    <a:pt x="1322" y="453"/>
                    <a:pt x="1322" y="453"/>
                  </a:cubicBezTo>
                  <a:cubicBezTo>
                    <a:pt x="1309" y="453"/>
                    <a:pt x="1309" y="453"/>
                    <a:pt x="1309" y="453"/>
                  </a:cubicBezTo>
                  <a:cubicBezTo>
                    <a:pt x="1288" y="461"/>
                    <a:pt x="1288" y="461"/>
                    <a:pt x="1288" y="461"/>
                  </a:cubicBezTo>
                  <a:cubicBezTo>
                    <a:pt x="1287" y="462"/>
                    <a:pt x="1287" y="462"/>
                    <a:pt x="1287" y="462"/>
                  </a:cubicBezTo>
                  <a:cubicBezTo>
                    <a:pt x="1233" y="459"/>
                    <a:pt x="1233" y="459"/>
                    <a:pt x="1233" y="459"/>
                  </a:cubicBezTo>
                  <a:cubicBezTo>
                    <a:pt x="1192" y="450"/>
                    <a:pt x="1192" y="450"/>
                    <a:pt x="1192" y="450"/>
                  </a:cubicBezTo>
                  <a:cubicBezTo>
                    <a:pt x="1189" y="448"/>
                    <a:pt x="1181" y="445"/>
                    <a:pt x="1170" y="438"/>
                  </a:cubicBezTo>
                  <a:cubicBezTo>
                    <a:pt x="1138" y="427"/>
                    <a:pt x="1138" y="427"/>
                    <a:pt x="1138" y="427"/>
                  </a:cubicBezTo>
                  <a:cubicBezTo>
                    <a:pt x="1114" y="421"/>
                    <a:pt x="1100" y="415"/>
                    <a:pt x="1097" y="409"/>
                  </a:cubicBezTo>
                  <a:cubicBezTo>
                    <a:pt x="1092" y="406"/>
                    <a:pt x="1092" y="406"/>
                    <a:pt x="1092" y="406"/>
                  </a:cubicBezTo>
                  <a:cubicBezTo>
                    <a:pt x="1084" y="404"/>
                    <a:pt x="1084" y="404"/>
                    <a:pt x="1084" y="404"/>
                  </a:cubicBezTo>
                  <a:cubicBezTo>
                    <a:pt x="1065" y="393"/>
                    <a:pt x="1065" y="393"/>
                    <a:pt x="1065" y="393"/>
                  </a:cubicBezTo>
                  <a:cubicBezTo>
                    <a:pt x="1063" y="392"/>
                    <a:pt x="1063" y="392"/>
                    <a:pt x="1063" y="392"/>
                  </a:cubicBezTo>
                  <a:cubicBezTo>
                    <a:pt x="1060" y="388"/>
                    <a:pt x="1057" y="385"/>
                    <a:pt x="1055" y="381"/>
                  </a:cubicBezTo>
                  <a:cubicBezTo>
                    <a:pt x="1050" y="371"/>
                    <a:pt x="1050" y="371"/>
                    <a:pt x="1050" y="371"/>
                  </a:cubicBezTo>
                  <a:cubicBezTo>
                    <a:pt x="1042" y="358"/>
                    <a:pt x="1042" y="358"/>
                    <a:pt x="1042" y="358"/>
                  </a:cubicBezTo>
                  <a:cubicBezTo>
                    <a:pt x="1028" y="352"/>
                    <a:pt x="1028" y="352"/>
                    <a:pt x="1028" y="352"/>
                  </a:cubicBezTo>
                  <a:cubicBezTo>
                    <a:pt x="1023" y="355"/>
                    <a:pt x="1023" y="355"/>
                    <a:pt x="1023" y="355"/>
                  </a:cubicBezTo>
                  <a:cubicBezTo>
                    <a:pt x="1018" y="359"/>
                    <a:pt x="1018" y="359"/>
                    <a:pt x="1018" y="359"/>
                  </a:cubicBezTo>
                  <a:cubicBezTo>
                    <a:pt x="1015" y="362"/>
                    <a:pt x="1015" y="362"/>
                    <a:pt x="1015" y="362"/>
                  </a:cubicBezTo>
                  <a:cubicBezTo>
                    <a:pt x="1009" y="366"/>
                    <a:pt x="1004" y="368"/>
                    <a:pt x="1000" y="369"/>
                  </a:cubicBezTo>
                  <a:cubicBezTo>
                    <a:pt x="991" y="371"/>
                    <a:pt x="983" y="367"/>
                    <a:pt x="973" y="356"/>
                  </a:cubicBezTo>
                  <a:cubicBezTo>
                    <a:pt x="953" y="335"/>
                    <a:pt x="953" y="335"/>
                    <a:pt x="953" y="335"/>
                  </a:cubicBezTo>
                  <a:cubicBezTo>
                    <a:pt x="946" y="326"/>
                    <a:pt x="941" y="318"/>
                    <a:pt x="939" y="313"/>
                  </a:cubicBezTo>
                  <a:cubicBezTo>
                    <a:pt x="933" y="305"/>
                    <a:pt x="933" y="305"/>
                    <a:pt x="933" y="305"/>
                  </a:cubicBezTo>
                  <a:cubicBezTo>
                    <a:pt x="926" y="297"/>
                    <a:pt x="921" y="290"/>
                    <a:pt x="917" y="283"/>
                  </a:cubicBezTo>
                  <a:cubicBezTo>
                    <a:pt x="914" y="274"/>
                    <a:pt x="913" y="266"/>
                    <a:pt x="916" y="257"/>
                  </a:cubicBezTo>
                  <a:cubicBezTo>
                    <a:pt x="916" y="256"/>
                    <a:pt x="916" y="256"/>
                    <a:pt x="916" y="256"/>
                  </a:cubicBezTo>
                  <a:cubicBezTo>
                    <a:pt x="916" y="256"/>
                    <a:pt x="916" y="256"/>
                    <a:pt x="916" y="256"/>
                  </a:cubicBezTo>
                  <a:cubicBezTo>
                    <a:pt x="930" y="233"/>
                    <a:pt x="930" y="233"/>
                    <a:pt x="930" y="233"/>
                  </a:cubicBezTo>
                  <a:cubicBezTo>
                    <a:pt x="937" y="209"/>
                    <a:pt x="937" y="209"/>
                    <a:pt x="937" y="209"/>
                  </a:cubicBezTo>
                  <a:cubicBezTo>
                    <a:pt x="941" y="193"/>
                    <a:pt x="941" y="193"/>
                    <a:pt x="941" y="193"/>
                  </a:cubicBezTo>
                  <a:cubicBezTo>
                    <a:pt x="935" y="168"/>
                    <a:pt x="935" y="168"/>
                    <a:pt x="935" y="168"/>
                  </a:cubicBezTo>
                  <a:cubicBezTo>
                    <a:pt x="920" y="155"/>
                    <a:pt x="920" y="155"/>
                    <a:pt x="920" y="155"/>
                  </a:cubicBezTo>
                  <a:cubicBezTo>
                    <a:pt x="923" y="135"/>
                    <a:pt x="923" y="135"/>
                    <a:pt x="923" y="135"/>
                  </a:cubicBezTo>
                  <a:cubicBezTo>
                    <a:pt x="923" y="120"/>
                    <a:pt x="928" y="112"/>
                    <a:pt x="939" y="110"/>
                  </a:cubicBezTo>
                  <a:cubicBezTo>
                    <a:pt x="942" y="109"/>
                    <a:pt x="944" y="107"/>
                    <a:pt x="943" y="103"/>
                  </a:cubicBezTo>
                  <a:cubicBezTo>
                    <a:pt x="943" y="102"/>
                    <a:pt x="943" y="102"/>
                    <a:pt x="943" y="102"/>
                  </a:cubicBezTo>
                  <a:cubicBezTo>
                    <a:pt x="944" y="81"/>
                    <a:pt x="944" y="81"/>
                    <a:pt x="944" y="81"/>
                  </a:cubicBezTo>
                  <a:cubicBezTo>
                    <a:pt x="944" y="80"/>
                    <a:pt x="944" y="80"/>
                    <a:pt x="944" y="80"/>
                  </a:cubicBezTo>
                  <a:cubicBezTo>
                    <a:pt x="944" y="80"/>
                    <a:pt x="944" y="80"/>
                    <a:pt x="944" y="80"/>
                  </a:cubicBezTo>
                  <a:cubicBezTo>
                    <a:pt x="944" y="55"/>
                    <a:pt x="944" y="55"/>
                    <a:pt x="944" y="55"/>
                  </a:cubicBezTo>
                  <a:cubicBezTo>
                    <a:pt x="942" y="55"/>
                    <a:pt x="942" y="55"/>
                    <a:pt x="942" y="55"/>
                  </a:cubicBezTo>
                  <a:cubicBezTo>
                    <a:pt x="941" y="54"/>
                    <a:pt x="941" y="54"/>
                    <a:pt x="941" y="54"/>
                  </a:cubicBezTo>
                  <a:cubicBezTo>
                    <a:pt x="941" y="54"/>
                    <a:pt x="941" y="54"/>
                    <a:pt x="941" y="54"/>
                  </a:cubicBezTo>
                  <a:cubicBezTo>
                    <a:pt x="941" y="54"/>
                    <a:pt x="941" y="54"/>
                    <a:pt x="941" y="54"/>
                  </a:cubicBezTo>
                  <a:cubicBezTo>
                    <a:pt x="936" y="52"/>
                    <a:pt x="936" y="52"/>
                    <a:pt x="936" y="52"/>
                  </a:cubicBezTo>
                  <a:cubicBezTo>
                    <a:pt x="936" y="51"/>
                    <a:pt x="936" y="51"/>
                    <a:pt x="936" y="51"/>
                  </a:cubicBezTo>
                  <a:cubicBezTo>
                    <a:pt x="935" y="51"/>
                    <a:pt x="935" y="51"/>
                    <a:pt x="935" y="51"/>
                  </a:cubicBezTo>
                  <a:cubicBezTo>
                    <a:pt x="916" y="39"/>
                    <a:pt x="916" y="39"/>
                    <a:pt x="916" y="39"/>
                  </a:cubicBezTo>
                  <a:cubicBezTo>
                    <a:pt x="916" y="39"/>
                    <a:pt x="916" y="39"/>
                    <a:pt x="916" y="39"/>
                  </a:cubicBezTo>
                  <a:cubicBezTo>
                    <a:pt x="915" y="39"/>
                    <a:pt x="915" y="39"/>
                    <a:pt x="915" y="39"/>
                  </a:cubicBezTo>
                  <a:cubicBezTo>
                    <a:pt x="901" y="26"/>
                    <a:pt x="901" y="26"/>
                    <a:pt x="901" y="26"/>
                  </a:cubicBezTo>
                  <a:cubicBezTo>
                    <a:pt x="851" y="16"/>
                    <a:pt x="851" y="16"/>
                    <a:pt x="851" y="16"/>
                  </a:cubicBezTo>
                  <a:cubicBezTo>
                    <a:pt x="851" y="16"/>
                    <a:pt x="851" y="16"/>
                    <a:pt x="851" y="16"/>
                  </a:cubicBezTo>
                  <a:cubicBezTo>
                    <a:pt x="835" y="5"/>
                    <a:pt x="835" y="5"/>
                    <a:pt x="835" y="5"/>
                  </a:cubicBezTo>
                  <a:cubicBezTo>
                    <a:pt x="806" y="5"/>
                    <a:pt x="806" y="5"/>
                    <a:pt x="806" y="5"/>
                  </a:cubicBezTo>
                  <a:cubicBezTo>
                    <a:pt x="801" y="5"/>
                    <a:pt x="796" y="8"/>
                    <a:pt x="789" y="12"/>
                  </a:cubicBezTo>
                  <a:cubicBezTo>
                    <a:pt x="788" y="12"/>
                    <a:pt x="788" y="12"/>
                    <a:pt x="788" y="12"/>
                  </a:cubicBezTo>
                  <a:cubicBezTo>
                    <a:pt x="764" y="21"/>
                    <a:pt x="764" y="21"/>
                    <a:pt x="764" y="21"/>
                  </a:cubicBezTo>
                  <a:cubicBezTo>
                    <a:pt x="706" y="21"/>
                    <a:pt x="706" y="21"/>
                    <a:pt x="706" y="21"/>
                  </a:cubicBezTo>
                  <a:cubicBezTo>
                    <a:pt x="698" y="23"/>
                    <a:pt x="690" y="25"/>
                    <a:pt x="686" y="29"/>
                  </a:cubicBezTo>
                  <a:cubicBezTo>
                    <a:pt x="680" y="34"/>
                    <a:pt x="668" y="39"/>
                    <a:pt x="653" y="44"/>
                  </a:cubicBezTo>
                  <a:cubicBezTo>
                    <a:pt x="625" y="50"/>
                    <a:pt x="625" y="50"/>
                    <a:pt x="625" y="50"/>
                  </a:cubicBezTo>
                  <a:cubicBezTo>
                    <a:pt x="625" y="51"/>
                    <a:pt x="625" y="51"/>
                    <a:pt x="625" y="51"/>
                  </a:cubicBezTo>
                  <a:cubicBezTo>
                    <a:pt x="623" y="51"/>
                    <a:pt x="623" y="51"/>
                    <a:pt x="623" y="51"/>
                  </a:cubicBezTo>
                  <a:cubicBezTo>
                    <a:pt x="584" y="47"/>
                    <a:pt x="584" y="47"/>
                    <a:pt x="584" y="47"/>
                  </a:cubicBezTo>
                  <a:cubicBezTo>
                    <a:pt x="581" y="46"/>
                    <a:pt x="581" y="46"/>
                    <a:pt x="581" y="46"/>
                  </a:cubicBezTo>
                  <a:cubicBezTo>
                    <a:pt x="582" y="47"/>
                    <a:pt x="582" y="47"/>
                    <a:pt x="582" y="47"/>
                  </a:cubicBezTo>
                  <a:cubicBezTo>
                    <a:pt x="581" y="46"/>
                    <a:pt x="581" y="46"/>
                    <a:pt x="581" y="46"/>
                  </a:cubicBezTo>
                  <a:cubicBezTo>
                    <a:pt x="567" y="45"/>
                    <a:pt x="567" y="45"/>
                    <a:pt x="567" y="45"/>
                  </a:cubicBezTo>
                  <a:cubicBezTo>
                    <a:pt x="544" y="52"/>
                    <a:pt x="544" y="52"/>
                    <a:pt x="544" y="52"/>
                  </a:cubicBezTo>
                  <a:cubicBezTo>
                    <a:pt x="497" y="57"/>
                    <a:pt x="497" y="57"/>
                    <a:pt x="497" y="57"/>
                  </a:cubicBezTo>
                  <a:cubicBezTo>
                    <a:pt x="496" y="57"/>
                    <a:pt x="496" y="57"/>
                    <a:pt x="496" y="57"/>
                  </a:cubicBezTo>
                  <a:cubicBezTo>
                    <a:pt x="495" y="55"/>
                    <a:pt x="495" y="55"/>
                    <a:pt x="495" y="55"/>
                  </a:cubicBezTo>
                  <a:cubicBezTo>
                    <a:pt x="472" y="47"/>
                    <a:pt x="472" y="47"/>
                    <a:pt x="472" y="47"/>
                  </a:cubicBezTo>
                  <a:cubicBezTo>
                    <a:pt x="453" y="47"/>
                    <a:pt x="453" y="47"/>
                    <a:pt x="453" y="47"/>
                  </a:cubicBezTo>
                  <a:cubicBezTo>
                    <a:pt x="445" y="45"/>
                    <a:pt x="435" y="39"/>
                    <a:pt x="425" y="26"/>
                  </a:cubicBezTo>
                  <a:cubicBezTo>
                    <a:pt x="423" y="24"/>
                    <a:pt x="423" y="24"/>
                    <a:pt x="423" y="24"/>
                  </a:cubicBezTo>
                  <a:cubicBezTo>
                    <a:pt x="421" y="14"/>
                    <a:pt x="418" y="10"/>
                    <a:pt x="417" y="8"/>
                  </a:cubicBezTo>
                  <a:cubicBezTo>
                    <a:pt x="412" y="5"/>
                    <a:pt x="412" y="5"/>
                    <a:pt x="412" y="5"/>
                  </a:cubicBezTo>
                  <a:cubicBezTo>
                    <a:pt x="402" y="0"/>
                    <a:pt x="402" y="0"/>
                    <a:pt x="402" y="0"/>
                  </a:cubicBezTo>
                  <a:cubicBezTo>
                    <a:pt x="394" y="8"/>
                    <a:pt x="394" y="8"/>
                    <a:pt x="394" y="8"/>
                  </a:cubicBezTo>
                  <a:cubicBezTo>
                    <a:pt x="393" y="10"/>
                    <a:pt x="393" y="10"/>
                    <a:pt x="393" y="10"/>
                  </a:cubicBezTo>
                  <a:cubicBezTo>
                    <a:pt x="359" y="24"/>
                    <a:pt x="359" y="24"/>
                    <a:pt x="359" y="24"/>
                  </a:cubicBezTo>
                  <a:cubicBezTo>
                    <a:pt x="358" y="24"/>
                    <a:pt x="358" y="24"/>
                    <a:pt x="358" y="24"/>
                  </a:cubicBezTo>
                  <a:cubicBezTo>
                    <a:pt x="356" y="24"/>
                    <a:pt x="356" y="24"/>
                    <a:pt x="356" y="24"/>
                  </a:cubicBezTo>
                  <a:cubicBezTo>
                    <a:pt x="315" y="28"/>
                    <a:pt x="315" y="28"/>
                    <a:pt x="315" y="28"/>
                  </a:cubicBezTo>
                  <a:cubicBezTo>
                    <a:pt x="308" y="28"/>
                    <a:pt x="297" y="25"/>
                    <a:pt x="281" y="21"/>
                  </a:cubicBezTo>
                  <a:cubicBezTo>
                    <a:pt x="245" y="14"/>
                    <a:pt x="245" y="14"/>
                    <a:pt x="245" y="14"/>
                  </a:cubicBezTo>
                  <a:cubicBezTo>
                    <a:pt x="244" y="14"/>
                    <a:pt x="244" y="14"/>
                    <a:pt x="244" y="14"/>
                  </a:cubicBezTo>
                  <a:cubicBezTo>
                    <a:pt x="244" y="14"/>
                    <a:pt x="244" y="14"/>
                    <a:pt x="244" y="14"/>
                  </a:cubicBezTo>
                  <a:cubicBezTo>
                    <a:pt x="223" y="3"/>
                    <a:pt x="223" y="3"/>
                    <a:pt x="223" y="3"/>
                  </a:cubicBezTo>
                  <a:lnTo>
                    <a:pt x="205" y="3"/>
                  </a:lnTo>
                  <a:close/>
                </a:path>
              </a:pathLst>
            </a:custGeom>
            <a:solidFill>
              <a:schemeClr val="bg1">
                <a:alpha val="39999"/>
              </a:schemeClr>
            </a:solidFill>
            <a:ln w="9525">
              <a:noFill/>
            </a:ln>
          </p:spPr>
          <p:txBody>
            <a:bodyPr/>
            <a:lstStyle/>
            <a:p>
              <a:endParaRPr lang="zh-CN" altLang="en-US" sz="2400"/>
            </a:p>
          </p:txBody>
        </p:sp>
        <p:sp>
          <p:nvSpPr>
            <p:cNvPr id="18464" name="Freeform 12"/>
            <p:cNvSpPr/>
            <p:nvPr/>
          </p:nvSpPr>
          <p:spPr>
            <a:xfrm>
              <a:off x="1610648" y="2308501"/>
              <a:ext cx="708010" cy="724294"/>
            </a:xfrm>
            <a:custGeom>
              <a:avLst/>
              <a:gdLst>
                <a:gd name="txL" fmla="*/ 0 w 749"/>
                <a:gd name="txT" fmla="*/ 0 h 782"/>
                <a:gd name="txR" fmla="*/ 749 w 749"/>
                <a:gd name="txB" fmla="*/ 782 h 782"/>
              </a:gdLst>
              <a:ahLst/>
              <a:cxnLst>
                <a:cxn ang="0">
                  <a:pos x="22687" y="445506"/>
                </a:cxn>
                <a:cxn ang="0">
                  <a:pos x="100199" y="441801"/>
                </a:cxn>
                <a:cxn ang="0">
                  <a:pos x="104925" y="476070"/>
                </a:cxn>
                <a:cxn ang="0">
                  <a:pos x="167313" y="539979"/>
                </a:cxn>
                <a:cxn ang="0">
                  <a:pos x="178657" y="635378"/>
                </a:cxn>
                <a:cxn ang="0">
                  <a:pos x="274129" y="660386"/>
                </a:cxn>
                <a:cxn ang="0">
                  <a:pos x="293035" y="689098"/>
                </a:cxn>
                <a:cxn ang="0">
                  <a:pos x="336517" y="724294"/>
                </a:cxn>
                <a:cxn ang="0">
                  <a:pos x="338408" y="694655"/>
                </a:cxn>
                <a:cxn ang="0">
                  <a:pos x="334627" y="595551"/>
                </a:cxn>
                <a:cxn ang="0">
                  <a:pos x="401741" y="575175"/>
                </a:cxn>
                <a:cxn ang="0">
                  <a:pos x="472637" y="575175"/>
                </a:cxn>
                <a:cxn ang="0">
                  <a:pos x="546368" y="568691"/>
                </a:cxn>
                <a:cxn ang="0">
                  <a:pos x="637114" y="514971"/>
                </a:cxn>
                <a:cxn ang="0">
                  <a:pos x="659801" y="522381"/>
                </a:cxn>
                <a:cxn ang="0">
                  <a:pos x="672090" y="526086"/>
                </a:cxn>
                <a:cxn ang="0">
                  <a:pos x="708010" y="501078"/>
                </a:cxn>
                <a:cxn ang="0">
                  <a:pos x="682488" y="474218"/>
                </a:cxn>
                <a:cxn ang="0">
                  <a:pos x="626716" y="440875"/>
                </a:cxn>
                <a:cxn ang="0">
                  <a:pos x="587015" y="443653"/>
                </a:cxn>
                <a:cxn ang="0">
                  <a:pos x="573781" y="414941"/>
                </a:cxn>
                <a:cxn ang="0">
                  <a:pos x="582289" y="377893"/>
                </a:cxn>
                <a:cxn ang="0">
                  <a:pos x="562438" y="332508"/>
                </a:cxn>
                <a:cxn ang="0">
                  <a:pos x="578508" y="257486"/>
                </a:cxn>
                <a:cxn ang="0">
                  <a:pos x="537861" y="249150"/>
                </a:cxn>
                <a:cxn ang="0">
                  <a:pos x="498159" y="203766"/>
                </a:cxn>
                <a:cxn ang="0">
                  <a:pos x="493433" y="181537"/>
                </a:cxn>
                <a:cxn ang="0">
                  <a:pos x="512338" y="160234"/>
                </a:cxn>
                <a:cxn ang="0">
                  <a:pos x="586070" y="152824"/>
                </a:cxn>
                <a:cxn ang="0">
                  <a:pos x="604030" y="160234"/>
                </a:cxn>
                <a:cxn ang="0">
                  <a:pos x="637114" y="130595"/>
                </a:cxn>
                <a:cxn ang="0">
                  <a:pos x="584179" y="125964"/>
                </a:cxn>
                <a:cxn ang="0">
                  <a:pos x="564328" y="108366"/>
                </a:cxn>
                <a:cxn ang="0">
                  <a:pos x="552985" y="53720"/>
                </a:cxn>
                <a:cxn ang="0">
                  <a:pos x="493433" y="81506"/>
                </a:cxn>
                <a:cxn ang="0">
                  <a:pos x="499105" y="121333"/>
                </a:cxn>
                <a:cxn ang="0">
                  <a:pos x="479254" y="150046"/>
                </a:cxn>
                <a:cxn ang="0">
                  <a:pos x="454677" y="207470"/>
                </a:cxn>
                <a:cxn ang="0">
                  <a:pos x="455622" y="238035"/>
                </a:cxn>
                <a:cxn ang="0">
                  <a:pos x="441443" y="254707"/>
                </a:cxn>
                <a:cxn ang="0">
                  <a:pos x="430100" y="260264"/>
                </a:cxn>
                <a:cxn ang="0">
                  <a:pos x="381891" y="272305"/>
                </a:cxn>
                <a:cxn ang="0">
                  <a:pos x="344080" y="267674"/>
                </a:cxn>
                <a:cxn ang="0">
                  <a:pos x="320448" y="258412"/>
                </a:cxn>
                <a:cxn ang="0">
                  <a:pos x="303433" y="203766"/>
                </a:cxn>
                <a:cxn ang="0">
                  <a:pos x="279801" y="154677"/>
                </a:cxn>
                <a:cxn ang="0">
                  <a:pos x="273184" y="138931"/>
                </a:cxn>
                <a:cxn ang="0">
                  <a:pos x="248607" y="125964"/>
                </a:cxn>
                <a:cxn ang="0">
                  <a:pos x="214577" y="107440"/>
                </a:cxn>
                <a:cxn ang="0">
                  <a:pos x="212687" y="84285"/>
                </a:cxn>
                <a:cxn ang="0">
                  <a:pos x="190945" y="70392"/>
                </a:cxn>
                <a:cxn ang="0">
                  <a:pos x="150299" y="100957"/>
                </a:cxn>
                <a:cxn ang="0">
                  <a:pos x="122886" y="50015"/>
                </a:cxn>
                <a:cxn ang="0">
                  <a:pos x="98308" y="25008"/>
                </a:cxn>
                <a:cxn ang="0">
                  <a:pos x="69950" y="79654"/>
                </a:cxn>
                <a:cxn ang="0">
                  <a:pos x="69005" y="130595"/>
                </a:cxn>
                <a:cxn ang="0">
                  <a:pos x="112488" y="169496"/>
                </a:cxn>
                <a:cxn ang="0">
                  <a:pos x="76567" y="311206"/>
                </a:cxn>
                <a:cxn ang="0">
                  <a:pos x="2836" y="424203"/>
                </a:cxn>
                <a:cxn ang="0">
                  <a:pos x="3781" y="443653"/>
                </a:cxn>
              </a:cxnLst>
              <a:rect l="txL" t="txT" r="txR" b="txB"/>
              <a:pathLst>
                <a:path w="749" h="782">
                  <a:moveTo>
                    <a:pt x="4" y="479"/>
                  </a:moveTo>
                  <a:cubicBezTo>
                    <a:pt x="0" y="492"/>
                    <a:pt x="0" y="492"/>
                    <a:pt x="0" y="492"/>
                  </a:cubicBezTo>
                  <a:cubicBezTo>
                    <a:pt x="6" y="492"/>
                    <a:pt x="14" y="488"/>
                    <a:pt x="23" y="482"/>
                  </a:cubicBezTo>
                  <a:cubicBezTo>
                    <a:pt x="24" y="481"/>
                    <a:pt x="24" y="481"/>
                    <a:pt x="24" y="481"/>
                  </a:cubicBezTo>
                  <a:cubicBezTo>
                    <a:pt x="26" y="481"/>
                    <a:pt x="26" y="481"/>
                    <a:pt x="26" y="481"/>
                  </a:cubicBezTo>
                  <a:cubicBezTo>
                    <a:pt x="68" y="476"/>
                    <a:pt x="68" y="476"/>
                    <a:pt x="68" y="476"/>
                  </a:cubicBezTo>
                  <a:cubicBezTo>
                    <a:pt x="96" y="462"/>
                    <a:pt x="96" y="462"/>
                    <a:pt x="96" y="462"/>
                  </a:cubicBezTo>
                  <a:cubicBezTo>
                    <a:pt x="106" y="477"/>
                    <a:pt x="106" y="477"/>
                    <a:pt x="106" y="477"/>
                  </a:cubicBezTo>
                  <a:cubicBezTo>
                    <a:pt x="108" y="478"/>
                    <a:pt x="108" y="478"/>
                    <a:pt x="108" y="478"/>
                  </a:cubicBezTo>
                  <a:cubicBezTo>
                    <a:pt x="96" y="498"/>
                    <a:pt x="96" y="498"/>
                    <a:pt x="96" y="498"/>
                  </a:cubicBezTo>
                  <a:cubicBezTo>
                    <a:pt x="111" y="512"/>
                    <a:pt x="111" y="512"/>
                    <a:pt x="111" y="512"/>
                  </a:cubicBezTo>
                  <a:cubicBezTo>
                    <a:pt x="111" y="514"/>
                    <a:pt x="111" y="514"/>
                    <a:pt x="111" y="514"/>
                  </a:cubicBezTo>
                  <a:cubicBezTo>
                    <a:pt x="111" y="517"/>
                    <a:pt x="111" y="517"/>
                    <a:pt x="111" y="517"/>
                  </a:cubicBezTo>
                  <a:cubicBezTo>
                    <a:pt x="100" y="561"/>
                    <a:pt x="100" y="561"/>
                    <a:pt x="100" y="561"/>
                  </a:cubicBezTo>
                  <a:cubicBezTo>
                    <a:pt x="127" y="581"/>
                    <a:pt x="127" y="581"/>
                    <a:pt x="127" y="581"/>
                  </a:cubicBezTo>
                  <a:cubicBezTo>
                    <a:pt x="177" y="583"/>
                    <a:pt x="177" y="583"/>
                    <a:pt x="177" y="583"/>
                  </a:cubicBezTo>
                  <a:cubicBezTo>
                    <a:pt x="170" y="593"/>
                    <a:pt x="170" y="593"/>
                    <a:pt x="170" y="593"/>
                  </a:cubicBezTo>
                  <a:cubicBezTo>
                    <a:pt x="138" y="632"/>
                    <a:pt x="123" y="655"/>
                    <a:pt x="124" y="662"/>
                  </a:cubicBezTo>
                  <a:cubicBezTo>
                    <a:pt x="143" y="667"/>
                    <a:pt x="143" y="667"/>
                    <a:pt x="143" y="667"/>
                  </a:cubicBezTo>
                  <a:cubicBezTo>
                    <a:pt x="169" y="669"/>
                    <a:pt x="183" y="676"/>
                    <a:pt x="189" y="686"/>
                  </a:cubicBezTo>
                  <a:cubicBezTo>
                    <a:pt x="195" y="698"/>
                    <a:pt x="201" y="711"/>
                    <a:pt x="207" y="726"/>
                  </a:cubicBezTo>
                  <a:cubicBezTo>
                    <a:pt x="235" y="741"/>
                    <a:pt x="235" y="741"/>
                    <a:pt x="235" y="741"/>
                  </a:cubicBezTo>
                  <a:cubicBezTo>
                    <a:pt x="253" y="745"/>
                    <a:pt x="253" y="745"/>
                    <a:pt x="253" y="745"/>
                  </a:cubicBezTo>
                  <a:cubicBezTo>
                    <a:pt x="290" y="713"/>
                    <a:pt x="290" y="713"/>
                    <a:pt x="290" y="713"/>
                  </a:cubicBezTo>
                  <a:cubicBezTo>
                    <a:pt x="309" y="741"/>
                    <a:pt x="309" y="741"/>
                    <a:pt x="309" y="741"/>
                  </a:cubicBezTo>
                  <a:cubicBezTo>
                    <a:pt x="309" y="743"/>
                    <a:pt x="309" y="743"/>
                    <a:pt x="309" y="743"/>
                  </a:cubicBezTo>
                  <a:cubicBezTo>
                    <a:pt x="309" y="743"/>
                    <a:pt x="309" y="743"/>
                    <a:pt x="309" y="743"/>
                  </a:cubicBezTo>
                  <a:cubicBezTo>
                    <a:pt x="310" y="744"/>
                    <a:pt x="310" y="744"/>
                    <a:pt x="310" y="744"/>
                  </a:cubicBezTo>
                  <a:cubicBezTo>
                    <a:pt x="316" y="770"/>
                    <a:pt x="316" y="770"/>
                    <a:pt x="316" y="770"/>
                  </a:cubicBezTo>
                  <a:cubicBezTo>
                    <a:pt x="332" y="773"/>
                    <a:pt x="332" y="773"/>
                    <a:pt x="332" y="773"/>
                  </a:cubicBezTo>
                  <a:cubicBezTo>
                    <a:pt x="332" y="773"/>
                    <a:pt x="332" y="773"/>
                    <a:pt x="332" y="773"/>
                  </a:cubicBezTo>
                  <a:cubicBezTo>
                    <a:pt x="356" y="782"/>
                    <a:pt x="356" y="782"/>
                    <a:pt x="356" y="782"/>
                  </a:cubicBezTo>
                  <a:cubicBezTo>
                    <a:pt x="363" y="779"/>
                    <a:pt x="363" y="779"/>
                    <a:pt x="363" y="779"/>
                  </a:cubicBezTo>
                  <a:cubicBezTo>
                    <a:pt x="363" y="778"/>
                    <a:pt x="363" y="778"/>
                    <a:pt x="363" y="778"/>
                  </a:cubicBezTo>
                  <a:cubicBezTo>
                    <a:pt x="359" y="751"/>
                    <a:pt x="359" y="751"/>
                    <a:pt x="359" y="751"/>
                  </a:cubicBezTo>
                  <a:cubicBezTo>
                    <a:pt x="358" y="750"/>
                    <a:pt x="358" y="750"/>
                    <a:pt x="358" y="750"/>
                  </a:cubicBezTo>
                  <a:cubicBezTo>
                    <a:pt x="344" y="688"/>
                    <a:pt x="344" y="688"/>
                    <a:pt x="344" y="688"/>
                  </a:cubicBezTo>
                  <a:cubicBezTo>
                    <a:pt x="344" y="686"/>
                    <a:pt x="344" y="686"/>
                    <a:pt x="344" y="686"/>
                  </a:cubicBezTo>
                  <a:cubicBezTo>
                    <a:pt x="352" y="642"/>
                    <a:pt x="352" y="642"/>
                    <a:pt x="352" y="642"/>
                  </a:cubicBezTo>
                  <a:cubicBezTo>
                    <a:pt x="354" y="643"/>
                    <a:pt x="354" y="643"/>
                    <a:pt x="354" y="643"/>
                  </a:cubicBezTo>
                  <a:cubicBezTo>
                    <a:pt x="358" y="643"/>
                    <a:pt x="358" y="643"/>
                    <a:pt x="358" y="643"/>
                  </a:cubicBezTo>
                  <a:cubicBezTo>
                    <a:pt x="386" y="645"/>
                    <a:pt x="386" y="645"/>
                    <a:pt x="386" y="645"/>
                  </a:cubicBezTo>
                  <a:cubicBezTo>
                    <a:pt x="422" y="619"/>
                    <a:pt x="422" y="619"/>
                    <a:pt x="422" y="619"/>
                  </a:cubicBezTo>
                  <a:cubicBezTo>
                    <a:pt x="425" y="621"/>
                    <a:pt x="425" y="621"/>
                    <a:pt x="425" y="621"/>
                  </a:cubicBezTo>
                  <a:cubicBezTo>
                    <a:pt x="444" y="636"/>
                    <a:pt x="457" y="648"/>
                    <a:pt x="463" y="656"/>
                  </a:cubicBezTo>
                  <a:cubicBezTo>
                    <a:pt x="469" y="654"/>
                    <a:pt x="481" y="642"/>
                    <a:pt x="497" y="624"/>
                  </a:cubicBezTo>
                  <a:cubicBezTo>
                    <a:pt x="498" y="623"/>
                    <a:pt x="498" y="623"/>
                    <a:pt x="498" y="623"/>
                  </a:cubicBezTo>
                  <a:cubicBezTo>
                    <a:pt x="500" y="621"/>
                    <a:pt x="500" y="621"/>
                    <a:pt x="500" y="621"/>
                  </a:cubicBezTo>
                  <a:cubicBezTo>
                    <a:pt x="553" y="635"/>
                    <a:pt x="553" y="635"/>
                    <a:pt x="553" y="635"/>
                  </a:cubicBezTo>
                  <a:cubicBezTo>
                    <a:pt x="576" y="616"/>
                    <a:pt x="576" y="616"/>
                    <a:pt x="576" y="616"/>
                  </a:cubicBezTo>
                  <a:cubicBezTo>
                    <a:pt x="577" y="615"/>
                    <a:pt x="577" y="615"/>
                    <a:pt x="577" y="615"/>
                  </a:cubicBezTo>
                  <a:cubicBezTo>
                    <a:pt x="578" y="614"/>
                    <a:pt x="578" y="614"/>
                    <a:pt x="578" y="614"/>
                  </a:cubicBezTo>
                  <a:cubicBezTo>
                    <a:pt x="579" y="614"/>
                    <a:pt x="579" y="614"/>
                    <a:pt x="579" y="614"/>
                  </a:cubicBezTo>
                  <a:cubicBezTo>
                    <a:pt x="580" y="615"/>
                    <a:pt x="580" y="615"/>
                    <a:pt x="580" y="615"/>
                  </a:cubicBezTo>
                  <a:cubicBezTo>
                    <a:pt x="602" y="619"/>
                    <a:pt x="602" y="619"/>
                    <a:pt x="602" y="619"/>
                  </a:cubicBezTo>
                  <a:cubicBezTo>
                    <a:pt x="674" y="556"/>
                    <a:pt x="674" y="556"/>
                    <a:pt x="674" y="556"/>
                  </a:cubicBezTo>
                  <a:cubicBezTo>
                    <a:pt x="696" y="562"/>
                    <a:pt x="696" y="562"/>
                    <a:pt x="696" y="562"/>
                  </a:cubicBezTo>
                  <a:cubicBezTo>
                    <a:pt x="696" y="562"/>
                    <a:pt x="696" y="562"/>
                    <a:pt x="696" y="562"/>
                  </a:cubicBezTo>
                  <a:cubicBezTo>
                    <a:pt x="697" y="563"/>
                    <a:pt x="697" y="563"/>
                    <a:pt x="697" y="563"/>
                  </a:cubicBezTo>
                  <a:cubicBezTo>
                    <a:pt x="698" y="564"/>
                    <a:pt x="698" y="564"/>
                    <a:pt x="698" y="564"/>
                  </a:cubicBezTo>
                  <a:cubicBezTo>
                    <a:pt x="699" y="565"/>
                    <a:pt x="699" y="565"/>
                    <a:pt x="699" y="565"/>
                  </a:cubicBezTo>
                  <a:cubicBezTo>
                    <a:pt x="705" y="575"/>
                    <a:pt x="705" y="575"/>
                    <a:pt x="705" y="575"/>
                  </a:cubicBezTo>
                  <a:cubicBezTo>
                    <a:pt x="710" y="568"/>
                    <a:pt x="710" y="568"/>
                    <a:pt x="710" y="568"/>
                  </a:cubicBezTo>
                  <a:cubicBezTo>
                    <a:pt x="711" y="568"/>
                    <a:pt x="711" y="568"/>
                    <a:pt x="711" y="568"/>
                  </a:cubicBezTo>
                  <a:cubicBezTo>
                    <a:pt x="711" y="567"/>
                    <a:pt x="711" y="567"/>
                    <a:pt x="711" y="567"/>
                  </a:cubicBezTo>
                  <a:cubicBezTo>
                    <a:pt x="712" y="567"/>
                    <a:pt x="712" y="567"/>
                    <a:pt x="712" y="567"/>
                  </a:cubicBezTo>
                  <a:cubicBezTo>
                    <a:pt x="733" y="556"/>
                    <a:pt x="733" y="556"/>
                    <a:pt x="733" y="556"/>
                  </a:cubicBezTo>
                  <a:cubicBezTo>
                    <a:pt x="749" y="541"/>
                    <a:pt x="749" y="541"/>
                    <a:pt x="749" y="541"/>
                  </a:cubicBezTo>
                  <a:cubicBezTo>
                    <a:pt x="745" y="508"/>
                    <a:pt x="745" y="508"/>
                    <a:pt x="745" y="508"/>
                  </a:cubicBezTo>
                  <a:cubicBezTo>
                    <a:pt x="742" y="504"/>
                    <a:pt x="742" y="504"/>
                    <a:pt x="742" y="504"/>
                  </a:cubicBezTo>
                  <a:cubicBezTo>
                    <a:pt x="722" y="512"/>
                    <a:pt x="722" y="512"/>
                    <a:pt x="722" y="512"/>
                  </a:cubicBezTo>
                  <a:cubicBezTo>
                    <a:pt x="722" y="512"/>
                    <a:pt x="722" y="512"/>
                    <a:pt x="722" y="512"/>
                  </a:cubicBezTo>
                  <a:cubicBezTo>
                    <a:pt x="715" y="515"/>
                    <a:pt x="710" y="517"/>
                    <a:pt x="703" y="517"/>
                  </a:cubicBezTo>
                  <a:cubicBezTo>
                    <a:pt x="679" y="517"/>
                    <a:pt x="679" y="517"/>
                    <a:pt x="679" y="517"/>
                  </a:cubicBezTo>
                  <a:cubicBezTo>
                    <a:pt x="672" y="516"/>
                    <a:pt x="668" y="514"/>
                    <a:pt x="665" y="509"/>
                  </a:cubicBezTo>
                  <a:cubicBezTo>
                    <a:pt x="663" y="476"/>
                    <a:pt x="663" y="476"/>
                    <a:pt x="663" y="476"/>
                  </a:cubicBezTo>
                  <a:cubicBezTo>
                    <a:pt x="655" y="471"/>
                    <a:pt x="652" y="469"/>
                    <a:pt x="649" y="469"/>
                  </a:cubicBezTo>
                  <a:cubicBezTo>
                    <a:pt x="644" y="471"/>
                    <a:pt x="644" y="471"/>
                    <a:pt x="644" y="471"/>
                  </a:cubicBezTo>
                  <a:cubicBezTo>
                    <a:pt x="636" y="476"/>
                    <a:pt x="636" y="476"/>
                    <a:pt x="636" y="476"/>
                  </a:cubicBezTo>
                  <a:cubicBezTo>
                    <a:pt x="621" y="479"/>
                    <a:pt x="621" y="479"/>
                    <a:pt x="621" y="479"/>
                  </a:cubicBezTo>
                  <a:cubicBezTo>
                    <a:pt x="617" y="479"/>
                    <a:pt x="617" y="479"/>
                    <a:pt x="617" y="479"/>
                  </a:cubicBezTo>
                  <a:cubicBezTo>
                    <a:pt x="616" y="477"/>
                    <a:pt x="616" y="477"/>
                    <a:pt x="616" y="477"/>
                  </a:cubicBezTo>
                  <a:cubicBezTo>
                    <a:pt x="608" y="462"/>
                    <a:pt x="608" y="462"/>
                    <a:pt x="608" y="462"/>
                  </a:cubicBezTo>
                  <a:cubicBezTo>
                    <a:pt x="607" y="448"/>
                    <a:pt x="607" y="448"/>
                    <a:pt x="607" y="448"/>
                  </a:cubicBezTo>
                  <a:cubicBezTo>
                    <a:pt x="607" y="448"/>
                    <a:pt x="607" y="448"/>
                    <a:pt x="607" y="448"/>
                  </a:cubicBezTo>
                  <a:cubicBezTo>
                    <a:pt x="615" y="408"/>
                    <a:pt x="615" y="408"/>
                    <a:pt x="615" y="408"/>
                  </a:cubicBezTo>
                  <a:cubicBezTo>
                    <a:pt x="615" y="408"/>
                    <a:pt x="615" y="408"/>
                    <a:pt x="615" y="408"/>
                  </a:cubicBezTo>
                  <a:cubicBezTo>
                    <a:pt x="616" y="408"/>
                    <a:pt x="616" y="408"/>
                    <a:pt x="616" y="408"/>
                  </a:cubicBezTo>
                  <a:cubicBezTo>
                    <a:pt x="616" y="407"/>
                    <a:pt x="616" y="407"/>
                    <a:pt x="616" y="407"/>
                  </a:cubicBezTo>
                  <a:cubicBezTo>
                    <a:pt x="626" y="387"/>
                    <a:pt x="626" y="387"/>
                    <a:pt x="626" y="387"/>
                  </a:cubicBezTo>
                  <a:cubicBezTo>
                    <a:pt x="596" y="360"/>
                    <a:pt x="596" y="360"/>
                    <a:pt x="596" y="360"/>
                  </a:cubicBezTo>
                  <a:cubicBezTo>
                    <a:pt x="595" y="359"/>
                    <a:pt x="595" y="359"/>
                    <a:pt x="595" y="359"/>
                  </a:cubicBezTo>
                  <a:cubicBezTo>
                    <a:pt x="594" y="358"/>
                    <a:pt x="594" y="358"/>
                    <a:pt x="594" y="358"/>
                  </a:cubicBezTo>
                  <a:cubicBezTo>
                    <a:pt x="594" y="328"/>
                    <a:pt x="594" y="328"/>
                    <a:pt x="594" y="328"/>
                  </a:cubicBezTo>
                  <a:cubicBezTo>
                    <a:pt x="595" y="327"/>
                    <a:pt x="595" y="327"/>
                    <a:pt x="595" y="327"/>
                  </a:cubicBezTo>
                  <a:cubicBezTo>
                    <a:pt x="612" y="278"/>
                    <a:pt x="612" y="278"/>
                    <a:pt x="612" y="278"/>
                  </a:cubicBezTo>
                  <a:cubicBezTo>
                    <a:pt x="601" y="252"/>
                    <a:pt x="601" y="252"/>
                    <a:pt x="601" y="252"/>
                  </a:cubicBezTo>
                  <a:cubicBezTo>
                    <a:pt x="592" y="250"/>
                    <a:pt x="592" y="250"/>
                    <a:pt x="592" y="250"/>
                  </a:cubicBezTo>
                  <a:cubicBezTo>
                    <a:pt x="580" y="251"/>
                    <a:pt x="580" y="251"/>
                    <a:pt x="580" y="251"/>
                  </a:cubicBezTo>
                  <a:cubicBezTo>
                    <a:pt x="569" y="269"/>
                    <a:pt x="569" y="269"/>
                    <a:pt x="569" y="269"/>
                  </a:cubicBezTo>
                  <a:cubicBezTo>
                    <a:pt x="554" y="258"/>
                    <a:pt x="554" y="258"/>
                    <a:pt x="554" y="258"/>
                  </a:cubicBezTo>
                  <a:cubicBezTo>
                    <a:pt x="539" y="250"/>
                    <a:pt x="539" y="250"/>
                    <a:pt x="539" y="250"/>
                  </a:cubicBezTo>
                  <a:cubicBezTo>
                    <a:pt x="527" y="220"/>
                    <a:pt x="527" y="220"/>
                    <a:pt x="527" y="220"/>
                  </a:cubicBezTo>
                  <a:cubicBezTo>
                    <a:pt x="527" y="220"/>
                    <a:pt x="527" y="220"/>
                    <a:pt x="527" y="220"/>
                  </a:cubicBezTo>
                  <a:cubicBezTo>
                    <a:pt x="527" y="220"/>
                    <a:pt x="527" y="220"/>
                    <a:pt x="527" y="220"/>
                  </a:cubicBezTo>
                  <a:cubicBezTo>
                    <a:pt x="523" y="199"/>
                    <a:pt x="523" y="199"/>
                    <a:pt x="523" y="199"/>
                  </a:cubicBezTo>
                  <a:cubicBezTo>
                    <a:pt x="523" y="197"/>
                    <a:pt x="523" y="197"/>
                    <a:pt x="523" y="197"/>
                  </a:cubicBezTo>
                  <a:cubicBezTo>
                    <a:pt x="522" y="196"/>
                    <a:pt x="522" y="196"/>
                    <a:pt x="522" y="196"/>
                  </a:cubicBezTo>
                  <a:cubicBezTo>
                    <a:pt x="525" y="194"/>
                    <a:pt x="525" y="194"/>
                    <a:pt x="525" y="194"/>
                  </a:cubicBezTo>
                  <a:cubicBezTo>
                    <a:pt x="539" y="175"/>
                    <a:pt x="539" y="175"/>
                    <a:pt x="539" y="175"/>
                  </a:cubicBezTo>
                  <a:cubicBezTo>
                    <a:pt x="542" y="173"/>
                    <a:pt x="542" y="173"/>
                    <a:pt x="542" y="173"/>
                  </a:cubicBezTo>
                  <a:cubicBezTo>
                    <a:pt x="542" y="173"/>
                    <a:pt x="542" y="173"/>
                    <a:pt x="542" y="173"/>
                  </a:cubicBezTo>
                  <a:cubicBezTo>
                    <a:pt x="543" y="173"/>
                    <a:pt x="543" y="173"/>
                    <a:pt x="543" y="173"/>
                  </a:cubicBezTo>
                  <a:cubicBezTo>
                    <a:pt x="554" y="171"/>
                    <a:pt x="554" y="171"/>
                    <a:pt x="554" y="171"/>
                  </a:cubicBezTo>
                  <a:cubicBezTo>
                    <a:pt x="565" y="167"/>
                    <a:pt x="565" y="167"/>
                    <a:pt x="565" y="167"/>
                  </a:cubicBezTo>
                  <a:cubicBezTo>
                    <a:pt x="620" y="165"/>
                    <a:pt x="620" y="165"/>
                    <a:pt x="620" y="165"/>
                  </a:cubicBezTo>
                  <a:cubicBezTo>
                    <a:pt x="621" y="165"/>
                    <a:pt x="621" y="165"/>
                    <a:pt x="621" y="165"/>
                  </a:cubicBezTo>
                  <a:cubicBezTo>
                    <a:pt x="629" y="168"/>
                    <a:pt x="629" y="168"/>
                    <a:pt x="629" y="168"/>
                  </a:cubicBezTo>
                  <a:cubicBezTo>
                    <a:pt x="631" y="169"/>
                    <a:pt x="631" y="169"/>
                    <a:pt x="631" y="169"/>
                  </a:cubicBezTo>
                  <a:cubicBezTo>
                    <a:pt x="639" y="173"/>
                    <a:pt x="639" y="173"/>
                    <a:pt x="639" y="173"/>
                  </a:cubicBezTo>
                  <a:cubicBezTo>
                    <a:pt x="654" y="166"/>
                    <a:pt x="654" y="166"/>
                    <a:pt x="654" y="166"/>
                  </a:cubicBezTo>
                  <a:cubicBezTo>
                    <a:pt x="667" y="157"/>
                    <a:pt x="667" y="157"/>
                    <a:pt x="667" y="157"/>
                  </a:cubicBezTo>
                  <a:cubicBezTo>
                    <a:pt x="673" y="146"/>
                    <a:pt x="673" y="146"/>
                    <a:pt x="673" y="146"/>
                  </a:cubicBezTo>
                  <a:cubicBezTo>
                    <a:pt x="674" y="141"/>
                    <a:pt x="674" y="141"/>
                    <a:pt x="674" y="141"/>
                  </a:cubicBezTo>
                  <a:cubicBezTo>
                    <a:pt x="673" y="118"/>
                    <a:pt x="673" y="118"/>
                    <a:pt x="673" y="118"/>
                  </a:cubicBezTo>
                  <a:cubicBezTo>
                    <a:pt x="661" y="116"/>
                    <a:pt x="661" y="116"/>
                    <a:pt x="661" y="116"/>
                  </a:cubicBezTo>
                  <a:cubicBezTo>
                    <a:pt x="639" y="123"/>
                    <a:pt x="639" y="123"/>
                    <a:pt x="639" y="123"/>
                  </a:cubicBezTo>
                  <a:cubicBezTo>
                    <a:pt x="633" y="130"/>
                    <a:pt x="626" y="136"/>
                    <a:pt x="618" y="136"/>
                  </a:cubicBezTo>
                  <a:cubicBezTo>
                    <a:pt x="611" y="136"/>
                    <a:pt x="604" y="129"/>
                    <a:pt x="598" y="118"/>
                  </a:cubicBezTo>
                  <a:cubicBezTo>
                    <a:pt x="598" y="118"/>
                    <a:pt x="598" y="118"/>
                    <a:pt x="598" y="118"/>
                  </a:cubicBezTo>
                  <a:cubicBezTo>
                    <a:pt x="597" y="118"/>
                    <a:pt x="597" y="118"/>
                    <a:pt x="597" y="118"/>
                  </a:cubicBezTo>
                  <a:cubicBezTo>
                    <a:pt x="597" y="117"/>
                    <a:pt x="597" y="117"/>
                    <a:pt x="597" y="117"/>
                  </a:cubicBezTo>
                  <a:cubicBezTo>
                    <a:pt x="596" y="102"/>
                    <a:pt x="596" y="102"/>
                    <a:pt x="596" y="102"/>
                  </a:cubicBezTo>
                  <a:cubicBezTo>
                    <a:pt x="596" y="100"/>
                    <a:pt x="596" y="100"/>
                    <a:pt x="596" y="100"/>
                  </a:cubicBezTo>
                  <a:cubicBezTo>
                    <a:pt x="597" y="86"/>
                    <a:pt x="597" y="86"/>
                    <a:pt x="597" y="86"/>
                  </a:cubicBezTo>
                  <a:cubicBezTo>
                    <a:pt x="585" y="58"/>
                    <a:pt x="585" y="58"/>
                    <a:pt x="585" y="58"/>
                  </a:cubicBezTo>
                  <a:cubicBezTo>
                    <a:pt x="563" y="64"/>
                    <a:pt x="563" y="64"/>
                    <a:pt x="563" y="64"/>
                  </a:cubicBezTo>
                  <a:cubicBezTo>
                    <a:pt x="554" y="72"/>
                    <a:pt x="554" y="72"/>
                    <a:pt x="554" y="72"/>
                  </a:cubicBezTo>
                  <a:cubicBezTo>
                    <a:pt x="557" y="104"/>
                    <a:pt x="557" y="104"/>
                    <a:pt x="557" y="104"/>
                  </a:cubicBezTo>
                  <a:cubicBezTo>
                    <a:pt x="522" y="88"/>
                    <a:pt x="522" y="88"/>
                    <a:pt x="522" y="88"/>
                  </a:cubicBezTo>
                  <a:cubicBezTo>
                    <a:pt x="531" y="107"/>
                    <a:pt x="531" y="107"/>
                    <a:pt x="531" y="107"/>
                  </a:cubicBezTo>
                  <a:cubicBezTo>
                    <a:pt x="532" y="108"/>
                    <a:pt x="532" y="108"/>
                    <a:pt x="532" y="108"/>
                  </a:cubicBezTo>
                  <a:cubicBezTo>
                    <a:pt x="532" y="110"/>
                    <a:pt x="532" y="110"/>
                    <a:pt x="532" y="110"/>
                  </a:cubicBezTo>
                  <a:cubicBezTo>
                    <a:pt x="528" y="131"/>
                    <a:pt x="528" y="131"/>
                    <a:pt x="528" y="131"/>
                  </a:cubicBezTo>
                  <a:cubicBezTo>
                    <a:pt x="528" y="134"/>
                    <a:pt x="528" y="134"/>
                    <a:pt x="528" y="134"/>
                  </a:cubicBezTo>
                  <a:cubicBezTo>
                    <a:pt x="527" y="134"/>
                    <a:pt x="527" y="134"/>
                    <a:pt x="527" y="134"/>
                  </a:cubicBezTo>
                  <a:cubicBezTo>
                    <a:pt x="507" y="162"/>
                    <a:pt x="507" y="162"/>
                    <a:pt x="507" y="162"/>
                  </a:cubicBezTo>
                  <a:cubicBezTo>
                    <a:pt x="507" y="162"/>
                    <a:pt x="507" y="162"/>
                    <a:pt x="507" y="162"/>
                  </a:cubicBezTo>
                  <a:cubicBezTo>
                    <a:pt x="475" y="182"/>
                    <a:pt x="475" y="182"/>
                    <a:pt x="475" y="182"/>
                  </a:cubicBezTo>
                  <a:cubicBezTo>
                    <a:pt x="471" y="201"/>
                    <a:pt x="471" y="201"/>
                    <a:pt x="471" y="201"/>
                  </a:cubicBezTo>
                  <a:cubicBezTo>
                    <a:pt x="470" y="204"/>
                    <a:pt x="475" y="213"/>
                    <a:pt x="480" y="223"/>
                  </a:cubicBezTo>
                  <a:cubicBezTo>
                    <a:pt x="481" y="224"/>
                    <a:pt x="481" y="224"/>
                    <a:pt x="481" y="224"/>
                  </a:cubicBezTo>
                  <a:cubicBezTo>
                    <a:pt x="481" y="225"/>
                    <a:pt x="481" y="225"/>
                    <a:pt x="481" y="225"/>
                  </a:cubicBezTo>
                  <a:cubicBezTo>
                    <a:pt x="483" y="253"/>
                    <a:pt x="483" y="253"/>
                    <a:pt x="483" y="253"/>
                  </a:cubicBezTo>
                  <a:cubicBezTo>
                    <a:pt x="483" y="256"/>
                    <a:pt x="483" y="256"/>
                    <a:pt x="483" y="256"/>
                  </a:cubicBezTo>
                  <a:cubicBezTo>
                    <a:pt x="482" y="257"/>
                    <a:pt x="482" y="257"/>
                    <a:pt x="482" y="257"/>
                  </a:cubicBezTo>
                  <a:cubicBezTo>
                    <a:pt x="469" y="274"/>
                    <a:pt x="469" y="274"/>
                    <a:pt x="469" y="274"/>
                  </a:cubicBezTo>
                  <a:cubicBezTo>
                    <a:pt x="469" y="274"/>
                    <a:pt x="469" y="274"/>
                    <a:pt x="469" y="274"/>
                  </a:cubicBezTo>
                  <a:cubicBezTo>
                    <a:pt x="468" y="275"/>
                    <a:pt x="468" y="275"/>
                    <a:pt x="468" y="275"/>
                  </a:cubicBezTo>
                  <a:cubicBezTo>
                    <a:pt x="467" y="275"/>
                    <a:pt x="467" y="275"/>
                    <a:pt x="467" y="275"/>
                  </a:cubicBezTo>
                  <a:cubicBezTo>
                    <a:pt x="458" y="281"/>
                    <a:pt x="458" y="281"/>
                    <a:pt x="458" y="281"/>
                  </a:cubicBezTo>
                  <a:cubicBezTo>
                    <a:pt x="457" y="281"/>
                    <a:pt x="457" y="281"/>
                    <a:pt x="457" y="281"/>
                  </a:cubicBezTo>
                  <a:cubicBezTo>
                    <a:pt x="456" y="281"/>
                    <a:pt x="456" y="281"/>
                    <a:pt x="456" y="281"/>
                  </a:cubicBezTo>
                  <a:cubicBezTo>
                    <a:pt x="455" y="281"/>
                    <a:pt x="455" y="281"/>
                    <a:pt x="455" y="281"/>
                  </a:cubicBezTo>
                  <a:cubicBezTo>
                    <a:pt x="454" y="281"/>
                    <a:pt x="454" y="281"/>
                    <a:pt x="454" y="281"/>
                  </a:cubicBezTo>
                  <a:cubicBezTo>
                    <a:pt x="429" y="276"/>
                    <a:pt x="429" y="276"/>
                    <a:pt x="429" y="276"/>
                  </a:cubicBezTo>
                  <a:cubicBezTo>
                    <a:pt x="425" y="276"/>
                    <a:pt x="420" y="278"/>
                    <a:pt x="415" y="282"/>
                  </a:cubicBezTo>
                  <a:cubicBezTo>
                    <a:pt x="404" y="294"/>
                    <a:pt x="404" y="294"/>
                    <a:pt x="404" y="294"/>
                  </a:cubicBezTo>
                  <a:cubicBezTo>
                    <a:pt x="395" y="305"/>
                    <a:pt x="395" y="305"/>
                    <a:pt x="395" y="305"/>
                  </a:cubicBezTo>
                  <a:cubicBezTo>
                    <a:pt x="390" y="314"/>
                    <a:pt x="383" y="316"/>
                    <a:pt x="371" y="314"/>
                  </a:cubicBezTo>
                  <a:cubicBezTo>
                    <a:pt x="364" y="313"/>
                    <a:pt x="362" y="306"/>
                    <a:pt x="364" y="296"/>
                  </a:cubicBezTo>
                  <a:cubicBezTo>
                    <a:pt x="364" y="289"/>
                    <a:pt x="364" y="289"/>
                    <a:pt x="364" y="289"/>
                  </a:cubicBezTo>
                  <a:cubicBezTo>
                    <a:pt x="363" y="281"/>
                    <a:pt x="363" y="281"/>
                    <a:pt x="363" y="281"/>
                  </a:cubicBezTo>
                  <a:cubicBezTo>
                    <a:pt x="359" y="287"/>
                    <a:pt x="359" y="287"/>
                    <a:pt x="359" y="287"/>
                  </a:cubicBezTo>
                  <a:cubicBezTo>
                    <a:pt x="355" y="291"/>
                    <a:pt x="352" y="292"/>
                    <a:pt x="348" y="292"/>
                  </a:cubicBezTo>
                  <a:cubicBezTo>
                    <a:pt x="344" y="291"/>
                    <a:pt x="341" y="287"/>
                    <a:pt x="339" y="279"/>
                  </a:cubicBezTo>
                  <a:cubicBezTo>
                    <a:pt x="339" y="278"/>
                    <a:pt x="339" y="278"/>
                    <a:pt x="339" y="278"/>
                  </a:cubicBezTo>
                  <a:cubicBezTo>
                    <a:pt x="336" y="254"/>
                    <a:pt x="336" y="254"/>
                    <a:pt x="336" y="254"/>
                  </a:cubicBezTo>
                  <a:cubicBezTo>
                    <a:pt x="331" y="231"/>
                    <a:pt x="331" y="231"/>
                    <a:pt x="331" y="231"/>
                  </a:cubicBezTo>
                  <a:cubicBezTo>
                    <a:pt x="321" y="220"/>
                    <a:pt x="321" y="220"/>
                    <a:pt x="321" y="220"/>
                  </a:cubicBezTo>
                  <a:cubicBezTo>
                    <a:pt x="321" y="220"/>
                    <a:pt x="321" y="220"/>
                    <a:pt x="321" y="220"/>
                  </a:cubicBezTo>
                  <a:cubicBezTo>
                    <a:pt x="320" y="219"/>
                    <a:pt x="320" y="219"/>
                    <a:pt x="320" y="219"/>
                  </a:cubicBezTo>
                  <a:cubicBezTo>
                    <a:pt x="297" y="168"/>
                    <a:pt x="297" y="168"/>
                    <a:pt x="297" y="168"/>
                  </a:cubicBezTo>
                  <a:cubicBezTo>
                    <a:pt x="296" y="167"/>
                    <a:pt x="296" y="167"/>
                    <a:pt x="296" y="167"/>
                  </a:cubicBezTo>
                  <a:cubicBezTo>
                    <a:pt x="290" y="153"/>
                    <a:pt x="290" y="153"/>
                    <a:pt x="290" y="153"/>
                  </a:cubicBezTo>
                  <a:cubicBezTo>
                    <a:pt x="290" y="152"/>
                    <a:pt x="290" y="152"/>
                    <a:pt x="290" y="152"/>
                  </a:cubicBezTo>
                  <a:cubicBezTo>
                    <a:pt x="289" y="152"/>
                    <a:pt x="289" y="152"/>
                    <a:pt x="289" y="152"/>
                  </a:cubicBezTo>
                  <a:cubicBezTo>
                    <a:pt x="289" y="150"/>
                    <a:pt x="289" y="150"/>
                    <a:pt x="289" y="150"/>
                  </a:cubicBezTo>
                  <a:cubicBezTo>
                    <a:pt x="285" y="123"/>
                    <a:pt x="285" y="123"/>
                    <a:pt x="285" y="123"/>
                  </a:cubicBezTo>
                  <a:cubicBezTo>
                    <a:pt x="282" y="119"/>
                    <a:pt x="282" y="119"/>
                    <a:pt x="282" y="119"/>
                  </a:cubicBezTo>
                  <a:cubicBezTo>
                    <a:pt x="277" y="122"/>
                    <a:pt x="277" y="122"/>
                    <a:pt x="277" y="122"/>
                  </a:cubicBezTo>
                  <a:cubicBezTo>
                    <a:pt x="270" y="130"/>
                    <a:pt x="265" y="136"/>
                    <a:pt x="263" y="136"/>
                  </a:cubicBezTo>
                  <a:cubicBezTo>
                    <a:pt x="259" y="136"/>
                    <a:pt x="254" y="131"/>
                    <a:pt x="246" y="125"/>
                  </a:cubicBezTo>
                  <a:cubicBezTo>
                    <a:pt x="230" y="118"/>
                    <a:pt x="230" y="118"/>
                    <a:pt x="230" y="118"/>
                  </a:cubicBezTo>
                  <a:cubicBezTo>
                    <a:pt x="228" y="117"/>
                    <a:pt x="228" y="117"/>
                    <a:pt x="228" y="117"/>
                  </a:cubicBezTo>
                  <a:cubicBezTo>
                    <a:pt x="227" y="116"/>
                    <a:pt x="227" y="116"/>
                    <a:pt x="227" y="116"/>
                  </a:cubicBezTo>
                  <a:cubicBezTo>
                    <a:pt x="227" y="115"/>
                    <a:pt x="227" y="115"/>
                    <a:pt x="227" y="115"/>
                  </a:cubicBezTo>
                  <a:cubicBezTo>
                    <a:pt x="226" y="112"/>
                    <a:pt x="226" y="112"/>
                    <a:pt x="226" y="112"/>
                  </a:cubicBezTo>
                  <a:cubicBezTo>
                    <a:pt x="225" y="91"/>
                    <a:pt x="225" y="91"/>
                    <a:pt x="225" y="91"/>
                  </a:cubicBezTo>
                  <a:cubicBezTo>
                    <a:pt x="225" y="91"/>
                    <a:pt x="225" y="91"/>
                    <a:pt x="225" y="91"/>
                  </a:cubicBezTo>
                  <a:cubicBezTo>
                    <a:pt x="221" y="76"/>
                    <a:pt x="221" y="76"/>
                    <a:pt x="221" y="76"/>
                  </a:cubicBezTo>
                  <a:cubicBezTo>
                    <a:pt x="213" y="54"/>
                    <a:pt x="213" y="54"/>
                    <a:pt x="213" y="54"/>
                  </a:cubicBezTo>
                  <a:cubicBezTo>
                    <a:pt x="204" y="54"/>
                    <a:pt x="204" y="54"/>
                    <a:pt x="204" y="54"/>
                  </a:cubicBezTo>
                  <a:cubicBezTo>
                    <a:pt x="206" y="63"/>
                    <a:pt x="204" y="70"/>
                    <a:pt x="202" y="76"/>
                  </a:cubicBezTo>
                  <a:cubicBezTo>
                    <a:pt x="200" y="82"/>
                    <a:pt x="196" y="86"/>
                    <a:pt x="190" y="91"/>
                  </a:cubicBezTo>
                  <a:cubicBezTo>
                    <a:pt x="188" y="99"/>
                    <a:pt x="184" y="104"/>
                    <a:pt x="180" y="108"/>
                  </a:cubicBezTo>
                  <a:cubicBezTo>
                    <a:pt x="174" y="115"/>
                    <a:pt x="169" y="115"/>
                    <a:pt x="162" y="110"/>
                  </a:cubicBezTo>
                  <a:cubicBezTo>
                    <a:pt x="159" y="109"/>
                    <a:pt x="159" y="109"/>
                    <a:pt x="159" y="109"/>
                  </a:cubicBezTo>
                  <a:cubicBezTo>
                    <a:pt x="153" y="107"/>
                    <a:pt x="152" y="100"/>
                    <a:pt x="153" y="86"/>
                  </a:cubicBezTo>
                  <a:cubicBezTo>
                    <a:pt x="153" y="81"/>
                    <a:pt x="153" y="81"/>
                    <a:pt x="153" y="81"/>
                  </a:cubicBezTo>
                  <a:cubicBezTo>
                    <a:pt x="139" y="72"/>
                    <a:pt x="139" y="72"/>
                    <a:pt x="139" y="72"/>
                  </a:cubicBezTo>
                  <a:cubicBezTo>
                    <a:pt x="134" y="70"/>
                    <a:pt x="131" y="64"/>
                    <a:pt x="130" y="54"/>
                  </a:cubicBezTo>
                  <a:cubicBezTo>
                    <a:pt x="135" y="7"/>
                    <a:pt x="135" y="7"/>
                    <a:pt x="135" y="7"/>
                  </a:cubicBezTo>
                  <a:cubicBezTo>
                    <a:pt x="133" y="0"/>
                    <a:pt x="133" y="0"/>
                    <a:pt x="133" y="0"/>
                  </a:cubicBezTo>
                  <a:cubicBezTo>
                    <a:pt x="116" y="19"/>
                    <a:pt x="116" y="19"/>
                    <a:pt x="116" y="19"/>
                  </a:cubicBezTo>
                  <a:cubicBezTo>
                    <a:pt x="104" y="27"/>
                    <a:pt x="104" y="27"/>
                    <a:pt x="104" y="27"/>
                  </a:cubicBezTo>
                  <a:cubicBezTo>
                    <a:pt x="101" y="34"/>
                    <a:pt x="101" y="34"/>
                    <a:pt x="101" y="34"/>
                  </a:cubicBezTo>
                  <a:cubicBezTo>
                    <a:pt x="105" y="44"/>
                    <a:pt x="107" y="51"/>
                    <a:pt x="107" y="57"/>
                  </a:cubicBezTo>
                  <a:cubicBezTo>
                    <a:pt x="107" y="67"/>
                    <a:pt x="102" y="76"/>
                    <a:pt x="93" y="79"/>
                  </a:cubicBezTo>
                  <a:cubicBezTo>
                    <a:pt x="74" y="86"/>
                    <a:pt x="74" y="86"/>
                    <a:pt x="74" y="86"/>
                  </a:cubicBezTo>
                  <a:cubicBezTo>
                    <a:pt x="68" y="89"/>
                    <a:pt x="68" y="89"/>
                    <a:pt x="68" y="89"/>
                  </a:cubicBezTo>
                  <a:cubicBezTo>
                    <a:pt x="67" y="97"/>
                    <a:pt x="67" y="97"/>
                    <a:pt x="67" y="97"/>
                  </a:cubicBezTo>
                  <a:cubicBezTo>
                    <a:pt x="67" y="126"/>
                    <a:pt x="67" y="126"/>
                    <a:pt x="67" y="126"/>
                  </a:cubicBezTo>
                  <a:cubicBezTo>
                    <a:pt x="68" y="136"/>
                    <a:pt x="69" y="141"/>
                    <a:pt x="73" y="141"/>
                  </a:cubicBezTo>
                  <a:cubicBezTo>
                    <a:pt x="79" y="144"/>
                    <a:pt x="86" y="144"/>
                    <a:pt x="93" y="139"/>
                  </a:cubicBezTo>
                  <a:cubicBezTo>
                    <a:pt x="99" y="136"/>
                    <a:pt x="99" y="136"/>
                    <a:pt x="99" y="136"/>
                  </a:cubicBezTo>
                  <a:cubicBezTo>
                    <a:pt x="119" y="182"/>
                    <a:pt x="119" y="182"/>
                    <a:pt x="119" y="182"/>
                  </a:cubicBezTo>
                  <a:cubicBezTo>
                    <a:pt x="119" y="183"/>
                    <a:pt x="119" y="183"/>
                    <a:pt x="119" y="183"/>
                  </a:cubicBezTo>
                  <a:cubicBezTo>
                    <a:pt x="119" y="183"/>
                    <a:pt x="119" y="183"/>
                    <a:pt x="119" y="183"/>
                  </a:cubicBezTo>
                  <a:cubicBezTo>
                    <a:pt x="119" y="185"/>
                    <a:pt x="119" y="185"/>
                    <a:pt x="119" y="185"/>
                  </a:cubicBezTo>
                  <a:cubicBezTo>
                    <a:pt x="112" y="269"/>
                    <a:pt x="104" y="316"/>
                    <a:pt x="95" y="329"/>
                  </a:cubicBezTo>
                  <a:cubicBezTo>
                    <a:pt x="90" y="333"/>
                    <a:pt x="87" y="335"/>
                    <a:pt x="81" y="336"/>
                  </a:cubicBezTo>
                  <a:cubicBezTo>
                    <a:pt x="74" y="336"/>
                    <a:pt x="68" y="335"/>
                    <a:pt x="61" y="331"/>
                  </a:cubicBezTo>
                  <a:cubicBezTo>
                    <a:pt x="34" y="386"/>
                    <a:pt x="16" y="414"/>
                    <a:pt x="7" y="419"/>
                  </a:cubicBezTo>
                  <a:cubicBezTo>
                    <a:pt x="8" y="419"/>
                    <a:pt x="8" y="419"/>
                    <a:pt x="8" y="419"/>
                  </a:cubicBezTo>
                  <a:cubicBezTo>
                    <a:pt x="4" y="420"/>
                    <a:pt x="2" y="433"/>
                    <a:pt x="3" y="458"/>
                  </a:cubicBezTo>
                  <a:cubicBezTo>
                    <a:pt x="9" y="463"/>
                    <a:pt x="9" y="463"/>
                    <a:pt x="9" y="463"/>
                  </a:cubicBezTo>
                  <a:cubicBezTo>
                    <a:pt x="11" y="465"/>
                    <a:pt x="11" y="465"/>
                    <a:pt x="11" y="465"/>
                  </a:cubicBezTo>
                  <a:cubicBezTo>
                    <a:pt x="13" y="467"/>
                    <a:pt x="13" y="467"/>
                    <a:pt x="13" y="467"/>
                  </a:cubicBezTo>
                  <a:lnTo>
                    <a:pt x="4" y="479"/>
                  </a:lnTo>
                  <a:close/>
                </a:path>
              </a:pathLst>
            </a:custGeom>
            <a:solidFill>
              <a:schemeClr val="bg1">
                <a:alpha val="39999"/>
              </a:schemeClr>
            </a:solidFill>
            <a:ln w="9525">
              <a:noFill/>
            </a:ln>
          </p:spPr>
          <p:txBody>
            <a:bodyPr/>
            <a:lstStyle/>
            <a:p>
              <a:endParaRPr lang="zh-CN" altLang="en-US" sz="2400"/>
            </a:p>
          </p:txBody>
        </p:sp>
        <p:sp>
          <p:nvSpPr>
            <p:cNvPr id="18465" name="Freeform 13"/>
            <p:cNvSpPr/>
            <p:nvPr/>
          </p:nvSpPr>
          <p:spPr>
            <a:xfrm>
              <a:off x="2117901" y="2298068"/>
              <a:ext cx="478137" cy="405366"/>
            </a:xfrm>
            <a:custGeom>
              <a:avLst/>
              <a:gdLst>
                <a:gd name="txL" fmla="*/ 0 w 506"/>
                <a:gd name="txT" fmla="*/ 0 h 438"/>
                <a:gd name="txR" fmla="*/ 506 w 506"/>
                <a:gd name="txB" fmla="*/ 438 h 438"/>
              </a:gdLst>
              <a:ahLst/>
              <a:cxnLst>
                <a:cxn ang="0">
                  <a:pos x="356240" y="18510"/>
                </a:cxn>
                <a:cxn ang="0">
                  <a:pos x="326947" y="24063"/>
                </a:cxn>
                <a:cxn ang="0">
                  <a:pos x="323168" y="925"/>
                </a:cxn>
                <a:cxn ang="0">
                  <a:pos x="312773" y="24063"/>
                </a:cxn>
                <a:cxn ang="0">
                  <a:pos x="296710" y="43498"/>
                </a:cxn>
                <a:cxn ang="0">
                  <a:pos x="269306" y="42573"/>
                </a:cxn>
                <a:cxn ang="0">
                  <a:pos x="264582" y="61083"/>
                </a:cxn>
                <a:cxn ang="0">
                  <a:pos x="236234" y="68486"/>
                </a:cxn>
                <a:cxn ang="0">
                  <a:pos x="225839" y="74039"/>
                </a:cxn>
                <a:cxn ang="0">
                  <a:pos x="200326" y="64785"/>
                </a:cxn>
                <a:cxn ang="0">
                  <a:pos x="183317" y="58306"/>
                </a:cxn>
                <a:cxn ang="0">
                  <a:pos x="210720" y="99028"/>
                </a:cxn>
                <a:cxn ang="0">
                  <a:pos x="224894" y="111985"/>
                </a:cxn>
                <a:cxn ang="0">
                  <a:pos x="219225" y="135122"/>
                </a:cxn>
                <a:cxn ang="0">
                  <a:pos x="173868" y="157334"/>
                </a:cxn>
                <a:cxn ang="0">
                  <a:pos x="155914" y="159185"/>
                </a:cxn>
                <a:cxn ang="0">
                  <a:pos x="137960" y="154557"/>
                </a:cxn>
                <a:cxn ang="0">
                  <a:pos x="117172" y="173993"/>
                </a:cxn>
                <a:cxn ang="0">
                  <a:pos x="97328" y="181397"/>
                </a:cxn>
                <a:cxn ang="0">
                  <a:pos x="19844" y="180471"/>
                </a:cxn>
                <a:cxn ang="0">
                  <a:pos x="12284" y="234150"/>
                </a:cxn>
                <a:cxn ang="0">
                  <a:pos x="27403" y="244330"/>
                </a:cxn>
                <a:cxn ang="0">
                  <a:pos x="37797" y="232299"/>
                </a:cxn>
                <a:cxn ang="0">
                  <a:pos x="69925" y="235075"/>
                </a:cxn>
                <a:cxn ang="0">
                  <a:pos x="77485" y="287828"/>
                </a:cxn>
                <a:cxn ang="0">
                  <a:pos x="66145" y="317444"/>
                </a:cxn>
                <a:cxn ang="0">
                  <a:pos x="94493" y="363719"/>
                </a:cxn>
                <a:cxn ang="0">
                  <a:pos x="82209" y="405366"/>
                </a:cxn>
                <a:cxn ang="0">
                  <a:pos x="115282" y="389633"/>
                </a:cxn>
                <a:cxn ang="0">
                  <a:pos x="137960" y="392409"/>
                </a:cxn>
                <a:cxn ang="0">
                  <a:pos x="210720" y="391484"/>
                </a:cxn>
                <a:cxn ang="0">
                  <a:pos x="246628" y="368346"/>
                </a:cxn>
                <a:cxn ang="0">
                  <a:pos x="286315" y="335029"/>
                </a:cxn>
                <a:cxn ang="0">
                  <a:pos x="310884" y="346134"/>
                </a:cxn>
                <a:cxn ang="0">
                  <a:pos x="343011" y="358166"/>
                </a:cxn>
                <a:cxn ang="0">
                  <a:pos x="365690" y="365570"/>
                </a:cxn>
                <a:cxn ang="0">
                  <a:pos x="369470" y="353538"/>
                </a:cxn>
                <a:cxn ang="0">
                  <a:pos x="377974" y="347060"/>
                </a:cxn>
                <a:cxn ang="0">
                  <a:pos x="393093" y="336880"/>
                </a:cxn>
                <a:cxn ang="0">
                  <a:pos x="432780" y="310040"/>
                </a:cxn>
                <a:cxn ang="0">
                  <a:pos x="438450" y="302636"/>
                </a:cxn>
                <a:cxn ang="0">
                  <a:pos x="457348" y="298009"/>
                </a:cxn>
                <a:cxn ang="0">
                  <a:pos x="473412" y="288754"/>
                </a:cxn>
                <a:cxn ang="0">
                  <a:pos x="463963" y="251734"/>
                </a:cxn>
                <a:cxn ang="0">
                  <a:pos x="468688" y="229522"/>
                </a:cxn>
                <a:cxn ang="0">
                  <a:pos x="433725" y="202683"/>
                </a:cxn>
                <a:cxn ang="0">
                  <a:pos x="465853" y="84220"/>
                </a:cxn>
                <a:cxn ang="0">
                  <a:pos x="446009" y="92549"/>
                </a:cxn>
                <a:cxn ang="0">
                  <a:pos x="420496" y="93475"/>
                </a:cxn>
                <a:cxn ang="0">
                  <a:pos x="416716" y="84220"/>
                </a:cxn>
                <a:cxn ang="0">
                  <a:pos x="413881" y="77741"/>
                </a:cxn>
                <a:cxn ang="0">
                  <a:pos x="391203" y="49051"/>
                </a:cxn>
              </a:cxnLst>
              <a:rect l="txL" t="txT" r="txR" b="txB"/>
              <a:pathLst>
                <a:path w="506" h="438">
                  <a:moveTo>
                    <a:pt x="398" y="8"/>
                  </a:moveTo>
                  <a:cubicBezTo>
                    <a:pt x="390" y="5"/>
                    <a:pt x="390" y="5"/>
                    <a:pt x="390" y="5"/>
                  </a:cubicBezTo>
                  <a:cubicBezTo>
                    <a:pt x="382" y="10"/>
                    <a:pt x="382" y="10"/>
                    <a:pt x="382" y="10"/>
                  </a:cubicBezTo>
                  <a:cubicBezTo>
                    <a:pt x="377" y="20"/>
                    <a:pt x="377" y="20"/>
                    <a:pt x="377" y="20"/>
                  </a:cubicBezTo>
                  <a:cubicBezTo>
                    <a:pt x="372" y="29"/>
                    <a:pt x="368" y="35"/>
                    <a:pt x="361" y="35"/>
                  </a:cubicBezTo>
                  <a:cubicBezTo>
                    <a:pt x="357" y="35"/>
                    <a:pt x="351" y="32"/>
                    <a:pt x="348" y="28"/>
                  </a:cubicBezTo>
                  <a:cubicBezTo>
                    <a:pt x="347" y="27"/>
                    <a:pt x="347" y="27"/>
                    <a:pt x="347" y="27"/>
                  </a:cubicBezTo>
                  <a:cubicBezTo>
                    <a:pt x="346" y="26"/>
                    <a:pt x="346" y="26"/>
                    <a:pt x="346" y="26"/>
                  </a:cubicBezTo>
                  <a:cubicBezTo>
                    <a:pt x="346" y="26"/>
                    <a:pt x="346" y="26"/>
                    <a:pt x="346" y="26"/>
                  </a:cubicBezTo>
                  <a:cubicBezTo>
                    <a:pt x="343" y="16"/>
                    <a:pt x="343" y="16"/>
                    <a:pt x="343" y="16"/>
                  </a:cubicBezTo>
                  <a:cubicBezTo>
                    <a:pt x="343" y="15"/>
                    <a:pt x="343" y="15"/>
                    <a:pt x="343" y="15"/>
                  </a:cubicBezTo>
                  <a:cubicBezTo>
                    <a:pt x="342" y="1"/>
                    <a:pt x="342" y="1"/>
                    <a:pt x="342" y="1"/>
                  </a:cubicBezTo>
                  <a:cubicBezTo>
                    <a:pt x="335" y="0"/>
                    <a:pt x="335" y="0"/>
                    <a:pt x="335" y="0"/>
                  </a:cubicBezTo>
                  <a:cubicBezTo>
                    <a:pt x="334" y="1"/>
                    <a:pt x="334" y="1"/>
                    <a:pt x="334" y="1"/>
                  </a:cubicBezTo>
                  <a:cubicBezTo>
                    <a:pt x="331" y="12"/>
                    <a:pt x="331" y="12"/>
                    <a:pt x="331" y="12"/>
                  </a:cubicBezTo>
                  <a:cubicBezTo>
                    <a:pt x="331" y="26"/>
                    <a:pt x="331" y="26"/>
                    <a:pt x="331" y="26"/>
                  </a:cubicBezTo>
                  <a:cubicBezTo>
                    <a:pt x="330" y="27"/>
                    <a:pt x="330" y="27"/>
                    <a:pt x="330" y="27"/>
                  </a:cubicBezTo>
                  <a:cubicBezTo>
                    <a:pt x="329" y="28"/>
                    <a:pt x="329" y="28"/>
                    <a:pt x="329" y="28"/>
                  </a:cubicBezTo>
                  <a:cubicBezTo>
                    <a:pt x="316" y="45"/>
                    <a:pt x="316" y="45"/>
                    <a:pt x="316" y="45"/>
                  </a:cubicBezTo>
                  <a:cubicBezTo>
                    <a:pt x="314" y="47"/>
                    <a:pt x="314" y="47"/>
                    <a:pt x="314" y="47"/>
                  </a:cubicBezTo>
                  <a:cubicBezTo>
                    <a:pt x="312" y="47"/>
                    <a:pt x="312" y="47"/>
                    <a:pt x="312" y="47"/>
                  </a:cubicBezTo>
                  <a:cubicBezTo>
                    <a:pt x="287" y="45"/>
                    <a:pt x="287" y="45"/>
                    <a:pt x="287" y="45"/>
                  </a:cubicBezTo>
                  <a:cubicBezTo>
                    <a:pt x="285" y="45"/>
                    <a:pt x="285" y="45"/>
                    <a:pt x="285" y="45"/>
                  </a:cubicBezTo>
                  <a:cubicBezTo>
                    <a:pt x="285" y="46"/>
                    <a:pt x="285" y="46"/>
                    <a:pt x="285" y="46"/>
                  </a:cubicBezTo>
                  <a:cubicBezTo>
                    <a:pt x="285" y="46"/>
                    <a:pt x="285" y="46"/>
                    <a:pt x="285" y="46"/>
                  </a:cubicBezTo>
                  <a:cubicBezTo>
                    <a:pt x="285" y="47"/>
                    <a:pt x="285" y="47"/>
                    <a:pt x="285" y="47"/>
                  </a:cubicBezTo>
                  <a:cubicBezTo>
                    <a:pt x="276" y="59"/>
                    <a:pt x="276" y="59"/>
                    <a:pt x="276" y="59"/>
                  </a:cubicBezTo>
                  <a:cubicBezTo>
                    <a:pt x="280" y="66"/>
                    <a:pt x="280" y="66"/>
                    <a:pt x="280" y="66"/>
                  </a:cubicBezTo>
                  <a:cubicBezTo>
                    <a:pt x="281" y="66"/>
                    <a:pt x="281" y="66"/>
                    <a:pt x="281" y="66"/>
                  </a:cubicBezTo>
                  <a:cubicBezTo>
                    <a:pt x="273" y="78"/>
                    <a:pt x="273" y="78"/>
                    <a:pt x="273" y="78"/>
                  </a:cubicBezTo>
                  <a:cubicBezTo>
                    <a:pt x="250" y="78"/>
                    <a:pt x="250" y="78"/>
                    <a:pt x="250" y="78"/>
                  </a:cubicBezTo>
                  <a:cubicBezTo>
                    <a:pt x="250" y="74"/>
                    <a:pt x="250" y="74"/>
                    <a:pt x="250" y="74"/>
                  </a:cubicBezTo>
                  <a:cubicBezTo>
                    <a:pt x="248" y="72"/>
                    <a:pt x="248" y="72"/>
                    <a:pt x="248" y="72"/>
                  </a:cubicBezTo>
                  <a:cubicBezTo>
                    <a:pt x="245" y="70"/>
                    <a:pt x="245" y="70"/>
                    <a:pt x="245" y="70"/>
                  </a:cubicBezTo>
                  <a:cubicBezTo>
                    <a:pt x="241" y="77"/>
                    <a:pt x="241" y="77"/>
                    <a:pt x="241" y="77"/>
                  </a:cubicBezTo>
                  <a:cubicBezTo>
                    <a:pt x="239" y="80"/>
                    <a:pt x="239" y="80"/>
                    <a:pt x="239" y="80"/>
                  </a:cubicBezTo>
                  <a:cubicBezTo>
                    <a:pt x="224" y="80"/>
                    <a:pt x="224" y="80"/>
                    <a:pt x="224" y="80"/>
                  </a:cubicBezTo>
                  <a:cubicBezTo>
                    <a:pt x="223" y="79"/>
                    <a:pt x="223" y="79"/>
                    <a:pt x="223" y="79"/>
                  </a:cubicBezTo>
                  <a:cubicBezTo>
                    <a:pt x="213" y="72"/>
                    <a:pt x="213" y="72"/>
                    <a:pt x="213" y="72"/>
                  </a:cubicBezTo>
                  <a:cubicBezTo>
                    <a:pt x="212" y="70"/>
                    <a:pt x="212" y="70"/>
                    <a:pt x="212" y="70"/>
                  </a:cubicBezTo>
                  <a:cubicBezTo>
                    <a:pt x="212" y="69"/>
                    <a:pt x="212" y="69"/>
                    <a:pt x="212" y="69"/>
                  </a:cubicBezTo>
                  <a:cubicBezTo>
                    <a:pt x="211" y="69"/>
                    <a:pt x="211" y="69"/>
                    <a:pt x="211" y="69"/>
                  </a:cubicBezTo>
                  <a:cubicBezTo>
                    <a:pt x="211" y="66"/>
                    <a:pt x="211" y="66"/>
                    <a:pt x="211" y="66"/>
                  </a:cubicBezTo>
                  <a:cubicBezTo>
                    <a:pt x="194" y="63"/>
                    <a:pt x="194" y="63"/>
                    <a:pt x="194" y="63"/>
                  </a:cubicBezTo>
                  <a:cubicBezTo>
                    <a:pt x="181" y="69"/>
                    <a:pt x="181" y="69"/>
                    <a:pt x="181" y="69"/>
                  </a:cubicBezTo>
                  <a:cubicBezTo>
                    <a:pt x="174" y="74"/>
                    <a:pt x="174" y="74"/>
                    <a:pt x="174" y="74"/>
                  </a:cubicBezTo>
                  <a:cubicBezTo>
                    <a:pt x="195" y="98"/>
                    <a:pt x="195" y="98"/>
                    <a:pt x="195" y="98"/>
                  </a:cubicBezTo>
                  <a:cubicBezTo>
                    <a:pt x="223" y="107"/>
                    <a:pt x="223" y="107"/>
                    <a:pt x="223" y="107"/>
                  </a:cubicBezTo>
                  <a:cubicBezTo>
                    <a:pt x="224" y="108"/>
                    <a:pt x="224" y="108"/>
                    <a:pt x="224" y="108"/>
                  </a:cubicBezTo>
                  <a:cubicBezTo>
                    <a:pt x="224" y="108"/>
                    <a:pt x="224" y="108"/>
                    <a:pt x="224" y="108"/>
                  </a:cubicBezTo>
                  <a:cubicBezTo>
                    <a:pt x="225" y="109"/>
                    <a:pt x="225" y="109"/>
                    <a:pt x="225" y="109"/>
                  </a:cubicBezTo>
                  <a:cubicBezTo>
                    <a:pt x="238" y="121"/>
                    <a:pt x="238" y="121"/>
                    <a:pt x="238" y="121"/>
                  </a:cubicBezTo>
                  <a:cubicBezTo>
                    <a:pt x="233" y="142"/>
                    <a:pt x="233" y="142"/>
                    <a:pt x="233" y="142"/>
                  </a:cubicBezTo>
                  <a:cubicBezTo>
                    <a:pt x="233" y="142"/>
                    <a:pt x="233" y="142"/>
                    <a:pt x="233" y="142"/>
                  </a:cubicBezTo>
                  <a:cubicBezTo>
                    <a:pt x="233" y="146"/>
                    <a:pt x="233" y="146"/>
                    <a:pt x="233" y="146"/>
                  </a:cubicBezTo>
                  <a:cubicBezTo>
                    <a:pt x="232" y="146"/>
                    <a:pt x="232" y="146"/>
                    <a:pt x="232" y="146"/>
                  </a:cubicBezTo>
                  <a:cubicBezTo>
                    <a:pt x="214" y="160"/>
                    <a:pt x="214" y="160"/>
                    <a:pt x="214" y="160"/>
                  </a:cubicBezTo>
                  <a:cubicBezTo>
                    <a:pt x="214" y="161"/>
                    <a:pt x="214" y="161"/>
                    <a:pt x="214" y="161"/>
                  </a:cubicBezTo>
                  <a:cubicBezTo>
                    <a:pt x="213" y="161"/>
                    <a:pt x="213" y="161"/>
                    <a:pt x="213" y="161"/>
                  </a:cubicBezTo>
                  <a:cubicBezTo>
                    <a:pt x="184" y="170"/>
                    <a:pt x="184" y="170"/>
                    <a:pt x="184" y="170"/>
                  </a:cubicBezTo>
                  <a:cubicBezTo>
                    <a:pt x="182" y="170"/>
                    <a:pt x="182" y="170"/>
                    <a:pt x="182" y="170"/>
                  </a:cubicBezTo>
                  <a:cubicBezTo>
                    <a:pt x="166" y="172"/>
                    <a:pt x="166" y="172"/>
                    <a:pt x="166" y="172"/>
                  </a:cubicBezTo>
                  <a:cubicBezTo>
                    <a:pt x="166" y="172"/>
                    <a:pt x="166" y="172"/>
                    <a:pt x="166" y="172"/>
                  </a:cubicBezTo>
                  <a:cubicBezTo>
                    <a:pt x="165" y="172"/>
                    <a:pt x="165" y="172"/>
                    <a:pt x="165" y="172"/>
                  </a:cubicBezTo>
                  <a:cubicBezTo>
                    <a:pt x="165" y="172"/>
                    <a:pt x="165" y="172"/>
                    <a:pt x="165" y="172"/>
                  </a:cubicBezTo>
                  <a:cubicBezTo>
                    <a:pt x="163" y="172"/>
                    <a:pt x="163" y="172"/>
                    <a:pt x="163" y="172"/>
                  </a:cubicBezTo>
                  <a:cubicBezTo>
                    <a:pt x="152" y="168"/>
                    <a:pt x="152" y="168"/>
                    <a:pt x="152" y="168"/>
                  </a:cubicBezTo>
                  <a:cubicBezTo>
                    <a:pt x="146" y="167"/>
                    <a:pt x="146" y="167"/>
                    <a:pt x="146" y="167"/>
                  </a:cubicBezTo>
                  <a:cubicBezTo>
                    <a:pt x="139" y="177"/>
                    <a:pt x="139" y="177"/>
                    <a:pt x="139" y="177"/>
                  </a:cubicBezTo>
                  <a:cubicBezTo>
                    <a:pt x="138" y="177"/>
                    <a:pt x="138" y="177"/>
                    <a:pt x="138" y="177"/>
                  </a:cubicBezTo>
                  <a:cubicBezTo>
                    <a:pt x="138" y="178"/>
                    <a:pt x="138" y="178"/>
                    <a:pt x="138" y="178"/>
                  </a:cubicBezTo>
                  <a:cubicBezTo>
                    <a:pt x="124" y="188"/>
                    <a:pt x="124" y="188"/>
                    <a:pt x="124" y="188"/>
                  </a:cubicBezTo>
                  <a:cubicBezTo>
                    <a:pt x="123" y="188"/>
                    <a:pt x="123" y="188"/>
                    <a:pt x="123" y="188"/>
                  </a:cubicBezTo>
                  <a:cubicBezTo>
                    <a:pt x="123" y="188"/>
                    <a:pt x="123" y="188"/>
                    <a:pt x="123" y="188"/>
                  </a:cubicBezTo>
                  <a:cubicBezTo>
                    <a:pt x="104" y="196"/>
                    <a:pt x="104" y="196"/>
                    <a:pt x="104" y="196"/>
                  </a:cubicBezTo>
                  <a:cubicBezTo>
                    <a:pt x="103" y="196"/>
                    <a:pt x="103" y="196"/>
                    <a:pt x="103" y="196"/>
                  </a:cubicBezTo>
                  <a:cubicBezTo>
                    <a:pt x="81" y="189"/>
                    <a:pt x="81" y="189"/>
                    <a:pt x="81" y="189"/>
                  </a:cubicBezTo>
                  <a:cubicBezTo>
                    <a:pt x="33" y="191"/>
                    <a:pt x="33" y="191"/>
                    <a:pt x="33" y="191"/>
                  </a:cubicBezTo>
                  <a:cubicBezTo>
                    <a:pt x="22" y="194"/>
                    <a:pt x="22" y="194"/>
                    <a:pt x="22" y="194"/>
                  </a:cubicBezTo>
                  <a:cubicBezTo>
                    <a:pt x="21" y="195"/>
                    <a:pt x="21" y="195"/>
                    <a:pt x="21" y="195"/>
                  </a:cubicBezTo>
                  <a:cubicBezTo>
                    <a:pt x="11" y="195"/>
                    <a:pt x="11" y="195"/>
                    <a:pt x="11" y="195"/>
                  </a:cubicBezTo>
                  <a:cubicBezTo>
                    <a:pt x="0" y="211"/>
                    <a:pt x="0" y="211"/>
                    <a:pt x="0" y="211"/>
                  </a:cubicBezTo>
                  <a:cubicBezTo>
                    <a:pt x="2" y="229"/>
                    <a:pt x="2" y="229"/>
                    <a:pt x="2" y="229"/>
                  </a:cubicBezTo>
                  <a:cubicBezTo>
                    <a:pt x="13" y="253"/>
                    <a:pt x="13" y="253"/>
                    <a:pt x="13" y="253"/>
                  </a:cubicBezTo>
                  <a:cubicBezTo>
                    <a:pt x="24" y="260"/>
                    <a:pt x="24" y="260"/>
                    <a:pt x="24" y="260"/>
                  </a:cubicBezTo>
                  <a:cubicBezTo>
                    <a:pt x="25" y="260"/>
                    <a:pt x="25" y="260"/>
                    <a:pt x="25" y="260"/>
                  </a:cubicBezTo>
                  <a:cubicBezTo>
                    <a:pt x="25" y="261"/>
                    <a:pt x="25" y="261"/>
                    <a:pt x="25" y="261"/>
                  </a:cubicBezTo>
                  <a:cubicBezTo>
                    <a:pt x="29" y="264"/>
                    <a:pt x="29" y="264"/>
                    <a:pt x="29" y="264"/>
                  </a:cubicBezTo>
                  <a:cubicBezTo>
                    <a:pt x="37" y="253"/>
                    <a:pt x="37" y="253"/>
                    <a:pt x="37" y="253"/>
                  </a:cubicBezTo>
                  <a:cubicBezTo>
                    <a:pt x="38" y="252"/>
                    <a:pt x="38" y="252"/>
                    <a:pt x="38" y="252"/>
                  </a:cubicBezTo>
                  <a:cubicBezTo>
                    <a:pt x="39" y="251"/>
                    <a:pt x="39" y="251"/>
                    <a:pt x="39" y="251"/>
                  </a:cubicBezTo>
                  <a:cubicBezTo>
                    <a:pt x="40" y="251"/>
                    <a:pt x="40" y="251"/>
                    <a:pt x="40" y="251"/>
                  </a:cubicBezTo>
                  <a:cubicBezTo>
                    <a:pt x="56" y="249"/>
                    <a:pt x="56" y="249"/>
                    <a:pt x="56" y="249"/>
                  </a:cubicBezTo>
                  <a:cubicBezTo>
                    <a:pt x="58" y="249"/>
                    <a:pt x="58" y="249"/>
                    <a:pt x="58" y="249"/>
                  </a:cubicBezTo>
                  <a:cubicBezTo>
                    <a:pt x="58" y="250"/>
                    <a:pt x="58" y="250"/>
                    <a:pt x="58" y="250"/>
                  </a:cubicBezTo>
                  <a:cubicBezTo>
                    <a:pt x="74" y="254"/>
                    <a:pt x="74" y="254"/>
                    <a:pt x="74" y="254"/>
                  </a:cubicBezTo>
                  <a:cubicBezTo>
                    <a:pt x="90" y="290"/>
                    <a:pt x="90" y="290"/>
                    <a:pt x="90" y="290"/>
                  </a:cubicBezTo>
                  <a:cubicBezTo>
                    <a:pt x="89" y="290"/>
                    <a:pt x="89" y="290"/>
                    <a:pt x="89" y="290"/>
                  </a:cubicBezTo>
                  <a:cubicBezTo>
                    <a:pt x="89" y="291"/>
                    <a:pt x="89" y="291"/>
                    <a:pt x="89" y="291"/>
                  </a:cubicBezTo>
                  <a:cubicBezTo>
                    <a:pt x="82" y="311"/>
                    <a:pt x="82" y="311"/>
                    <a:pt x="82" y="311"/>
                  </a:cubicBezTo>
                  <a:cubicBezTo>
                    <a:pt x="82" y="311"/>
                    <a:pt x="82" y="311"/>
                    <a:pt x="82" y="311"/>
                  </a:cubicBezTo>
                  <a:cubicBezTo>
                    <a:pt x="77" y="324"/>
                    <a:pt x="77" y="324"/>
                    <a:pt x="77" y="324"/>
                  </a:cubicBezTo>
                  <a:cubicBezTo>
                    <a:pt x="77" y="325"/>
                    <a:pt x="77" y="325"/>
                    <a:pt x="77" y="325"/>
                  </a:cubicBezTo>
                  <a:cubicBezTo>
                    <a:pt x="70" y="343"/>
                    <a:pt x="70" y="343"/>
                    <a:pt x="70" y="343"/>
                  </a:cubicBezTo>
                  <a:cubicBezTo>
                    <a:pt x="70" y="365"/>
                    <a:pt x="70" y="365"/>
                    <a:pt x="70" y="365"/>
                  </a:cubicBezTo>
                  <a:cubicBezTo>
                    <a:pt x="82" y="378"/>
                    <a:pt x="82" y="378"/>
                    <a:pt x="82" y="378"/>
                  </a:cubicBezTo>
                  <a:cubicBezTo>
                    <a:pt x="83" y="378"/>
                    <a:pt x="83" y="378"/>
                    <a:pt x="83" y="378"/>
                  </a:cubicBezTo>
                  <a:cubicBezTo>
                    <a:pt x="100" y="393"/>
                    <a:pt x="100" y="393"/>
                    <a:pt x="100" y="393"/>
                  </a:cubicBezTo>
                  <a:cubicBezTo>
                    <a:pt x="102" y="394"/>
                    <a:pt x="102" y="394"/>
                    <a:pt x="102" y="394"/>
                  </a:cubicBezTo>
                  <a:cubicBezTo>
                    <a:pt x="103" y="395"/>
                    <a:pt x="103" y="395"/>
                    <a:pt x="103" y="395"/>
                  </a:cubicBezTo>
                  <a:cubicBezTo>
                    <a:pt x="91" y="424"/>
                    <a:pt x="91" y="424"/>
                    <a:pt x="91" y="424"/>
                  </a:cubicBezTo>
                  <a:cubicBezTo>
                    <a:pt x="87" y="438"/>
                    <a:pt x="87" y="438"/>
                    <a:pt x="87" y="438"/>
                  </a:cubicBezTo>
                  <a:cubicBezTo>
                    <a:pt x="92" y="436"/>
                    <a:pt x="92" y="436"/>
                    <a:pt x="92" y="436"/>
                  </a:cubicBezTo>
                  <a:cubicBezTo>
                    <a:pt x="93" y="436"/>
                    <a:pt x="93" y="436"/>
                    <a:pt x="93" y="436"/>
                  </a:cubicBezTo>
                  <a:cubicBezTo>
                    <a:pt x="103" y="432"/>
                    <a:pt x="103" y="432"/>
                    <a:pt x="103" y="432"/>
                  </a:cubicBezTo>
                  <a:cubicBezTo>
                    <a:pt x="122" y="421"/>
                    <a:pt x="122" y="421"/>
                    <a:pt x="122" y="421"/>
                  </a:cubicBezTo>
                  <a:cubicBezTo>
                    <a:pt x="123" y="421"/>
                    <a:pt x="123" y="421"/>
                    <a:pt x="123" y="421"/>
                  </a:cubicBezTo>
                  <a:cubicBezTo>
                    <a:pt x="144" y="424"/>
                    <a:pt x="144" y="424"/>
                    <a:pt x="144" y="424"/>
                  </a:cubicBezTo>
                  <a:cubicBezTo>
                    <a:pt x="146" y="424"/>
                    <a:pt x="146" y="424"/>
                    <a:pt x="146" y="424"/>
                  </a:cubicBezTo>
                  <a:cubicBezTo>
                    <a:pt x="146" y="424"/>
                    <a:pt x="146" y="424"/>
                    <a:pt x="146" y="424"/>
                  </a:cubicBezTo>
                  <a:cubicBezTo>
                    <a:pt x="177" y="437"/>
                    <a:pt x="177" y="437"/>
                    <a:pt x="177" y="437"/>
                  </a:cubicBezTo>
                  <a:cubicBezTo>
                    <a:pt x="212" y="437"/>
                    <a:pt x="212" y="437"/>
                    <a:pt x="212" y="437"/>
                  </a:cubicBezTo>
                  <a:cubicBezTo>
                    <a:pt x="222" y="424"/>
                    <a:pt x="222" y="424"/>
                    <a:pt x="222" y="424"/>
                  </a:cubicBezTo>
                  <a:cubicBezTo>
                    <a:pt x="223" y="423"/>
                    <a:pt x="223" y="423"/>
                    <a:pt x="223" y="423"/>
                  </a:cubicBezTo>
                  <a:cubicBezTo>
                    <a:pt x="224" y="422"/>
                    <a:pt x="224" y="422"/>
                    <a:pt x="224" y="422"/>
                  </a:cubicBezTo>
                  <a:cubicBezTo>
                    <a:pt x="242" y="414"/>
                    <a:pt x="242" y="414"/>
                    <a:pt x="242" y="414"/>
                  </a:cubicBezTo>
                  <a:cubicBezTo>
                    <a:pt x="258" y="399"/>
                    <a:pt x="258" y="399"/>
                    <a:pt x="258" y="399"/>
                  </a:cubicBezTo>
                  <a:cubicBezTo>
                    <a:pt x="261" y="398"/>
                    <a:pt x="261" y="398"/>
                    <a:pt x="261" y="398"/>
                  </a:cubicBezTo>
                  <a:cubicBezTo>
                    <a:pt x="261" y="398"/>
                    <a:pt x="261" y="398"/>
                    <a:pt x="261" y="398"/>
                  </a:cubicBezTo>
                  <a:cubicBezTo>
                    <a:pt x="273" y="394"/>
                    <a:pt x="273" y="394"/>
                    <a:pt x="273" y="394"/>
                  </a:cubicBezTo>
                  <a:cubicBezTo>
                    <a:pt x="287" y="383"/>
                    <a:pt x="287" y="383"/>
                    <a:pt x="287" y="383"/>
                  </a:cubicBezTo>
                  <a:cubicBezTo>
                    <a:pt x="303" y="362"/>
                    <a:pt x="303" y="362"/>
                    <a:pt x="303" y="362"/>
                  </a:cubicBezTo>
                  <a:cubicBezTo>
                    <a:pt x="325" y="370"/>
                    <a:pt x="325" y="370"/>
                    <a:pt x="325" y="370"/>
                  </a:cubicBezTo>
                  <a:cubicBezTo>
                    <a:pt x="328" y="371"/>
                    <a:pt x="328" y="371"/>
                    <a:pt x="328" y="371"/>
                  </a:cubicBezTo>
                  <a:cubicBezTo>
                    <a:pt x="328" y="372"/>
                    <a:pt x="328" y="372"/>
                    <a:pt x="328" y="372"/>
                  </a:cubicBezTo>
                  <a:cubicBezTo>
                    <a:pt x="329" y="374"/>
                    <a:pt x="329" y="374"/>
                    <a:pt x="329" y="374"/>
                  </a:cubicBezTo>
                  <a:cubicBezTo>
                    <a:pt x="332" y="382"/>
                    <a:pt x="335" y="386"/>
                    <a:pt x="339" y="387"/>
                  </a:cubicBezTo>
                  <a:cubicBezTo>
                    <a:pt x="352" y="385"/>
                    <a:pt x="352" y="385"/>
                    <a:pt x="352" y="385"/>
                  </a:cubicBezTo>
                  <a:cubicBezTo>
                    <a:pt x="356" y="385"/>
                    <a:pt x="356" y="385"/>
                    <a:pt x="356" y="385"/>
                  </a:cubicBezTo>
                  <a:cubicBezTo>
                    <a:pt x="363" y="387"/>
                    <a:pt x="363" y="387"/>
                    <a:pt x="363" y="387"/>
                  </a:cubicBezTo>
                  <a:cubicBezTo>
                    <a:pt x="364" y="387"/>
                    <a:pt x="364" y="387"/>
                    <a:pt x="364" y="387"/>
                  </a:cubicBezTo>
                  <a:cubicBezTo>
                    <a:pt x="364" y="388"/>
                    <a:pt x="364" y="388"/>
                    <a:pt x="364" y="388"/>
                  </a:cubicBezTo>
                  <a:cubicBezTo>
                    <a:pt x="382" y="395"/>
                    <a:pt x="382" y="395"/>
                    <a:pt x="382" y="395"/>
                  </a:cubicBezTo>
                  <a:cubicBezTo>
                    <a:pt x="387" y="395"/>
                    <a:pt x="387" y="395"/>
                    <a:pt x="387" y="395"/>
                  </a:cubicBezTo>
                  <a:cubicBezTo>
                    <a:pt x="388" y="390"/>
                    <a:pt x="388" y="390"/>
                    <a:pt x="388" y="390"/>
                  </a:cubicBezTo>
                  <a:cubicBezTo>
                    <a:pt x="390" y="384"/>
                    <a:pt x="390" y="384"/>
                    <a:pt x="390" y="384"/>
                  </a:cubicBezTo>
                  <a:cubicBezTo>
                    <a:pt x="390" y="383"/>
                    <a:pt x="390" y="383"/>
                    <a:pt x="390" y="383"/>
                  </a:cubicBezTo>
                  <a:cubicBezTo>
                    <a:pt x="391" y="382"/>
                    <a:pt x="391" y="382"/>
                    <a:pt x="391" y="382"/>
                  </a:cubicBezTo>
                  <a:cubicBezTo>
                    <a:pt x="392" y="381"/>
                    <a:pt x="392" y="381"/>
                    <a:pt x="392" y="381"/>
                  </a:cubicBezTo>
                  <a:cubicBezTo>
                    <a:pt x="392" y="380"/>
                    <a:pt x="392" y="380"/>
                    <a:pt x="392" y="380"/>
                  </a:cubicBezTo>
                  <a:cubicBezTo>
                    <a:pt x="399" y="376"/>
                    <a:pt x="399" y="376"/>
                    <a:pt x="399" y="376"/>
                  </a:cubicBezTo>
                  <a:cubicBezTo>
                    <a:pt x="400" y="375"/>
                    <a:pt x="400" y="375"/>
                    <a:pt x="400" y="375"/>
                  </a:cubicBezTo>
                  <a:cubicBezTo>
                    <a:pt x="411" y="365"/>
                    <a:pt x="411" y="365"/>
                    <a:pt x="411" y="365"/>
                  </a:cubicBezTo>
                  <a:cubicBezTo>
                    <a:pt x="413" y="365"/>
                    <a:pt x="413" y="365"/>
                    <a:pt x="413" y="365"/>
                  </a:cubicBezTo>
                  <a:cubicBezTo>
                    <a:pt x="414" y="364"/>
                    <a:pt x="414" y="364"/>
                    <a:pt x="414" y="364"/>
                  </a:cubicBezTo>
                  <a:cubicBezTo>
                    <a:pt x="416" y="364"/>
                    <a:pt x="416" y="364"/>
                    <a:pt x="416" y="364"/>
                  </a:cubicBezTo>
                  <a:cubicBezTo>
                    <a:pt x="426" y="365"/>
                    <a:pt x="426" y="365"/>
                    <a:pt x="426" y="365"/>
                  </a:cubicBezTo>
                  <a:cubicBezTo>
                    <a:pt x="426" y="359"/>
                    <a:pt x="429" y="352"/>
                    <a:pt x="436" y="346"/>
                  </a:cubicBezTo>
                  <a:cubicBezTo>
                    <a:pt x="443" y="341"/>
                    <a:pt x="448" y="338"/>
                    <a:pt x="452" y="339"/>
                  </a:cubicBezTo>
                  <a:cubicBezTo>
                    <a:pt x="458" y="335"/>
                    <a:pt x="458" y="335"/>
                    <a:pt x="458" y="335"/>
                  </a:cubicBezTo>
                  <a:cubicBezTo>
                    <a:pt x="459" y="335"/>
                    <a:pt x="459" y="335"/>
                    <a:pt x="459" y="335"/>
                  </a:cubicBezTo>
                  <a:cubicBezTo>
                    <a:pt x="459" y="333"/>
                    <a:pt x="459" y="333"/>
                    <a:pt x="459" y="333"/>
                  </a:cubicBezTo>
                  <a:cubicBezTo>
                    <a:pt x="464" y="328"/>
                    <a:pt x="464" y="328"/>
                    <a:pt x="464" y="328"/>
                  </a:cubicBezTo>
                  <a:cubicBezTo>
                    <a:pt x="464" y="327"/>
                    <a:pt x="464" y="327"/>
                    <a:pt x="464" y="327"/>
                  </a:cubicBezTo>
                  <a:cubicBezTo>
                    <a:pt x="465" y="327"/>
                    <a:pt x="465" y="327"/>
                    <a:pt x="465" y="327"/>
                  </a:cubicBezTo>
                  <a:cubicBezTo>
                    <a:pt x="466" y="326"/>
                    <a:pt x="466" y="326"/>
                    <a:pt x="466" y="326"/>
                  </a:cubicBezTo>
                  <a:cubicBezTo>
                    <a:pt x="467" y="326"/>
                    <a:pt x="467" y="326"/>
                    <a:pt x="467" y="326"/>
                  </a:cubicBezTo>
                  <a:cubicBezTo>
                    <a:pt x="484" y="322"/>
                    <a:pt x="484" y="322"/>
                    <a:pt x="484" y="322"/>
                  </a:cubicBezTo>
                  <a:cubicBezTo>
                    <a:pt x="494" y="322"/>
                    <a:pt x="494" y="322"/>
                    <a:pt x="494" y="322"/>
                  </a:cubicBezTo>
                  <a:cubicBezTo>
                    <a:pt x="498" y="319"/>
                    <a:pt x="498" y="319"/>
                    <a:pt x="498" y="319"/>
                  </a:cubicBezTo>
                  <a:cubicBezTo>
                    <a:pt x="501" y="312"/>
                    <a:pt x="501" y="312"/>
                    <a:pt x="501" y="312"/>
                  </a:cubicBezTo>
                  <a:cubicBezTo>
                    <a:pt x="501" y="312"/>
                    <a:pt x="501" y="312"/>
                    <a:pt x="501" y="312"/>
                  </a:cubicBezTo>
                  <a:cubicBezTo>
                    <a:pt x="506" y="302"/>
                    <a:pt x="506" y="302"/>
                    <a:pt x="506" y="302"/>
                  </a:cubicBezTo>
                  <a:cubicBezTo>
                    <a:pt x="504" y="301"/>
                    <a:pt x="504" y="301"/>
                    <a:pt x="504" y="301"/>
                  </a:cubicBezTo>
                  <a:cubicBezTo>
                    <a:pt x="498" y="293"/>
                    <a:pt x="494" y="285"/>
                    <a:pt x="492" y="273"/>
                  </a:cubicBezTo>
                  <a:cubicBezTo>
                    <a:pt x="491" y="272"/>
                    <a:pt x="491" y="272"/>
                    <a:pt x="491" y="272"/>
                  </a:cubicBezTo>
                  <a:cubicBezTo>
                    <a:pt x="491" y="272"/>
                    <a:pt x="491" y="272"/>
                    <a:pt x="491" y="272"/>
                  </a:cubicBezTo>
                  <a:cubicBezTo>
                    <a:pt x="492" y="272"/>
                    <a:pt x="492" y="272"/>
                    <a:pt x="492" y="272"/>
                  </a:cubicBezTo>
                  <a:cubicBezTo>
                    <a:pt x="492" y="271"/>
                    <a:pt x="492" y="271"/>
                    <a:pt x="492" y="271"/>
                  </a:cubicBezTo>
                  <a:cubicBezTo>
                    <a:pt x="496" y="248"/>
                    <a:pt x="496" y="248"/>
                    <a:pt x="496" y="248"/>
                  </a:cubicBezTo>
                  <a:cubicBezTo>
                    <a:pt x="496" y="241"/>
                    <a:pt x="498" y="235"/>
                    <a:pt x="503" y="230"/>
                  </a:cubicBezTo>
                  <a:cubicBezTo>
                    <a:pt x="501" y="211"/>
                    <a:pt x="501" y="211"/>
                    <a:pt x="501" y="211"/>
                  </a:cubicBezTo>
                  <a:cubicBezTo>
                    <a:pt x="500" y="209"/>
                    <a:pt x="498" y="207"/>
                    <a:pt x="493" y="206"/>
                  </a:cubicBezTo>
                  <a:cubicBezTo>
                    <a:pt x="459" y="219"/>
                    <a:pt x="459" y="219"/>
                    <a:pt x="459" y="219"/>
                  </a:cubicBezTo>
                  <a:cubicBezTo>
                    <a:pt x="461" y="185"/>
                    <a:pt x="461" y="185"/>
                    <a:pt x="461" y="185"/>
                  </a:cubicBezTo>
                  <a:cubicBezTo>
                    <a:pt x="462" y="179"/>
                    <a:pt x="473" y="170"/>
                    <a:pt x="493" y="158"/>
                  </a:cubicBezTo>
                  <a:cubicBezTo>
                    <a:pt x="483" y="121"/>
                    <a:pt x="483" y="121"/>
                    <a:pt x="483" y="121"/>
                  </a:cubicBezTo>
                  <a:cubicBezTo>
                    <a:pt x="481" y="109"/>
                    <a:pt x="484" y="99"/>
                    <a:pt x="493" y="91"/>
                  </a:cubicBezTo>
                  <a:cubicBezTo>
                    <a:pt x="491" y="84"/>
                    <a:pt x="491" y="84"/>
                    <a:pt x="491" y="84"/>
                  </a:cubicBezTo>
                  <a:cubicBezTo>
                    <a:pt x="480" y="84"/>
                    <a:pt x="480" y="84"/>
                    <a:pt x="480" y="84"/>
                  </a:cubicBezTo>
                  <a:cubicBezTo>
                    <a:pt x="477" y="85"/>
                    <a:pt x="477" y="85"/>
                    <a:pt x="477" y="85"/>
                  </a:cubicBezTo>
                  <a:cubicBezTo>
                    <a:pt x="472" y="100"/>
                    <a:pt x="472" y="100"/>
                    <a:pt x="472" y="100"/>
                  </a:cubicBezTo>
                  <a:cubicBezTo>
                    <a:pt x="467" y="105"/>
                    <a:pt x="463" y="109"/>
                    <a:pt x="459" y="109"/>
                  </a:cubicBezTo>
                  <a:cubicBezTo>
                    <a:pt x="457" y="109"/>
                    <a:pt x="457" y="109"/>
                    <a:pt x="457" y="109"/>
                  </a:cubicBezTo>
                  <a:cubicBezTo>
                    <a:pt x="446" y="101"/>
                    <a:pt x="446" y="101"/>
                    <a:pt x="446" y="101"/>
                  </a:cubicBezTo>
                  <a:cubicBezTo>
                    <a:pt x="445" y="101"/>
                    <a:pt x="445" y="101"/>
                    <a:pt x="445" y="101"/>
                  </a:cubicBezTo>
                  <a:cubicBezTo>
                    <a:pt x="444" y="101"/>
                    <a:pt x="444" y="101"/>
                    <a:pt x="444" y="101"/>
                  </a:cubicBezTo>
                  <a:cubicBezTo>
                    <a:pt x="444" y="100"/>
                    <a:pt x="444" y="100"/>
                    <a:pt x="444" y="100"/>
                  </a:cubicBezTo>
                  <a:cubicBezTo>
                    <a:pt x="444" y="98"/>
                    <a:pt x="444" y="98"/>
                    <a:pt x="444" y="98"/>
                  </a:cubicBezTo>
                  <a:cubicBezTo>
                    <a:pt x="441" y="91"/>
                    <a:pt x="441" y="91"/>
                    <a:pt x="441" y="91"/>
                  </a:cubicBezTo>
                  <a:cubicBezTo>
                    <a:pt x="440" y="80"/>
                    <a:pt x="440" y="80"/>
                    <a:pt x="440" y="80"/>
                  </a:cubicBezTo>
                  <a:cubicBezTo>
                    <a:pt x="440" y="79"/>
                    <a:pt x="440" y="79"/>
                    <a:pt x="440" y="79"/>
                  </a:cubicBezTo>
                  <a:cubicBezTo>
                    <a:pt x="439" y="81"/>
                    <a:pt x="439" y="81"/>
                    <a:pt x="439" y="81"/>
                  </a:cubicBezTo>
                  <a:cubicBezTo>
                    <a:pt x="438" y="84"/>
                    <a:pt x="438" y="84"/>
                    <a:pt x="438" y="84"/>
                  </a:cubicBezTo>
                  <a:cubicBezTo>
                    <a:pt x="419" y="84"/>
                    <a:pt x="419" y="84"/>
                    <a:pt x="419" y="84"/>
                  </a:cubicBezTo>
                  <a:cubicBezTo>
                    <a:pt x="417" y="80"/>
                    <a:pt x="417" y="80"/>
                    <a:pt x="417" y="80"/>
                  </a:cubicBezTo>
                  <a:cubicBezTo>
                    <a:pt x="414" y="69"/>
                    <a:pt x="414" y="69"/>
                    <a:pt x="414" y="69"/>
                  </a:cubicBezTo>
                  <a:cubicBezTo>
                    <a:pt x="414" y="53"/>
                    <a:pt x="414" y="53"/>
                    <a:pt x="414" y="53"/>
                  </a:cubicBezTo>
                  <a:cubicBezTo>
                    <a:pt x="402" y="33"/>
                    <a:pt x="402" y="33"/>
                    <a:pt x="402" y="33"/>
                  </a:cubicBezTo>
                  <a:cubicBezTo>
                    <a:pt x="402" y="16"/>
                    <a:pt x="402" y="16"/>
                    <a:pt x="402" y="16"/>
                  </a:cubicBezTo>
                  <a:lnTo>
                    <a:pt x="398" y="8"/>
                  </a:lnTo>
                  <a:close/>
                </a:path>
              </a:pathLst>
            </a:custGeom>
            <a:solidFill>
              <a:schemeClr val="bg1">
                <a:alpha val="39999"/>
              </a:schemeClr>
            </a:solidFill>
            <a:ln w="9525">
              <a:noFill/>
            </a:ln>
          </p:spPr>
          <p:txBody>
            <a:bodyPr/>
            <a:lstStyle/>
            <a:p>
              <a:endParaRPr lang="zh-CN" altLang="en-US" sz="2400"/>
            </a:p>
          </p:txBody>
        </p:sp>
        <p:sp>
          <p:nvSpPr>
            <p:cNvPr id="18466" name="Freeform 14"/>
            <p:cNvSpPr/>
            <p:nvPr/>
          </p:nvSpPr>
          <p:spPr>
            <a:xfrm>
              <a:off x="2196059" y="2546951"/>
              <a:ext cx="625256" cy="467959"/>
            </a:xfrm>
            <a:custGeom>
              <a:avLst/>
              <a:gdLst>
                <a:gd name="txL" fmla="*/ 0 w 662"/>
                <a:gd name="txT" fmla="*/ 0 h 506"/>
                <a:gd name="txR" fmla="*/ 662 w 662"/>
                <a:gd name="txB" fmla="*/ 506 h 506"/>
              </a:gdLst>
              <a:ahLst/>
              <a:cxnLst>
                <a:cxn ang="0">
                  <a:pos x="503416" y="14797"/>
                </a:cxn>
                <a:cxn ang="0">
                  <a:pos x="468470" y="44391"/>
                </a:cxn>
                <a:cxn ang="0">
                  <a:pos x="428801" y="53640"/>
                </a:cxn>
                <a:cxn ang="0">
                  <a:pos x="402355" y="51790"/>
                </a:cxn>
                <a:cxn ang="0">
                  <a:pos x="400466" y="52715"/>
                </a:cxn>
                <a:cxn ang="0">
                  <a:pos x="368353" y="63813"/>
                </a:cxn>
                <a:cxn ang="0">
                  <a:pos x="340963" y="79535"/>
                </a:cxn>
                <a:cxn ang="0">
                  <a:pos x="316406" y="98956"/>
                </a:cxn>
                <a:cxn ang="0">
                  <a:pos x="299405" y="116527"/>
                </a:cxn>
                <a:cxn ang="0">
                  <a:pos x="294683" y="125776"/>
                </a:cxn>
                <a:cxn ang="0">
                  <a:pos x="255958" y="118377"/>
                </a:cxn>
                <a:cxn ang="0">
                  <a:pos x="211567" y="98031"/>
                </a:cxn>
                <a:cxn ang="0">
                  <a:pos x="200233" y="111903"/>
                </a:cxn>
                <a:cxn ang="0">
                  <a:pos x="185121" y="124851"/>
                </a:cxn>
                <a:cxn ang="0">
                  <a:pos x="156786" y="141497"/>
                </a:cxn>
                <a:cxn ang="0">
                  <a:pos x="127507" y="164618"/>
                </a:cxn>
                <a:cxn ang="0">
                  <a:pos x="56670" y="153520"/>
                </a:cxn>
                <a:cxn ang="0">
                  <a:pos x="24557" y="159069"/>
                </a:cxn>
                <a:cxn ang="0">
                  <a:pos x="1889" y="169242"/>
                </a:cxn>
                <a:cxn ang="0">
                  <a:pos x="4722" y="193287"/>
                </a:cxn>
                <a:cxn ang="0">
                  <a:pos x="51947" y="194212"/>
                </a:cxn>
                <a:cxn ang="0">
                  <a:pos x="58559" y="229355"/>
                </a:cxn>
                <a:cxn ang="0">
                  <a:pos x="94450" y="224731"/>
                </a:cxn>
                <a:cxn ang="0">
                  <a:pos x="124673" y="218258"/>
                </a:cxn>
                <a:cxn ang="0">
                  <a:pos x="134118" y="263574"/>
                </a:cxn>
                <a:cxn ang="0">
                  <a:pos x="115228" y="284845"/>
                </a:cxn>
                <a:cxn ang="0">
                  <a:pos x="86894" y="303341"/>
                </a:cxn>
                <a:cxn ang="0">
                  <a:pos x="134118" y="314439"/>
                </a:cxn>
                <a:cxn ang="0">
                  <a:pos x="152064" y="325537"/>
                </a:cxn>
                <a:cxn ang="0">
                  <a:pos x="191733" y="347732"/>
                </a:cxn>
                <a:cxn ang="0">
                  <a:pos x="175676" y="366229"/>
                </a:cxn>
                <a:cxn ang="0">
                  <a:pos x="243680" y="436515"/>
                </a:cxn>
                <a:cxn ang="0">
                  <a:pos x="268237" y="424492"/>
                </a:cxn>
                <a:cxn ang="0">
                  <a:pos x="306017" y="451312"/>
                </a:cxn>
                <a:cxn ang="0">
                  <a:pos x="317350" y="438365"/>
                </a:cxn>
                <a:cxn ang="0">
                  <a:pos x="338129" y="441139"/>
                </a:cxn>
                <a:cxn ang="0">
                  <a:pos x="386299" y="452237"/>
                </a:cxn>
                <a:cxn ang="0">
                  <a:pos x="391021" y="455012"/>
                </a:cxn>
                <a:cxn ang="0">
                  <a:pos x="431634" y="422643"/>
                </a:cxn>
                <a:cxn ang="0">
                  <a:pos x="445802" y="436515"/>
                </a:cxn>
                <a:cxn ang="0">
                  <a:pos x="456191" y="415244"/>
                </a:cxn>
                <a:cxn ang="0">
                  <a:pos x="493971" y="372703"/>
                </a:cxn>
                <a:cxn ang="0">
                  <a:pos x="517584" y="376402"/>
                </a:cxn>
                <a:cxn ang="0">
                  <a:pos x="512861" y="349582"/>
                </a:cxn>
                <a:cxn ang="0">
                  <a:pos x="517584" y="335710"/>
                </a:cxn>
                <a:cxn ang="0">
                  <a:pos x="570475" y="307965"/>
                </a:cxn>
                <a:cxn ang="0">
                  <a:pos x="568586" y="280221"/>
                </a:cxn>
                <a:cxn ang="0">
                  <a:pos x="579920" y="257100"/>
                </a:cxn>
                <a:cxn ang="0">
                  <a:pos x="596921" y="220107"/>
                </a:cxn>
                <a:cxn ang="0">
                  <a:pos x="618645" y="190513"/>
                </a:cxn>
                <a:cxn ang="0">
                  <a:pos x="619589" y="163693"/>
                </a:cxn>
                <a:cxn ang="0">
                  <a:pos x="618645" y="147046"/>
                </a:cxn>
                <a:cxn ang="0">
                  <a:pos x="565753" y="149821"/>
                </a:cxn>
                <a:cxn ang="0">
                  <a:pos x="551585" y="124851"/>
                </a:cxn>
                <a:cxn ang="0">
                  <a:pos x="525139" y="123926"/>
                </a:cxn>
                <a:cxn ang="0">
                  <a:pos x="553474" y="71211"/>
                </a:cxn>
                <a:cxn ang="0">
                  <a:pos x="550641" y="35143"/>
                </a:cxn>
                <a:cxn ang="0">
                  <a:pos x="542140" y="0"/>
                </a:cxn>
                <a:cxn ang="0">
                  <a:pos x="518528" y="12023"/>
                </a:cxn>
              </a:cxnLst>
              <a:rect l="txL" t="txT" r="txR" b="txB"/>
              <a:pathLst>
                <a:path w="662" h="506">
                  <a:moveTo>
                    <a:pt x="530" y="13"/>
                  </a:moveTo>
                  <a:cubicBezTo>
                    <a:pt x="531" y="14"/>
                    <a:pt x="531" y="14"/>
                    <a:pt x="531" y="14"/>
                  </a:cubicBezTo>
                  <a:cubicBezTo>
                    <a:pt x="533" y="16"/>
                    <a:pt x="533" y="16"/>
                    <a:pt x="533" y="16"/>
                  </a:cubicBezTo>
                  <a:cubicBezTo>
                    <a:pt x="519" y="37"/>
                    <a:pt x="519" y="37"/>
                    <a:pt x="519" y="37"/>
                  </a:cubicBezTo>
                  <a:cubicBezTo>
                    <a:pt x="514" y="43"/>
                    <a:pt x="507" y="48"/>
                    <a:pt x="498" y="48"/>
                  </a:cubicBezTo>
                  <a:cubicBezTo>
                    <a:pt x="496" y="48"/>
                    <a:pt x="496" y="48"/>
                    <a:pt x="496" y="48"/>
                  </a:cubicBezTo>
                  <a:cubicBezTo>
                    <a:pt x="486" y="41"/>
                    <a:pt x="486" y="41"/>
                    <a:pt x="486" y="41"/>
                  </a:cubicBezTo>
                  <a:cubicBezTo>
                    <a:pt x="475" y="42"/>
                    <a:pt x="475" y="42"/>
                    <a:pt x="475" y="42"/>
                  </a:cubicBezTo>
                  <a:cubicBezTo>
                    <a:pt x="454" y="58"/>
                    <a:pt x="454" y="58"/>
                    <a:pt x="454" y="58"/>
                  </a:cubicBezTo>
                  <a:cubicBezTo>
                    <a:pt x="449" y="60"/>
                    <a:pt x="442" y="55"/>
                    <a:pt x="433" y="42"/>
                  </a:cubicBezTo>
                  <a:cubicBezTo>
                    <a:pt x="427" y="56"/>
                    <a:pt x="427" y="56"/>
                    <a:pt x="427" y="56"/>
                  </a:cubicBezTo>
                  <a:cubicBezTo>
                    <a:pt x="426" y="56"/>
                    <a:pt x="426" y="56"/>
                    <a:pt x="426" y="56"/>
                  </a:cubicBezTo>
                  <a:cubicBezTo>
                    <a:pt x="426" y="56"/>
                    <a:pt x="426" y="56"/>
                    <a:pt x="426" y="56"/>
                  </a:cubicBezTo>
                  <a:cubicBezTo>
                    <a:pt x="424" y="57"/>
                    <a:pt x="424" y="57"/>
                    <a:pt x="424" y="57"/>
                  </a:cubicBezTo>
                  <a:cubicBezTo>
                    <a:pt x="424" y="57"/>
                    <a:pt x="424" y="57"/>
                    <a:pt x="424" y="57"/>
                  </a:cubicBezTo>
                  <a:cubicBezTo>
                    <a:pt x="417" y="64"/>
                    <a:pt x="417" y="64"/>
                    <a:pt x="417" y="64"/>
                  </a:cubicBezTo>
                  <a:cubicBezTo>
                    <a:pt x="403" y="64"/>
                    <a:pt x="403" y="64"/>
                    <a:pt x="403" y="64"/>
                  </a:cubicBezTo>
                  <a:cubicBezTo>
                    <a:pt x="390" y="69"/>
                    <a:pt x="390" y="69"/>
                    <a:pt x="390" y="69"/>
                  </a:cubicBezTo>
                  <a:cubicBezTo>
                    <a:pt x="373" y="81"/>
                    <a:pt x="373" y="81"/>
                    <a:pt x="373" y="81"/>
                  </a:cubicBezTo>
                  <a:cubicBezTo>
                    <a:pt x="367" y="81"/>
                    <a:pt x="367" y="81"/>
                    <a:pt x="367" y="81"/>
                  </a:cubicBezTo>
                  <a:cubicBezTo>
                    <a:pt x="361" y="86"/>
                    <a:pt x="361" y="86"/>
                    <a:pt x="361" y="86"/>
                  </a:cubicBezTo>
                  <a:cubicBezTo>
                    <a:pt x="356" y="91"/>
                    <a:pt x="354" y="95"/>
                    <a:pt x="357" y="99"/>
                  </a:cubicBezTo>
                  <a:cubicBezTo>
                    <a:pt x="364" y="110"/>
                    <a:pt x="364" y="110"/>
                    <a:pt x="364" y="110"/>
                  </a:cubicBezTo>
                  <a:cubicBezTo>
                    <a:pt x="335" y="107"/>
                    <a:pt x="335" y="107"/>
                    <a:pt x="335" y="107"/>
                  </a:cubicBezTo>
                  <a:cubicBezTo>
                    <a:pt x="319" y="119"/>
                    <a:pt x="319" y="119"/>
                    <a:pt x="319" y="119"/>
                  </a:cubicBezTo>
                  <a:cubicBezTo>
                    <a:pt x="317" y="125"/>
                    <a:pt x="317" y="125"/>
                    <a:pt x="317" y="125"/>
                  </a:cubicBezTo>
                  <a:cubicBezTo>
                    <a:pt x="317" y="126"/>
                    <a:pt x="317" y="126"/>
                    <a:pt x="317" y="126"/>
                  </a:cubicBezTo>
                  <a:cubicBezTo>
                    <a:pt x="314" y="134"/>
                    <a:pt x="314" y="134"/>
                    <a:pt x="314" y="134"/>
                  </a:cubicBezTo>
                  <a:cubicBezTo>
                    <a:pt x="313" y="135"/>
                    <a:pt x="313" y="135"/>
                    <a:pt x="313" y="135"/>
                  </a:cubicBezTo>
                  <a:cubicBezTo>
                    <a:pt x="312" y="136"/>
                    <a:pt x="312" y="136"/>
                    <a:pt x="312" y="136"/>
                  </a:cubicBezTo>
                  <a:cubicBezTo>
                    <a:pt x="297" y="136"/>
                    <a:pt x="297" y="136"/>
                    <a:pt x="297" y="136"/>
                  </a:cubicBezTo>
                  <a:cubicBezTo>
                    <a:pt x="278" y="129"/>
                    <a:pt x="278" y="129"/>
                    <a:pt x="278" y="129"/>
                  </a:cubicBezTo>
                  <a:cubicBezTo>
                    <a:pt x="271" y="128"/>
                    <a:pt x="271" y="128"/>
                    <a:pt x="271" y="128"/>
                  </a:cubicBezTo>
                  <a:cubicBezTo>
                    <a:pt x="257" y="130"/>
                    <a:pt x="257" y="130"/>
                    <a:pt x="257" y="130"/>
                  </a:cubicBezTo>
                  <a:cubicBezTo>
                    <a:pt x="250" y="130"/>
                    <a:pt x="243" y="122"/>
                    <a:pt x="237" y="111"/>
                  </a:cubicBezTo>
                  <a:cubicBezTo>
                    <a:pt x="224" y="106"/>
                    <a:pt x="224" y="106"/>
                    <a:pt x="224" y="106"/>
                  </a:cubicBezTo>
                  <a:cubicBezTo>
                    <a:pt x="213" y="121"/>
                    <a:pt x="213" y="121"/>
                    <a:pt x="213" y="121"/>
                  </a:cubicBezTo>
                  <a:cubicBezTo>
                    <a:pt x="213" y="121"/>
                    <a:pt x="213" y="121"/>
                    <a:pt x="213" y="121"/>
                  </a:cubicBezTo>
                  <a:cubicBezTo>
                    <a:pt x="212" y="121"/>
                    <a:pt x="212" y="121"/>
                    <a:pt x="212" y="121"/>
                  </a:cubicBezTo>
                  <a:cubicBezTo>
                    <a:pt x="198" y="134"/>
                    <a:pt x="198" y="134"/>
                    <a:pt x="198" y="134"/>
                  </a:cubicBezTo>
                  <a:cubicBezTo>
                    <a:pt x="196" y="134"/>
                    <a:pt x="196" y="134"/>
                    <a:pt x="196" y="134"/>
                  </a:cubicBezTo>
                  <a:cubicBezTo>
                    <a:pt x="196" y="135"/>
                    <a:pt x="196" y="135"/>
                    <a:pt x="196" y="135"/>
                  </a:cubicBezTo>
                  <a:cubicBezTo>
                    <a:pt x="194" y="135"/>
                    <a:pt x="194" y="135"/>
                    <a:pt x="194" y="135"/>
                  </a:cubicBezTo>
                  <a:cubicBezTo>
                    <a:pt x="183" y="138"/>
                    <a:pt x="183" y="138"/>
                    <a:pt x="183" y="138"/>
                  </a:cubicBezTo>
                  <a:cubicBezTo>
                    <a:pt x="166" y="153"/>
                    <a:pt x="166" y="153"/>
                    <a:pt x="166" y="153"/>
                  </a:cubicBezTo>
                  <a:cubicBezTo>
                    <a:pt x="166" y="153"/>
                    <a:pt x="166" y="153"/>
                    <a:pt x="166" y="153"/>
                  </a:cubicBezTo>
                  <a:cubicBezTo>
                    <a:pt x="148" y="162"/>
                    <a:pt x="148" y="162"/>
                    <a:pt x="148" y="162"/>
                  </a:cubicBezTo>
                  <a:cubicBezTo>
                    <a:pt x="135" y="178"/>
                    <a:pt x="135" y="178"/>
                    <a:pt x="135" y="178"/>
                  </a:cubicBezTo>
                  <a:cubicBezTo>
                    <a:pt x="93" y="178"/>
                    <a:pt x="93" y="178"/>
                    <a:pt x="93" y="178"/>
                  </a:cubicBezTo>
                  <a:cubicBezTo>
                    <a:pt x="93" y="178"/>
                    <a:pt x="93" y="178"/>
                    <a:pt x="93" y="178"/>
                  </a:cubicBezTo>
                  <a:cubicBezTo>
                    <a:pt x="60" y="166"/>
                    <a:pt x="60" y="166"/>
                    <a:pt x="60" y="166"/>
                  </a:cubicBezTo>
                  <a:cubicBezTo>
                    <a:pt x="42" y="164"/>
                    <a:pt x="42" y="164"/>
                    <a:pt x="42" y="164"/>
                  </a:cubicBezTo>
                  <a:cubicBezTo>
                    <a:pt x="27" y="172"/>
                    <a:pt x="27" y="172"/>
                    <a:pt x="27" y="172"/>
                  </a:cubicBezTo>
                  <a:cubicBezTo>
                    <a:pt x="26" y="172"/>
                    <a:pt x="26" y="172"/>
                    <a:pt x="26" y="172"/>
                  </a:cubicBezTo>
                  <a:cubicBezTo>
                    <a:pt x="26" y="172"/>
                    <a:pt x="26" y="172"/>
                    <a:pt x="26" y="172"/>
                  </a:cubicBezTo>
                  <a:cubicBezTo>
                    <a:pt x="15" y="176"/>
                    <a:pt x="15" y="176"/>
                    <a:pt x="15" y="176"/>
                  </a:cubicBezTo>
                  <a:cubicBezTo>
                    <a:pt x="10" y="178"/>
                    <a:pt x="5" y="182"/>
                    <a:pt x="2" y="183"/>
                  </a:cubicBezTo>
                  <a:cubicBezTo>
                    <a:pt x="0" y="188"/>
                    <a:pt x="0" y="188"/>
                    <a:pt x="0" y="188"/>
                  </a:cubicBezTo>
                  <a:cubicBezTo>
                    <a:pt x="0" y="201"/>
                    <a:pt x="0" y="201"/>
                    <a:pt x="0" y="201"/>
                  </a:cubicBezTo>
                  <a:cubicBezTo>
                    <a:pt x="5" y="209"/>
                    <a:pt x="5" y="209"/>
                    <a:pt x="5" y="209"/>
                  </a:cubicBezTo>
                  <a:cubicBezTo>
                    <a:pt x="31" y="201"/>
                    <a:pt x="31" y="201"/>
                    <a:pt x="31" y="201"/>
                  </a:cubicBezTo>
                  <a:cubicBezTo>
                    <a:pt x="36" y="201"/>
                    <a:pt x="43" y="204"/>
                    <a:pt x="53" y="209"/>
                  </a:cubicBezTo>
                  <a:cubicBezTo>
                    <a:pt x="55" y="210"/>
                    <a:pt x="55" y="210"/>
                    <a:pt x="55" y="210"/>
                  </a:cubicBezTo>
                  <a:cubicBezTo>
                    <a:pt x="56" y="211"/>
                    <a:pt x="56" y="211"/>
                    <a:pt x="56" y="211"/>
                  </a:cubicBezTo>
                  <a:cubicBezTo>
                    <a:pt x="57" y="247"/>
                    <a:pt x="57" y="247"/>
                    <a:pt x="57" y="247"/>
                  </a:cubicBezTo>
                  <a:cubicBezTo>
                    <a:pt x="62" y="248"/>
                    <a:pt x="62" y="248"/>
                    <a:pt x="62" y="248"/>
                  </a:cubicBezTo>
                  <a:cubicBezTo>
                    <a:pt x="85" y="248"/>
                    <a:pt x="85" y="248"/>
                    <a:pt x="85" y="248"/>
                  </a:cubicBezTo>
                  <a:cubicBezTo>
                    <a:pt x="98" y="245"/>
                    <a:pt x="98" y="245"/>
                    <a:pt x="98" y="245"/>
                  </a:cubicBezTo>
                  <a:cubicBezTo>
                    <a:pt x="100" y="243"/>
                    <a:pt x="100" y="243"/>
                    <a:pt x="100" y="243"/>
                  </a:cubicBezTo>
                  <a:cubicBezTo>
                    <a:pt x="109" y="239"/>
                    <a:pt x="116" y="235"/>
                    <a:pt x="126" y="234"/>
                  </a:cubicBezTo>
                  <a:cubicBezTo>
                    <a:pt x="130" y="233"/>
                    <a:pt x="130" y="233"/>
                    <a:pt x="130" y="233"/>
                  </a:cubicBezTo>
                  <a:cubicBezTo>
                    <a:pt x="132" y="236"/>
                    <a:pt x="132" y="236"/>
                    <a:pt x="132" y="236"/>
                  </a:cubicBezTo>
                  <a:cubicBezTo>
                    <a:pt x="138" y="249"/>
                    <a:pt x="138" y="249"/>
                    <a:pt x="138" y="249"/>
                  </a:cubicBezTo>
                  <a:cubicBezTo>
                    <a:pt x="138" y="250"/>
                    <a:pt x="138" y="250"/>
                    <a:pt x="138" y="250"/>
                  </a:cubicBezTo>
                  <a:cubicBezTo>
                    <a:pt x="142" y="285"/>
                    <a:pt x="142" y="285"/>
                    <a:pt x="142" y="285"/>
                  </a:cubicBezTo>
                  <a:cubicBezTo>
                    <a:pt x="142" y="288"/>
                    <a:pt x="142" y="288"/>
                    <a:pt x="142" y="288"/>
                  </a:cubicBezTo>
                  <a:cubicBezTo>
                    <a:pt x="123" y="308"/>
                    <a:pt x="123" y="308"/>
                    <a:pt x="123" y="308"/>
                  </a:cubicBezTo>
                  <a:cubicBezTo>
                    <a:pt x="122" y="308"/>
                    <a:pt x="122" y="308"/>
                    <a:pt x="122" y="308"/>
                  </a:cubicBezTo>
                  <a:cubicBezTo>
                    <a:pt x="122" y="309"/>
                    <a:pt x="122" y="309"/>
                    <a:pt x="122" y="309"/>
                  </a:cubicBezTo>
                  <a:cubicBezTo>
                    <a:pt x="99" y="320"/>
                    <a:pt x="99" y="320"/>
                    <a:pt x="99" y="320"/>
                  </a:cubicBezTo>
                  <a:cubicBezTo>
                    <a:pt x="92" y="328"/>
                    <a:pt x="92" y="328"/>
                    <a:pt x="92" y="328"/>
                  </a:cubicBezTo>
                  <a:cubicBezTo>
                    <a:pt x="95" y="335"/>
                    <a:pt x="95" y="335"/>
                    <a:pt x="95" y="335"/>
                  </a:cubicBezTo>
                  <a:cubicBezTo>
                    <a:pt x="141" y="339"/>
                    <a:pt x="141" y="339"/>
                    <a:pt x="141" y="339"/>
                  </a:cubicBezTo>
                  <a:cubicBezTo>
                    <a:pt x="142" y="340"/>
                    <a:pt x="142" y="340"/>
                    <a:pt x="142" y="340"/>
                  </a:cubicBezTo>
                  <a:cubicBezTo>
                    <a:pt x="142" y="340"/>
                    <a:pt x="142" y="340"/>
                    <a:pt x="142" y="340"/>
                  </a:cubicBezTo>
                  <a:cubicBezTo>
                    <a:pt x="143" y="341"/>
                    <a:pt x="143" y="341"/>
                    <a:pt x="143" y="341"/>
                  </a:cubicBezTo>
                  <a:cubicBezTo>
                    <a:pt x="161" y="352"/>
                    <a:pt x="161" y="352"/>
                    <a:pt x="161" y="352"/>
                  </a:cubicBezTo>
                  <a:cubicBezTo>
                    <a:pt x="201" y="350"/>
                    <a:pt x="201" y="350"/>
                    <a:pt x="201" y="350"/>
                  </a:cubicBezTo>
                  <a:cubicBezTo>
                    <a:pt x="201" y="356"/>
                    <a:pt x="201" y="356"/>
                    <a:pt x="201" y="356"/>
                  </a:cubicBezTo>
                  <a:cubicBezTo>
                    <a:pt x="203" y="376"/>
                    <a:pt x="203" y="376"/>
                    <a:pt x="203" y="376"/>
                  </a:cubicBezTo>
                  <a:cubicBezTo>
                    <a:pt x="203" y="378"/>
                    <a:pt x="203" y="378"/>
                    <a:pt x="203" y="378"/>
                  </a:cubicBezTo>
                  <a:cubicBezTo>
                    <a:pt x="204" y="378"/>
                    <a:pt x="204" y="378"/>
                    <a:pt x="204" y="378"/>
                  </a:cubicBezTo>
                  <a:cubicBezTo>
                    <a:pt x="186" y="396"/>
                    <a:pt x="186" y="396"/>
                    <a:pt x="186" y="396"/>
                  </a:cubicBezTo>
                  <a:cubicBezTo>
                    <a:pt x="184" y="419"/>
                    <a:pt x="188" y="433"/>
                    <a:pt x="198" y="436"/>
                  </a:cubicBezTo>
                  <a:cubicBezTo>
                    <a:pt x="231" y="454"/>
                    <a:pt x="231" y="454"/>
                    <a:pt x="231" y="454"/>
                  </a:cubicBezTo>
                  <a:cubicBezTo>
                    <a:pt x="258" y="472"/>
                    <a:pt x="258" y="472"/>
                    <a:pt x="258" y="472"/>
                  </a:cubicBezTo>
                  <a:cubicBezTo>
                    <a:pt x="280" y="461"/>
                    <a:pt x="280" y="461"/>
                    <a:pt x="280" y="461"/>
                  </a:cubicBezTo>
                  <a:cubicBezTo>
                    <a:pt x="282" y="460"/>
                    <a:pt x="282" y="460"/>
                    <a:pt x="282" y="460"/>
                  </a:cubicBezTo>
                  <a:cubicBezTo>
                    <a:pt x="284" y="459"/>
                    <a:pt x="284" y="459"/>
                    <a:pt x="284" y="459"/>
                  </a:cubicBezTo>
                  <a:cubicBezTo>
                    <a:pt x="285" y="460"/>
                    <a:pt x="285" y="460"/>
                    <a:pt x="285" y="460"/>
                  </a:cubicBezTo>
                  <a:cubicBezTo>
                    <a:pt x="319" y="486"/>
                    <a:pt x="319" y="486"/>
                    <a:pt x="319" y="486"/>
                  </a:cubicBezTo>
                  <a:cubicBezTo>
                    <a:pt x="324" y="488"/>
                    <a:pt x="324" y="488"/>
                    <a:pt x="324" y="488"/>
                  </a:cubicBezTo>
                  <a:cubicBezTo>
                    <a:pt x="333" y="477"/>
                    <a:pt x="333" y="477"/>
                    <a:pt x="333" y="477"/>
                  </a:cubicBezTo>
                  <a:cubicBezTo>
                    <a:pt x="335" y="475"/>
                    <a:pt x="335" y="475"/>
                    <a:pt x="335" y="475"/>
                  </a:cubicBezTo>
                  <a:cubicBezTo>
                    <a:pt x="336" y="474"/>
                    <a:pt x="336" y="474"/>
                    <a:pt x="336" y="474"/>
                  </a:cubicBezTo>
                  <a:cubicBezTo>
                    <a:pt x="337" y="474"/>
                    <a:pt x="337" y="474"/>
                    <a:pt x="337" y="474"/>
                  </a:cubicBezTo>
                  <a:cubicBezTo>
                    <a:pt x="338" y="474"/>
                    <a:pt x="338" y="474"/>
                    <a:pt x="338" y="474"/>
                  </a:cubicBezTo>
                  <a:cubicBezTo>
                    <a:pt x="358" y="477"/>
                    <a:pt x="358" y="477"/>
                    <a:pt x="358" y="477"/>
                  </a:cubicBezTo>
                  <a:cubicBezTo>
                    <a:pt x="362" y="442"/>
                    <a:pt x="362" y="442"/>
                    <a:pt x="362" y="442"/>
                  </a:cubicBezTo>
                  <a:cubicBezTo>
                    <a:pt x="388" y="488"/>
                    <a:pt x="388" y="488"/>
                    <a:pt x="388" y="488"/>
                  </a:cubicBezTo>
                  <a:cubicBezTo>
                    <a:pt x="409" y="489"/>
                    <a:pt x="409" y="489"/>
                    <a:pt x="409" y="489"/>
                  </a:cubicBezTo>
                  <a:cubicBezTo>
                    <a:pt x="412" y="490"/>
                    <a:pt x="412" y="490"/>
                    <a:pt x="412" y="490"/>
                  </a:cubicBezTo>
                  <a:cubicBezTo>
                    <a:pt x="414" y="490"/>
                    <a:pt x="414" y="490"/>
                    <a:pt x="414" y="490"/>
                  </a:cubicBezTo>
                  <a:cubicBezTo>
                    <a:pt x="414" y="492"/>
                    <a:pt x="414" y="492"/>
                    <a:pt x="414" y="492"/>
                  </a:cubicBezTo>
                  <a:cubicBezTo>
                    <a:pt x="414" y="506"/>
                    <a:pt x="414" y="506"/>
                    <a:pt x="414" y="506"/>
                  </a:cubicBezTo>
                  <a:cubicBezTo>
                    <a:pt x="422" y="503"/>
                    <a:pt x="422" y="503"/>
                    <a:pt x="422" y="503"/>
                  </a:cubicBezTo>
                  <a:cubicBezTo>
                    <a:pt x="457" y="457"/>
                    <a:pt x="457" y="457"/>
                    <a:pt x="457" y="457"/>
                  </a:cubicBezTo>
                  <a:cubicBezTo>
                    <a:pt x="472" y="479"/>
                    <a:pt x="472" y="479"/>
                    <a:pt x="472" y="479"/>
                  </a:cubicBezTo>
                  <a:cubicBezTo>
                    <a:pt x="472" y="472"/>
                    <a:pt x="472" y="472"/>
                    <a:pt x="472" y="472"/>
                  </a:cubicBezTo>
                  <a:cubicBezTo>
                    <a:pt x="472" y="472"/>
                    <a:pt x="472" y="472"/>
                    <a:pt x="472" y="472"/>
                  </a:cubicBezTo>
                  <a:cubicBezTo>
                    <a:pt x="472" y="471"/>
                    <a:pt x="472" y="471"/>
                    <a:pt x="472" y="471"/>
                  </a:cubicBezTo>
                  <a:cubicBezTo>
                    <a:pt x="472" y="470"/>
                    <a:pt x="472" y="470"/>
                    <a:pt x="472" y="470"/>
                  </a:cubicBezTo>
                  <a:cubicBezTo>
                    <a:pt x="483" y="449"/>
                    <a:pt x="483" y="449"/>
                    <a:pt x="483" y="449"/>
                  </a:cubicBezTo>
                  <a:cubicBezTo>
                    <a:pt x="492" y="433"/>
                    <a:pt x="492" y="433"/>
                    <a:pt x="492" y="433"/>
                  </a:cubicBezTo>
                  <a:cubicBezTo>
                    <a:pt x="518" y="433"/>
                    <a:pt x="518" y="433"/>
                    <a:pt x="518" y="433"/>
                  </a:cubicBezTo>
                  <a:cubicBezTo>
                    <a:pt x="523" y="403"/>
                    <a:pt x="523" y="403"/>
                    <a:pt x="523" y="403"/>
                  </a:cubicBezTo>
                  <a:cubicBezTo>
                    <a:pt x="526" y="403"/>
                    <a:pt x="526" y="403"/>
                    <a:pt x="526" y="403"/>
                  </a:cubicBezTo>
                  <a:cubicBezTo>
                    <a:pt x="528" y="404"/>
                    <a:pt x="528" y="404"/>
                    <a:pt x="528" y="404"/>
                  </a:cubicBezTo>
                  <a:cubicBezTo>
                    <a:pt x="548" y="407"/>
                    <a:pt x="548" y="407"/>
                    <a:pt x="548" y="407"/>
                  </a:cubicBezTo>
                  <a:cubicBezTo>
                    <a:pt x="550" y="397"/>
                    <a:pt x="550" y="397"/>
                    <a:pt x="550" y="397"/>
                  </a:cubicBezTo>
                  <a:cubicBezTo>
                    <a:pt x="543" y="380"/>
                    <a:pt x="543" y="380"/>
                    <a:pt x="543" y="380"/>
                  </a:cubicBezTo>
                  <a:cubicBezTo>
                    <a:pt x="543" y="378"/>
                    <a:pt x="543" y="378"/>
                    <a:pt x="543" y="378"/>
                  </a:cubicBezTo>
                  <a:cubicBezTo>
                    <a:pt x="547" y="366"/>
                    <a:pt x="547" y="366"/>
                    <a:pt x="547" y="366"/>
                  </a:cubicBezTo>
                  <a:cubicBezTo>
                    <a:pt x="547" y="364"/>
                    <a:pt x="547" y="364"/>
                    <a:pt x="547" y="364"/>
                  </a:cubicBezTo>
                  <a:cubicBezTo>
                    <a:pt x="548" y="363"/>
                    <a:pt x="548" y="363"/>
                    <a:pt x="548" y="363"/>
                  </a:cubicBezTo>
                  <a:cubicBezTo>
                    <a:pt x="549" y="363"/>
                    <a:pt x="549" y="363"/>
                    <a:pt x="549" y="363"/>
                  </a:cubicBezTo>
                  <a:cubicBezTo>
                    <a:pt x="549" y="362"/>
                    <a:pt x="549" y="362"/>
                    <a:pt x="549" y="362"/>
                  </a:cubicBezTo>
                  <a:cubicBezTo>
                    <a:pt x="604" y="333"/>
                    <a:pt x="604" y="333"/>
                    <a:pt x="604" y="333"/>
                  </a:cubicBezTo>
                  <a:cubicBezTo>
                    <a:pt x="602" y="304"/>
                    <a:pt x="602" y="304"/>
                    <a:pt x="602" y="304"/>
                  </a:cubicBezTo>
                  <a:cubicBezTo>
                    <a:pt x="602" y="304"/>
                    <a:pt x="602" y="304"/>
                    <a:pt x="602" y="304"/>
                  </a:cubicBezTo>
                  <a:cubicBezTo>
                    <a:pt x="602" y="303"/>
                    <a:pt x="602" y="303"/>
                    <a:pt x="602" y="303"/>
                  </a:cubicBezTo>
                  <a:cubicBezTo>
                    <a:pt x="612" y="282"/>
                    <a:pt x="612" y="282"/>
                    <a:pt x="612" y="282"/>
                  </a:cubicBezTo>
                  <a:cubicBezTo>
                    <a:pt x="614" y="278"/>
                    <a:pt x="614" y="278"/>
                    <a:pt x="614" y="278"/>
                  </a:cubicBezTo>
                  <a:cubicBezTo>
                    <a:pt x="614" y="278"/>
                    <a:pt x="614" y="278"/>
                    <a:pt x="614" y="278"/>
                  </a:cubicBezTo>
                  <a:cubicBezTo>
                    <a:pt x="631" y="239"/>
                    <a:pt x="631" y="239"/>
                    <a:pt x="631" y="239"/>
                  </a:cubicBezTo>
                  <a:cubicBezTo>
                    <a:pt x="632" y="238"/>
                    <a:pt x="632" y="238"/>
                    <a:pt x="632" y="238"/>
                  </a:cubicBezTo>
                  <a:cubicBezTo>
                    <a:pt x="632" y="238"/>
                    <a:pt x="632" y="238"/>
                    <a:pt x="632" y="238"/>
                  </a:cubicBezTo>
                  <a:cubicBezTo>
                    <a:pt x="646" y="224"/>
                    <a:pt x="646" y="224"/>
                    <a:pt x="646" y="224"/>
                  </a:cubicBezTo>
                  <a:cubicBezTo>
                    <a:pt x="655" y="208"/>
                    <a:pt x="655" y="208"/>
                    <a:pt x="655" y="208"/>
                  </a:cubicBezTo>
                  <a:cubicBezTo>
                    <a:pt x="655" y="206"/>
                    <a:pt x="655" y="206"/>
                    <a:pt x="655" y="206"/>
                  </a:cubicBezTo>
                  <a:cubicBezTo>
                    <a:pt x="655" y="206"/>
                    <a:pt x="655" y="206"/>
                    <a:pt x="655" y="206"/>
                  </a:cubicBezTo>
                  <a:cubicBezTo>
                    <a:pt x="662" y="193"/>
                    <a:pt x="662" y="193"/>
                    <a:pt x="662" y="193"/>
                  </a:cubicBezTo>
                  <a:cubicBezTo>
                    <a:pt x="656" y="177"/>
                    <a:pt x="656" y="177"/>
                    <a:pt x="656" y="177"/>
                  </a:cubicBezTo>
                  <a:cubicBezTo>
                    <a:pt x="656" y="176"/>
                    <a:pt x="656" y="176"/>
                    <a:pt x="656" y="176"/>
                  </a:cubicBezTo>
                  <a:cubicBezTo>
                    <a:pt x="655" y="176"/>
                    <a:pt x="655" y="176"/>
                    <a:pt x="655" y="176"/>
                  </a:cubicBezTo>
                  <a:cubicBezTo>
                    <a:pt x="655" y="159"/>
                    <a:pt x="655" y="159"/>
                    <a:pt x="655" y="159"/>
                  </a:cubicBezTo>
                  <a:cubicBezTo>
                    <a:pt x="646" y="159"/>
                    <a:pt x="646" y="159"/>
                    <a:pt x="646" y="159"/>
                  </a:cubicBezTo>
                  <a:cubicBezTo>
                    <a:pt x="630" y="167"/>
                    <a:pt x="630" y="167"/>
                    <a:pt x="630" y="167"/>
                  </a:cubicBezTo>
                  <a:cubicBezTo>
                    <a:pt x="623" y="172"/>
                    <a:pt x="612" y="170"/>
                    <a:pt x="599" y="162"/>
                  </a:cubicBezTo>
                  <a:cubicBezTo>
                    <a:pt x="593" y="157"/>
                    <a:pt x="593" y="147"/>
                    <a:pt x="596" y="131"/>
                  </a:cubicBezTo>
                  <a:cubicBezTo>
                    <a:pt x="588" y="130"/>
                    <a:pt x="588" y="130"/>
                    <a:pt x="588" y="130"/>
                  </a:cubicBezTo>
                  <a:cubicBezTo>
                    <a:pt x="584" y="135"/>
                    <a:pt x="584" y="135"/>
                    <a:pt x="584" y="135"/>
                  </a:cubicBezTo>
                  <a:cubicBezTo>
                    <a:pt x="574" y="146"/>
                    <a:pt x="567" y="152"/>
                    <a:pt x="565" y="152"/>
                  </a:cubicBezTo>
                  <a:cubicBezTo>
                    <a:pt x="563" y="152"/>
                    <a:pt x="562" y="152"/>
                    <a:pt x="560" y="151"/>
                  </a:cubicBezTo>
                  <a:cubicBezTo>
                    <a:pt x="559" y="148"/>
                    <a:pt x="556" y="143"/>
                    <a:pt x="556" y="134"/>
                  </a:cubicBezTo>
                  <a:cubicBezTo>
                    <a:pt x="556" y="125"/>
                    <a:pt x="556" y="118"/>
                    <a:pt x="560" y="116"/>
                  </a:cubicBezTo>
                  <a:cubicBezTo>
                    <a:pt x="562" y="113"/>
                    <a:pt x="564" y="112"/>
                    <a:pt x="566" y="114"/>
                  </a:cubicBezTo>
                  <a:cubicBezTo>
                    <a:pt x="586" y="77"/>
                    <a:pt x="586" y="77"/>
                    <a:pt x="586" y="77"/>
                  </a:cubicBezTo>
                  <a:cubicBezTo>
                    <a:pt x="591" y="63"/>
                    <a:pt x="591" y="63"/>
                    <a:pt x="591" y="63"/>
                  </a:cubicBezTo>
                  <a:cubicBezTo>
                    <a:pt x="594" y="48"/>
                    <a:pt x="594" y="48"/>
                    <a:pt x="594" y="48"/>
                  </a:cubicBezTo>
                  <a:cubicBezTo>
                    <a:pt x="583" y="38"/>
                    <a:pt x="583" y="38"/>
                    <a:pt x="583" y="38"/>
                  </a:cubicBezTo>
                  <a:cubicBezTo>
                    <a:pt x="580" y="35"/>
                    <a:pt x="579" y="28"/>
                    <a:pt x="581" y="17"/>
                  </a:cubicBezTo>
                  <a:cubicBezTo>
                    <a:pt x="581" y="11"/>
                    <a:pt x="581" y="11"/>
                    <a:pt x="581" y="11"/>
                  </a:cubicBezTo>
                  <a:cubicBezTo>
                    <a:pt x="581" y="7"/>
                    <a:pt x="579" y="3"/>
                    <a:pt x="574" y="0"/>
                  </a:cubicBezTo>
                  <a:cubicBezTo>
                    <a:pt x="572" y="0"/>
                    <a:pt x="572" y="0"/>
                    <a:pt x="572" y="0"/>
                  </a:cubicBezTo>
                  <a:cubicBezTo>
                    <a:pt x="571" y="3"/>
                    <a:pt x="571" y="3"/>
                    <a:pt x="571" y="3"/>
                  </a:cubicBezTo>
                  <a:cubicBezTo>
                    <a:pt x="568" y="12"/>
                    <a:pt x="561" y="16"/>
                    <a:pt x="549" y="13"/>
                  </a:cubicBezTo>
                  <a:cubicBezTo>
                    <a:pt x="544" y="11"/>
                    <a:pt x="537" y="11"/>
                    <a:pt x="530" y="13"/>
                  </a:cubicBezTo>
                  <a:close/>
                </a:path>
              </a:pathLst>
            </a:custGeom>
            <a:solidFill>
              <a:schemeClr val="bg1">
                <a:alpha val="39999"/>
              </a:schemeClr>
            </a:solidFill>
            <a:ln w="9525">
              <a:noFill/>
            </a:ln>
          </p:spPr>
          <p:txBody>
            <a:bodyPr/>
            <a:lstStyle/>
            <a:p>
              <a:endParaRPr lang="zh-CN" altLang="en-US" sz="2400"/>
            </a:p>
          </p:txBody>
        </p:sp>
        <p:sp>
          <p:nvSpPr>
            <p:cNvPr id="18467" name="Freeform 15"/>
            <p:cNvSpPr/>
            <p:nvPr/>
          </p:nvSpPr>
          <p:spPr>
            <a:xfrm>
              <a:off x="2283410" y="2034282"/>
              <a:ext cx="354006" cy="353204"/>
            </a:xfrm>
            <a:custGeom>
              <a:avLst/>
              <a:gdLst>
                <a:gd name="txL" fmla="*/ 0 w 374"/>
                <a:gd name="txT" fmla="*/ 0 h 381"/>
                <a:gd name="txR" fmla="*/ 374 w 374"/>
                <a:gd name="txB" fmla="*/ 381 h 381"/>
              </a:gdLst>
              <a:ahLst/>
              <a:cxnLst>
                <a:cxn ang="0">
                  <a:pos x="336022" y="39863"/>
                </a:cxn>
                <a:cxn ang="0">
                  <a:pos x="322770" y="36155"/>
                </a:cxn>
                <a:cxn ang="0">
                  <a:pos x="311412" y="31520"/>
                </a:cxn>
                <a:cxn ang="0">
                  <a:pos x="292481" y="34301"/>
                </a:cxn>
                <a:cxn ang="0">
                  <a:pos x="276390" y="28738"/>
                </a:cxn>
                <a:cxn ang="0">
                  <a:pos x="275443" y="25957"/>
                </a:cxn>
                <a:cxn ang="0">
                  <a:pos x="254619" y="5562"/>
                </a:cxn>
                <a:cxn ang="0">
                  <a:pos x="219597" y="19468"/>
                </a:cxn>
                <a:cxn ang="0">
                  <a:pos x="215811" y="50060"/>
                </a:cxn>
                <a:cxn ang="0">
                  <a:pos x="201613" y="73237"/>
                </a:cxn>
                <a:cxn ang="0">
                  <a:pos x="179843" y="105683"/>
                </a:cxn>
                <a:cxn ang="0">
                  <a:pos x="143874" y="144619"/>
                </a:cxn>
                <a:cxn ang="0">
                  <a:pos x="108852" y="177993"/>
                </a:cxn>
                <a:cxn ang="0">
                  <a:pos x="90868" y="201169"/>
                </a:cxn>
                <a:cxn ang="0">
                  <a:pos x="0" y="205804"/>
                </a:cxn>
                <a:cxn ang="0">
                  <a:pos x="24610" y="278113"/>
                </a:cxn>
                <a:cxn ang="0">
                  <a:pos x="39755" y="286457"/>
                </a:cxn>
                <a:cxn ang="0">
                  <a:pos x="52060" y="320757"/>
                </a:cxn>
                <a:cxn ang="0">
                  <a:pos x="53953" y="328174"/>
                </a:cxn>
                <a:cxn ang="0">
                  <a:pos x="77616" y="320757"/>
                </a:cxn>
                <a:cxn ang="0">
                  <a:pos x="87082" y="325393"/>
                </a:cxn>
                <a:cxn ang="0">
                  <a:pos x="94654" y="301290"/>
                </a:cxn>
                <a:cxn ang="0">
                  <a:pos x="137248" y="284603"/>
                </a:cxn>
                <a:cxn ang="0">
                  <a:pos x="141034" y="259572"/>
                </a:cxn>
                <a:cxn ang="0">
                  <a:pos x="149553" y="253083"/>
                </a:cxn>
                <a:cxn ang="0">
                  <a:pos x="151446" y="253083"/>
                </a:cxn>
                <a:cxn ang="0">
                  <a:pos x="169431" y="268843"/>
                </a:cxn>
                <a:cxn ang="0">
                  <a:pos x="176056" y="284603"/>
                </a:cxn>
                <a:cxn ang="0">
                  <a:pos x="189308" y="266062"/>
                </a:cxn>
                <a:cxn ang="0">
                  <a:pos x="201613" y="259572"/>
                </a:cxn>
                <a:cxn ang="0">
                  <a:pos x="216758" y="262354"/>
                </a:cxn>
                <a:cxn ang="0">
                  <a:pos x="226223" y="290165"/>
                </a:cxn>
                <a:cxn ang="0">
                  <a:pos x="235688" y="311487"/>
                </a:cxn>
                <a:cxn ang="0">
                  <a:pos x="241368" y="330955"/>
                </a:cxn>
                <a:cxn ang="0">
                  <a:pos x="258405" y="330955"/>
                </a:cxn>
                <a:cxn ang="0">
                  <a:pos x="261245" y="332809"/>
                </a:cxn>
                <a:cxn ang="0">
                  <a:pos x="269764" y="353204"/>
                </a:cxn>
                <a:cxn ang="0">
                  <a:pos x="275443" y="337444"/>
                </a:cxn>
                <a:cxn ang="0">
                  <a:pos x="279229" y="335590"/>
                </a:cxn>
                <a:cxn ang="0">
                  <a:pos x="286802" y="330955"/>
                </a:cxn>
                <a:cxn ang="0">
                  <a:pos x="293427" y="323539"/>
                </a:cxn>
                <a:cxn ang="0">
                  <a:pos x="233795" y="206731"/>
                </a:cxn>
                <a:cxn ang="0">
                  <a:pos x="218651" y="158525"/>
                </a:cxn>
                <a:cxn ang="0">
                  <a:pos x="217704" y="156671"/>
                </a:cxn>
                <a:cxn ang="0">
                  <a:pos x="227170" y="128859"/>
                </a:cxn>
                <a:cxn ang="0">
                  <a:pos x="325610" y="107537"/>
                </a:cxn>
                <a:cxn ang="0">
                  <a:pos x="348327" y="92704"/>
                </a:cxn>
              </a:cxnLst>
              <a:rect l="txL" t="txT" r="txR" b="txB"/>
              <a:pathLst>
                <a:path w="374" h="381">
                  <a:moveTo>
                    <a:pt x="374" y="77"/>
                  </a:moveTo>
                  <a:cubicBezTo>
                    <a:pt x="366" y="60"/>
                    <a:pt x="366" y="60"/>
                    <a:pt x="366" y="60"/>
                  </a:cubicBezTo>
                  <a:cubicBezTo>
                    <a:pt x="355" y="43"/>
                    <a:pt x="355" y="43"/>
                    <a:pt x="355" y="43"/>
                  </a:cubicBezTo>
                  <a:cubicBezTo>
                    <a:pt x="342" y="40"/>
                    <a:pt x="342" y="40"/>
                    <a:pt x="342" y="40"/>
                  </a:cubicBezTo>
                  <a:cubicBezTo>
                    <a:pt x="341" y="40"/>
                    <a:pt x="341" y="40"/>
                    <a:pt x="341" y="40"/>
                  </a:cubicBezTo>
                  <a:cubicBezTo>
                    <a:pt x="341" y="39"/>
                    <a:pt x="341" y="39"/>
                    <a:pt x="341" y="39"/>
                  </a:cubicBezTo>
                  <a:cubicBezTo>
                    <a:pt x="340" y="39"/>
                    <a:pt x="340" y="39"/>
                    <a:pt x="340" y="39"/>
                  </a:cubicBezTo>
                  <a:cubicBezTo>
                    <a:pt x="329" y="34"/>
                    <a:pt x="329" y="34"/>
                    <a:pt x="329" y="34"/>
                  </a:cubicBezTo>
                  <a:cubicBezTo>
                    <a:pt x="329" y="34"/>
                    <a:pt x="329" y="34"/>
                    <a:pt x="329" y="34"/>
                  </a:cubicBezTo>
                  <a:cubicBezTo>
                    <a:pt x="327" y="34"/>
                    <a:pt x="327" y="34"/>
                    <a:pt x="327" y="34"/>
                  </a:cubicBezTo>
                  <a:cubicBezTo>
                    <a:pt x="323" y="35"/>
                    <a:pt x="323" y="35"/>
                    <a:pt x="323" y="35"/>
                  </a:cubicBezTo>
                  <a:cubicBezTo>
                    <a:pt x="309" y="37"/>
                    <a:pt x="309" y="37"/>
                    <a:pt x="309" y="37"/>
                  </a:cubicBezTo>
                  <a:cubicBezTo>
                    <a:pt x="308" y="37"/>
                    <a:pt x="308" y="37"/>
                    <a:pt x="308" y="37"/>
                  </a:cubicBezTo>
                  <a:cubicBezTo>
                    <a:pt x="306" y="36"/>
                    <a:pt x="306" y="36"/>
                    <a:pt x="306" y="36"/>
                  </a:cubicBezTo>
                  <a:cubicBezTo>
                    <a:pt x="292" y="31"/>
                    <a:pt x="292" y="31"/>
                    <a:pt x="292" y="31"/>
                  </a:cubicBezTo>
                  <a:cubicBezTo>
                    <a:pt x="292" y="30"/>
                    <a:pt x="292" y="30"/>
                    <a:pt x="292" y="30"/>
                  </a:cubicBezTo>
                  <a:cubicBezTo>
                    <a:pt x="291" y="30"/>
                    <a:pt x="291" y="30"/>
                    <a:pt x="291" y="30"/>
                  </a:cubicBezTo>
                  <a:cubicBezTo>
                    <a:pt x="291" y="28"/>
                    <a:pt x="291" y="28"/>
                    <a:pt x="291" y="28"/>
                  </a:cubicBezTo>
                  <a:cubicBezTo>
                    <a:pt x="291" y="28"/>
                    <a:pt x="291" y="28"/>
                    <a:pt x="291" y="28"/>
                  </a:cubicBezTo>
                  <a:cubicBezTo>
                    <a:pt x="281" y="18"/>
                    <a:pt x="281" y="18"/>
                    <a:pt x="281" y="18"/>
                  </a:cubicBezTo>
                  <a:cubicBezTo>
                    <a:pt x="269" y="6"/>
                    <a:pt x="269" y="6"/>
                    <a:pt x="269" y="6"/>
                  </a:cubicBezTo>
                  <a:cubicBezTo>
                    <a:pt x="259" y="0"/>
                    <a:pt x="259" y="0"/>
                    <a:pt x="259" y="0"/>
                  </a:cubicBezTo>
                  <a:cubicBezTo>
                    <a:pt x="247" y="11"/>
                    <a:pt x="247" y="11"/>
                    <a:pt x="247" y="11"/>
                  </a:cubicBezTo>
                  <a:cubicBezTo>
                    <a:pt x="232" y="21"/>
                    <a:pt x="232" y="21"/>
                    <a:pt x="232" y="21"/>
                  </a:cubicBezTo>
                  <a:cubicBezTo>
                    <a:pt x="228" y="53"/>
                    <a:pt x="228" y="53"/>
                    <a:pt x="228" y="53"/>
                  </a:cubicBezTo>
                  <a:cubicBezTo>
                    <a:pt x="228" y="54"/>
                    <a:pt x="228" y="54"/>
                    <a:pt x="228" y="54"/>
                  </a:cubicBezTo>
                  <a:cubicBezTo>
                    <a:pt x="228" y="54"/>
                    <a:pt x="228" y="54"/>
                    <a:pt x="228" y="54"/>
                  </a:cubicBezTo>
                  <a:cubicBezTo>
                    <a:pt x="214" y="77"/>
                    <a:pt x="214" y="77"/>
                    <a:pt x="214" y="77"/>
                  </a:cubicBezTo>
                  <a:cubicBezTo>
                    <a:pt x="214" y="79"/>
                    <a:pt x="214" y="79"/>
                    <a:pt x="214" y="79"/>
                  </a:cubicBezTo>
                  <a:cubicBezTo>
                    <a:pt x="213" y="79"/>
                    <a:pt x="213" y="79"/>
                    <a:pt x="213" y="79"/>
                  </a:cubicBezTo>
                  <a:cubicBezTo>
                    <a:pt x="203" y="90"/>
                    <a:pt x="203" y="90"/>
                    <a:pt x="203" y="90"/>
                  </a:cubicBezTo>
                  <a:cubicBezTo>
                    <a:pt x="190" y="114"/>
                    <a:pt x="190" y="114"/>
                    <a:pt x="190" y="114"/>
                  </a:cubicBezTo>
                  <a:cubicBezTo>
                    <a:pt x="190" y="114"/>
                    <a:pt x="190" y="114"/>
                    <a:pt x="190" y="114"/>
                  </a:cubicBezTo>
                  <a:cubicBezTo>
                    <a:pt x="189" y="116"/>
                    <a:pt x="189" y="116"/>
                    <a:pt x="189" y="116"/>
                  </a:cubicBezTo>
                  <a:cubicBezTo>
                    <a:pt x="179" y="123"/>
                    <a:pt x="171" y="131"/>
                    <a:pt x="163" y="137"/>
                  </a:cubicBezTo>
                  <a:cubicBezTo>
                    <a:pt x="152" y="156"/>
                    <a:pt x="152" y="156"/>
                    <a:pt x="152" y="156"/>
                  </a:cubicBezTo>
                  <a:cubicBezTo>
                    <a:pt x="150" y="161"/>
                    <a:pt x="141" y="168"/>
                    <a:pt x="126" y="174"/>
                  </a:cubicBezTo>
                  <a:cubicBezTo>
                    <a:pt x="115" y="192"/>
                    <a:pt x="115" y="192"/>
                    <a:pt x="115" y="192"/>
                  </a:cubicBezTo>
                  <a:cubicBezTo>
                    <a:pt x="115" y="192"/>
                    <a:pt x="115" y="192"/>
                    <a:pt x="115" y="192"/>
                  </a:cubicBezTo>
                  <a:cubicBezTo>
                    <a:pt x="97" y="216"/>
                    <a:pt x="97" y="216"/>
                    <a:pt x="97" y="216"/>
                  </a:cubicBezTo>
                  <a:cubicBezTo>
                    <a:pt x="96" y="216"/>
                    <a:pt x="96" y="216"/>
                    <a:pt x="96" y="216"/>
                  </a:cubicBezTo>
                  <a:cubicBezTo>
                    <a:pt x="96" y="217"/>
                    <a:pt x="96" y="217"/>
                    <a:pt x="96" y="217"/>
                  </a:cubicBezTo>
                  <a:cubicBezTo>
                    <a:pt x="94" y="217"/>
                    <a:pt x="94" y="217"/>
                    <a:pt x="94" y="217"/>
                  </a:cubicBezTo>
                  <a:cubicBezTo>
                    <a:pt x="10" y="212"/>
                    <a:pt x="10" y="212"/>
                    <a:pt x="10" y="212"/>
                  </a:cubicBezTo>
                  <a:cubicBezTo>
                    <a:pt x="0" y="222"/>
                    <a:pt x="0" y="222"/>
                    <a:pt x="0" y="222"/>
                  </a:cubicBezTo>
                  <a:cubicBezTo>
                    <a:pt x="0" y="240"/>
                    <a:pt x="0" y="240"/>
                    <a:pt x="0" y="240"/>
                  </a:cubicBezTo>
                  <a:cubicBezTo>
                    <a:pt x="9" y="274"/>
                    <a:pt x="9" y="274"/>
                    <a:pt x="9" y="274"/>
                  </a:cubicBezTo>
                  <a:cubicBezTo>
                    <a:pt x="26" y="300"/>
                    <a:pt x="26" y="300"/>
                    <a:pt x="26" y="300"/>
                  </a:cubicBezTo>
                  <a:cubicBezTo>
                    <a:pt x="41" y="308"/>
                    <a:pt x="41" y="308"/>
                    <a:pt x="41" y="308"/>
                  </a:cubicBezTo>
                  <a:cubicBezTo>
                    <a:pt x="41" y="309"/>
                    <a:pt x="41" y="309"/>
                    <a:pt x="41" y="309"/>
                  </a:cubicBezTo>
                  <a:cubicBezTo>
                    <a:pt x="42" y="309"/>
                    <a:pt x="42" y="309"/>
                    <a:pt x="42" y="309"/>
                  </a:cubicBezTo>
                  <a:cubicBezTo>
                    <a:pt x="42" y="309"/>
                    <a:pt x="42" y="309"/>
                    <a:pt x="42" y="309"/>
                  </a:cubicBezTo>
                  <a:cubicBezTo>
                    <a:pt x="51" y="320"/>
                    <a:pt x="55" y="327"/>
                    <a:pt x="55" y="332"/>
                  </a:cubicBezTo>
                  <a:cubicBezTo>
                    <a:pt x="55" y="346"/>
                    <a:pt x="55" y="346"/>
                    <a:pt x="55" y="346"/>
                  </a:cubicBezTo>
                  <a:cubicBezTo>
                    <a:pt x="50" y="351"/>
                    <a:pt x="50" y="351"/>
                    <a:pt x="50" y="351"/>
                  </a:cubicBezTo>
                  <a:cubicBezTo>
                    <a:pt x="53" y="354"/>
                    <a:pt x="53" y="354"/>
                    <a:pt x="53" y="354"/>
                  </a:cubicBezTo>
                  <a:cubicBezTo>
                    <a:pt x="57" y="354"/>
                    <a:pt x="57" y="354"/>
                    <a:pt x="57" y="354"/>
                  </a:cubicBezTo>
                  <a:cubicBezTo>
                    <a:pt x="63" y="341"/>
                    <a:pt x="63" y="341"/>
                    <a:pt x="63" y="341"/>
                  </a:cubicBezTo>
                  <a:cubicBezTo>
                    <a:pt x="66" y="341"/>
                    <a:pt x="66" y="341"/>
                    <a:pt x="66" y="341"/>
                  </a:cubicBezTo>
                  <a:cubicBezTo>
                    <a:pt x="82" y="346"/>
                    <a:pt x="82" y="346"/>
                    <a:pt x="82" y="346"/>
                  </a:cubicBezTo>
                  <a:cubicBezTo>
                    <a:pt x="83" y="351"/>
                    <a:pt x="83" y="351"/>
                    <a:pt x="83" y="351"/>
                  </a:cubicBezTo>
                  <a:cubicBezTo>
                    <a:pt x="92" y="351"/>
                    <a:pt x="92" y="351"/>
                    <a:pt x="92" y="351"/>
                  </a:cubicBezTo>
                  <a:cubicBezTo>
                    <a:pt x="92" y="351"/>
                    <a:pt x="92" y="351"/>
                    <a:pt x="92" y="351"/>
                  </a:cubicBezTo>
                  <a:cubicBezTo>
                    <a:pt x="90" y="345"/>
                    <a:pt x="90" y="345"/>
                    <a:pt x="90" y="345"/>
                  </a:cubicBezTo>
                  <a:cubicBezTo>
                    <a:pt x="89" y="343"/>
                    <a:pt x="89" y="343"/>
                    <a:pt x="89" y="343"/>
                  </a:cubicBezTo>
                  <a:cubicBezTo>
                    <a:pt x="100" y="325"/>
                    <a:pt x="100" y="325"/>
                    <a:pt x="100" y="325"/>
                  </a:cubicBezTo>
                  <a:cubicBezTo>
                    <a:pt x="102" y="320"/>
                    <a:pt x="108" y="318"/>
                    <a:pt x="115" y="320"/>
                  </a:cubicBezTo>
                  <a:cubicBezTo>
                    <a:pt x="134" y="321"/>
                    <a:pt x="134" y="321"/>
                    <a:pt x="134" y="321"/>
                  </a:cubicBezTo>
                  <a:cubicBezTo>
                    <a:pt x="145" y="307"/>
                    <a:pt x="145" y="307"/>
                    <a:pt x="145" y="307"/>
                  </a:cubicBezTo>
                  <a:cubicBezTo>
                    <a:pt x="145" y="294"/>
                    <a:pt x="145" y="294"/>
                    <a:pt x="145" y="294"/>
                  </a:cubicBezTo>
                  <a:cubicBezTo>
                    <a:pt x="149" y="281"/>
                    <a:pt x="149" y="281"/>
                    <a:pt x="149" y="281"/>
                  </a:cubicBezTo>
                  <a:cubicBezTo>
                    <a:pt x="149" y="280"/>
                    <a:pt x="149" y="280"/>
                    <a:pt x="149" y="280"/>
                  </a:cubicBezTo>
                  <a:cubicBezTo>
                    <a:pt x="150" y="279"/>
                    <a:pt x="150" y="279"/>
                    <a:pt x="150" y="279"/>
                  </a:cubicBezTo>
                  <a:cubicBezTo>
                    <a:pt x="151" y="278"/>
                    <a:pt x="151" y="278"/>
                    <a:pt x="151" y="278"/>
                  </a:cubicBezTo>
                  <a:cubicBezTo>
                    <a:pt x="158" y="273"/>
                    <a:pt x="158" y="273"/>
                    <a:pt x="158" y="273"/>
                  </a:cubicBezTo>
                  <a:cubicBezTo>
                    <a:pt x="158" y="272"/>
                    <a:pt x="158" y="272"/>
                    <a:pt x="158" y="272"/>
                  </a:cubicBezTo>
                  <a:cubicBezTo>
                    <a:pt x="159" y="272"/>
                    <a:pt x="159" y="272"/>
                    <a:pt x="159" y="272"/>
                  </a:cubicBezTo>
                  <a:cubicBezTo>
                    <a:pt x="160" y="273"/>
                    <a:pt x="160" y="273"/>
                    <a:pt x="160" y="273"/>
                  </a:cubicBezTo>
                  <a:cubicBezTo>
                    <a:pt x="176" y="275"/>
                    <a:pt x="176" y="275"/>
                    <a:pt x="176" y="275"/>
                  </a:cubicBezTo>
                  <a:cubicBezTo>
                    <a:pt x="176" y="278"/>
                    <a:pt x="176" y="278"/>
                    <a:pt x="176" y="278"/>
                  </a:cubicBezTo>
                  <a:cubicBezTo>
                    <a:pt x="179" y="290"/>
                    <a:pt x="179" y="290"/>
                    <a:pt x="179" y="290"/>
                  </a:cubicBezTo>
                  <a:cubicBezTo>
                    <a:pt x="179" y="297"/>
                    <a:pt x="179" y="297"/>
                    <a:pt x="179" y="297"/>
                  </a:cubicBezTo>
                  <a:cubicBezTo>
                    <a:pt x="182" y="306"/>
                    <a:pt x="182" y="306"/>
                    <a:pt x="182" y="306"/>
                  </a:cubicBezTo>
                  <a:cubicBezTo>
                    <a:pt x="186" y="307"/>
                    <a:pt x="186" y="307"/>
                    <a:pt x="186" y="307"/>
                  </a:cubicBezTo>
                  <a:cubicBezTo>
                    <a:pt x="191" y="300"/>
                    <a:pt x="191" y="300"/>
                    <a:pt x="191" y="300"/>
                  </a:cubicBezTo>
                  <a:cubicBezTo>
                    <a:pt x="191" y="299"/>
                    <a:pt x="191" y="299"/>
                    <a:pt x="191" y="299"/>
                  </a:cubicBezTo>
                  <a:cubicBezTo>
                    <a:pt x="200" y="287"/>
                    <a:pt x="200" y="287"/>
                    <a:pt x="200" y="287"/>
                  </a:cubicBezTo>
                  <a:cubicBezTo>
                    <a:pt x="201" y="285"/>
                    <a:pt x="201" y="285"/>
                    <a:pt x="201" y="285"/>
                  </a:cubicBezTo>
                  <a:cubicBezTo>
                    <a:pt x="212" y="280"/>
                    <a:pt x="212" y="280"/>
                    <a:pt x="212" y="280"/>
                  </a:cubicBezTo>
                  <a:cubicBezTo>
                    <a:pt x="213" y="280"/>
                    <a:pt x="213" y="280"/>
                    <a:pt x="213" y="280"/>
                  </a:cubicBezTo>
                  <a:cubicBezTo>
                    <a:pt x="214" y="279"/>
                    <a:pt x="214" y="279"/>
                    <a:pt x="214" y="279"/>
                  </a:cubicBezTo>
                  <a:cubicBezTo>
                    <a:pt x="228" y="283"/>
                    <a:pt x="228" y="283"/>
                    <a:pt x="228" y="283"/>
                  </a:cubicBezTo>
                  <a:cubicBezTo>
                    <a:pt x="229" y="283"/>
                    <a:pt x="229" y="283"/>
                    <a:pt x="229" y="283"/>
                  </a:cubicBezTo>
                  <a:cubicBezTo>
                    <a:pt x="231" y="284"/>
                    <a:pt x="231" y="284"/>
                    <a:pt x="231" y="284"/>
                  </a:cubicBezTo>
                  <a:cubicBezTo>
                    <a:pt x="239" y="299"/>
                    <a:pt x="239" y="299"/>
                    <a:pt x="239" y="299"/>
                  </a:cubicBezTo>
                  <a:cubicBezTo>
                    <a:pt x="239" y="313"/>
                    <a:pt x="239" y="313"/>
                    <a:pt x="239" y="313"/>
                  </a:cubicBezTo>
                  <a:cubicBezTo>
                    <a:pt x="249" y="333"/>
                    <a:pt x="249" y="333"/>
                    <a:pt x="249" y="333"/>
                  </a:cubicBezTo>
                  <a:cubicBezTo>
                    <a:pt x="249" y="333"/>
                    <a:pt x="249" y="333"/>
                    <a:pt x="249" y="333"/>
                  </a:cubicBezTo>
                  <a:cubicBezTo>
                    <a:pt x="249" y="336"/>
                    <a:pt x="249" y="336"/>
                    <a:pt x="249" y="336"/>
                  </a:cubicBezTo>
                  <a:cubicBezTo>
                    <a:pt x="249" y="350"/>
                    <a:pt x="249" y="350"/>
                    <a:pt x="249" y="350"/>
                  </a:cubicBezTo>
                  <a:cubicBezTo>
                    <a:pt x="252" y="357"/>
                    <a:pt x="252" y="357"/>
                    <a:pt x="252" y="357"/>
                  </a:cubicBezTo>
                  <a:cubicBezTo>
                    <a:pt x="255" y="357"/>
                    <a:pt x="255" y="357"/>
                    <a:pt x="255" y="357"/>
                  </a:cubicBezTo>
                  <a:cubicBezTo>
                    <a:pt x="260" y="351"/>
                    <a:pt x="260" y="351"/>
                    <a:pt x="260" y="351"/>
                  </a:cubicBezTo>
                  <a:cubicBezTo>
                    <a:pt x="261" y="349"/>
                    <a:pt x="261" y="349"/>
                    <a:pt x="261" y="349"/>
                  </a:cubicBezTo>
                  <a:cubicBezTo>
                    <a:pt x="273" y="357"/>
                    <a:pt x="273" y="357"/>
                    <a:pt x="273" y="357"/>
                  </a:cubicBezTo>
                  <a:cubicBezTo>
                    <a:pt x="274" y="357"/>
                    <a:pt x="274" y="357"/>
                    <a:pt x="274" y="357"/>
                  </a:cubicBezTo>
                  <a:cubicBezTo>
                    <a:pt x="276" y="357"/>
                    <a:pt x="276" y="357"/>
                    <a:pt x="276" y="357"/>
                  </a:cubicBezTo>
                  <a:cubicBezTo>
                    <a:pt x="276" y="359"/>
                    <a:pt x="276" y="359"/>
                    <a:pt x="276" y="359"/>
                  </a:cubicBezTo>
                  <a:cubicBezTo>
                    <a:pt x="276" y="360"/>
                    <a:pt x="276" y="360"/>
                    <a:pt x="276" y="360"/>
                  </a:cubicBezTo>
                  <a:cubicBezTo>
                    <a:pt x="280" y="378"/>
                    <a:pt x="280" y="378"/>
                    <a:pt x="280" y="378"/>
                  </a:cubicBezTo>
                  <a:cubicBezTo>
                    <a:pt x="285" y="381"/>
                    <a:pt x="285" y="381"/>
                    <a:pt x="285" y="381"/>
                  </a:cubicBezTo>
                  <a:cubicBezTo>
                    <a:pt x="286" y="379"/>
                    <a:pt x="286" y="379"/>
                    <a:pt x="286" y="379"/>
                  </a:cubicBezTo>
                  <a:cubicBezTo>
                    <a:pt x="291" y="365"/>
                    <a:pt x="291" y="365"/>
                    <a:pt x="291" y="365"/>
                  </a:cubicBezTo>
                  <a:cubicBezTo>
                    <a:pt x="291" y="364"/>
                    <a:pt x="291" y="364"/>
                    <a:pt x="291" y="364"/>
                  </a:cubicBezTo>
                  <a:cubicBezTo>
                    <a:pt x="292" y="362"/>
                    <a:pt x="292" y="362"/>
                    <a:pt x="292" y="362"/>
                  </a:cubicBezTo>
                  <a:cubicBezTo>
                    <a:pt x="293" y="362"/>
                    <a:pt x="293" y="362"/>
                    <a:pt x="293" y="362"/>
                  </a:cubicBezTo>
                  <a:cubicBezTo>
                    <a:pt x="295" y="362"/>
                    <a:pt x="295" y="362"/>
                    <a:pt x="295" y="362"/>
                  </a:cubicBezTo>
                  <a:cubicBezTo>
                    <a:pt x="302" y="358"/>
                    <a:pt x="302" y="358"/>
                    <a:pt x="302" y="358"/>
                  </a:cubicBezTo>
                  <a:cubicBezTo>
                    <a:pt x="303" y="358"/>
                    <a:pt x="303" y="358"/>
                    <a:pt x="303" y="358"/>
                  </a:cubicBezTo>
                  <a:cubicBezTo>
                    <a:pt x="303" y="357"/>
                    <a:pt x="303" y="357"/>
                    <a:pt x="303" y="357"/>
                  </a:cubicBezTo>
                  <a:cubicBezTo>
                    <a:pt x="312" y="357"/>
                    <a:pt x="312" y="357"/>
                    <a:pt x="312" y="357"/>
                  </a:cubicBezTo>
                  <a:cubicBezTo>
                    <a:pt x="310" y="351"/>
                    <a:pt x="310" y="351"/>
                    <a:pt x="310" y="351"/>
                  </a:cubicBezTo>
                  <a:cubicBezTo>
                    <a:pt x="310" y="349"/>
                    <a:pt x="310" y="349"/>
                    <a:pt x="310" y="349"/>
                  </a:cubicBezTo>
                  <a:cubicBezTo>
                    <a:pt x="305" y="300"/>
                    <a:pt x="305" y="300"/>
                    <a:pt x="305" y="300"/>
                  </a:cubicBezTo>
                  <a:cubicBezTo>
                    <a:pt x="285" y="267"/>
                    <a:pt x="285" y="267"/>
                    <a:pt x="285" y="267"/>
                  </a:cubicBezTo>
                  <a:cubicBezTo>
                    <a:pt x="247" y="223"/>
                    <a:pt x="247" y="223"/>
                    <a:pt x="247" y="223"/>
                  </a:cubicBezTo>
                  <a:cubicBezTo>
                    <a:pt x="246" y="222"/>
                    <a:pt x="246" y="222"/>
                    <a:pt x="246" y="222"/>
                  </a:cubicBezTo>
                  <a:cubicBezTo>
                    <a:pt x="244" y="193"/>
                    <a:pt x="244" y="193"/>
                    <a:pt x="244" y="193"/>
                  </a:cubicBezTo>
                  <a:cubicBezTo>
                    <a:pt x="231" y="171"/>
                    <a:pt x="231" y="171"/>
                    <a:pt x="231" y="171"/>
                  </a:cubicBezTo>
                  <a:cubicBezTo>
                    <a:pt x="231" y="170"/>
                    <a:pt x="231" y="170"/>
                    <a:pt x="231" y="170"/>
                  </a:cubicBezTo>
                  <a:cubicBezTo>
                    <a:pt x="230" y="169"/>
                    <a:pt x="230" y="169"/>
                    <a:pt x="230" y="169"/>
                  </a:cubicBezTo>
                  <a:cubicBezTo>
                    <a:pt x="230" y="169"/>
                    <a:pt x="230" y="169"/>
                    <a:pt x="230" y="169"/>
                  </a:cubicBezTo>
                  <a:cubicBezTo>
                    <a:pt x="231" y="167"/>
                    <a:pt x="231" y="167"/>
                    <a:pt x="231" y="167"/>
                  </a:cubicBezTo>
                  <a:cubicBezTo>
                    <a:pt x="238" y="139"/>
                    <a:pt x="238" y="139"/>
                    <a:pt x="238" y="139"/>
                  </a:cubicBezTo>
                  <a:cubicBezTo>
                    <a:pt x="240" y="139"/>
                    <a:pt x="240" y="139"/>
                    <a:pt x="240" y="139"/>
                  </a:cubicBezTo>
                  <a:cubicBezTo>
                    <a:pt x="242" y="139"/>
                    <a:pt x="242" y="139"/>
                    <a:pt x="242" y="139"/>
                  </a:cubicBezTo>
                  <a:cubicBezTo>
                    <a:pt x="308" y="135"/>
                    <a:pt x="308" y="135"/>
                    <a:pt x="308" y="135"/>
                  </a:cubicBezTo>
                  <a:cubicBezTo>
                    <a:pt x="344" y="116"/>
                    <a:pt x="344" y="116"/>
                    <a:pt x="344" y="116"/>
                  </a:cubicBezTo>
                  <a:cubicBezTo>
                    <a:pt x="344" y="116"/>
                    <a:pt x="344" y="116"/>
                    <a:pt x="344" y="116"/>
                  </a:cubicBezTo>
                  <a:cubicBezTo>
                    <a:pt x="345" y="115"/>
                    <a:pt x="345" y="115"/>
                    <a:pt x="345" y="115"/>
                  </a:cubicBezTo>
                  <a:cubicBezTo>
                    <a:pt x="358" y="111"/>
                    <a:pt x="366" y="106"/>
                    <a:pt x="368" y="100"/>
                  </a:cubicBezTo>
                  <a:cubicBezTo>
                    <a:pt x="372" y="95"/>
                    <a:pt x="374" y="88"/>
                    <a:pt x="374" y="77"/>
                  </a:cubicBezTo>
                  <a:close/>
                </a:path>
              </a:pathLst>
            </a:custGeom>
            <a:solidFill>
              <a:schemeClr val="bg1">
                <a:alpha val="39999"/>
              </a:schemeClr>
            </a:solidFill>
            <a:ln w="9525">
              <a:noFill/>
            </a:ln>
          </p:spPr>
          <p:txBody>
            <a:bodyPr/>
            <a:lstStyle/>
            <a:p>
              <a:endParaRPr lang="zh-CN" altLang="en-US" sz="2400"/>
            </a:p>
          </p:txBody>
        </p:sp>
        <p:sp>
          <p:nvSpPr>
            <p:cNvPr id="18468" name="Freeform 16"/>
            <p:cNvSpPr/>
            <p:nvPr/>
          </p:nvSpPr>
          <p:spPr>
            <a:xfrm>
              <a:off x="2283410" y="1351718"/>
              <a:ext cx="403045" cy="704919"/>
            </a:xfrm>
            <a:custGeom>
              <a:avLst/>
              <a:gdLst>
                <a:gd name="txL" fmla="*/ 0 w 425"/>
                <a:gd name="txT" fmla="*/ 0 h 763"/>
                <a:gd name="txR" fmla="*/ 425 w 425"/>
                <a:gd name="txB" fmla="*/ 763 h 763"/>
              </a:gdLst>
              <a:ahLst/>
              <a:cxnLst>
                <a:cxn ang="0">
                  <a:pos x="118543" y="219883"/>
                </a:cxn>
                <a:cxn ang="0">
                  <a:pos x="150786" y="245752"/>
                </a:cxn>
                <a:cxn ang="0">
                  <a:pos x="174495" y="263305"/>
                </a:cxn>
                <a:cxn ang="0">
                  <a:pos x="219067" y="279935"/>
                </a:cxn>
                <a:cxn ang="0">
                  <a:pos x="220015" y="281783"/>
                </a:cxn>
                <a:cxn ang="0">
                  <a:pos x="232344" y="301184"/>
                </a:cxn>
                <a:cxn ang="0">
                  <a:pos x="220963" y="331672"/>
                </a:cxn>
                <a:cxn ang="0">
                  <a:pos x="220015" y="351074"/>
                </a:cxn>
                <a:cxn ang="0">
                  <a:pos x="208635" y="385257"/>
                </a:cxn>
                <a:cxn ang="0">
                  <a:pos x="175443" y="382486"/>
                </a:cxn>
                <a:cxn ang="0">
                  <a:pos x="139406" y="404659"/>
                </a:cxn>
                <a:cxn ang="0">
                  <a:pos x="145096" y="432375"/>
                </a:cxn>
                <a:cxn ang="0">
                  <a:pos x="108111" y="424060"/>
                </a:cxn>
                <a:cxn ang="0">
                  <a:pos x="77764" y="412974"/>
                </a:cxn>
                <a:cxn ang="0">
                  <a:pos x="48365" y="479493"/>
                </a:cxn>
                <a:cxn ang="0">
                  <a:pos x="57849" y="497046"/>
                </a:cxn>
                <a:cxn ang="0">
                  <a:pos x="64487" y="514600"/>
                </a:cxn>
                <a:cxn ang="0">
                  <a:pos x="66384" y="542316"/>
                </a:cxn>
                <a:cxn ang="0">
                  <a:pos x="5690" y="554327"/>
                </a:cxn>
                <a:cxn ang="0">
                  <a:pos x="7587" y="594054"/>
                </a:cxn>
                <a:cxn ang="0">
                  <a:pos x="15173" y="618998"/>
                </a:cxn>
                <a:cxn ang="0">
                  <a:pos x="82506" y="616227"/>
                </a:cxn>
                <a:cxn ang="0">
                  <a:pos x="106214" y="633780"/>
                </a:cxn>
                <a:cxn ang="0">
                  <a:pos x="126129" y="648562"/>
                </a:cxn>
                <a:cxn ang="0">
                  <a:pos x="143200" y="635628"/>
                </a:cxn>
                <a:cxn ang="0">
                  <a:pos x="190617" y="667040"/>
                </a:cxn>
                <a:cxn ang="0">
                  <a:pos x="244672" y="669812"/>
                </a:cxn>
                <a:cxn ang="0">
                  <a:pos x="260794" y="679974"/>
                </a:cxn>
                <a:cxn ang="0">
                  <a:pos x="260794" y="680898"/>
                </a:cxn>
                <a:cxn ang="0">
                  <a:pos x="282606" y="701223"/>
                </a:cxn>
                <a:cxn ang="0">
                  <a:pos x="308211" y="682746"/>
                </a:cxn>
                <a:cxn ang="0">
                  <a:pos x="299676" y="667964"/>
                </a:cxn>
                <a:cxn ang="0">
                  <a:pos x="308211" y="628237"/>
                </a:cxn>
                <a:cxn ang="0">
                  <a:pos x="334764" y="626389"/>
                </a:cxn>
                <a:cxn ang="0">
                  <a:pos x="301572" y="592206"/>
                </a:cxn>
                <a:cxn ang="0">
                  <a:pos x="292089" y="579272"/>
                </a:cxn>
                <a:cxn ang="0">
                  <a:pos x="303469" y="564490"/>
                </a:cxn>
                <a:cxn ang="0">
                  <a:pos x="377440" y="568185"/>
                </a:cxn>
                <a:cxn ang="0">
                  <a:pos x="403045" y="564490"/>
                </a:cxn>
                <a:cxn ang="0">
                  <a:pos x="361318" y="457320"/>
                </a:cxn>
                <a:cxn ang="0">
                  <a:pos x="341403" y="449005"/>
                </a:cxn>
                <a:cxn ang="0">
                  <a:pos x="338558" y="420365"/>
                </a:cxn>
                <a:cxn ang="0">
                  <a:pos x="344248" y="232817"/>
                </a:cxn>
                <a:cxn ang="0">
                  <a:pos x="348041" y="196786"/>
                </a:cxn>
                <a:cxn ang="0">
                  <a:pos x="368905" y="167222"/>
                </a:cxn>
                <a:cxn ang="0">
                  <a:pos x="346145" y="135810"/>
                </a:cxn>
                <a:cxn ang="0">
                  <a:pos x="344248" y="108094"/>
                </a:cxn>
                <a:cxn ang="0">
                  <a:pos x="345196" y="105322"/>
                </a:cxn>
                <a:cxn ang="0">
                  <a:pos x="363215" y="45270"/>
                </a:cxn>
                <a:cxn ang="0">
                  <a:pos x="375543" y="26792"/>
                </a:cxn>
                <a:cxn ang="0">
                  <a:pos x="390717" y="14782"/>
                </a:cxn>
                <a:cxn ang="0">
                  <a:pos x="370801" y="0"/>
                </a:cxn>
                <a:cxn ang="0">
                  <a:pos x="335713" y="12934"/>
                </a:cxn>
                <a:cxn ang="0">
                  <a:pos x="303469" y="41575"/>
                </a:cxn>
                <a:cxn ang="0">
                  <a:pos x="261742" y="70215"/>
                </a:cxn>
                <a:cxn ang="0">
                  <a:pos x="243724" y="85921"/>
                </a:cxn>
                <a:cxn ang="0">
                  <a:pos x="231395" y="144125"/>
                </a:cxn>
                <a:cxn ang="0">
                  <a:pos x="228550" y="160755"/>
                </a:cxn>
                <a:cxn ang="0">
                  <a:pos x="216222" y="176461"/>
                </a:cxn>
                <a:cxn ang="0">
                  <a:pos x="214325" y="178308"/>
                </a:cxn>
                <a:cxn ang="0">
                  <a:pos x="189668" y="181080"/>
                </a:cxn>
                <a:cxn ang="0">
                  <a:pos x="188720" y="181080"/>
                </a:cxn>
                <a:cxn ang="0">
                  <a:pos x="134664" y="160755"/>
                </a:cxn>
              </a:cxnLst>
              <a:rect l="txL" t="txT" r="txR" b="txB"/>
              <a:pathLst>
                <a:path w="425" h="763">
                  <a:moveTo>
                    <a:pt x="142" y="174"/>
                  </a:moveTo>
                  <a:cubicBezTo>
                    <a:pt x="135" y="173"/>
                    <a:pt x="135" y="173"/>
                    <a:pt x="135" y="173"/>
                  </a:cubicBezTo>
                  <a:cubicBezTo>
                    <a:pt x="125" y="238"/>
                    <a:pt x="125" y="238"/>
                    <a:pt x="125" y="238"/>
                  </a:cubicBezTo>
                  <a:cubicBezTo>
                    <a:pt x="143" y="259"/>
                    <a:pt x="143" y="259"/>
                    <a:pt x="143" y="259"/>
                  </a:cubicBezTo>
                  <a:cubicBezTo>
                    <a:pt x="159" y="266"/>
                    <a:pt x="159" y="266"/>
                    <a:pt x="159" y="266"/>
                  </a:cubicBezTo>
                  <a:cubicBezTo>
                    <a:pt x="159" y="266"/>
                    <a:pt x="159" y="266"/>
                    <a:pt x="159" y="266"/>
                  </a:cubicBezTo>
                  <a:cubicBezTo>
                    <a:pt x="161" y="266"/>
                    <a:pt x="161" y="266"/>
                    <a:pt x="161" y="266"/>
                  </a:cubicBezTo>
                  <a:cubicBezTo>
                    <a:pt x="162" y="267"/>
                    <a:pt x="162" y="267"/>
                    <a:pt x="162" y="267"/>
                  </a:cubicBezTo>
                  <a:cubicBezTo>
                    <a:pt x="184" y="285"/>
                    <a:pt x="184" y="285"/>
                    <a:pt x="184" y="285"/>
                  </a:cubicBezTo>
                  <a:cubicBezTo>
                    <a:pt x="214" y="293"/>
                    <a:pt x="214" y="293"/>
                    <a:pt x="214" y="293"/>
                  </a:cubicBezTo>
                  <a:cubicBezTo>
                    <a:pt x="215" y="293"/>
                    <a:pt x="215" y="293"/>
                    <a:pt x="215" y="293"/>
                  </a:cubicBezTo>
                  <a:cubicBezTo>
                    <a:pt x="231" y="303"/>
                    <a:pt x="231" y="303"/>
                    <a:pt x="231" y="303"/>
                  </a:cubicBezTo>
                  <a:cubicBezTo>
                    <a:pt x="232" y="303"/>
                    <a:pt x="232" y="303"/>
                    <a:pt x="232" y="303"/>
                  </a:cubicBezTo>
                  <a:cubicBezTo>
                    <a:pt x="232" y="303"/>
                    <a:pt x="232" y="303"/>
                    <a:pt x="232" y="303"/>
                  </a:cubicBezTo>
                  <a:cubicBezTo>
                    <a:pt x="232" y="305"/>
                    <a:pt x="232" y="305"/>
                    <a:pt x="232" y="305"/>
                  </a:cubicBezTo>
                  <a:cubicBezTo>
                    <a:pt x="244" y="322"/>
                    <a:pt x="244" y="322"/>
                    <a:pt x="244" y="322"/>
                  </a:cubicBezTo>
                  <a:cubicBezTo>
                    <a:pt x="246" y="324"/>
                    <a:pt x="246" y="324"/>
                    <a:pt x="246" y="324"/>
                  </a:cubicBezTo>
                  <a:cubicBezTo>
                    <a:pt x="245" y="326"/>
                    <a:pt x="245" y="326"/>
                    <a:pt x="245" y="326"/>
                  </a:cubicBezTo>
                  <a:cubicBezTo>
                    <a:pt x="234" y="343"/>
                    <a:pt x="234" y="343"/>
                    <a:pt x="234" y="343"/>
                  </a:cubicBezTo>
                  <a:cubicBezTo>
                    <a:pt x="232" y="345"/>
                    <a:pt x="232" y="351"/>
                    <a:pt x="232" y="359"/>
                  </a:cubicBezTo>
                  <a:cubicBezTo>
                    <a:pt x="233" y="359"/>
                    <a:pt x="233" y="359"/>
                    <a:pt x="233" y="359"/>
                  </a:cubicBezTo>
                  <a:cubicBezTo>
                    <a:pt x="233" y="379"/>
                    <a:pt x="233" y="379"/>
                    <a:pt x="233" y="379"/>
                  </a:cubicBezTo>
                  <a:cubicBezTo>
                    <a:pt x="232" y="380"/>
                    <a:pt x="232" y="380"/>
                    <a:pt x="232" y="380"/>
                  </a:cubicBezTo>
                  <a:cubicBezTo>
                    <a:pt x="232" y="380"/>
                    <a:pt x="232" y="380"/>
                    <a:pt x="232" y="380"/>
                  </a:cubicBezTo>
                  <a:cubicBezTo>
                    <a:pt x="223" y="412"/>
                    <a:pt x="223" y="412"/>
                    <a:pt x="223" y="412"/>
                  </a:cubicBezTo>
                  <a:cubicBezTo>
                    <a:pt x="222" y="417"/>
                    <a:pt x="222" y="417"/>
                    <a:pt x="222" y="417"/>
                  </a:cubicBezTo>
                  <a:cubicBezTo>
                    <a:pt x="220" y="417"/>
                    <a:pt x="220" y="417"/>
                    <a:pt x="220" y="417"/>
                  </a:cubicBezTo>
                  <a:cubicBezTo>
                    <a:pt x="216" y="416"/>
                    <a:pt x="216" y="416"/>
                    <a:pt x="216" y="416"/>
                  </a:cubicBezTo>
                  <a:cubicBezTo>
                    <a:pt x="203" y="413"/>
                    <a:pt x="203" y="413"/>
                    <a:pt x="203" y="413"/>
                  </a:cubicBezTo>
                  <a:cubicBezTo>
                    <a:pt x="185" y="414"/>
                    <a:pt x="185" y="414"/>
                    <a:pt x="185" y="414"/>
                  </a:cubicBezTo>
                  <a:cubicBezTo>
                    <a:pt x="169" y="419"/>
                    <a:pt x="169" y="419"/>
                    <a:pt x="169" y="419"/>
                  </a:cubicBezTo>
                  <a:cubicBezTo>
                    <a:pt x="151" y="434"/>
                    <a:pt x="151" y="434"/>
                    <a:pt x="151" y="434"/>
                  </a:cubicBezTo>
                  <a:cubicBezTo>
                    <a:pt x="147" y="438"/>
                    <a:pt x="147" y="438"/>
                    <a:pt x="147" y="438"/>
                  </a:cubicBezTo>
                  <a:cubicBezTo>
                    <a:pt x="170" y="450"/>
                    <a:pt x="170" y="450"/>
                    <a:pt x="170" y="450"/>
                  </a:cubicBezTo>
                  <a:cubicBezTo>
                    <a:pt x="168" y="454"/>
                    <a:pt x="168" y="454"/>
                    <a:pt x="168" y="454"/>
                  </a:cubicBezTo>
                  <a:cubicBezTo>
                    <a:pt x="167" y="459"/>
                    <a:pt x="162" y="465"/>
                    <a:pt x="153" y="468"/>
                  </a:cubicBezTo>
                  <a:cubicBezTo>
                    <a:pt x="138" y="469"/>
                    <a:pt x="138" y="469"/>
                    <a:pt x="138" y="469"/>
                  </a:cubicBezTo>
                  <a:cubicBezTo>
                    <a:pt x="114" y="459"/>
                    <a:pt x="114" y="459"/>
                    <a:pt x="114" y="459"/>
                  </a:cubicBezTo>
                  <a:cubicBezTo>
                    <a:pt x="114" y="459"/>
                    <a:pt x="114" y="459"/>
                    <a:pt x="114" y="459"/>
                  </a:cubicBezTo>
                  <a:cubicBezTo>
                    <a:pt x="114" y="459"/>
                    <a:pt x="114" y="459"/>
                    <a:pt x="114" y="459"/>
                  </a:cubicBezTo>
                  <a:cubicBezTo>
                    <a:pt x="92" y="447"/>
                    <a:pt x="92" y="447"/>
                    <a:pt x="92" y="447"/>
                  </a:cubicBezTo>
                  <a:cubicBezTo>
                    <a:pt x="82" y="447"/>
                    <a:pt x="82" y="447"/>
                    <a:pt x="82" y="447"/>
                  </a:cubicBezTo>
                  <a:cubicBezTo>
                    <a:pt x="56" y="485"/>
                    <a:pt x="56" y="485"/>
                    <a:pt x="56" y="485"/>
                  </a:cubicBezTo>
                  <a:cubicBezTo>
                    <a:pt x="51" y="497"/>
                    <a:pt x="51" y="497"/>
                    <a:pt x="51" y="497"/>
                  </a:cubicBezTo>
                  <a:cubicBezTo>
                    <a:pt x="51" y="519"/>
                    <a:pt x="51" y="519"/>
                    <a:pt x="51" y="519"/>
                  </a:cubicBezTo>
                  <a:cubicBezTo>
                    <a:pt x="61" y="537"/>
                    <a:pt x="61" y="537"/>
                    <a:pt x="61" y="537"/>
                  </a:cubicBezTo>
                  <a:cubicBezTo>
                    <a:pt x="61" y="538"/>
                    <a:pt x="61" y="538"/>
                    <a:pt x="61" y="538"/>
                  </a:cubicBezTo>
                  <a:cubicBezTo>
                    <a:pt x="61" y="538"/>
                    <a:pt x="61" y="538"/>
                    <a:pt x="61" y="538"/>
                  </a:cubicBezTo>
                  <a:cubicBezTo>
                    <a:pt x="61" y="538"/>
                    <a:pt x="61" y="538"/>
                    <a:pt x="61" y="538"/>
                  </a:cubicBezTo>
                  <a:cubicBezTo>
                    <a:pt x="68" y="555"/>
                    <a:pt x="68" y="555"/>
                    <a:pt x="68" y="555"/>
                  </a:cubicBezTo>
                  <a:cubicBezTo>
                    <a:pt x="68" y="557"/>
                    <a:pt x="68" y="557"/>
                    <a:pt x="68" y="557"/>
                  </a:cubicBezTo>
                  <a:cubicBezTo>
                    <a:pt x="69" y="582"/>
                    <a:pt x="69" y="582"/>
                    <a:pt x="69" y="582"/>
                  </a:cubicBezTo>
                  <a:cubicBezTo>
                    <a:pt x="69" y="585"/>
                    <a:pt x="69" y="585"/>
                    <a:pt x="69" y="585"/>
                  </a:cubicBezTo>
                  <a:cubicBezTo>
                    <a:pt x="70" y="587"/>
                    <a:pt x="70" y="587"/>
                    <a:pt x="70" y="587"/>
                  </a:cubicBezTo>
                  <a:cubicBezTo>
                    <a:pt x="53" y="590"/>
                    <a:pt x="53" y="590"/>
                    <a:pt x="53" y="590"/>
                  </a:cubicBezTo>
                  <a:cubicBezTo>
                    <a:pt x="21" y="590"/>
                    <a:pt x="21" y="590"/>
                    <a:pt x="21" y="590"/>
                  </a:cubicBezTo>
                  <a:cubicBezTo>
                    <a:pt x="6" y="600"/>
                    <a:pt x="6" y="600"/>
                    <a:pt x="6" y="600"/>
                  </a:cubicBezTo>
                  <a:cubicBezTo>
                    <a:pt x="0" y="610"/>
                    <a:pt x="0" y="610"/>
                    <a:pt x="0" y="610"/>
                  </a:cubicBezTo>
                  <a:cubicBezTo>
                    <a:pt x="1" y="611"/>
                    <a:pt x="1" y="611"/>
                    <a:pt x="1" y="611"/>
                  </a:cubicBezTo>
                  <a:cubicBezTo>
                    <a:pt x="8" y="643"/>
                    <a:pt x="8" y="643"/>
                    <a:pt x="8" y="643"/>
                  </a:cubicBezTo>
                  <a:cubicBezTo>
                    <a:pt x="9" y="643"/>
                    <a:pt x="9" y="643"/>
                    <a:pt x="9" y="643"/>
                  </a:cubicBezTo>
                  <a:cubicBezTo>
                    <a:pt x="9" y="656"/>
                    <a:pt x="9" y="656"/>
                    <a:pt x="9" y="656"/>
                  </a:cubicBezTo>
                  <a:cubicBezTo>
                    <a:pt x="16" y="670"/>
                    <a:pt x="16" y="670"/>
                    <a:pt x="16" y="670"/>
                  </a:cubicBezTo>
                  <a:cubicBezTo>
                    <a:pt x="38" y="685"/>
                    <a:pt x="38" y="685"/>
                    <a:pt x="38" y="685"/>
                  </a:cubicBezTo>
                  <a:cubicBezTo>
                    <a:pt x="71" y="678"/>
                    <a:pt x="71" y="678"/>
                    <a:pt x="71" y="678"/>
                  </a:cubicBezTo>
                  <a:cubicBezTo>
                    <a:pt x="87" y="667"/>
                    <a:pt x="87" y="667"/>
                    <a:pt x="87" y="667"/>
                  </a:cubicBezTo>
                  <a:cubicBezTo>
                    <a:pt x="89" y="666"/>
                    <a:pt x="89" y="666"/>
                    <a:pt x="89" y="666"/>
                  </a:cubicBezTo>
                  <a:cubicBezTo>
                    <a:pt x="104" y="666"/>
                    <a:pt x="104" y="666"/>
                    <a:pt x="104" y="666"/>
                  </a:cubicBezTo>
                  <a:cubicBezTo>
                    <a:pt x="112" y="686"/>
                    <a:pt x="112" y="686"/>
                    <a:pt x="112" y="686"/>
                  </a:cubicBezTo>
                  <a:cubicBezTo>
                    <a:pt x="117" y="691"/>
                    <a:pt x="121" y="697"/>
                    <a:pt x="124" y="703"/>
                  </a:cubicBezTo>
                  <a:cubicBezTo>
                    <a:pt x="131" y="702"/>
                    <a:pt x="131" y="702"/>
                    <a:pt x="131" y="702"/>
                  </a:cubicBezTo>
                  <a:cubicBezTo>
                    <a:pt x="133" y="702"/>
                    <a:pt x="133" y="702"/>
                    <a:pt x="133" y="702"/>
                  </a:cubicBezTo>
                  <a:cubicBezTo>
                    <a:pt x="135" y="702"/>
                    <a:pt x="135" y="702"/>
                    <a:pt x="135" y="702"/>
                  </a:cubicBezTo>
                  <a:cubicBezTo>
                    <a:pt x="136" y="700"/>
                    <a:pt x="136" y="700"/>
                    <a:pt x="136" y="700"/>
                  </a:cubicBezTo>
                  <a:cubicBezTo>
                    <a:pt x="151" y="688"/>
                    <a:pt x="151" y="688"/>
                    <a:pt x="151" y="688"/>
                  </a:cubicBezTo>
                  <a:cubicBezTo>
                    <a:pt x="165" y="713"/>
                    <a:pt x="165" y="713"/>
                    <a:pt x="165" y="713"/>
                  </a:cubicBezTo>
                  <a:cubicBezTo>
                    <a:pt x="180" y="722"/>
                    <a:pt x="180" y="722"/>
                    <a:pt x="180" y="722"/>
                  </a:cubicBezTo>
                  <a:cubicBezTo>
                    <a:pt x="201" y="722"/>
                    <a:pt x="201" y="722"/>
                    <a:pt x="201" y="722"/>
                  </a:cubicBezTo>
                  <a:cubicBezTo>
                    <a:pt x="216" y="720"/>
                    <a:pt x="216" y="720"/>
                    <a:pt x="216" y="720"/>
                  </a:cubicBezTo>
                  <a:cubicBezTo>
                    <a:pt x="220" y="720"/>
                    <a:pt x="220" y="720"/>
                    <a:pt x="220" y="720"/>
                  </a:cubicBezTo>
                  <a:cubicBezTo>
                    <a:pt x="258" y="725"/>
                    <a:pt x="258" y="725"/>
                    <a:pt x="258" y="725"/>
                  </a:cubicBezTo>
                  <a:cubicBezTo>
                    <a:pt x="259" y="725"/>
                    <a:pt x="259" y="725"/>
                    <a:pt x="259" y="725"/>
                  </a:cubicBezTo>
                  <a:cubicBezTo>
                    <a:pt x="259" y="726"/>
                    <a:pt x="259" y="726"/>
                    <a:pt x="259" y="726"/>
                  </a:cubicBezTo>
                  <a:cubicBezTo>
                    <a:pt x="275" y="736"/>
                    <a:pt x="275" y="736"/>
                    <a:pt x="275" y="736"/>
                  </a:cubicBezTo>
                  <a:cubicBezTo>
                    <a:pt x="275" y="736"/>
                    <a:pt x="275" y="736"/>
                    <a:pt x="275" y="736"/>
                  </a:cubicBezTo>
                  <a:cubicBezTo>
                    <a:pt x="275" y="736"/>
                    <a:pt x="275" y="736"/>
                    <a:pt x="275" y="736"/>
                  </a:cubicBezTo>
                  <a:cubicBezTo>
                    <a:pt x="275" y="737"/>
                    <a:pt x="275" y="737"/>
                    <a:pt x="275" y="737"/>
                  </a:cubicBezTo>
                  <a:cubicBezTo>
                    <a:pt x="288" y="747"/>
                    <a:pt x="288" y="747"/>
                    <a:pt x="288" y="747"/>
                  </a:cubicBezTo>
                  <a:cubicBezTo>
                    <a:pt x="288" y="748"/>
                    <a:pt x="288" y="748"/>
                    <a:pt x="288" y="748"/>
                  </a:cubicBezTo>
                  <a:cubicBezTo>
                    <a:pt x="298" y="759"/>
                    <a:pt x="298" y="759"/>
                    <a:pt x="298" y="759"/>
                  </a:cubicBezTo>
                  <a:cubicBezTo>
                    <a:pt x="308" y="763"/>
                    <a:pt x="308" y="763"/>
                    <a:pt x="308" y="763"/>
                  </a:cubicBezTo>
                  <a:cubicBezTo>
                    <a:pt x="325" y="761"/>
                    <a:pt x="325" y="761"/>
                    <a:pt x="325" y="761"/>
                  </a:cubicBezTo>
                  <a:cubicBezTo>
                    <a:pt x="325" y="739"/>
                    <a:pt x="325" y="739"/>
                    <a:pt x="325" y="739"/>
                  </a:cubicBezTo>
                  <a:cubicBezTo>
                    <a:pt x="317" y="724"/>
                    <a:pt x="317" y="724"/>
                    <a:pt x="317" y="724"/>
                  </a:cubicBezTo>
                  <a:cubicBezTo>
                    <a:pt x="316" y="724"/>
                    <a:pt x="316" y="724"/>
                    <a:pt x="316" y="724"/>
                  </a:cubicBezTo>
                  <a:cubicBezTo>
                    <a:pt x="316" y="723"/>
                    <a:pt x="316" y="723"/>
                    <a:pt x="316" y="723"/>
                  </a:cubicBezTo>
                  <a:cubicBezTo>
                    <a:pt x="309" y="696"/>
                    <a:pt x="309" y="696"/>
                    <a:pt x="309" y="696"/>
                  </a:cubicBezTo>
                  <a:cubicBezTo>
                    <a:pt x="324" y="681"/>
                    <a:pt x="324" y="681"/>
                    <a:pt x="324" y="681"/>
                  </a:cubicBezTo>
                  <a:cubicBezTo>
                    <a:pt x="325" y="680"/>
                    <a:pt x="325" y="680"/>
                    <a:pt x="325" y="680"/>
                  </a:cubicBezTo>
                  <a:cubicBezTo>
                    <a:pt x="326" y="680"/>
                    <a:pt x="326" y="680"/>
                    <a:pt x="326" y="680"/>
                  </a:cubicBezTo>
                  <a:cubicBezTo>
                    <a:pt x="339" y="678"/>
                    <a:pt x="339" y="678"/>
                    <a:pt x="339" y="678"/>
                  </a:cubicBezTo>
                  <a:cubicBezTo>
                    <a:pt x="353" y="678"/>
                    <a:pt x="353" y="678"/>
                    <a:pt x="353" y="678"/>
                  </a:cubicBezTo>
                  <a:cubicBezTo>
                    <a:pt x="357" y="672"/>
                    <a:pt x="357" y="672"/>
                    <a:pt x="357" y="672"/>
                  </a:cubicBezTo>
                  <a:cubicBezTo>
                    <a:pt x="348" y="661"/>
                    <a:pt x="348" y="661"/>
                    <a:pt x="348" y="661"/>
                  </a:cubicBezTo>
                  <a:cubicBezTo>
                    <a:pt x="318" y="641"/>
                    <a:pt x="318" y="641"/>
                    <a:pt x="318" y="641"/>
                  </a:cubicBezTo>
                  <a:cubicBezTo>
                    <a:pt x="310" y="629"/>
                    <a:pt x="310" y="629"/>
                    <a:pt x="310" y="629"/>
                  </a:cubicBezTo>
                  <a:cubicBezTo>
                    <a:pt x="309" y="628"/>
                    <a:pt x="309" y="628"/>
                    <a:pt x="309" y="628"/>
                  </a:cubicBezTo>
                  <a:cubicBezTo>
                    <a:pt x="308" y="627"/>
                    <a:pt x="308" y="627"/>
                    <a:pt x="308" y="627"/>
                  </a:cubicBezTo>
                  <a:cubicBezTo>
                    <a:pt x="309" y="625"/>
                    <a:pt x="309" y="625"/>
                    <a:pt x="309" y="625"/>
                  </a:cubicBezTo>
                  <a:cubicBezTo>
                    <a:pt x="318" y="609"/>
                    <a:pt x="318" y="609"/>
                    <a:pt x="318" y="609"/>
                  </a:cubicBezTo>
                  <a:cubicBezTo>
                    <a:pt x="320" y="611"/>
                    <a:pt x="320" y="611"/>
                    <a:pt x="320" y="611"/>
                  </a:cubicBezTo>
                  <a:cubicBezTo>
                    <a:pt x="341" y="617"/>
                    <a:pt x="341" y="617"/>
                    <a:pt x="341" y="617"/>
                  </a:cubicBezTo>
                  <a:cubicBezTo>
                    <a:pt x="397" y="614"/>
                    <a:pt x="397" y="614"/>
                    <a:pt x="397" y="614"/>
                  </a:cubicBezTo>
                  <a:cubicBezTo>
                    <a:pt x="398" y="615"/>
                    <a:pt x="398" y="615"/>
                    <a:pt x="398" y="615"/>
                  </a:cubicBezTo>
                  <a:cubicBezTo>
                    <a:pt x="399" y="615"/>
                    <a:pt x="399" y="615"/>
                    <a:pt x="399" y="615"/>
                  </a:cubicBezTo>
                  <a:cubicBezTo>
                    <a:pt x="415" y="621"/>
                    <a:pt x="415" y="621"/>
                    <a:pt x="415" y="621"/>
                  </a:cubicBezTo>
                  <a:cubicBezTo>
                    <a:pt x="425" y="611"/>
                    <a:pt x="425" y="611"/>
                    <a:pt x="425" y="611"/>
                  </a:cubicBezTo>
                  <a:cubicBezTo>
                    <a:pt x="420" y="579"/>
                    <a:pt x="420" y="579"/>
                    <a:pt x="420" y="579"/>
                  </a:cubicBezTo>
                  <a:cubicBezTo>
                    <a:pt x="400" y="566"/>
                    <a:pt x="400" y="566"/>
                    <a:pt x="400" y="566"/>
                  </a:cubicBezTo>
                  <a:cubicBezTo>
                    <a:pt x="383" y="556"/>
                    <a:pt x="378" y="533"/>
                    <a:pt x="381" y="495"/>
                  </a:cubicBezTo>
                  <a:cubicBezTo>
                    <a:pt x="364" y="487"/>
                    <a:pt x="364" y="487"/>
                    <a:pt x="364" y="487"/>
                  </a:cubicBezTo>
                  <a:cubicBezTo>
                    <a:pt x="362" y="486"/>
                    <a:pt x="362" y="486"/>
                    <a:pt x="362" y="486"/>
                  </a:cubicBezTo>
                  <a:cubicBezTo>
                    <a:pt x="360" y="486"/>
                    <a:pt x="360" y="486"/>
                    <a:pt x="360" y="486"/>
                  </a:cubicBezTo>
                  <a:cubicBezTo>
                    <a:pt x="360" y="484"/>
                    <a:pt x="360" y="484"/>
                    <a:pt x="360" y="484"/>
                  </a:cubicBezTo>
                  <a:cubicBezTo>
                    <a:pt x="360" y="483"/>
                    <a:pt x="360" y="483"/>
                    <a:pt x="360" y="483"/>
                  </a:cubicBezTo>
                  <a:cubicBezTo>
                    <a:pt x="357" y="455"/>
                    <a:pt x="357" y="455"/>
                    <a:pt x="357" y="455"/>
                  </a:cubicBezTo>
                  <a:cubicBezTo>
                    <a:pt x="380" y="347"/>
                    <a:pt x="380" y="347"/>
                    <a:pt x="380" y="347"/>
                  </a:cubicBezTo>
                  <a:cubicBezTo>
                    <a:pt x="371" y="316"/>
                    <a:pt x="365" y="295"/>
                    <a:pt x="365" y="284"/>
                  </a:cubicBezTo>
                  <a:cubicBezTo>
                    <a:pt x="363" y="252"/>
                    <a:pt x="363" y="252"/>
                    <a:pt x="363" y="252"/>
                  </a:cubicBezTo>
                  <a:cubicBezTo>
                    <a:pt x="365" y="218"/>
                    <a:pt x="365" y="218"/>
                    <a:pt x="365" y="218"/>
                  </a:cubicBezTo>
                  <a:cubicBezTo>
                    <a:pt x="365" y="215"/>
                    <a:pt x="365" y="215"/>
                    <a:pt x="365" y="215"/>
                  </a:cubicBezTo>
                  <a:cubicBezTo>
                    <a:pt x="367" y="213"/>
                    <a:pt x="367" y="213"/>
                    <a:pt x="367" y="213"/>
                  </a:cubicBezTo>
                  <a:cubicBezTo>
                    <a:pt x="367" y="213"/>
                    <a:pt x="367" y="213"/>
                    <a:pt x="367" y="213"/>
                  </a:cubicBezTo>
                  <a:cubicBezTo>
                    <a:pt x="389" y="198"/>
                    <a:pt x="389" y="198"/>
                    <a:pt x="389" y="198"/>
                  </a:cubicBezTo>
                  <a:cubicBezTo>
                    <a:pt x="389" y="181"/>
                    <a:pt x="389" y="181"/>
                    <a:pt x="389" y="181"/>
                  </a:cubicBezTo>
                  <a:cubicBezTo>
                    <a:pt x="389" y="176"/>
                    <a:pt x="386" y="170"/>
                    <a:pt x="381" y="162"/>
                  </a:cubicBezTo>
                  <a:cubicBezTo>
                    <a:pt x="367" y="147"/>
                    <a:pt x="367" y="147"/>
                    <a:pt x="367" y="147"/>
                  </a:cubicBezTo>
                  <a:cubicBezTo>
                    <a:pt x="365" y="147"/>
                    <a:pt x="365" y="147"/>
                    <a:pt x="365" y="147"/>
                  </a:cubicBezTo>
                  <a:cubicBezTo>
                    <a:pt x="365" y="144"/>
                    <a:pt x="365" y="144"/>
                    <a:pt x="365" y="144"/>
                  </a:cubicBezTo>
                  <a:cubicBezTo>
                    <a:pt x="363" y="118"/>
                    <a:pt x="363" y="118"/>
                    <a:pt x="363" y="118"/>
                  </a:cubicBezTo>
                  <a:cubicBezTo>
                    <a:pt x="363" y="117"/>
                    <a:pt x="363" y="117"/>
                    <a:pt x="363" y="117"/>
                  </a:cubicBezTo>
                  <a:cubicBezTo>
                    <a:pt x="362" y="116"/>
                    <a:pt x="362" y="116"/>
                    <a:pt x="362" y="116"/>
                  </a:cubicBezTo>
                  <a:cubicBezTo>
                    <a:pt x="364" y="115"/>
                    <a:pt x="364" y="115"/>
                    <a:pt x="364" y="115"/>
                  </a:cubicBezTo>
                  <a:cubicBezTo>
                    <a:pt x="364" y="114"/>
                    <a:pt x="364" y="114"/>
                    <a:pt x="364" y="114"/>
                  </a:cubicBezTo>
                  <a:cubicBezTo>
                    <a:pt x="392" y="79"/>
                    <a:pt x="392" y="79"/>
                    <a:pt x="392" y="79"/>
                  </a:cubicBezTo>
                  <a:cubicBezTo>
                    <a:pt x="392" y="65"/>
                    <a:pt x="392" y="65"/>
                    <a:pt x="392" y="65"/>
                  </a:cubicBezTo>
                  <a:cubicBezTo>
                    <a:pt x="383" y="49"/>
                    <a:pt x="383" y="49"/>
                    <a:pt x="383" y="49"/>
                  </a:cubicBezTo>
                  <a:cubicBezTo>
                    <a:pt x="383" y="48"/>
                    <a:pt x="383" y="48"/>
                    <a:pt x="383" y="48"/>
                  </a:cubicBezTo>
                  <a:cubicBezTo>
                    <a:pt x="382" y="46"/>
                    <a:pt x="382" y="46"/>
                    <a:pt x="382" y="46"/>
                  </a:cubicBezTo>
                  <a:cubicBezTo>
                    <a:pt x="396" y="29"/>
                    <a:pt x="396" y="29"/>
                    <a:pt x="396" y="29"/>
                  </a:cubicBezTo>
                  <a:cubicBezTo>
                    <a:pt x="396" y="28"/>
                    <a:pt x="396" y="28"/>
                    <a:pt x="396" y="28"/>
                  </a:cubicBezTo>
                  <a:cubicBezTo>
                    <a:pt x="397" y="28"/>
                    <a:pt x="397" y="28"/>
                    <a:pt x="397" y="28"/>
                  </a:cubicBezTo>
                  <a:cubicBezTo>
                    <a:pt x="412" y="16"/>
                    <a:pt x="412" y="16"/>
                    <a:pt x="412" y="16"/>
                  </a:cubicBezTo>
                  <a:cubicBezTo>
                    <a:pt x="410" y="2"/>
                    <a:pt x="410" y="2"/>
                    <a:pt x="410" y="2"/>
                  </a:cubicBezTo>
                  <a:cubicBezTo>
                    <a:pt x="402" y="2"/>
                    <a:pt x="402" y="2"/>
                    <a:pt x="402" y="2"/>
                  </a:cubicBezTo>
                  <a:cubicBezTo>
                    <a:pt x="391" y="0"/>
                    <a:pt x="391" y="0"/>
                    <a:pt x="391" y="0"/>
                  </a:cubicBezTo>
                  <a:cubicBezTo>
                    <a:pt x="384" y="26"/>
                    <a:pt x="384" y="26"/>
                    <a:pt x="384" y="26"/>
                  </a:cubicBezTo>
                  <a:cubicBezTo>
                    <a:pt x="381" y="24"/>
                    <a:pt x="381" y="24"/>
                    <a:pt x="381" y="24"/>
                  </a:cubicBezTo>
                  <a:cubicBezTo>
                    <a:pt x="354" y="14"/>
                    <a:pt x="354" y="14"/>
                    <a:pt x="354" y="14"/>
                  </a:cubicBezTo>
                  <a:cubicBezTo>
                    <a:pt x="337" y="11"/>
                    <a:pt x="337" y="11"/>
                    <a:pt x="337" y="11"/>
                  </a:cubicBezTo>
                  <a:cubicBezTo>
                    <a:pt x="343" y="37"/>
                    <a:pt x="343" y="37"/>
                    <a:pt x="343" y="37"/>
                  </a:cubicBezTo>
                  <a:cubicBezTo>
                    <a:pt x="320" y="45"/>
                    <a:pt x="320" y="45"/>
                    <a:pt x="320" y="45"/>
                  </a:cubicBezTo>
                  <a:cubicBezTo>
                    <a:pt x="286" y="62"/>
                    <a:pt x="286" y="62"/>
                    <a:pt x="286" y="62"/>
                  </a:cubicBezTo>
                  <a:cubicBezTo>
                    <a:pt x="276" y="76"/>
                    <a:pt x="276" y="76"/>
                    <a:pt x="276" y="76"/>
                  </a:cubicBezTo>
                  <a:cubicBezTo>
                    <a:pt x="276" y="76"/>
                    <a:pt x="276" y="76"/>
                    <a:pt x="276" y="76"/>
                  </a:cubicBezTo>
                  <a:cubicBezTo>
                    <a:pt x="276" y="77"/>
                    <a:pt x="276" y="77"/>
                    <a:pt x="276" y="77"/>
                  </a:cubicBezTo>
                  <a:cubicBezTo>
                    <a:pt x="275" y="77"/>
                    <a:pt x="275" y="77"/>
                    <a:pt x="275" y="77"/>
                  </a:cubicBezTo>
                  <a:cubicBezTo>
                    <a:pt x="257" y="93"/>
                    <a:pt x="257" y="93"/>
                    <a:pt x="257" y="93"/>
                  </a:cubicBezTo>
                  <a:cubicBezTo>
                    <a:pt x="253" y="118"/>
                    <a:pt x="253" y="118"/>
                    <a:pt x="253" y="118"/>
                  </a:cubicBezTo>
                  <a:cubicBezTo>
                    <a:pt x="253" y="121"/>
                    <a:pt x="253" y="121"/>
                    <a:pt x="253" y="121"/>
                  </a:cubicBezTo>
                  <a:cubicBezTo>
                    <a:pt x="244" y="156"/>
                    <a:pt x="244" y="156"/>
                    <a:pt x="244" y="156"/>
                  </a:cubicBezTo>
                  <a:cubicBezTo>
                    <a:pt x="245" y="156"/>
                    <a:pt x="245" y="156"/>
                    <a:pt x="245" y="156"/>
                  </a:cubicBezTo>
                  <a:cubicBezTo>
                    <a:pt x="241" y="173"/>
                    <a:pt x="241" y="173"/>
                    <a:pt x="241" y="173"/>
                  </a:cubicBezTo>
                  <a:cubicBezTo>
                    <a:pt x="241" y="174"/>
                    <a:pt x="241" y="174"/>
                    <a:pt x="241" y="174"/>
                  </a:cubicBezTo>
                  <a:cubicBezTo>
                    <a:pt x="241" y="174"/>
                    <a:pt x="241" y="174"/>
                    <a:pt x="241" y="174"/>
                  </a:cubicBezTo>
                  <a:cubicBezTo>
                    <a:pt x="240" y="175"/>
                    <a:pt x="240" y="175"/>
                    <a:pt x="240" y="175"/>
                  </a:cubicBezTo>
                  <a:cubicBezTo>
                    <a:pt x="228" y="191"/>
                    <a:pt x="228" y="191"/>
                    <a:pt x="228" y="191"/>
                  </a:cubicBezTo>
                  <a:cubicBezTo>
                    <a:pt x="227" y="191"/>
                    <a:pt x="227" y="191"/>
                    <a:pt x="227" y="191"/>
                  </a:cubicBezTo>
                  <a:cubicBezTo>
                    <a:pt x="227" y="192"/>
                    <a:pt x="227" y="192"/>
                    <a:pt x="227" y="192"/>
                  </a:cubicBezTo>
                  <a:cubicBezTo>
                    <a:pt x="226" y="193"/>
                    <a:pt x="226" y="193"/>
                    <a:pt x="226" y="193"/>
                  </a:cubicBezTo>
                  <a:cubicBezTo>
                    <a:pt x="225" y="193"/>
                    <a:pt x="225" y="193"/>
                    <a:pt x="225" y="193"/>
                  </a:cubicBezTo>
                  <a:cubicBezTo>
                    <a:pt x="200" y="196"/>
                    <a:pt x="200" y="196"/>
                    <a:pt x="200" y="196"/>
                  </a:cubicBezTo>
                  <a:cubicBezTo>
                    <a:pt x="200" y="196"/>
                    <a:pt x="200" y="196"/>
                    <a:pt x="200" y="196"/>
                  </a:cubicBezTo>
                  <a:cubicBezTo>
                    <a:pt x="200" y="198"/>
                    <a:pt x="200" y="198"/>
                    <a:pt x="200" y="198"/>
                  </a:cubicBezTo>
                  <a:cubicBezTo>
                    <a:pt x="199" y="196"/>
                    <a:pt x="199" y="196"/>
                    <a:pt x="199" y="196"/>
                  </a:cubicBezTo>
                  <a:cubicBezTo>
                    <a:pt x="199" y="196"/>
                    <a:pt x="199" y="196"/>
                    <a:pt x="199" y="196"/>
                  </a:cubicBezTo>
                  <a:cubicBezTo>
                    <a:pt x="161" y="184"/>
                    <a:pt x="161" y="184"/>
                    <a:pt x="161" y="184"/>
                  </a:cubicBezTo>
                  <a:cubicBezTo>
                    <a:pt x="159" y="183"/>
                    <a:pt x="159" y="183"/>
                    <a:pt x="159" y="183"/>
                  </a:cubicBezTo>
                  <a:lnTo>
                    <a:pt x="142" y="174"/>
                  </a:lnTo>
                  <a:close/>
                </a:path>
              </a:pathLst>
            </a:custGeom>
            <a:solidFill>
              <a:schemeClr val="bg1">
                <a:alpha val="39999"/>
              </a:schemeClr>
            </a:solidFill>
            <a:ln w="9525">
              <a:noFill/>
            </a:ln>
          </p:spPr>
          <p:txBody>
            <a:bodyPr/>
            <a:lstStyle/>
            <a:p>
              <a:endParaRPr lang="zh-CN" altLang="en-US" sz="2400"/>
            </a:p>
          </p:txBody>
        </p:sp>
        <p:sp>
          <p:nvSpPr>
            <p:cNvPr id="18469" name="Freeform 17"/>
            <p:cNvSpPr/>
            <p:nvPr/>
          </p:nvSpPr>
          <p:spPr>
            <a:xfrm>
              <a:off x="2632818" y="1223551"/>
              <a:ext cx="271251" cy="576752"/>
            </a:xfrm>
            <a:custGeom>
              <a:avLst/>
              <a:gdLst>
                <a:gd name="txL" fmla="*/ 0 w 286"/>
                <a:gd name="txT" fmla="*/ 0 h 625"/>
                <a:gd name="txR" fmla="*/ 286 w 286"/>
                <a:gd name="txB" fmla="*/ 625 h 625"/>
              </a:gdLst>
              <a:ahLst/>
              <a:cxnLst>
                <a:cxn ang="0">
                  <a:pos x="249437" y="7382"/>
                </a:cxn>
                <a:cxn ang="0">
                  <a:pos x="234262" y="13842"/>
                </a:cxn>
                <a:cxn ang="0">
                  <a:pos x="221933" y="27684"/>
                </a:cxn>
                <a:cxn ang="0">
                  <a:pos x="219087" y="28607"/>
                </a:cxn>
                <a:cxn ang="0">
                  <a:pos x="169769" y="32298"/>
                </a:cxn>
                <a:cxn ang="0">
                  <a:pos x="153646" y="46140"/>
                </a:cxn>
                <a:cxn ang="0">
                  <a:pos x="139419" y="56291"/>
                </a:cxn>
                <a:cxn ang="0">
                  <a:pos x="116657" y="56291"/>
                </a:cxn>
                <a:cxn ang="0">
                  <a:pos x="104327" y="90435"/>
                </a:cxn>
                <a:cxn ang="0">
                  <a:pos x="103379" y="91358"/>
                </a:cxn>
                <a:cxn ang="0">
                  <a:pos x="82513" y="110736"/>
                </a:cxn>
                <a:cxn ang="0">
                  <a:pos x="52164" y="144880"/>
                </a:cxn>
                <a:cxn ang="0">
                  <a:pos x="34143" y="163336"/>
                </a:cxn>
                <a:cxn ang="0">
                  <a:pos x="32247" y="186406"/>
                </a:cxn>
                <a:cxn ang="0">
                  <a:pos x="32247" y="206708"/>
                </a:cxn>
                <a:cxn ang="0">
                  <a:pos x="21814" y="224241"/>
                </a:cxn>
                <a:cxn ang="0">
                  <a:pos x="21814" y="271304"/>
                </a:cxn>
                <a:cxn ang="0">
                  <a:pos x="30350" y="297143"/>
                </a:cxn>
                <a:cxn ang="0">
                  <a:pos x="28453" y="319290"/>
                </a:cxn>
                <a:cxn ang="0">
                  <a:pos x="8536" y="392191"/>
                </a:cxn>
                <a:cxn ang="0">
                  <a:pos x="22762" y="450328"/>
                </a:cxn>
                <a:cxn ang="0">
                  <a:pos x="17072" y="576752"/>
                </a:cxn>
                <a:cxn ang="0">
                  <a:pos x="42679" y="552759"/>
                </a:cxn>
                <a:cxn ang="0">
                  <a:pos x="141316" y="504773"/>
                </a:cxn>
                <a:cxn ang="0">
                  <a:pos x="188738" y="509387"/>
                </a:cxn>
                <a:cxn ang="0">
                  <a:pos x="227623" y="475244"/>
                </a:cxn>
                <a:cxn ang="0">
                  <a:pos x="238056" y="452174"/>
                </a:cxn>
                <a:cxn ang="0">
                  <a:pos x="238056" y="447560"/>
                </a:cxn>
                <a:cxn ang="0">
                  <a:pos x="242798" y="413416"/>
                </a:cxn>
                <a:cxn ang="0">
                  <a:pos x="246592" y="393114"/>
                </a:cxn>
                <a:cxn ang="0">
                  <a:pos x="238056" y="340514"/>
                </a:cxn>
                <a:cxn ang="0">
                  <a:pos x="241850" y="323904"/>
                </a:cxn>
                <a:cxn ang="0">
                  <a:pos x="271251" y="261153"/>
                </a:cxn>
                <a:cxn ang="0">
                  <a:pos x="227623" y="224241"/>
                </a:cxn>
                <a:cxn ang="0">
                  <a:pos x="221933" y="206708"/>
                </a:cxn>
                <a:cxn ang="0">
                  <a:pos x="224778" y="177178"/>
                </a:cxn>
                <a:cxn ang="0">
                  <a:pos x="231417" y="156877"/>
                </a:cxn>
                <a:cxn ang="0">
                  <a:pos x="261767" y="133806"/>
                </a:cxn>
                <a:cxn ang="0">
                  <a:pos x="267457" y="79361"/>
                </a:cxn>
                <a:cxn ang="0">
                  <a:pos x="249437" y="75670"/>
                </a:cxn>
                <a:cxn ang="0">
                  <a:pos x="228572" y="62751"/>
                </a:cxn>
                <a:cxn ang="0">
                  <a:pos x="226675" y="36912"/>
                </a:cxn>
              </a:cxnLst>
              <a:rect l="txL" t="txT" r="txR" b="txB"/>
              <a:pathLst>
                <a:path w="286" h="625">
                  <a:moveTo>
                    <a:pt x="266" y="30"/>
                  </a:moveTo>
                  <a:cubicBezTo>
                    <a:pt x="271" y="25"/>
                    <a:pt x="271" y="25"/>
                    <a:pt x="271" y="25"/>
                  </a:cubicBezTo>
                  <a:cubicBezTo>
                    <a:pt x="263" y="8"/>
                    <a:pt x="263" y="8"/>
                    <a:pt x="263" y="8"/>
                  </a:cubicBezTo>
                  <a:cubicBezTo>
                    <a:pt x="256" y="0"/>
                    <a:pt x="256" y="0"/>
                    <a:pt x="256" y="0"/>
                  </a:cubicBezTo>
                  <a:cubicBezTo>
                    <a:pt x="247" y="14"/>
                    <a:pt x="247" y="14"/>
                    <a:pt x="247" y="14"/>
                  </a:cubicBezTo>
                  <a:cubicBezTo>
                    <a:pt x="247" y="15"/>
                    <a:pt x="247" y="15"/>
                    <a:pt x="247" y="15"/>
                  </a:cubicBezTo>
                  <a:cubicBezTo>
                    <a:pt x="247" y="15"/>
                    <a:pt x="247" y="15"/>
                    <a:pt x="247" y="15"/>
                  </a:cubicBezTo>
                  <a:cubicBezTo>
                    <a:pt x="247" y="15"/>
                    <a:pt x="247" y="15"/>
                    <a:pt x="247" y="15"/>
                  </a:cubicBezTo>
                  <a:cubicBezTo>
                    <a:pt x="234" y="30"/>
                    <a:pt x="234" y="30"/>
                    <a:pt x="234" y="30"/>
                  </a:cubicBezTo>
                  <a:cubicBezTo>
                    <a:pt x="234" y="30"/>
                    <a:pt x="234" y="30"/>
                    <a:pt x="234" y="30"/>
                  </a:cubicBezTo>
                  <a:cubicBezTo>
                    <a:pt x="233" y="31"/>
                    <a:pt x="233" y="31"/>
                    <a:pt x="233" y="31"/>
                  </a:cubicBezTo>
                  <a:cubicBezTo>
                    <a:pt x="231" y="31"/>
                    <a:pt x="231" y="31"/>
                    <a:pt x="231" y="31"/>
                  </a:cubicBezTo>
                  <a:cubicBezTo>
                    <a:pt x="205" y="39"/>
                    <a:pt x="205" y="39"/>
                    <a:pt x="205" y="39"/>
                  </a:cubicBezTo>
                  <a:cubicBezTo>
                    <a:pt x="203" y="39"/>
                    <a:pt x="203" y="39"/>
                    <a:pt x="203" y="39"/>
                  </a:cubicBezTo>
                  <a:cubicBezTo>
                    <a:pt x="179" y="35"/>
                    <a:pt x="179" y="35"/>
                    <a:pt x="179" y="35"/>
                  </a:cubicBezTo>
                  <a:cubicBezTo>
                    <a:pt x="165" y="39"/>
                    <a:pt x="165" y="39"/>
                    <a:pt x="165" y="39"/>
                  </a:cubicBezTo>
                  <a:cubicBezTo>
                    <a:pt x="162" y="50"/>
                    <a:pt x="162" y="50"/>
                    <a:pt x="162" y="50"/>
                  </a:cubicBezTo>
                  <a:cubicBezTo>
                    <a:pt x="162" y="50"/>
                    <a:pt x="162" y="50"/>
                    <a:pt x="162" y="50"/>
                  </a:cubicBezTo>
                  <a:cubicBezTo>
                    <a:pt x="161" y="53"/>
                    <a:pt x="161" y="53"/>
                    <a:pt x="161" y="53"/>
                  </a:cubicBezTo>
                  <a:cubicBezTo>
                    <a:pt x="149" y="60"/>
                    <a:pt x="149" y="60"/>
                    <a:pt x="149" y="60"/>
                  </a:cubicBezTo>
                  <a:cubicBezTo>
                    <a:pt x="147" y="61"/>
                    <a:pt x="147" y="61"/>
                    <a:pt x="147" y="61"/>
                  </a:cubicBezTo>
                  <a:cubicBezTo>
                    <a:pt x="145" y="61"/>
                    <a:pt x="145" y="61"/>
                    <a:pt x="145" y="61"/>
                  </a:cubicBezTo>
                  <a:cubicBezTo>
                    <a:pt x="124" y="59"/>
                    <a:pt x="124" y="59"/>
                    <a:pt x="124" y="59"/>
                  </a:cubicBezTo>
                  <a:cubicBezTo>
                    <a:pt x="123" y="61"/>
                    <a:pt x="123" y="61"/>
                    <a:pt x="123" y="61"/>
                  </a:cubicBezTo>
                  <a:cubicBezTo>
                    <a:pt x="123" y="82"/>
                    <a:pt x="123" y="82"/>
                    <a:pt x="123" y="82"/>
                  </a:cubicBezTo>
                  <a:cubicBezTo>
                    <a:pt x="122" y="83"/>
                    <a:pt x="122" y="83"/>
                    <a:pt x="122" y="83"/>
                  </a:cubicBezTo>
                  <a:cubicBezTo>
                    <a:pt x="110" y="98"/>
                    <a:pt x="110" y="98"/>
                    <a:pt x="110" y="98"/>
                  </a:cubicBezTo>
                  <a:cubicBezTo>
                    <a:pt x="110" y="98"/>
                    <a:pt x="110" y="98"/>
                    <a:pt x="110" y="98"/>
                  </a:cubicBezTo>
                  <a:cubicBezTo>
                    <a:pt x="110" y="99"/>
                    <a:pt x="110" y="99"/>
                    <a:pt x="110" y="99"/>
                  </a:cubicBezTo>
                  <a:cubicBezTo>
                    <a:pt x="109" y="99"/>
                    <a:pt x="109" y="99"/>
                    <a:pt x="109" y="99"/>
                  </a:cubicBezTo>
                  <a:cubicBezTo>
                    <a:pt x="89" y="119"/>
                    <a:pt x="89" y="119"/>
                    <a:pt x="89" y="119"/>
                  </a:cubicBezTo>
                  <a:cubicBezTo>
                    <a:pt x="88" y="119"/>
                    <a:pt x="88" y="119"/>
                    <a:pt x="88" y="119"/>
                  </a:cubicBezTo>
                  <a:cubicBezTo>
                    <a:pt x="87" y="120"/>
                    <a:pt x="87" y="120"/>
                    <a:pt x="87" y="120"/>
                  </a:cubicBezTo>
                  <a:cubicBezTo>
                    <a:pt x="66" y="124"/>
                    <a:pt x="66" y="124"/>
                    <a:pt x="66" y="124"/>
                  </a:cubicBezTo>
                  <a:cubicBezTo>
                    <a:pt x="52" y="139"/>
                    <a:pt x="52" y="139"/>
                    <a:pt x="52" y="139"/>
                  </a:cubicBezTo>
                  <a:cubicBezTo>
                    <a:pt x="55" y="157"/>
                    <a:pt x="55" y="157"/>
                    <a:pt x="55" y="157"/>
                  </a:cubicBezTo>
                  <a:cubicBezTo>
                    <a:pt x="55" y="161"/>
                    <a:pt x="55" y="161"/>
                    <a:pt x="55" y="161"/>
                  </a:cubicBezTo>
                  <a:cubicBezTo>
                    <a:pt x="52" y="162"/>
                    <a:pt x="52" y="162"/>
                    <a:pt x="52" y="162"/>
                  </a:cubicBezTo>
                  <a:cubicBezTo>
                    <a:pt x="36" y="177"/>
                    <a:pt x="36" y="177"/>
                    <a:pt x="36" y="177"/>
                  </a:cubicBezTo>
                  <a:cubicBezTo>
                    <a:pt x="28" y="188"/>
                    <a:pt x="28" y="188"/>
                    <a:pt x="28" y="188"/>
                  </a:cubicBezTo>
                  <a:cubicBezTo>
                    <a:pt x="34" y="201"/>
                    <a:pt x="34" y="201"/>
                    <a:pt x="34" y="201"/>
                  </a:cubicBezTo>
                  <a:cubicBezTo>
                    <a:pt x="34" y="202"/>
                    <a:pt x="34" y="202"/>
                    <a:pt x="34" y="202"/>
                  </a:cubicBezTo>
                  <a:cubicBezTo>
                    <a:pt x="34" y="204"/>
                    <a:pt x="34" y="204"/>
                    <a:pt x="34" y="204"/>
                  </a:cubicBezTo>
                  <a:cubicBezTo>
                    <a:pt x="34" y="224"/>
                    <a:pt x="34" y="224"/>
                    <a:pt x="34" y="224"/>
                  </a:cubicBezTo>
                  <a:cubicBezTo>
                    <a:pt x="34" y="224"/>
                    <a:pt x="34" y="224"/>
                    <a:pt x="34" y="224"/>
                  </a:cubicBezTo>
                  <a:cubicBezTo>
                    <a:pt x="34" y="225"/>
                    <a:pt x="34" y="225"/>
                    <a:pt x="34" y="225"/>
                  </a:cubicBezTo>
                  <a:cubicBezTo>
                    <a:pt x="23" y="242"/>
                    <a:pt x="23" y="242"/>
                    <a:pt x="23" y="242"/>
                  </a:cubicBezTo>
                  <a:cubicBezTo>
                    <a:pt x="23" y="243"/>
                    <a:pt x="23" y="243"/>
                    <a:pt x="23" y="243"/>
                  </a:cubicBezTo>
                  <a:cubicBezTo>
                    <a:pt x="7" y="261"/>
                    <a:pt x="7" y="261"/>
                    <a:pt x="7" y="261"/>
                  </a:cubicBezTo>
                  <a:cubicBezTo>
                    <a:pt x="9" y="282"/>
                    <a:pt x="9" y="282"/>
                    <a:pt x="9" y="282"/>
                  </a:cubicBezTo>
                  <a:cubicBezTo>
                    <a:pt x="23" y="294"/>
                    <a:pt x="23" y="294"/>
                    <a:pt x="23" y="294"/>
                  </a:cubicBezTo>
                  <a:cubicBezTo>
                    <a:pt x="23" y="295"/>
                    <a:pt x="23" y="295"/>
                    <a:pt x="23" y="295"/>
                  </a:cubicBezTo>
                  <a:cubicBezTo>
                    <a:pt x="23" y="295"/>
                    <a:pt x="23" y="295"/>
                    <a:pt x="23" y="295"/>
                  </a:cubicBezTo>
                  <a:cubicBezTo>
                    <a:pt x="29" y="306"/>
                    <a:pt x="32" y="314"/>
                    <a:pt x="32" y="322"/>
                  </a:cubicBezTo>
                  <a:cubicBezTo>
                    <a:pt x="32" y="345"/>
                    <a:pt x="32" y="345"/>
                    <a:pt x="32" y="345"/>
                  </a:cubicBezTo>
                  <a:cubicBezTo>
                    <a:pt x="31" y="345"/>
                    <a:pt x="31" y="345"/>
                    <a:pt x="31" y="345"/>
                  </a:cubicBezTo>
                  <a:cubicBezTo>
                    <a:pt x="30" y="346"/>
                    <a:pt x="30" y="346"/>
                    <a:pt x="30" y="346"/>
                  </a:cubicBezTo>
                  <a:cubicBezTo>
                    <a:pt x="9" y="362"/>
                    <a:pt x="9" y="362"/>
                    <a:pt x="9" y="362"/>
                  </a:cubicBezTo>
                  <a:cubicBezTo>
                    <a:pt x="7" y="393"/>
                    <a:pt x="7" y="393"/>
                    <a:pt x="7" y="393"/>
                  </a:cubicBezTo>
                  <a:cubicBezTo>
                    <a:pt x="9" y="425"/>
                    <a:pt x="9" y="425"/>
                    <a:pt x="9" y="425"/>
                  </a:cubicBezTo>
                  <a:cubicBezTo>
                    <a:pt x="9" y="436"/>
                    <a:pt x="13" y="456"/>
                    <a:pt x="24" y="485"/>
                  </a:cubicBezTo>
                  <a:cubicBezTo>
                    <a:pt x="24" y="486"/>
                    <a:pt x="24" y="486"/>
                    <a:pt x="24" y="486"/>
                  </a:cubicBezTo>
                  <a:cubicBezTo>
                    <a:pt x="24" y="488"/>
                    <a:pt x="24" y="488"/>
                    <a:pt x="24" y="488"/>
                  </a:cubicBezTo>
                  <a:cubicBezTo>
                    <a:pt x="0" y="596"/>
                    <a:pt x="0" y="596"/>
                    <a:pt x="0" y="596"/>
                  </a:cubicBezTo>
                  <a:cubicBezTo>
                    <a:pt x="3" y="617"/>
                    <a:pt x="3" y="617"/>
                    <a:pt x="3" y="617"/>
                  </a:cubicBezTo>
                  <a:cubicBezTo>
                    <a:pt x="18" y="625"/>
                    <a:pt x="18" y="625"/>
                    <a:pt x="18" y="625"/>
                  </a:cubicBezTo>
                  <a:cubicBezTo>
                    <a:pt x="44" y="599"/>
                    <a:pt x="44" y="599"/>
                    <a:pt x="44" y="599"/>
                  </a:cubicBezTo>
                  <a:cubicBezTo>
                    <a:pt x="44" y="599"/>
                    <a:pt x="44" y="599"/>
                    <a:pt x="44" y="599"/>
                  </a:cubicBezTo>
                  <a:cubicBezTo>
                    <a:pt x="45" y="599"/>
                    <a:pt x="45" y="599"/>
                    <a:pt x="45" y="599"/>
                  </a:cubicBezTo>
                  <a:cubicBezTo>
                    <a:pt x="126" y="568"/>
                    <a:pt x="126" y="568"/>
                    <a:pt x="126" y="568"/>
                  </a:cubicBezTo>
                  <a:cubicBezTo>
                    <a:pt x="147" y="549"/>
                    <a:pt x="147" y="549"/>
                    <a:pt x="147" y="549"/>
                  </a:cubicBezTo>
                  <a:cubicBezTo>
                    <a:pt x="149" y="547"/>
                    <a:pt x="149" y="547"/>
                    <a:pt x="149" y="547"/>
                  </a:cubicBezTo>
                  <a:cubicBezTo>
                    <a:pt x="150" y="548"/>
                    <a:pt x="150" y="548"/>
                    <a:pt x="150" y="548"/>
                  </a:cubicBezTo>
                  <a:cubicBezTo>
                    <a:pt x="152" y="548"/>
                    <a:pt x="152" y="548"/>
                    <a:pt x="152" y="548"/>
                  </a:cubicBezTo>
                  <a:cubicBezTo>
                    <a:pt x="199" y="552"/>
                    <a:pt x="199" y="552"/>
                    <a:pt x="199" y="552"/>
                  </a:cubicBezTo>
                  <a:cubicBezTo>
                    <a:pt x="205" y="552"/>
                    <a:pt x="219" y="547"/>
                    <a:pt x="239" y="538"/>
                  </a:cubicBezTo>
                  <a:cubicBezTo>
                    <a:pt x="239" y="516"/>
                    <a:pt x="239" y="516"/>
                    <a:pt x="239" y="516"/>
                  </a:cubicBezTo>
                  <a:cubicBezTo>
                    <a:pt x="240" y="515"/>
                    <a:pt x="240" y="515"/>
                    <a:pt x="240" y="515"/>
                  </a:cubicBezTo>
                  <a:cubicBezTo>
                    <a:pt x="241" y="515"/>
                    <a:pt x="241" y="515"/>
                    <a:pt x="241" y="515"/>
                  </a:cubicBezTo>
                  <a:cubicBezTo>
                    <a:pt x="254" y="503"/>
                    <a:pt x="254" y="503"/>
                    <a:pt x="254" y="503"/>
                  </a:cubicBezTo>
                  <a:cubicBezTo>
                    <a:pt x="251" y="490"/>
                    <a:pt x="251" y="490"/>
                    <a:pt x="251" y="490"/>
                  </a:cubicBezTo>
                  <a:cubicBezTo>
                    <a:pt x="251" y="488"/>
                    <a:pt x="251" y="488"/>
                    <a:pt x="251" y="488"/>
                  </a:cubicBezTo>
                  <a:cubicBezTo>
                    <a:pt x="251" y="487"/>
                    <a:pt x="251" y="487"/>
                    <a:pt x="251" y="487"/>
                  </a:cubicBezTo>
                  <a:cubicBezTo>
                    <a:pt x="251" y="485"/>
                    <a:pt x="251" y="485"/>
                    <a:pt x="251" y="485"/>
                  </a:cubicBezTo>
                  <a:cubicBezTo>
                    <a:pt x="252" y="484"/>
                    <a:pt x="252" y="484"/>
                    <a:pt x="252" y="484"/>
                  </a:cubicBezTo>
                  <a:cubicBezTo>
                    <a:pt x="256" y="480"/>
                    <a:pt x="256" y="476"/>
                    <a:pt x="253" y="473"/>
                  </a:cubicBezTo>
                  <a:cubicBezTo>
                    <a:pt x="250" y="466"/>
                    <a:pt x="251" y="458"/>
                    <a:pt x="256" y="448"/>
                  </a:cubicBezTo>
                  <a:cubicBezTo>
                    <a:pt x="261" y="441"/>
                    <a:pt x="261" y="441"/>
                    <a:pt x="261" y="441"/>
                  </a:cubicBezTo>
                  <a:cubicBezTo>
                    <a:pt x="261" y="441"/>
                    <a:pt x="261" y="441"/>
                    <a:pt x="261" y="441"/>
                  </a:cubicBezTo>
                  <a:cubicBezTo>
                    <a:pt x="260" y="426"/>
                    <a:pt x="260" y="426"/>
                    <a:pt x="260" y="426"/>
                  </a:cubicBezTo>
                  <a:cubicBezTo>
                    <a:pt x="244" y="407"/>
                    <a:pt x="244" y="407"/>
                    <a:pt x="244" y="407"/>
                  </a:cubicBezTo>
                  <a:cubicBezTo>
                    <a:pt x="237" y="402"/>
                    <a:pt x="236" y="395"/>
                    <a:pt x="240" y="387"/>
                  </a:cubicBezTo>
                  <a:cubicBezTo>
                    <a:pt x="242" y="381"/>
                    <a:pt x="245" y="374"/>
                    <a:pt x="251" y="369"/>
                  </a:cubicBezTo>
                  <a:cubicBezTo>
                    <a:pt x="255" y="351"/>
                    <a:pt x="255" y="351"/>
                    <a:pt x="255" y="351"/>
                  </a:cubicBezTo>
                  <a:cubicBezTo>
                    <a:pt x="255" y="351"/>
                    <a:pt x="255" y="351"/>
                    <a:pt x="255" y="351"/>
                  </a:cubicBezTo>
                  <a:cubicBezTo>
                    <a:pt x="255" y="351"/>
                    <a:pt x="255" y="351"/>
                    <a:pt x="255" y="351"/>
                  </a:cubicBezTo>
                  <a:cubicBezTo>
                    <a:pt x="266" y="326"/>
                    <a:pt x="266" y="326"/>
                    <a:pt x="266" y="326"/>
                  </a:cubicBezTo>
                  <a:cubicBezTo>
                    <a:pt x="270" y="314"/>
                    <a:pt x="270" y="314"/>
                    <a:pt x="270" y="314"/>
                  </a:cubicBezTo>
                  <a:cubicBezTo>
                    <a:pt x="286" y="283"/>
                    <a:pt x="286" y="283"/>
                    <a:pt x="286" y="283"/>
                  </a:cubicBezTo>
                  <a:cubicBezTo>
                    <a:pt x="275" y="263"/>
                    <a:pt x="275" y="263"/>
                    <a:pt x="275" y="263"/>
                  </a:cubicBezTo>
                  <a:cubicBezTo>
                    <a:pt x="242" y="243"/>
                    <a:pt x="242" y="243"/>
                    <a:pt x="242" y="243"/>
                  </a:cubicBezTo>
                  <a:cubicBezTo>
                    <a:pt x="240" y="243"/>
                    <a:pt x="240" y="243"/>
                    <a:pt x="240" y="243"/>
                  </a:cubicBezTo>
                  <a:cubicBezTo>
                    <a:pt x="240" y="240"/>
                    <a:pt x="240" y="240"/>
                    <a:pt x="240" y="240"/>
                  </a:cubicBezTo>
                  <a:cubicBezTo>
                    <a:pt x="240" y="240"/>
                    <a:pt x="240" y="240"/>
                    <a:pt x="240" y="240"/>
                  </a:cubicBezTo>
                  <a:cubicBezTo>
                    <a:pt x="234" y="224"/>
                    <a:pt x="234" y="224"/>
                    <a:pt x="234" y="224"/>
                  </a:cubicBezTo>
                  <a:cubicBezTo>
                    <a:pt x="234" y="223"/>
                    <a:pt x="234" y="223"/>
                    <a:pt x="234" y="223"/>
                  </a:cubicBezTo>
                  <a:cubicBezTo>
                    <a:pt x="234" y="220"/>
                    <a:pt x="234" y="220"/>
                    <a:pt x="234" y="220"/>
                  </a:cubicBezTo>
                  <a:cubicBezTo>
                    <a:pt x="237" y="192"/>
                    <a:pt x="237" y="192"/>
                    <a:pt x="237" y="192"/>
                  </a:cubicBezTo>
                  <a:cubicBezTo>
                    <a:pt x="237" y="192"/>
                    <a:pt x="237" y="192"/>
                    <a:pt x="237" y="192"/>
                  </a:cubicBezTo>
                  <a:cubicBezTo>
                    <a:pt x="237" y="191"/>
                    <a:pt x="237" y="191"/>
                    <a:pt x="237" y="191"/>
                  </a:cubicBezTo>
                  <a:cubicBezTo>
                    <a:pt x="244" y="170"/>
                    <a:pt x="244" y="170"/>
                    <a:pt x="244" y="170"/>
                  </a:cubicBezTo>
                  <a:cubicBezTo>
                    <a:pt x="243" y="162"/>
                    <a:pt x="244" y="157"/>
                    <a:pt x="247" y="153"/>
                  </a:cubicBezTo>
                  <a:cubicBezTo>
                    <a:pt x="250" y="151"/>
                    <a:pt x="253" y="149"/>
                    <a:pt x="256" y="149"/>
                  </a:cubicBezTo>
                  <a:cubicBezTo>
                    <a:pt x="276" y="145"/>
                    <a:pt x="276" y="145"/>
                    <a:pt x="276" y="145"/>
                  </a:cubicBezTo>
                  <a:cubicBezTo>
                    <a:pt x="281" y="134"/>
                    <a:pt x="281" y="134"/>
                    <a:pt x="281" y="134"/>
                  </a:cubicBezTo>
                  <a:cubicBezTo>
                    <a:pt x="286" y="99"/>
                    <a:pt x="286" y="99"/>
                    <a:pt x="286" y="99"/>
                  </a:cubicBezTo>
                  <a:cubicBezTo>
                    <a:pt x="282" y="86"/>
                    <a:pt x="282" y="86"/>
                    <a:pt x="282" y="86"/>
                  </a:cubicBezTo>
                  <a:cubicBezTo>
                    <a:pt x="264" y="82"/>
                    <a:pt x="264" y="82"/>
                    <a:pt x="264" y="82"/>
                  </a:cubicBezTo>
                  <a:cubicBezTo>
                    <a:pt x="263" y="82"/>
                    <a:pt x="263" y="82"/>
                    <a:pt x="263" y="82"/>
                  </a:cubicBezTo>
                  <a:cubicBezTo>
                    <a:pt x="263" y="82"/>
                    <a:pt x="263" y="82"/>
                    <a:pt x="263" y="82"/>
                  </a:cubicBezTo>
                  <a:cubicBezTo>
                    <a:pt x="242" y="72"/>
                    <a:pt x="242" y="72"/>
                    <a:pt x="242" y="72"/>
                  </a:cubicBezTo>
                  <a:cubicBezTo>
                    <a:pt x="241" y="71"/>
                    <a:pt x="241" y="71"/>
                    <a:pt x="241" y="71"/>
                  </a:cubicBezTo>
                  <a:cubicBezTo>
                    <a:pt x="241" y="68"/>
                    <a:pt x="241" y="68"/>
                    <a:pt x="241" y="68"/>
                  </a:cubicBezTo>
                  <a:cubicBezTo>
                    <a:pt x="240" y="67"/>
                    <a:pt x="240" y="67"/>
                    <a:pt x="240" y="67"/>
                  </a:cubicBezTo>
                  <a:cubicBezTo>
                    <a:pt x="239" y="42"/>
                    <a:pt x="239" y="42"/>
                    <a:pt x="239" y="42"/>
                  </a:cubicBezTo>
                  <a:cubicBezTo>
                    <a:pt x="239" y="40"/>
                    <a:pt x="239" y="40"/>
                    <a:pt x="239" y="40"/>
                  </a:cubicBezTo>
                  <a:cubicBezTo>
                    <a:pt x="239" y="37"/>
                    <a:pt x="239" y="37"/>
                    <a:pt x="239" y="37"/>
                  </a:cubicBezTo>
                  <a:lnTo>
                    <a:pt x="266" y="30"/>
                  </a:lnTo>
                  <a:close/>
                </a:path>
              </a:pathLst>
            </a:custGeom>
            <a:solidFill>
              <a:schemeClr val="bg1">
                <a:alpha val="39999"/>
              </a:schemeClr>
            </a:solidFill>
            <a:ln w="9525">
              <a:noFill/>
            </a:ln>
          </p:spPr>
          <p:txBody>
            <a:bodyPr/>
            <a:lstStyle/>
            <a:p>
              <a:endParaRPr lang="zh-CN" altLang="en-US" sz="2400"/>
            </a:p>
          </p:txBody>
        </p:sp>
        <p:sp>
          <p:nvSpPr>
            <p:cNvPr id="18470" name="Freeform 18"/>
            <p:cNvSpPr/>
            <p:nvPr/>
          </p:nvSpPr>
          <p:spPr>
            <a:xfrm>
              <a:off x="2563857" y="2205668"/>
              <a:ext cx="432162" cy="488824"/>
            </a:xfrm>
            <a:custGeom>
              <a:avLst/>
              <a:gdLst>
                <a:gd name="txL" fmla="*/ 0 w 457"/>
                <a:gd name="txT" fmla="*/ 0 h 529"/>
                <a:gd name="txR" fmla="*/ 457 w 457"/>
                <a:gd name="txB" fmla="*/ 529 h 529"/>
              </a:gdLst>
              <a:ahLst/>
              <a:cxnLst>
                <a:cxn ang="0">
                  <a:pos x="372586" y="82241"/>
                </a:cxn>
                <a:cxn ang="0">
                  <a:pos x="364075" y="64684"/>
                </a:cxn>
                <a:cxn ang="0">
                  <a:pos x="356510" y="29570"/>
                </a:cxn>
                <a:cxn ang="0">
                  <a:pos x="339488" y="41582"/>
                </a:cxn>
                <a:cxn ang="0">
                  <a:pos x="311119" y="36962"/>
                </a:cxn>
                <a:cxn ang="0">
                  <a:pos x="311119" y="17557"/>
                </a:cxn>
                <a:cxn ang="0">
                  <a:pos x="302608" y="24025"/>
                </a:cxn>
                <a:cxn ang="0">
                  <a:pos x="271402" y="53595"/>
                </a:cxn>
                <a:cxn ang="0">
                  <a:pos x="265728" y="53595"/>
                </a:cxn>
                <a:cxn ang="0">
                  <a:pos x="245869" y="39734"/>
                </a:cxn>
                <a:cxn ang="0">
                  <a:pos x="228847" y="33266"/>
                </a:cxn>
                <a:cxn ang="0">
                  <a:pos x="186293" y="19405"/>
                </a:cxn>
                <a:cxn ang="0">
                  <a:pos x="163597" y="9241"/>
                </a:cxn>
                <a:cxn ang="0">
                  <a:pos x="116315" y="924"/>
                </a:cxn>
                <a:cxn ang="0">
                  <a:pos x="98348" y="38810"/>
                </a:cxn>
                <a:cxn ang="0">
                  <a:pos x="85108" y="38810"/>
                </a:cxn>
                <a:cxn ang="0">
                  <a:pos x="35935" y="62836"/>
                </a:cxn>
                <a:cxn ang="0">
                  <a:pos x="31206" y="177418"/>
                </a:cxn>
                <a:cxn ang="0">
                  <a:pos x="22696" y="202368"/>
                </a:cxn>
                <a:cxn ang="0">
                  <a:pos x="1891" y="266127"/>
                </a:cxn>
                <a:cxn ang="0">
                  <a:pos x="17967" y="271672"/>
                </a:cxn>
                <a:cxn ang="0">
                  <a:pos x="41609" y="306786"/>
                </a:cxn>
                <a:cxn ang="0">
                  <a:pos x="33098" y="321570"/>
                </a:cxn>
                <a:cxn ang="0">
                  <a:pos x="59576" y="385330"/>
                </a:cxn>
                <a:cxn ang="0">
                  <a:pos x="94565" y="368697"/>
                </a:cxn>
                <a:cxn ang="0">
                  <a:pos x="114424" y="369621"/>
                </a:cxn>
                <a:cxn ang="0">
                  <a:pos x="130500" y="341900"/>
                </a:cxn>
                <a:cxn ang="0">
                  <a:pos x="170217" y="328963"/>
                </a:cxn>
                <a:cxn ang="0">
                  <a:pos x="191021" y="368697"/>
                </a:cxn>
                <a:cxn ang="0">
                  <a:pos x="201423" y="402887"/>
                </a:cxn>
                <a:cxn ang="0">
                  <a:pos x="175891" y="450938"/>
                </a:cxn>
                <a:cxn ang="0">
                  <a:pos x="209934" y="456482"/>
                </a:cxn>
                <a:cxn ang="0">
                  <a:pos x="221282" y="486052"/>
                </a:cxn>
                <a:cxn ang="0">
                  <a:pos x="255325" y="477735"/>
                </a:cxn>
                <a:cxn ang="0">
                  <a:pos x="270456" y="434305"/>
                </a:cxn>
                <a:cxn ang="0">
                  <a:pos x="335706" y="461102"/>
                </a:cxn>
                <a:cxn ang="0">
                  <a:pos x="317738" y="418596"/>
                </a:cxn>
                <a:cxn ang="0">
                  <a:pos x="319630" y="414900"/>
                </a:cxn>
                <a:cxn ang="0">
                  <a:pos x="415140" y="404735"/>
                </a:cxn>
                <a:cxn ang="0">
                  <a:pos x="416086" y="402887"/>
                </a:cxn>
                <a:cxn ang="0">
                  <a:pos x="416086" y="397343"/>
                </a:cxn>
                <a:cxn ang="0">
                  <a:pos x="413249" y="345596"/>
                </a:cxn>
                <a:cxn ang="0">
                  <a:pos x="424597" y="326191"/>
                </a:cxn>
                <a:cxn ang="0">
                  <a:pos x="405684" y="306786"/>
                </a:cxn>
                <a:cxn ang="0">
                  <a:pos x="395282" y="239330"/>
                </a:cxn>
                <a:cxn ang="0">
                  <a:pos x="375423" y="248570"/>
                </a:cxn>
                <a:cxn ang="0">
                  <a:pos x="372586" y="205140"/>
                </a:cxn>
                <a:cxn ang="0">
                  <a:pos x="405684" y="121975"/>
                </a:cxn>
                <a:cxn ang="0">
                  <a:pos x="373532" y="83165"/>
                </a:cxn>
              </a:cxnLst>
              <a:rect l="txL" t="txT" r="txR" b="txB"/>
              <a:pathLst>
                <a:path w="457" h="529">
                  <a:moveTo>
                    <a:pt x="395" y="90"/>
                  </a:moveTo>
                  <a:cubicBezTo>
                    <a:pt x="396" y="89"/>
                    <a:pt x="396" y="89"/>
                    <a:pt x="396" y="89"/>
                  </a:cubicBezTo>
                  <a:cubicBezTo>
                    <a:pt x="394" y="89"/>
                    <a:pt x="394" y="89"/>
                    <a:pt x="394" y="89"/>
                  </a:cubicBezTo>
                  <a:cubicBezTo>
                    <a:pt x="394" y="87"/>
                    <a:pt x="394" y="87"/>
                    <a:pt x="394" y="87"/>
                  </a:cubicBezTo>
                  <a:cubicBezTo>
                    <a:pt x="386" y="71"/>
                    <a:pt x="386" y="71"/>
                    <a:pt x="386" y="71"/>
                  </a:cubicBezTo>
                  <a:cubicBezTo>
                    <a:pt x="385" y="70"/>
                    <a:pt x="385" y="70"/>
                    <a:pt x="385" y="70"/>
                  </a:cubicBezTo>
                  <a:cubicBezTo>
                    <a:pt x="385" y="68"/>
                    <a:pt x="385" y="68"/>
                    <a:pt x="385" y="68"/>
                  </a:cubicBezTo>
                  <a:cubicBezTo>
                    <a:pt x="387" y="43"/>
                    <a:pt x="387" y="43"/>
                    <a:pt x="387" y="43"/>
                  </a:cubicBezTo>
                  <a:cubicBezTo>
                    <a:pt x="387" y="40"/>
                    <a:pt x="384" y="37"/>
                    <a:pt x="377" y="32"/>
                  </a:cubicBezTo>
                  <a:cubicBezTo>
                    <a:pt x="371" y="32"/>
                    <a:pt x="371" y="32"/>
                    <a:pt x="371" y="32"/>
                  </a:cubicBezTo>
                  <a:cubicBezTo>
                    <a:pt x="361" y="45"/>
                    <a:pt x="361" y="45"/>
                    <a:pt x="361" y="45"/>
                  </a:cubicBezTo>
                  <a:cubicBezTo>
                    <a:pt x="359" y="45"/>
                    <a:pt x="359" y="45"/>
                    <a:pt x="359" y="45"/>
                  </a:cubicBezTo>
                  <a:cubicBezTo>
                    <a:pt x="359" y="45"/>
                    <a:pt x="359" y="45"/>
                    <a:pt x="359" y="45"/>
                  </a:cubicBezTo>
                  <a:cubicBezTo>
                    <a:pt x="333" y="58"/>
                    <a:pt x="333" y="58"/>
                    <a:pt x="333" y="58"/>
                  </a:cubicBezTo>
                  <a:cubicBezTo>
                    <a:pt x="329" y="40"/>
                    <a:pt x="329" y="40"/>
                    <a:pt x="329" y="40"/>
                  </a:cubicBezTo>
                  <a:cubicBezTo>
                    <a:pt x="329" y="38"/>
                    <a:pt x="329" y="38"/>
                    <a:pt x="329" y="38"/>
                  </a:cubicBezTo>
                  <a:cubicBezTo>
                    <a:pt x="331" y="29"/>
                    <a:pt x="331" y="29"/>
                    <a:pt x="331" y="29"/>
                  </a:cubicBezTo>
                  <a:cubicBezTo>
                    <a:pt x="329" y="19"/>
                    <a:pt x="329" y="19"/>
                    <a:pt x="329" y="19"/>
                  </a:cubicBezTo>
                  <a:cubicBezTo>
                    <a:pt x="326" y="18"/>
                    <a:pt x="326" y="18"/>
                    <a:pt x="326" y="18"/>
                  </a:cubicBezTo>
                  <a:cubicBezTo>
                    <a:pt x="321" y="26"/>
                    <a:pt x="321" y="26"/>
                    <a:pt x="321" y="26"/>
                  </a:cubicBezTo>
                  <a:cubicBezTo>
                    <a:pt x="320" y="26"/>
                    <a:pt x="320" y="26"/>
                    <a:pt x="320" y="26"/>
                  </a:cubicBezTo>
                  <a:cubicBezTo>
                    <a:pt x="320" y="27"/>
                    <a:pt x="320" y="27"/>
                    <a:pt x="320" y="27"/>
                  </a:cubicBezTo>
                  <a:cubicBezTo>
                    <a:pt x="288" y="56"/>
                    <a:pt x="288" y="56"/>
                    <a:pt x="288" y="56"/>
                  </a:cubicBezTo>
                  <a:cubicBezTo>
                    <a:pt x="287" y="58"/>
                    <a:pt x="287" y="58"/>
                    <a:pt x="287" y="58"/>
                  </a:cubicBezTo>
                  <a:cubicBezTo>
                    <a:pt x="286" y="58"/>
                    <a:pt x="286" y="58"/>
                    <a:pt x="286" y="58"/>
                  </a:cubicBezTo>
                  <a:cubicBezTo>
                    <a:pt x="283" y="58"/>
                    <a:pt x="283" y="58"/>
                    <a:pt x="283" y="58"/>
                  </a:cubicBezTo>
                  <a:cubicBezTo>
                    <a:pt x="281" y="58"/>
                    <a:pt x="281" y="58"/>
                    <a:pt x="281" y="58"/>
                  </a:cubicBezTo>
                  <a:cubicBezTo>
                    <a:pt x="272" y="53"/>
                    <a:pt x="272" y="53"/>
                    <a:pt x="272" y="53"/>
                  </a:cubicBezTo>
                  <a:cubicBezTo>
                    <a:pt x="271" y="52"/>
                    <a:pt x="271" y="52"/>
                    <a:pt x="271" y="52"/>
                  </a:cubicBezTo>
                  <a:cubicBezTo>
                    <a:pt x="260" y="43"/>
                    <a:pt x="260" y="43"/>
                    <a:pt x="260" y="43"/>
                  </a:cubicBezTo>
                  <a:cubicBezTo>
                    <a:pt x="243" y="37"/>
                    <a:pt x="243" y="37"/>
                    <a:pt x="243" y="37"/>
                  </a:cubicBezTo>
                  <a:cubicBezTo>
                    <a:pt x="243" y="37"/>
                    <a:pt x="243" y="37"/>
                    <a:pt x="243" y="37"/>
                  </a:cubicBezTo>
                  <a:cubicBezTo>
                    <a:pt x="242" y="36"/>
                    <a:pt x="242" y="36"/>
                    <a:pt x="242" y="36"/>
                  </a:cubicBezTo>
                  <a:cubicBezTo>
                    <a:pt x="232" y="28"/>
                    <a:pt x="232" y="28"/>
                    <a:pt x="232" y="28"/>
                  </a:cubicBezTo>
                  <a:cubicBezTo>
                    <a:pt x="197" y="21"/>
                    <a:pt x="197" y="21"/>
                    <a:pt x="197" y="21"/>
                  </a:cubicBezTo>
                  <a:cubicBezTo>
                    <a:pt x="197" y="21"/>
                    <a:pt x="197" y="21"/>
                    <a:pt x="197" y="21"/>
                  </a:cubicBezTo>
                  <a:cubicBezTo>
                    <a:pt x="196" y="21"/>
                    <a:pt x="196" y="21"/>
                    <a:pt x="196" y="21"/>
                  </a:cubicBezTo>
                  <a:cubicBezTo>
                    <a:pt x="173" y="9"/>
                    <a:pt x="173" y="9"/>
                    <a:pt x="173" y="9"/>
                  </a:cubicBezTo>
                  <a:cubicBezTo>
                    <a:pt x="173" y="10"/>
                    <a:pt x="173" y="10"/>
                    <a:pt x="173" y="10"/>
                  </a:cubicBezTo>
                  <a:cubicBezTo>
                    <a:pt x="155" y="2"/>
                    <a:pt x="155" y="2"/>
                    <a:pt x="155" y="2"/>
                  </a:cubicBezTo>
                  <a:cubicBezTo>
                    <a:pt x="132" y="0"/>
                    <a:pt x="132" y="0"/>
                    <a:pt x="132" y="0"/>
                  </a:cubicBezTo>
                  <a:cubicBezTo>
                    <a:pt x="123" y="1"/>
                    <a:pt x="123" y="1"/>
                    <a:pt x="123" y="1"/>
                  </a:cubicBezTo>
                  <a:cubicBezTo>
                    <a:pt x="130" y="40"/>
                    <a:pt x="130" y="40"/>
                    <a:pt x="130" y="40"/>
                  </a:cubicBezTo>
                  <a:cubicBezTo>
                    <a:pt x="127" y="40"/>
                    <a:pt x="127" y="40"/>
                    <a:pt x="127" y="40"/>
                  </a:cubicBezTo>
                  <a:cubicBezTo>
                    <a:pt x="104" y="42"/>
                    <a:pt x="104" y="42"/>
                    <a:pt x="104" y="42"/>
                  </a:cubicBezTo>
                  <a:cubicBezTo>
                    <a:pt x="91" y="42"/>
                    <a:pt x="91" y="42"/>
                    <a:pt x="91" y="42"/>
                  </a:cubicBezTo>
                  <a:cubicBezTo>
                    <a:pt x="90" y="42"/>
                    <a:pt x="90" y="42"/>
                    <a:pt x="90" y="42"/>
                  </a:cubicBezTo>
                  <a:cubicBezTo>
                    <a:pt x="90" y="42"/>
                    <a:pt x="90" y="42"/>
                    <a:pt x="90" y="42"/>
                  </a:cubicBezTo>
                  <a:cubicBezTo>
                    <a:pt x="78" y="33"/>
                    <a:pt x="78" y="33"/>
                    <a:pt x="78" y="33"/>
                  </a:cubicBezTo>
                  <a:cubicBezTo>
                    <a:pt x="57" y="43"/>
                    <a:pt x="57" y="43"/>
                    <a:pt x="57" y="43"/>
                  </a:cubicBezTo>
                  <a:cubicBezTo>
                    <a:pt x="38" y="68"/>
                    <a:pt x="38" y="68"/>
                    <a:pt x="38" y="68"/>
                  </a:cubicBezTo>
                  <a:cubicBezTo>
                    <a:pt x="21" y="114"/>
                    <a:pt x="21" y="114"/>
                    <a:pt x="21" y="114"/>
                  </a:cubicBezTo>
                  <a:cubicBezTo>
                    <a:pt x="26" y="163"/>
                    <a:pt x="26" y="163"/>
                    <a:pt x="26" y="163"/>
                  </a:cubicBezTo>
                  <a:cubicBezTo>
                    <a:pt x="33" y="192"/>
                    <a:pt x="33" y="192"/>
                    <a:pt x="33" y="192"/>
                  </a:cubicBezTo>
                  <a:cubicBezTo>
                    <a:pt x="34" y="195"/>
                    <a:pt x="34" y="196"/>
                    <a:pt x="33" y="197"/>
                  </a:cubicBezTo>
                  <a:cubicBezTo>
                    <a:pt x="30" y="198"/>
                    <a:pt x="30" y="198"/>
                    <a:pt x="30" y="198"/>
                  </a:cubicBezTo>
                  <a:cubicBezTo>
                    <a:pt x="25" y="201"/>
                    <a:pt x="23" y="209"/>
                    <a:pt x="24" y="219"/>
                  </a:cubicBezTo>
                  <a:cubicBezTo>
                    <a:pt x="34" y="262"/>
                    <a:pt x="34" y="262"/>
                    <a:pt x="34" y="262"/>
                  </a:cubicBezTo>
                  <a:cubicBezTo>
                    <a:pt x="31" y="265"/>
                    <a:pt x="31" y="265"/>
                    <a:pt x="31" y="265"/>
                  </a:cubicBezTo>
                  <a:cubicBezTo>
                    <a:pt x="12" y="275"/>
                    <a:pt x="3" y="284"/>
                    <a:pt x="2" y="288"/>
                  </a:cubicBezTo>
                  <a:cubicBezTo>
                    <a:pt x="0" y="303"/>
                    <a:pt x="0" y="303"/>
                    <a:pt x="0" y="303"/>
                  </a:cubicBezTo>
                  <a:cubicBezTo>
                    <a:pt x="18" y="295"/>
                    <a:pt x="18" y="295"/>
                    <a:pt x="18" y="295"/>
                  </a:cubicBezTo>
                  <a:cubicBezTo>
                    <a:pt x="19" y="294"/>
                    <a:pt x="19" y="294"/>
                    <a:pt x="19" y="294"/>
                  </a:cubicBezTo>
                  <a:cubicBezTo>
                    <a:pt x="20" y="294"/>
                    <a:pt x="20" y="294"/>
                    <a:pt x="20" y="294"/>
                  </a:cubicBezTo>
                  <a:cubicBezTo>
                    <a:pt x="32" y="294"/>
                    <a:pt x="40" y="298"/>
                    <a:pt x="41" y="309"/>
                  </a:cubicBezTo>
                  <a:cubicBezTo>
                    <a:pt x="44" y="332"/>
                    <a:pt x="44" y="332"/>
                    <a:pt x="44" y="332"/>
                  </a:cubicBezTo>
                  <a:cubicBezTo>
                    <a:pt x="43" y="335"/>
                    <a:pt x="43" y="335"/>
                    <a:pt x="43" y="335"/>
                  </a:cubicBezTo>
                  <a:cubicBezTo>
                    <a:pt x="41" y="337"/>
                    <a:pt x="41" y="337"/>
                    <a:pt x="41" y="337"/>
                  </a:cubicBezTo>
                  <a:cubicBezTo>
                    <a:pt x="38" y="341"/>
                    <a:pt x="35" y="344"/>
                    <a:pt x="35" y="348"/>
                  </a:cubicBezTo>
                  <a:cubicBezTo>
                    <a:pt x="32" y="372"/>
                    <a:pt x="32" y="372"/>
                    <a:pt x="32" y="372"/>
                  </a:cubicBezTo>
                  <a:cubicBezTo>
                    <a:pt x="33" y="381"/>
                    <a:pt x="37" y="387"/>
                    <a:pt x="41" y="390"/>
                  </a:cubicBezTo>
                  <a:cubicBezTo>
                    <a:pt x="63" y="417"/>
                    <a:pt x="63" y="417"/>
                    <a:pt x="63" y="417"/>
                  </a:cubicBezTo>
                  <a:cubicBezTo>
                    <a:pt x="83" y="401"/>
                    <a:pt x="83" y="401"/>
                    <a:pt x="83" y="401"/>
                  </a:cubicBezTo>
                  <a:cubicBezTo>
                    <a:pt x="99" y="399"/>
                    <a:pt x="99" y="399"/>
                    <a:pt x="99" y="399"/>
                  </a:cubicBezTo>
                  <a:cubicBezTo>
                    <a:pt x="100" y="399"/>
                    <a:pt x="100" y="399"/>
                    <a:pt x="100" y="399"/>
                  </a:cubicBezTo>
                  <a:cubicBezTo>
                    <a:pt x="101" y="401"/>
                    <a:pt x="101" y="401"/>
                    <a:pt x="101" y="401"/>
                  </a:cubicBezTo>
                  <a:cubicBezTo>
                    <a:pt x="111" y="404"/>
                    <a:pt x="111" y="404"/>
                    <a:pt x="111" y="404"/>
                  </a:cubicBezTo>
                  <a:cubicBezTo>
                    <a:pt x="115" y="404"/>
                    <a:pt x="118" y="403"/>
                    <a:pt x="121" y="400"/>
                  </a:cubicBezTo>
                  <a:cubicBezTo>
                    <a:pt x="130" y="386"/>
                    <a:pt x="130" y="386"/>
                    <a:pt x="130" y="386"/>
                  </a:cubicBezTo>
                  <a:cubicBezTo>
                    <a:pt x="128" y="378"/>
                    <a:pt x="128" y="378"/>
                    <a:pt x="128" y="378"/>
                  </a:cubicBezTo>
                  <a:cubicBezTo>
                    <a:pt x="130" y="374"/>
                    <a:pt x="134" y="372"/>
                    <a:pt x="138" y="370"/>
                  </a:cubicBezTo>
                  <a:cubicBezTo>
                    <a:pt x="163" y="370"/>
                    <a:pt x="163" y="370"/>
                    <a:pt x="163" y="370"/>
                  </a:cubicBezTo>
                  <a:cubicBezTo>
                    <a:pt x="167" y="372"/>
                    <a:pt x="171" y="371"/>
                    <a:pt x="171" y="369"/>
                  </a:cubicBezTo>
                  <a:cubicBezTo>
                    <a:pt x="174" y="362"/>
                    <a:pt x="177" y="359"/>
                    <a:pt x="180" y="356"/>
                  </a:cubicBezTo>
                  <a:cubicBezTo>
                    <a:pt x="183" y="356"/>
                    <a:pt x="188" y="357"/>
                    <a:pt x="192" y="361"/>
                  </a:cubicBezTo>
                  <a:cubicBezTo>
                    <a:pt x="199" y="367"/>
                    <a:pt x="204" y="372"/>
                    <a:pt x="204" y="380"/>
                  </a:cubicBezTo>
                  <a:cubicBezTo>
                    <a:pt x="202" y="399"/>
                    <a:pt x="202" y="399"/>
                    <a:pt x="202" y="399"/>
                  </a:cubicBezTo>
                  <a:cubicBezTo>
                    <a:pt x="206" y="402"/>
                    <a:pt x="206" y="402"/>
                    <a:pt x="206" y="402"/>
                  </a:cubicBezTo>
                  <a:cubicBezTo>
                    <a:pt x="213" y="407"/>
                    <a:pt x="217" y="412"/>
                    <a:pt x="217" y="417"/>
                  </a:cubicBezTo>
                  <a:cubicBezTo>
                    <a:pt x="213" y="436"/>
                    <a:pt x="213" y="436"/>
                    <a:pt x="213" y="436"/>
                  </a:cubicBezTo>
                  <a:cubicBezTo>
                    <a:pt x="210" y="446"/>
                    <a:pt x="206" y="453"/>
                    <a:pt x="202" y="456"/>
                  </a:cubicBezTo>
                  <a:cubicBezTo>
                    <a:pt x="202" y="455"/>
                    <a:pt x="202" y="455"/>
                    <a:pt x="202" y="455"/>
                  </a:cubicBezTo>
                  <a:cubicBezTo>
                    <a:pt x="186" y="488"/>
                    <a:pt x="186" y="488"/>
                    <a:pt x="186" y="488"/>
                  </a:cubicBezTo>
                  <a:cubicBezTo>
                    <a:pt x="192" y="490"/>
                    <a:pt x="192" y="490"/>
                    <a:pt x="192" y="490"/>
                  </a:cubicBezTo>
                  <a:cubicBezTo>
                    <a:pt x="217" y="491"/>
                    <a:pt x="217" y="491"/>
                    <a:pt x="217" y="491"/>
                  </a:cubicBezTo>
                  <a:cubicBezTo>
                    <a:pt x="222" y="494"/>
                    <a:pt x="222" y="494"/>
                    <a:pt x="222" y="494"/>
                  </a:cubicBezTo>
                  <a:cubicBezTo>
                    <a:pt x="220" y="498"/>
                    <a:pt x="220" y="498"/>
                    <a:pt x="220" y="498"/>
                  </a:cubicBezTo>
                  <a:cubicBezTo>
                    <a:pt x="217" y="508"/>
                    <a:pt x="216" y="516"/>
                    <a:pt x="217" y="521"/>
                  </a:cubicBezTo>
                  <a:cubicBezTo>
                    <a:pt x="225" y="526"/>
                    <a:pt x="231" y="529"/>
                    <a:pt x="234" y="526"/>
                  </a:cubicBezTo>
                  <a:cubicBezTo>
                    <a:pt x="249" y="520"/>
                    <a:pt x="249" y="520"/>
                    <a:pt x="249" y="520"/>
                  </a:cubicBezTo>
                  <a:cubicBezTo>
                    <a:pt x="256" y="517"/>
                    <a:pt x="256" y="517"/>
                    <a:pt x="256" y="517"/>
                  </a:cubicBezTo>
                  <a:cubicBezTo>
                    <a:pt x="270" y="517"/>
                    <a:pt x="270" y="517"/>
                    <a:pt x="270" y="517"/>
                  </a:cubicBezTo>
                  <a:cubicBezTo>
                    <a:pt x="283" y="502"/>
                    <a:pt x="283" y="502"/>
                    <a:pt x="283" y="502"/>
                  </a:cubicBezTo>
                  <a:cubicBezTo>
                    <a:pt x="283" y="484"/>
                    <a:pt x="283" y="484"/>
                    <a:pt x="283" y="484"/>
                  </a:cubicBezTo>
                  <a:cubicBezTo>
                    <a:pt x="282" y="478"/>
                    <a:pt x="283" y="474"/>
                    <a:pt x="286" y="470"/>
                  </a:cubicBezTo>
                  <a:cubicBezTo>
                    <a:pt x="290" y="467"/>
                    <a:pt x="298" y="467"/>
                    <a:pt x="311" y="475"/>
                  </a:cubicBezTo>
                  <a:cubicBezTo>
                    <a:pt x="336" y="490"/>
                    <a:pt x="336" y="490"/>
                    <a:pt x="336" y="490"/>
                  </a:cubicBezTo>
                  <a:cubicBezTo>
                    <a:pt x="345" y="497"/>
                    <a:pt x="351" y="499"/>
                    <a:pt x="355" y="499"/>
                  </a:cubicBezTo>
                  <a:cubicBezTo>
                    <a:pt x="355" y="498"/>
                    <a:pt x="355" y="498"/>
                    <a:pt x="355" y="498"/>
                  </a:cubicBezTo>
                  <a:cubicBezTo>
                    <a:pt x="357" y="494"/>
                    <a:pt x="355" y="485"/>
                    <a:pt x="350" y="475"/>
                  </a:cubicBezTo>
                  <a:cubicBezTo>
                    <a:pt x="336" y="453"/>
                    <a:pt x="336" y="453"/>
                    <a:pt x="336" y="453"/>
                  </a:cubicBezTo>
                  <a:cubicBezTo>
                    <a:pt x="336" y="451"/>
                    <a:pt x="336" y="451"/>
                    <a:pt x="336" y="451"/>
                  </a:cubicBezTo>
                  <a:cubicBezTo>
                    <a:pt x="337" y="451"/>
                    <a:pt x="337" y="451"/>
                    <a:pt x="337" y="451"/>
                  </a:cubicBezTo>
                  <a:cubicBezTo>
                    <a:pt x="338" y="449"/>
                    <a:pt x="338" y="449"/>
                    <a:pt x="338" y="449"/>
                  </a:cubicBezTo>
                  <a:cubicBezTo>
                    <a:pt x="352" y="430"/>
                    <a:pt x="367" y="424"/>
                    <a:pt x="384" y="430"/>
                  </a:cubicBezTo>
                  <a:cubicBezTo>
                    <a:pt x="423" y="448"/>
                    <a:pt x="423" y="448"/>
                    <a:pt x="423" y="448"/>
                  </a:cubicBezTo>
                  <a:cubicBezTo>
                    <a:pt x="439" y="438"/>
                    <a:pt x="439" y="438"/>
                    <a:pt x="439" y="438"/>
                  </a:cubicBezTo>
                  <a:cubicBezTo>
                    <a:pt x="440" y="438"/>
                    <a:pt x="440" y="438"/>
                    <a:pt x="440" y="438"/>
                  </a:cubicBezTo>
                  <a:cubicBezTo>
                    <a:pt x="440" y="437"/>
                    <a:pt x="440" y="437"/>
                    <a:pt x="440" y="437"/>
                  </a:cubicBezTo>
                  <a:cubicBezTo>
                    <a:pt x="440" y="436"/>
                    <a:pt x="440" y="436"/>
                    <a:pt x="440" y="436"/>
                  </a:cubicBezTo>
                  <a:cubicBezTo>
                    <a:pt x="438" y="433"/>
                    <a:pt x="438" y="433"/>
                    <a:pt x="438" y="433"/>
                  </a:cubicBezTo>
                  <a:cubicBezTo>
                    <a:pt x="439" y="432"/>
                    <a:pt x="439" y="432"/>
                    <a:pt x="439" y="432"/>
                  </a:cubicBezTo>
                  <a:cubicBezTo>
                    <a:pt x="440" y="430"/>
                    <a:pt x="440" y="430"/>
                    <a:pt x="440" y="430"/>
                  </a:cubicBezTo>
                  <a:cubicBezTo>
                    <a:pt x="452" y="409"/>
                    <a:pt x="457" y="393"/>
                    <a:pt x="452" y="385"/>
                  </a:cubicBezTo>
                  <a:cubicBezTo>
                    <a:pt x="449" y="378"/>
                    <a:pt x="444" y="374"/>
                    <a:pt x="440" y="374"/>
                  </a:cubicBezTo>
                  <a:cubicBezTo>
                    <a:pt x="437" y="374"/>
                    <a:pt x="437" y="374"/>
                    <a:pt x="437" y="374"/>
                  </a:cubicBezTo>
                  <a:cubicBezTo>
                    <a:pt x="434" y="364"/>
                    <a:pt x="434" y="364"/>
                    <a:pt x="434" y="364"/>
                  </a:cubicBezTo>
                  <a:cubicBezTo>
                    <a:pt x="437" y="364"/>
                    <a:pt x="437" y="364"/>
                    <a:pt x="437" y="364"/>
                  </a:cubicBezTo>
                  <a:cubicBezTo>
                    <a:pt x="444" y="361"/>
                    <a:pt x="448" y="357"/>
                    <a:pt x="449" y="353"/>
                  </a:cubicBezTo>
                  <a:cubicBezTo>
                    <a:pt x="446" y="348"/>
                    <a:pt x="446" y="348"/>
                    <a:pt x="446" y="348"/>
                  </a:cubicBezTo>
                  <a:cubicBezTo>
                    <a:pt x="429" y="332"/>
                    <a:pt x="429" y="332"/>
                    <a:pt x="429" y="332"/>
                  </a:cubicBezTo>
                  <a:cubicBezTo>
                    <a:pt x="429" y="332"/>
                    <a:pt x="429" y="332"/>
                    <a:pt x="429" y="332"/>
                  </a:cubicBezTo>
                  <a:cubicBezTo>
                    <a:pt x="429" y="331"/>
                    <a:pt x="429" y="331"/>
                    <a:pt x="429" y="331"/>
                  </a:cubicBezTo>
                  <a:cubicBezTo>
                    <a:pt x="421" y="308"/>
                    <a:pt x="421" y="308"/>
                    <a:pt x="421" y="308"/>
                  </a:cubicBezTo>
                  <a:cubicBezTo>
                    <a:pt x="418" y="290"/>
                    <a:pt x="415" y="274"/>
                    <a:pt x="418" y="259"/>
                  </a:cubicBezTo>
                  <a:cubicBezTo>
                    <a:pt x="418" y="249"/>
                    <a:pt x="418" y="249"/>
                    <a:pt x="418" y="249"/>
                  </a:cubicBezTo>
                  <a:cubicBezTo>
                    <a:pt x="407" y="258"/>
                    <a:pt x="407" y="258"/>
                    <a:pt x="407" y="258"/>
                  </a:cubicBezTo>
                  <a:cubicBezTo>
                    <a:pt x="397" y="269"/>
                    <a:pt x="397" y="269"/>
                    <a:pt x="397" y="269"/>
                  </a:cubicBezTo>
                  <a:cubicBezTo>
                    <a:pt x="394" y="224"/>
                    <a:pt x="394" y="224"/>
                    <a:pt x="394" y="224"/>
                  </a:cubicBezTo>
                  <a:cubicBezTo>
                    <a:pt x="394" y="224"/>
                    <a:pt x="394" y="224"/>
                    <a:pt x="394" y="224"/>
                  </a:cubicBezTo>
                  <a:cubicBezTo>
                    <a:pt x="394" y="222"/>
                    <a:pt x="394" y="222"/>
                    <a:pt x="394" y="222"/>
                  </a:cubicBezTo>
                  <a:cubicBezTo>
                    <a:pt x="395" y="222"/>
                    <a:pt x="395" y="222"/>
                    <a:pt x="395" y="222"/>
                  </a:cubicBezTo>
                  <a:cubicBezTo>
                    <a:pt x="419" y="189"/>
                    <a:pt x="434" y="169"/>
                    <a:pt x="440" y="163"/>
                  </a:cubicBezTo>
                  <a:cubicBezTo>
                    <a:pt x="429" y="132"/>
                    <a:pt x="429" y="132"/>
                    <a:pt x="429" y="132"/>
                  </a:cubicBezTo>
                  <a:cubicBezTo>
                    <a:pt x="426" y="116"/>
                    <a:pt x="424" y="106"/>
                    <a:pt x="424" y="102"/>
                  </a:cubicBezTo>
                  <a:cubicBezTo>
                    <a:pt x="405" y="94"/>
                    <a:pt x="405" y="94"/>
                    <a:pt x="405" y="94"/>
                  </a:cubicBezTo>
                  <a:lnTo>
                    <a:pt x="395" y="90"/>
                  </a:lnTo>
                  <a:close/>
                </a:path>
              </a:pathLst>
            </a:custGeom>
            <a:solidFill>
              <a:srgbClr val="404040">
                <a:alpha val="100000"/>
              </a:srgbClr>
            </a:solidFill>
            <a:ln w="9525">
              <a:noFill/>
            </a:ln>
          </p:spPr>
          <p:txBody>
            <a:bodyPr/>
            <a:lstStyle/>
            <a:p>
              <a:endParaRPr lang="zh-CN" altLang="en-US" sz="2400"/>
            </a:p>
          </p:txBody>
        </p:sp>
        <p:sp>
          <p:nvSpPr>
            <p:cNvPr id="18471" name="Freeform 19"/>
            <p:cNvSpPr/>
            <p:nvPr/>
          </p:nvSpPr>
          <p:spPr>
            <a:xfrm>
              <a:off x="2513284" y="1926979"/>
              <a:ext cx="609931" cy="371089"/>
            </a:xfrm>
            <a:custGeom>
              <a:avLst/>
              <a:gdLst>
                <a:gd name="txL" fmla="*/ 0 w 645"/>
                <a:gd name="txT" fmla="*/ 0 h 402"/>
                <a:gd name="txR" fmla="*/ 645 w 645"/>
                <a:gd name="txB" fmla="*/ 402 h 402"/>
              </a:gdLst>
              <a:ahLst/>
              <a:cxnLst>
                <a:cxn ang="0">
                  <a:pos x="80379" y="10154"/>
                </a:cxn>
                <a:cxn ang="0">
                  <a:pos x="106856" y="28616"/>
                </a:cxn>
                <a:cxn ang="0">
                  <a:pos x="121986" y="48925"/>
                </a:cxn>
                <a:cxn ang="0">
                  <a:pos x="109693" y="62771"/>
                </a:cxn>
                <a:cxn ang="0">
                  <a:pos x="75650" y="71079"/>
                </a:cxn>
                <a:cxn ang="0">
                  <a:pos x="79433" y="90464"/>
                </a:cxn>
                <a:cxn ang="0">
                  <a:pos x="88889" y="131081"/>
                </a:cxn>
                <a:cxn ang="0">
                  <a:pos x="111584" y="138466"/>
                </a:cxn>
                <a:cxn ang="0">
                  <a:pos x="113476" y="140312"/>
                </a:cxn>
                <a:cxn ang="0">
                  <a:pos x="126714" y="158774"/>
                </a:cxn>
                <a:cxn ang="0">
                  <a:pos x="133334" y="177237"/>
                </a:cxn>
                <a:cxn ang="0">
                  <a:pos x="100237" y="224315"/>
                </a:cxn>
                <a:cxn ang="0">
                  <a:pos x="3783" y="247393"/>
                </a:cxn>
                <a:cxn ang="0">
                  <a:pos x="10402" y="282471"/>
                </a:cxn>
                <a:cxn ang="0">
                  <a:pos x="47281" y="348011"/>
                </a:cxn>
                <a:cxn ang="0">
                  <a:pos x="49173" y="348934"/>
                </a:cxn>
                <a:cxn ang="0">
                  <a:pos x="63357" y="367397"/>
                </a:cxn>
                <a:cxn ang="0">
                  <a:pos x="75650" y="336011"/>
                </a:cxn>
                <a:cxn ang="0">
                  <a:pos x="96454" y="309241"/>
                </a:cxn>
                <a:cxn ang="0">
                  <a:pos x="139953" y="307395"/>
                </a:cxn>
                <a:cxn ang="0">
                  <a:pos x="157920" y="270470"/>
                </a:cxn>
                <a:cxn ang="0">
                  <a:pos x="198582" y="269547"/>
                </a:cxn>
                <a:cxn ang="0">
                  <a:pos x="272341" y="295394"/>
                </a:cxn>
                <a:cxn ang="0">
                  <a:pos x="274233" y="295394"/>
                </a:cxn>
                <a:cxn ang="0">
                  <a:pos x="301656" y="309241"/>
                </a:cxn>
                <a:cxn ang="0">
                  <a:pos x="301656" y="309241"/>
                </a:cxn>
                <a:cxn ang="0">
                  <a:pos x="328133" y="310164"/>
                </a:cxn>
                <a:cxn ang="0">
                  <a:pos x="353665" y="280625"/>
                </a:cxn>
                <a:cxn ang="0">
                  <a:pos x="369741" y="290779"/>
                </a:cxn>
                <a:cxn ang="0">
                  <a:pos x="371632" y="314779"/>
                </a:cxn>
                <a:cxn ang="0">
                  <a:pos x="397164" y="298164"/>
                </a:cxn>
                <a:cxn ang="0">
                  <a:pos x="411349" y="299087"/>
                </a:cxn>
                <a:cxn ang="0">
                  <a:pos x="424588" y="341550"/>
                </a:cxn>
                <a:cxn ang="0">
                  <a:pos x="483217" y="315703"/>
                </a:cxn>
                <a:cxn ang="0">
                  <a:pos x="537118" y="293548"/>
                </a:cxn>
                <a:cxn ang="0">
                  <a:pos x="591018" y="277855"/>
                </a:cxn>
                <a:cxn ang="0">
                  <a:pos x="604257" y="268624"/>
                </a:cxn>
                <a:cxn ang="0">
                  <a:pos x="573051" y="185545"/>
                </a:cxn>
                <a:cxn ang="0">
                  <a:pos x="587236" y="161544"/>
                </a:cxn>
                <a:cxn ang="0">
                  <a:pos x="553193" y="151390"/>
                </a:cxn>
                <a:cxn ang="0">
                  <a:pos x="536172" y="132004"/>
                </a:cxn>
                <a:cxn ang="0">
                  <a:pos x="535226" y="130158"/>
                </a:cxn>
                <a:cxn ang="0">
                  <a:pos x="465250" y="114465"/>
                </a:cxn>
                <a:cxn ang="0">
                  <a:pos x="404729" y="112619"/>
                </a:cxn>
                <a:cxn ang="0">
                  <a:pos x="268559" y="59079"/>
                </a:cxn>
                <a:cxn ang="0">
                  <a:pos x="178724" y="0"/>
                </a:cxn>
                <a:cxn ang="0">
                  <a:pos x="91726" y="5539"/>
                </a:cxn>
                <a:cxn ang="0">
                  <a:pos x="76596" y="923"/>
                </a:cxn>
              </a:cxnLst>
              <a:rect l="txL" t="txT" r="txR" b="txB"/>
              <a:pathLst>
                <a:path w="645" h="402">
                  <a:moveTo>
                    <a:pt x="81" y="1"/>
                  </a:moveTo>
                  <a:cubicBezTo>
                    <a:pt x="80" y="5"/>
                    <a:pt x="80" y="5"/>
                    <a:pt x="80" y="5"/>
                  </a:cubicBezTo>
                  <a:cubicBezTo>
                    <a:pt x="85" y="11"/>
                    <a:pt x="85" y="11"/>
                    <a:pt x="85" y="11"/>
                  </a:cubicBezTo>
                  <a:cubicBezTo>
                    <a:pt x="113" y="30"/>
                    <a:pt x="113" y="30"/>
                    <a:pt x="113" y="30"/>
                  </a:cubicBezTo>
                  <a:cubicBezTo>
                    <a:pt x="113" y="30"/>
                    <a:pt x="113" y="30"/>
                    <a:pt x="113" y="30"/>
                  </a:cubicBezTo>
                  <a:cubicBezTo>
                    <a:pt x="113" y="31"/>
                    <a:pt x="113" y="31"/>
                    <a:pt x="113" y="31"/>
                  </a:cubicBezTo>
                  <a:cubicBezTo>
                    <a:pt x="114" y="31"/>
                    <a:pt x="114" y="31"/>
                    <a:pt x="114" y="31"/>
                  </a:cubicBezTo>
                  <a:cubicBezTo>
                    <a:pt x="131" y="50"/>
                    <a:pt x="131" y="50"/>
                    <a:pt x="131" y="50"/>
                  </a:cubicBezTo>
                  <a:cubicBezTo>
                    <a:pt x="129" y="53"/>
                    <a:pt x="129" y="53"/>
                    <a:pt x="129" y="53"/>
                  </a:cubicBezTo>
                  <a:cubicBezTo>
                    <a:pt x="118" y="65"/>
                    <a:pt x="118" y="65"/>
                    <a:pt x="118" y="65"/>
                  </a:cubicBezTo>
                  <a:cubicBezTo>
                    <a:pt x="117" y="66"/>
                    <a:pt x="117" y="66"/>
                    <a:pt x="117" y="66"/>
                  </a:cubicBezTo>
                  <a:cubicBezTo>
                    <a:pt x="116" y="68"/>
                    <a:pt x="116" y="68"/>
                    <a:pt x="116" y="68"/>
                  </a:cubicBezTo>
                  <a:cubicBezTo>
                    <a:pt x="98" y="68"/>
                    <a:pt x="98" y="68"/>
                    <a:pt x="98" y="68"/>
                  </a:cubicBezTo>
                  <a:cubicBezTo>
                    <a:pt x="87" y="69"/>
                    <a:pt x="87" y="69"/>
                    <a:pt x="87" y="69"/>
                  </a:cubicBezTo>
                  <a:cubicBezTo>
                    <a:pt x="80" y="77"/>
                    <a:pt x="80" y="77"/>
                    <a:pt x="80" y="77"/>
                  </a:cubicBezTo>
                  <a:cubicBezTo>
                    <a:pt x="83" y="86"/>
                    <a:pt x="83" y="86"/>
                    <a:pt x="83" y="86"/>
                  </a:cubicBezTo>
                  <a:cubicBezTo>
                    <a:pt x="83" y="87"/>
                    <a:pt x="83" y="87"/>
                    <a:pt x="83" y="87"/>
                  </a:cubicBezTo>
                  <a:cubicBezTo>
                    <a:pt x="84" y="98"/>
                    <a:pt x="84" y="98"/>
                    <a:pt x="84" y="98"/>
                  </a:cubicBezTo>
                  <a:cubicBezTo>
                    <a:pt x="94" y="112"/>
                    <a:pt x="94" y="112"/>
                    <a:pt x="94" y="112"/>
                  </a:cubicBezTo>
                  <a:cubicBezTo>
                    <a:pt x="94" y="113"/>
                    <a:pt x="94" y="113"/>
                    <a:pt x="94" y="113"/>
                  </a:cubicBezTo>
                  <a:cubicBezTo>
                    <a:pt x="94" y="142"/>
                    <a:pt x="94" y="142"/>
                    <a:pt x="94" y="142"/>
                  </a:cubicBezTo>
                  <a:cubicBezTo>
                    <a:pt x="102" y="145"/>
                    <a:pt x="102" y="145"/>
                    <a:pt x="102" y="145"/>
                  </a:cubicBezTo>
                  <a:cubicBezTo>
                    <a:pt x="117" y="150"/>
                    <a:pt x="117" y="150"/>
                    <a:pt x="117" y="150"/>
                  </a:cubicBezTo>
                  <a:cubicBezTo>
                    <a:pt x="118" y="150"/>
                    <a:pt x="118" y="150"/>
                    <a:pt x="118" y="150"/>
                  </a:cubicBezTo>
                  <a:cubicBezTo>
                    <a:pt x="118" y="150"/>
                    <a:pt x="118" y="150"/>
                    <a:pt x="118" y="150"/>
                  </a:cubicBezTo>
                  <a:cubicBezTo>
                    <a:pt x="119" y="151"/>
                    <a:pt x="119" y="151"/>
                    <a:pt x="119" y="151"/>
                  </a:cubicBezTo>
                  <a:cubicBezTo>
                    <a:pt x="120" y="152"/>
                    <a:pt x="120" y="152"/>
                    <a:pt x="120" y="152"/>
                  </a:cubicBezTo>
                  <a:cubicBezTo>
                    <a:pt x="134" y="171"/>
                    <a:pt x="134" y="171"/>
                    <a:pt x="134" y="171"/>
                  </a:cubicBezTo>
                  <a:cubicBezTo>
                    <a:pt x="134" y="172"/>
                    <a:pt x="134" y="172"/>
                    <a:pt x="134" y="172"/>
                  </a:cubicBezTo>
                  <a:cubicBezTo>
                    <a:pt x="134" y="172"/>
                    <a:pt x="134" y="172"/>
                    <a:pt x="134" y="172"/>
                  </a:cubicBezTo>
                  <a:cubicBezTo>
                    <a:pt x="141" y="191"/>
                    <a:pt x="141" y="191"/>
                    <a:pt x="141" y="191"/>
                  </a:cubicBezTo>
                  <a:cubicBezTo>
                    <a:pt x="141" y="192"/>
                    <a:pt x="141" y="192"/>
                    <a:pt x="141" y="192"/>
                  </a:cubicBezTo>
                  <a:cubicBezTo>
                    <a:pt x="141" y="192"/>
                    <a:pt x="141" y="192"/>
                    <a:pt x="141" y="192"/>
                  </a:cubicBezTo>
                  <a:cubicBezTo>
                    <a:pt x="141" y="205"/>
                    <a:pt x="141" y="205"/>
                    <a:pt x="141" y="205"/>
                  </a:cubicBezTo>
                  <a:cubicBezTo>
                    <a:pt x="140" y="212"/>
                    <a:pt x="138" y="218"/>
                    <a:pt x="136" y="223"/>
                  </a:cubicBezTo>
                  <a:cubicBezTo>
                    <a:pt x="131" y="230"/>
                    <a:pt x="121" y="236"/>
                    <a:pt x="106" y="243"/>
                  </a:cubicBezTo>
                  <a:cubicBezTo>
                    <a:pt x="71" y="264"/>
                    <a:pt x="71" y="264"/>
                    <a:pt x="71" y="264"/>
                  </a:cubicBezTo>
                  <a:cubicBezTo>
                    <a:pt x="69" y="264"/>
                    <a:pt x="69" y="264"/>
                    <a:pt x="69" y="264"/>
                  </a:cubicBezTo>
                  <a:cubicBezTo>
                    <a:pt x="4" y="268"/>
                    <a:pt x="4" y="268"/>
                    <a:pt x="4" y="268"/>
                  </a:cubicBezTo>
                  <a:cubicBezTo>
                    <a:pt x="0" y="284"/>
                    <a:pt x="0" y="284"/>
                    <a:pt x="0" y="284"/>
                  </a:cubicBezTo>
                  <a:cubicBezTo>
                    <a:pt x="11" y="305"/>
                    <a:pt x="11" y="305"/>
                    <a:pt x="11" y="305"/>
                  </a:cubicBezTo>
                  <a:cubicBezTo>
                    <a:pt x="11" y="306"/>
                    <a:pt x="11" y="306"/>
                    <a:pt x="11" y="306"/>
                  </a:cubicBezTo>
                  <a:cubicBezTo>
                    <a:pt x="11" y="307"/>
                    <a:pt x="11" y="307"/>
                    <a:pt x="11" y="307"/>
                  </a:cubicBezTo>
                  <a:cubicBezTo>
                    <a:pt x="15" y="334"/>
                    <a:pt x="15" y="334"/>
                    <a:pt x="15" y="334"/>
                  </a:cubicBezTo>
                  <a:cubicBezTo>
                    <a:pt x="50" y="377"/>
                    <a:pt x="50" y="377"/>
                    <a:pt x="50" y="377"/>
                  </a:cubicBezTo>
                  <a:cubicBezTo>
                    <a:pt x="52" y="377"/>
                    <a:pt x="52" y="377"/>
                    <a:pt x="52" y="377"/>
                  </a:cubicBezTo>
                  <a:cubicBezTo>
                    <a:pt x="52" y="377"/>
                    <a:pt x="52" y="377"/>
                    <a:pt x="52" y="377"/>
                  </a:cubicBezTo>
                  <a:cubicBezTo>
                    <a:pt x="52" y="378"/>
                    <a:pt x="52" y="378"/>
                    <a:pt x="52" y="378"/>
                  </a:cubicBezTo>
                  <a:cubicBezTo>
                    <a:pt x="66" y="402"/>
                    <a:pt x="66" y="402"/>
                    <a:pt x="66" y="402"/>
                  </a:cubicBezTo>
                  <a:cubicBezTo>
                    <a:pt x="67" y="399"/>
                    <a:pt x="67" y="399"/>
                    <a:pt x="67" y="399"/>
                  </a:cubicBezTo>
                  <a:cubicBezTo>
                    <a:pt x="67" y="398"/>
                    <a:pt x="67" y="398"/>
                    <a:pt x="67" y="398"/>
                  </a:cubicBezTo>
                  <a:cubicBezTo>
                    <a:pt x="79" y="365"/>
                    <a:pt x="79" y="365"/>
                    <a:pt x="79" y="365"/>
                  </a:cubicBezTo>
                  <a:cubicBezTo>
                    <a:pt x="79" y="365"/>
                    <a:pt x="79" y="365"/>
                    <a:pt x="79" y="365"/>
                  </a:cubicBezTo>
                  <a:cubicBezTo>
                    <a:pt x="80" y="364"/>
                    <a:pt x="80" y="364"/>
                    <a:pt x="80" y="364"/>
                  </a:cubicBezTo>
                  <a:cubicBezTo>
                    <a:pt x="80" y="364"/>
                    <a:pt x="80" y="364"/>
                    <a:pt x="80" y="364"/>
                  </a:cubicBezTo>
                  <a:cubicBezTo>
                    <a:pt x="101" y="336"/>
                    <a:pt x="101" y="336"/>
                    <a:pt x="101" y="336"/>
                  </a:cubicBezTo>
                  <a:cubicBezTo>
                    <a:pt x="102" y="335"/>
                    <a:pt x="102" y="335"/>
                    <a:pt x="102" y="335"/>
                  </a:cubicBezTo>
                  <a:cubicBezTo>
                    <a:pt x="129" y="323"/>
                    <a:pt x="129" y="323"/>
                    <a:pt x="129" y="323"/>
                  </a:cubicBezTo>
                  <a:cubicBezTo>
                    <a:pt x="131" y="323"/>
                    <a:pt x="131" y="323"/>
                    <a:pt x="131" y="323"/>
                  </a:cubicBezTo>
                  <a:cubicBezTo>
                    <a:pt x="148" y="333"/>
                    <a:pt x="148" y="333"/>
                    <a:pt x="148" y="333"/>
                  </a:cubicBezTo>
                  <a:cubicBezTo>
                    <a:pt x="170" y="331"/>
                    <a:pt x="170" y="331"/>
                    <a:pt x="170" y="331"/>
                  </a:cubicBezTo>
                  <a:cubicBezTo>
                    <a:pt x="162" y="294"/>
                    <a:pt x="162" y="294"/>
                    <a:pt x="162" y="294"/>
                  </a:cubicBezTo>
                  <a:cubicBezTo>
                    <a:pt x="167" y="293"/>
                    <a:pt x="167" y="293"/>
                    <a:pt x="167" y="293"/>
                  </a:cubicBezTo>
                  <a:cubicBezTo>
                    <a:pt x="187" y="291"/>
                    <a:pt x="187" y="291"/>
                    <a:pt x="187" y="291"/>
                  </a:cubicBezTo>
                  <a:cubicBezTo>
                    <a:pt x="208" y="292"/>
                    <a:pt x="208" y="292"/>
                    <a:pt x="208" y="292"/>
                  </a:cubicBezTo>
                  <a:cubicBezTo>
                    <a:pt x="210" y="292"/>
                    <a:pt x="210" y="292"/>
                    <a:pt x="210" y="292"/>
                  </a:cubicBezTo>
                  <a:cubicBezTo>
                    <a:pt x="210" y="293"/>
                    <a:pt x="210" y="293"/>
                    <a:pt x="210" y="293"/>
                  </a:cubicBezTo>
                  <a:cubicBezTo>
                    <a:pt x="252" y="312"/>
                    <a:pt x="252" y="312"/>
                    <a:pt x="252" y="312"/>
                  </a:cubicBezTo>
                  <a:cubicBezTo>
                    <a:pt x="288" y="320"/>
                    <a:pt x="288" y="320"/>
                    <a:pt x="288" y="320"/>
                  </a:cubicBezTo>
                  <a:cubicBezTo>
                    <a:pt x="289" y="320"/>
                    <a:pt x="289" y="320"/>
                    <a:pt x="289" y="320"/>
                  </a:cubicBezTo>
                  <a:cubicBezTo>
                    <a:pt x="289" y="320"/>
                    <a:pt x="289" y="320"/>
                    <a:pt x="289" y="320"/>
                  </a:cubicBezTo>
                  <a:cubicBezTo>
                    <a:pt x="290" y="320"/>
                    <a:pt x="290" y="320"/>
                    <a:pt x="290" y="320"/>
                  </a:cubicBezTo>
                  <a:cubicBezTo>
                    <a:pt x="302" y="328"/>
                    <a:pt x="302" y="328"/>
                    <a:pt x="302" y="328"/>
                  </a:cubicBezTo>
                  <a:cubicBezTo>
                    <a:pt x="319" y="334"/>
                    <a:pt x="319" y="334"/>
                    <a:pt x="319" y="334"/>
                  </a:cubicBezTo>
                  <a:cubicBezTo>
                    <a:pt x="319" y="335"/>
                    <a:pt x="319" y="335"/>
                    <a:pt x="319" y="335"/>
                  </a:cubicBezTo>
                  <a:cubicBezTo>
                    <a:pt x="319" y="335"/>
                    <a:pt x="319" y="335"/>
                    <a:pt x="319" y="335"/>
                  </a:cubicBezTo>
                  <a:cubicBezTo>
                    <a:pt x="319" y="335"/>
                    <a:pt x="319" y="335"/>
                    <a:pt x="319" y="335"/>
                  </a:cubicBezTo>
                  <a:cubicBezTo>
                    <a:pt x="319" y="335"/>
                    <a:pt x="319" y="335"/>
                    <a:pt x="319" y="335"/>
                  </a:cubicBezTo>
                  <a:cubicBezTo>
                    <a:pt x="329" y="345"/>
                    <a:pt x="329" y="345"/>
                    <a:pt x="329" y="345"/>
                  </a:cubicBezTo>
                  <a:cubicBezTo>
                    <a:pt x="335" y="347"/>
                    <a:pt x="335" y="347"/>
                    <a:pt x="335" y="347"/>
                  </a:cubicBezTo>
                  <a:cubicBezTo>
                    <a:pt x="347" y="336"/>
                    <a:pt x="347" y="336"/>
                    <a:pt x="347" y="336"/>
                  </a:cubicBezTo>
                  <a:cubicBezTo>
                    <a:pt x="347" y="335"/>
                    <a:pt x="347" y="335"/>
                    <a:pt x="347" y="335"/>
                  </a:cubicBezTo>
                  <a:cubicBezTo>
                    <a:pt x="365" y="322"/>
                    <a:pt x="365" y="322"/>
                    <a:pt x="365" y="322"/>
                  </a:cubicBezTo>
                  <a:cubicBezTo>
                    <a:pt x="374" y="304"/>
                    <a:pt x="374" y="304"/>
                    <a:pt x="374" y="304"/>
                  </a:cubicBezTo>
                  <a:cubicBezTo>
                    <a:pt x="391" y="313"/>
                    <a:pt x="391" y="313"/>
                    <a:pt x="391" y="313"/>
                  </a:cubicBezTo>
                  <a:cubicBezTo>
                    <a:pt x="391" y="314"/>
                    <a:pt x="391" y="314"/>
                    <a:pt x="391" y="314"/>
                  </a:cubicBezTo>
                  <a:cubicBezTo>
                    <a:pt x="391" y="315"/>
                    <a:pt x="391" y="315"/>
                    <a:pt x="391" y="315"/>
                  </a:cubicBezTo>
                  <a:cubicBezTo>
                    <a:pt x="396" y="329"/>
                    <a:pt x="396" y="329"/>
                    <a:pt x="396" y="329"/>
                  </a:cubicBezTo>
                  <a:cubicBezTo>
                    <a:pt x="396" y="332"/>
                    <a:pt x="396" y="332"/>
                    <a:pt x="396" y="332"/>
                  </a:cubicBezTo>
                  <a:cubicBezTo>
                    <a:pt x="393" y="341"/>
                    <a:pt x="393" y="341"/>
                    <a:pt x="393" y="341"/>
                  </a:cubicBezTo>
                  <a:cubicBezTo>
                    <a:pt x="395" y="343"/>
                    <a:pt x="395" y="343"/>
                    <a:pt x="395" y="343"/>
                  </a:cubicBezTo>
                  <a:cubicBezTo>
                    <a:pt x="405" y="338"/>
                    <a:pt x="405" y="338"/>
                    <a:pt x="405" y="338"/>
                  </a:cubicBezTo>
                  <a:cubicBezTo>
                    <a:pt x="420" y="323"/>
                    <a:pt x="420" y="323"/>
                    <a:pt x="420" y="323"/>
                  </a:cubicBezTo>
                  <a:cubicBezTo>
                    <a:pt x="434" y="323"/>
                    <a:pt x="434" y="323"/>
                    <a:pt x="434" y="323"/>
                  </a:cubicBezTo>
                  <a:cubicBezTo>
                    <a:pt x="434" y="324"/>
                    <a:pt x="434" y="324"/>
                    <a:pt x="434" y="324"/>
                  </a:cubicBezTo>
                  <a:cubicBezTo>
                    <a:pt x="435" y="324"/>
                    <a:pt x="435" y="324"/>
                    <a:pt x="435" y="324"/>
                  </a:cubicBezTo>
                  <a:cubicBezTo>
                    <a:pt x="444" y="330"/>
                    <a:pt x="444" y="330"/>
                    <a:pt x="444" y="330"/>
                  </a:cubicBezTo>
                  <a:cubicBezTo>
                    <a:pt x="450" y="336"/>
                    <a:pt x="453" y="342"/>
                    <a:pt x="450" y="347"/>
                  </a:cubicBezTo>
                  <a:cubicBezTo>
                    <a:pt x="449" y="370"/>
                    <a:pt x="449" y="370"/>
                    <a:pt x="449" y="370"/>
                  </a:cubicBezTo>
                  <a:cubicBezTo>
                    <a:pt x="456" y="382"/>
                    <a:pt x="456" y="382"/>
                    <a:pt x="456" y="382"/>
                  </a:cubicBezTo>
                  <a:cubicBezTo>
                    <a:pt x="458" y="383"/>
                    <a:pt x="458" y="383"/>
                    <a:pt x="458" y="383"/>
                  </a:cubicBezTo>
                  <a:cubicBezTo>
                    <a:pt x="483" y="355"/>
                    <a:pt x="500" y="342"/>
                    <a:pt x="511" y="342"/>
                  </a:cubicBezTo>
                  <a:cubicBezTo>
                    <a:pt x="539" y="342"/>
                    <a:pt x="539" y="342"/>
                    <a:pt x="539" y="342"/>
                  </a:cubicBezTo>
                  <a:cubicBezTo>
                    <a:pt x="545" y="328"/>
                    <a:pt x="545" y="328"/>
                    <a:pt x="545" y="328"/>
                  </a:cubicBezTo>
                  <a:cubicBezTo>
                    <a:pt x="568" y="318"/>
                    <a:pt x="568" y="318"/>
                    <a:pt x="568" y="318"/>
                  </a:cubicBezTo>
                  <a:cubicBezTo>
                    <a:pt x="569" y="318"/>
                    <a:pt x="569" y="318"/>
                    <a:pt x="569" y="318"/>
                  </a:cubicBezTo>
                  <a:cubicBezTo>
                    <a:pt x="596" y="315"/>
                    <a:pt x="596" y="315"/>
                    <a:pt x="596" y="315"/>
                  </a:cubicBezTo>
                  <a:cubicBezTo>
                    <a:pt x="625" y="301"/>
                    <a:pt x="625" y="301"/>
                    <a:pt x="625" y="301"/>
                  </a:cubicBezTo>
                  <a:cubicBezTo>
                    <a:pt x="625" y="300"/>
                    <a:pt x="625" y="300"/>
                    <a:pt x="625" y="300"/>
                  </a:cubicBezTo>
                  <a:cubicBezTo>
                    <a:pt x="643" y="300"/>
                    <a:pt x="643" y="300"/>
                    <a:pt x="643" y="300"/>
                  </a:cubicBezTo>
                  <a:cubicBezTo>
                    <a:pt x="639" y="291"/>
                    <a:pt x="639" y="291"/>
                    <a:pt x="639" y="291"/>
                  </a:cubicBezTo>
                  <a:cubicBezTo>
                    <a:pt x="640" y="289"/>
                    <a:pt x="640" y="289"/>
                    <a:pt x="640" y="289"/>
                  </a:cubicBezTo>
                  <a:cubicBezTo>
                    <a:pt x="645" y="285"/>
                    <a:pt x="645" y="285"/>
                    <a:pt x="645" y="285"/>
                  </a:cubicBezTo>
                  <a:cubicBezTo>
                    <a:pt x="606" y="201"/>
                    <a:pt x="606" y="201"/>
                    <a:pt x="606" y="201"/>
                  </a:cubicBezTo>
                  <a:cubicBezTo>
                    <a:pt x="606" y="199"/>
                    <a:pt x="606" y="199"/>
                    <a:pt x="606" y="199"/>
                  </a:cubicBezTo>
                  <a:cubicBezTo>
                    <a:pt x="605" y="198"/>
                    <a:pt x="605" y="198"/>
                    <a:pt x="605" y="198"/>
                  </a:cubicBezTo>
                  <a:cubicBezTo>
                    <a:pt x="621" y="175"/>
                    <a:pt x="621" y="175"/>
                    <a:pt x="621" y="175"/>
                  </a:cubicBezTo>
                  <a:cubicBezTo>
                    <a:pt x="616" y="170"/>
                    <a:pt x="616" y="170"/>
                    <a:pt x="616" y="170"/>
                  </a:cubicBezTo>
                  <a:cubicBezTo>
                    <a:pt x="588" y="164"/>
                    <a:pt x="588" y="164"/>
                    <a:pt x="588" y="164"/>
                  </a:cubicBezTo>
                  <a:cubicBezTo>
                    <a:pt x="585" y="164"/>
                    <a:pt x="585" y="164"/>
                    <a:pt x="585" y="164"/>
                  </a:cubicBezTo>
                  <a:cubicBezTo>
                    <a:pt x="585" y="164"/>
                    <a:pt x="585" y="164"/>
                    <a:pt x="585" y="164"/>
                  </a:cubicBezTo>
                  <a:cubicBezTo>
                    <a:pt x="585" y="162"/>
                    <a:pt x="585" y="162"/>
                    <a:pt x="585" y="162"/>
                  </a:cubicBezTo>
                  <a:cubicBezTo>
                    <a:pt x="567" y="143"/>
                    <a:pt x="567" y="143"/>
                    <a:pt x="567" y="143"/>
                  </a:cubicBezTo>
                  <a:cubicBezTo>
                    <a:pt x="568" y="139"/>
                    <a:pt x="568" y="139"/>
                    <a:pt x="568" y="139"/>
                  </a:cubicBezTo>
                  <a:cubicBezTo>
                    <a:pt x="567" y="140"/>
                    <a:pt x="567" y="140"/>
                    <a:pt x="567" y="140"/>
                  </a:cubicBezTo>
                  <a:cubicBezTo>
                    <a:pt x="566" y="141"/>
                    <a:pt x="566" y="141"/>
                    <a:pt x="566" y="141"/>
                  </a:cubicBezTo>
                  <a:cubicBezTo>
                    <a:pt x="550" y="131"/>
                    <a:pt x="550" y="131"/>
                    <a:pt x="550" y="131"/>
                  </a:cubicBezTo>
                  <a:cubicBezTo>
                    <a:pt x="542" y="140"/>
                    <a:pt x="535" y="147"/>
                    <a:pt x="526" y="149"/>
                  </a:cubicBezTo>
                  <a:cubicBezTo>
                    <a:pt x="519" y="152"/>
                    <a:pt x="507" y="143"/>
                    <a:pt x="492" y="124"/>
                  </a:cubicBezTo>
                  <a:cubicBezTo>
                    <a:pt x="483" y="114"/>
                    <a:pt x="483" y="114"/>
                    <a:pt x="483" y="114"/>
                  </a:cubicBezTo>
                  <a:cubicBezTo>
                    <a:pt x="482" y="112"/>
                    <a:pt x="475" y="114"/>
                    <a:pt x="463" y="118"/>
                  </a:cubicBezTo>
                  <a:cubicBezTo>
                    <a:pt x="445" y="124"/>
                    <a:pt x="434" y="125"/>
                    <a:pt x="428" y="122"/>
                  </a:cubicBezTo>
                  <a:cubicBezTo>
                    <a:pt x="423" y="117"/>
                    <a:pt x="421" y="106"/>
                    <a:pt x="423" y="93"/>
                  </a:cubicBezTo>
                  <a:cubicBezTo>
                    <a:pt x="424" y="81"/>
                    <a:pt x="423" y="75"/>
                    <a:pt x="421" y="72"/>
                  </a:cubicBezTo>
                  <a:cubicBezTo>
                    <a:pt x="284" y="64"/>
                    <a:pt x="284" y="64"/>
                    <a:pt x="284" y="64"/>
                  </a:cubicBezTo>
                  <a:cubicBezTo>
                    <a:pt x="271" y="59"/>
                    <a:pt x="260" y="54"/>
                    <a:pt x="255" y="48"/>
                  </a:cubicBezTo>
                  <a:cubicBezTo>
                    <a:pt x="234" y="43"/>
                    <a:pt x="234" y="43"/>
                    <a:pt x="234" y="43"/>
                  </a:cubicBezTo>
                  <a:cubicBezTo>
                    <a:pt x="226" y="40"/>
                    <a:pt x="210" y="26"/>
                    <a:pt x="189" y="0"/>
                  </a:cubicBezTo>
                  <a:cubicBezTo>
                    <a:pt x="175" y="11"/>
                    <a:pt x="175" y="11"/>
                    <a:pt x="175" y="11"/>
                  </a:cubicBezTo>
                  <a:cubicBezTo>
                    <a:pt x="154" y="5"/>
                    <a:pt x="154" y="5"/>
                    <a:pt x="154" y="5"/>
                  </a:cubicBezTo>
                  <a:cubicBezTo>
                    <a:pt x="97" y="6"/>
                    <a:pt x="97" y="6"/>
                    <a:pt x="97" y="6"/>
                  </a:cubicBezTo>
                  <a:cubicBezTo>
                    <a:pt x="97" y="6"/>
                    <a:pt x="97" y="6"/>
                    <a:pt x="97" y="6"/>
                  </a:cubicBezTo>
                  <a:cubicBezTo>
                    <a:pt x="97" y="6"/>
                    <a:pt x="97" y="6"/>
                    <a:pt x="97" y="6"/>
                  </a:cubicBezTo>
                  <a:lnTo>
                    <a:pt x="81" y="1"/>
                  </a:lnTo>
                  <a:close/>
                </a:path>
              </a:pathLst>
            </a:custGeom>
            <a:solidFill>
              <a:schemeClr val="bg1">
                <a:alpha val="39999"/>
              </a:schemeClr>
            </a:solidFill>
            <a:ln w="9525">
              <a:noFill/>
            </a:ln>
          </p:spPr>
          <p:txBody>
            <a:bodyPr/>
            <a:lstStyle/>
            <a:p>
              <a:endParaRPr lang="zh-CN" altLang="en-US" sz="2400"/>
            </a:p>
          </p:txBody>
        </p:sp>
        <p:sp>
          <p:nvSpPr>
            <p:cNvPr id="18472" name="Freeform 20"/>
            <p:cNvSpPr/>
            <p:nvPr/>
          </p:nvSpPr>
          <p:spPr>
            <a:xfrm>
              <a:off x="2648143" y="2611035"/>
              <a:ext cx="632919" cy="491805"/>
            </a:xfrm>
            <a:custGeom>
              <a:avLst/>
              <a:gdLst>
                <a:gd name="txL" fmla="*/ 0 w 669"/>
                <a:gd name="txT" fmla="*/ 0 h 532"/>
                <a:gd name="txR" fmla="*/ 669 w 669"/>
                <a:gd name="txB" fmla="*/ 532 h 532"/>
              </a:gdLst>
              <a:ahLst/>
              <a:cxnLst>
                <a:cxn ang="0">
                  <a:pos x="610213" y="158080"/>
                </a:cxn>
                <a:cxn ang="0">
                  <a:pos x="632919" y="153458"/>
                </a:cxn>
                <a:cxn ang="0">
                  <a:pos x="588454" y="109085"/>
                </a:cxn>
                <a:cxn ang="0">
                  <a:pos x="557234" y="53618"/>
                </a:cxn>
                <a:cxn ang="0">
                  <a:pos x="503308" y="65636"/>
                </a:cxn>
                <a:cxn ang="0">
                  <a:pos x="500470" y="71182"/>
                </a:cxn>
                <a:cxn ang="0">
                  <a:pos x="456004" y="61013"/>
                </a:cxn>
                <a:cxn ang="0">
                  <a:pos x="375589" y="97067"/>
                </a:cxn>
                <a:cxn ang="0">
                  <a:pos x="375589" y="46222"/>
                </a:cxn>
                <a:cxn ang="0">
                  <a:pos x="371804" y="24960"/>
                </a:cxn>
                <a:cxn ang="0">
                  <a:pos x="345315" y="24036"/>
                </a:cxn>
                <a:cxn ang="0">
                  <a:pos x="315986" y="22187"/>
                </a:cxn>
                <a:cxn ang="0">
                  <a:pos x="273413" y="2773"/>
                </a:cxn>
                <a:cxn ang="0">
                  <a:pos x="262061" y="60089"/>
                </a:cxn>
                <a:cxn ang="0">
                  <a:pos x="206243" y="43449"/>
                </a:cxn>
                <a:cxn ang="0">
                  <a:pos x="193944" y="39751"/>
                </a:cxn>
                <a:cxn ang="0">
                  <a:pos x="178807" y="80427"/>
                </a:cxn>
                <a:cxn ang="0">
                  <a:pos x="187321" y="115556"/>
                </a:cxn>
                <a:cxn ang="0">
                  <a:pos x="169346" y="148836"/>
                </a:cxn>
                <a:cxn ang="0">
                  <a:pos x="129611" y="249600"/>
                </a:cxn>
                <a:cxn ang="0">
                  <a:pos x="71901" y="286578"/>
                </a:cxn>
                <a:cxn ang="0">
                  <a:pos x="79470" y="304143"/>
                </a:cxn>
                <a:cxn ang="0">
                  <a:pos x="47303" y="347592"/>
                </a:cxn>
                <a:cxn ang="0">
                  <a:pos x="13245" y="357760"/>
                </a:cxn>
                <a:cxn ang="0">
                  <a:pos x="6622" y="448356"/>
                </a:cxn>
                <a:cxn ang="0">
                  <a:pos x="18921" y="477938"/>
                </a:cxn>
                <a:cxn ang="0">
                  <a:pos x="52034" y="489032"/>
                </a:cxn>
                <a:cxn ang="0">
                  <a:pos x="54872" y="485334"/>
                </a:cxn>
                <a:cxn ang="0">
                  <a:pos x="44465" y="455752"/>
                </a:cxn>
                <a:cxn ang="0">
                  <a:pos x="30274" y="443734"/>
                </a:cxn>
                <a:cxn ang="0">
                  <a:pos x="46357" y="423396"/>
                </a:cxn>
                <a:cxn ang="0">
                  <a:pos x="80416" y="396587"/>
                </a:cxn>
                <a:cxn ang="0">
                  <a:pos x="159885" y="344818"/>
                </a:cxn>
                <a:cxn ang="0">
                  <a:pos x="175969" y="354063"/>
                </a:cxn>
                <a:cxn ang="0">
                  <a:pos x="187321" y="344818"/>
                </a:cxn>
                <a:cxn ang="0">
                  <a:pos x="241247" y="334649"/>
                </a:cxn>
                <a:cxn ang="0">
                  <a:pos x="244085" y="331876"/>
                </a:cxn>
                <a:cxn ang="0">
                  <a:pos x="297065" y="311538"/>
                </a:cxn>
                <a:cxn ang="0">
                  <a:pos x="308418" y="233885"/>
                </a:cxn>
                <a:cxn ang="0">
                  <a:pos x="325447" y="231111"/>
                </a:cxn>
                <a:cxn ang="0">
                  <a:pos x="330177" y="232960"/>
                </a:cxn>
                <a:cxn ang="0">
                  <a:pos x="396402" y="274560"/>
                </a:cxn>
                <a:cxn ang="0">
                  <a:pos x="388834" y="251449"/>
                </a:cxn>
                <a:cxn ang="0">
                  <a:pos x="414377" y="241280"/>
                </a:cxn>
                <a:cxn ang="0">
                  <a:pos x="431407" y="232960"/>
                </a:cxn>
                <a:cxn ang="0">
                  <a:pos x="481548" y="247751"/>
                </a:cxn>
                <a:cxn ang="0">
                  <a:pos x="514661" y="226489"/>
                </a:cxn>
                <a:cxn ang="0">
                  <a:pos x="517499" y="229262"/>
                </a:cxn>
                <a:cxn ang="0">
                  <a:pos x="594130" y="168249"/>
                </a:cxn>
              </a:cxnLst>
              <a:rect l="txL" t="txT" r="txR" b="txB"/>
              <a:pathLst>
                <a:path w="669" h="532">
                  <a:moveTo>
                    <a:pt x="628" y="182"/>
                  </a:moveTo>
                  <a:cubicBezTo>
                    <a:pt x="638" y="181"/>
                    <a:pt x="643" y="177"/>
                    <a:pt x="645" y="172"/>
                  </a:cubicBezTo>
                  <a:cubicBezTo>
                    <a:pt x="645" y="171"/>
                    <a:pt x="645" y="171"/>
                    <a:pt x="645" y="171"/>
                  </a:cubicBezTo>
                  <a:cubicBezTo>
                    <a:pt x="646" y="167"/>
                    <a:pt x="646" y="167"/>
                    <a:pt x="646" y="167"/>
                  </a:cubicBezTo>
                  <a:cubicBezTo>
                    <a:pt x="650" y="167"/>
                    <a:pt x="650" y="167"/>
                    <a:pt x="650" y="167"/>
                  </a:cubicBezTo>
                  <a:cubicBezTo>
                    <a:pt x="669" y="166"/>
                    <a:pt x="669" y="166"/>
                    <a:pt x="669" y="166"/>
                  </a:cubicBezTo>
                  <a:cubicBezTo>
                    <a:pt x="669" y="153"/>
                    <a:pt x="669" y="153"/>
                    <a:pt x="669" y="153"/>
                  </a:cubicBezTo>
                  <a:cubicBezTo>
                    <a:pt x="664" y="153"/>
                    <a:pt x="659" y="151"/>
                    <a:pt x="654" y="146"/>
                  </a:cubicBezTo>
                  <a:cubicBezTo>
                    <a:pt x="622" y="118"/>
                    <a:pt x="622" y="118"/>
                    <a:pt x="622" y="118"/>
                  </a:cubicBezTo>
                  <a:cubicBezTo>
                    <a:pt x="622" y="117"/>
                    <a:pt x="622" y="117"/>
                    <a:pt x="622" y="117"/>
                  </a:cubicBezTo>
                  <a:cubicBezTo>
                    <a:pt x="608" y="77"/>
                    <a:pt x="608" y="77"/>
                    <a:pt x="608" y="77"/>
                  </a:cubicBezTo>
                  <a:cubicBezTo>
                    <a:pt x="589" y="58"/>
                    <a:pt x="589" y="58"/>
                    <a:pt x="589" y="58"/>
                  </a:cubicBezTo>
                  <a:cubicBezTo>
                    <a:pt x="566" y="57"/>
                    <a:pt x="548" y="57"/>
                    <a:pt x="535" y="58"/>
                  </a:cubicBezTo>
                  <a:cubicBezTo>
                    <a:pt x="531" y="59"/>
                    <a:pt x="531" y="59"/>
                    <a:pt x="531" y="59"/>
                  </a:cubicBezTo>
                  <a:cubicBezTo>
                    <a:pt x="532" y="71"/>
                    <a:pt x="532" y="71"/>
                    <a:pt x="532" y="71"/>
                  </a:cubicBezTo>
                  <a:cubicBezTo>
                    <a:pt x="532" y="74"/>
                    <a:pt x="532" y="74"/>
                    <a:pt x="532" y="74"/>
                  </a:cubicBezTo>
                  <a:cubicBezTo>
                    <a:pt x="532" y="77"/>
                    <a:pt x="532" y="77"/>
                    <a:pt x="532" y="77"/>
                  </a:cubicBezTo>
                  <a:cubicBezTo>
                    <a:pt x="529" y="77"/>
                    <a:pt x="529" y="77"/>
                    <a:pt x="529" y="77"/>
                  </a:cubicBezTo>
                  <a:cubicBezTo>
                    <a:pt x="512" y="84"/>
                    <a:pt x="512" y="84"/>
                    <a:pt x="512" y="84"/>
                  </a:cubicBezTo>
                  <a:cubicBezTo>
                    <a:pt x="509" y="82"/>
                    <a:pt x="509" y="82"/>
                    <a:pt x="509" y="82"/>
                  </a:cubicBezTo>
                  <a:cubicBezTo>
                    <a:pt x="495" y="68"/>
                    <a:pt x="487" y="63"/>
                    <a:pt x="482" y="66"/>
                  </a:cubicBezTo>
                  <a:cubicBezTo>
                    <a:pt x="445" y="84"/>
                    <a:pt x="424" y="93"/>
                    <a:pt x="417" y="88"/>
                  </a:cubicBezTo>
                  <a:cubicBezTo>
                    <a:pt x="413" y="89"/>
                    <a:pt x="408" y="94"/>
                    <a:pt x="400" y="101"/>
                  </a:cubicBezTo>
                  <a:cubicBezTo>
                    <a:pt x="397" y="105"/>
                    <a:pt x="397" y="105"/>
                    <a:pt x="397" y="105"/>
                  </a:cubicBezTo>
                  <a:cubicBezTo>
                    <a:pt x="393" y="101"/>
                    <a:pt x="393" y="101"/>
                    <a:pt x="393" y="101"/>
                  </a:cubicBezTo>
                  <a:cubicBezTo>
                    <a:pt x="382" y="91"/>
                    <a:pt x="377" y="83"/>
                    <a:pt x="377" y="77"/>
                  </a:cubicBezTo>
                  <a:cubicBezTo>
                    <a:pt x="377" y="72"/>
                    <a:pt x="384" y="64"/>
                    <a:pt x="397" y="50"/>
                  </a:cubicBezTo>
                  <a:cubicBezTo>
                    <a:pt x="412" y="33"/>
                    <a:pt x="419" y="24"/>
                    <a:pt x="419" y="22"/>
                  </a:cubicBezTo>
                  <a:cubicBezTo>
                    <a:pt x="416" y="17"/>
                    <a:pt x="416" y="17"/>
                    <a:pt x="416" y="17"/>
                  </a:cubicBezTo>
                  <a:cubicBezTo>
                    <a:pt x="412" y="14"/>
                    <a:pt x="403" y="19"/>
                    <a:pt x="393" y="27"/>
                  </a:cubicBezTo>
                  <a:cubicBezTo>
                    <a:pt x="382" y="34"/>
                    <a:pt x="376" y="38"/>
                    <a:pt x="372" y="37"/>
                  </a:cubicBezTo>
                  <a:cubicBezTo>
                    <a:pt x="370" y="37"/>
                    <a:pt x="368" y="33"/>
                    <a:pt x="367" y="28"/>
                  </a:cubicBezTo>
                  <a:cubicBezTo>
                    <a:pt x="365" y="26"/>
                    <a:pt x="365" y="26"/>
                    <a:pt x="365" y="26"/>
                  </a:cubicBezTo>
                  <a:cubicBezTo>
                    <a:pt x="356" y="9"/>
                    <a:pt x="356" y="9"/>
                    <a:pt x="356" y="9"/>
                  </a:cubicBezTo>
                  <a:cubicBezTo>
                    <a:pt x="336" y="22"/>
                    <a:pt x="336" y="22"/>
                    <a:pt x="336" y="22"/>
                  </a:cubicBezTo>
                  <a:cubicBezTo>
                    <a:pt x="334" y="24"/>
                    <a:pt x="334" y="24"/>
                    <a:pt x="334" y="24"/>
                  </a:cubicBezTo>
                  <a:cubicBezTo>
                    <a:pt x="333" y="22"/>
                    <a:pt x="333" y="22"/>
                    <a:pt x="333" y="22"/>
                  </a:cubicBezTo>
                  <a:cubicBezTo>
                    <a:pt x="332" y="22"/>
                    <a:pt x="332" y="22"/>
                    <a:pt x="332" y="22"/>
                  </a:cubicBezTo>
                  <a:cubicBezTo>
                    <a:pt x="317" y="13"/>
                    <a:pt x="303" y="8"/>
                    <a:pt x="289" y="3"/>
                  </a:cubicBezTo>
                  <a:cubicBezTo>
                    <a:pt x="280" y="0"/>
                    <a:pt x="270" y="4"/>
                    <a:pt x="261" y="15"/>
                  </a:cubicBezTo>
                  <a:cubicBezTo>
                    <a:pt x="270" y="31"/>
                    <a:pt x="270" y="31"/>
                    <a:pt x="270" y="31"/>
                  </a:cubicBezTo>
                  <a:cubicBezTo>
                    <a:pt x="277" y="47"/>
                    <a:pt x="280" y="58"/>
                    <a:pt x="277" y="65"/>
                  </a:cubicBezTo>
                  <a:cubicBezTo>
                    <a:pt x="276" y="68"/>
                    <a:pt x="273" y="71"/>
                    <a:pt x="268" y="71"/>
                  </a:cubicBezTo>
                  <a:cubicBezTo>
                    <a:pt x="262" y="74"/>
                    <a:pt x="253" y="71"/>
                    <a:pt x="241" y="62"/>
                  </a:cubicBezTo>
                  <a:cubicBezTo>
                    <a:pt x="231" y="56"/>
                    <a:pt x="224" y="50"/>
                    <a:pt x="218" y="47"/>
                  </a:cubicBezTo>
                  <a:cubicBezTo>
                    <a:pt x="205" y="42"/>
                    <a:pt x="205" y="42"/>
                    <a:pt x="205" y="42"/>
                  </a:cubicBezTo>
                  <a:cubicBezTo>
                    <a:pt x="205" y="43"/>
                    <a:pt x="205" y="43"/>
                    <a:pt x="205" y="43"/>
                  </a:cubicBezTo>
                  <a:cubicBezTo>
                    <a:pt x="205" y="43"/>
                    <a:pt x="205" y="43"/>
                    <a:pt x="205" y="43"/>
                  </a:cubicBezTo>
                  <a:cubicBezTo>
                    <a:pt x="206" y="45"/>
                    <a:pt x="206" y="45"/>
                    <a:pt x="206" y="45"/>
                  </a:cubicBezTo>
                  <a:cubicBezTo>
                    <a:pt x="206" y="68"/>
                    <a:pt x="206" y="68"/>
                    <a:pt x="206" y="68"/>
                  </a:cubicBezTo>
                  <a:cubicBezTo>
                    <a:pt x="189" y="87"/>
                    <a:pt x="189" y="87"/>
                    <a:pt x="189" y="87"/>
                  </a:cubicBezTo>
                  <a:cubicBezTo>
                    <a:pt x="189" y="105"/>
                    <a:pt x="189" y="105"/>
                    <a:pt x="189" y="105"/>
                  </a:cubicBezTo>
                  <a:cubicBezTo>
                    <a:pt x="197" y="124"/>
                    <a:pt x="197" y="124"/>
                    <a:pt x="197" y="124"/>
                  </a:cubicBezTo>
                  <a:cubicBezTo>
                    <a:pt x="198" y="125"/>
                    <a:pt x="198" y="125"/>
                    <a:pt x="198" y="125"/>
                  </a:cubicBezTo>
                  <a:cubicBezTo>
                    <a:pt x="186" y="143"/>
                    <a:pt x="186" y="143"/>
                    <a:pt x="186" y="143"/>
                  </a:cubicBezTo>
                  <a:cubicBezTo>
                    <a:pt x="179" y="160"/>
                    <a:pt x="179" y="160"/>
                    <a:pt x="179" y="160"/>
                  </a:cubicBezTo>
                  <a:cubicBezTo>
                    <a:pt x="179" y="161"/>
                    <a:pt x="179" y="161"/>
                    <a:pt x="179" y="161"/>
                  </a:cubicBezTo>
                  <a:cubicBezTo>
                    <a:pt x="163" y="177"/>
                    <a:pt x="163" y="177"/>
                    <a:pt x="163" y="177"/>
                  </a:cubicBezTo>
                  <a:cubicBezTo>
                    <a:pt x="136" y="237"/>
                    <a:pt x="136" y="237"/>
                    <a:pt x="136" y="237"/>
                  </a:cubicBezTo>
                  <a:cubicBezTo>
                    <a:pt x="137" y="270"/>
                    <a:pt x="137" y="270"/>
                    <a:pt x="137" y="270"/>
                  </a:cubicBezTo>
                  <a:cubicBezTo>
                    <a:pt x="136" y="271"/>
                    <a:pt x="136" y="271"/>
                    <a:pt x="136" y="271"/>
                  </a:cubicBezTo>
                  <a:cubicBezTo>
                    <a:pt x="79" y="304"/>
                    <a:pt x="79" y="304"/>
                    <a:pt x="79" y="304"/>
                  </a:cubicBezTo>
                  <a:cubicBezTo>
                    <a:pt x="76" y="310"/>
                    <a:pt x="76" y="310"/>
                    <a:pt x="76" y="310"/>
                  </a:cubicBezTo>
                  <a:cubicBezTo>
                    <a:pt x="84" y="327"/>
                    <a:pt x="84" y="327"/>
                    <a:pt x="84" y="327"/>
                  </a:cubicBezTo>
                  <a:cubicBezTo>
                    <a:pt x="84" y="328"/>
                    <a:pt x="84" y="328"/>
                    <a:pt x="84" y="328"/>
                  </a:cubicBezTo>
                  <a:cubicBezTo>
                    <a:pt x="84" y="329"/>
                    <a:pt x="84" y="329"/>
                    <a:pt x="84" y="329"/>
                  </a:cubicBezTo>
                  <a:cubicBezTo>
                    <a:pt x="78" y="351"/>
                    <a:pt x="78" y="351"/>
                    <a:pt x="78" y="351"/>
                  </a:cubicBezTo>
                  <a:cubicBezTo>
                    <a:pt x="55" y="348"/>
                    <a:pt x="55" y="348"/>
                    <a:pt x="55" y="348"/>
                  </a:cubicBezTo>
                  <a:cubicBezTo>
                    <a:pt x="50" y="376"/>
                    <a:pt x="50" y="376"/>
                    <a:pt x="50" y="376"/>
                  </a:cubicBezTo>
                  <a:cubicBezTo>
                    <a:pt x="20" y="376"/>
                    <a:pt x="20" y="376"/>
                    <a:pt x="20" y="376"/>
                  </a:cubicBezTo>
                  <a:cubicBezTo>
                    <a:pt x="14" y="387"/>
                    <a:pt x="14" y="387"/>
                    <a:pt x="14" y="387"/>
                  </a:cubicBezTo>
                  <a:cubicBezTo>
                    <a:pt x="14" y="387"/>
                    <a:pt x="14" y="387"/>
                    <a:pt x="14" y="387"/>
                  </a:cubicBezTo>
                  <a:cubicBezTo>
                    <a:pt x="6" y="405"/>
                    <a:pt x="6" y="405"/>
                    <a:pt x="6" y="405"/>
                  </a:cubicBezTo>
                  <a:cubicBezTo>
                    <a:pt x="0" y="471"/>
                    <a:pt x="0" y="471"/>
                    <a:pt x="0" y="471"/>
                  </a:cubicBezTo>
                  <a:cubicBezTo>
                    <a:pt x="7" y="485"/>
                    <a:pt x="7" y="485"/>
                    <a:pt x="7" y="485"/>
                  </a:cubicBezTo>
                  <a:cubicBezTo>
                    <a:pt x="8" y="487"/>
                    <a:pt x="8" y="487"/>
                    <a:pt x="8" y="487"/>
                  </a:cubicBezTo>
                  <a:cubicBezTo>
                    <a:pt x="8" y="501"/>
                    <a:pt x="8" y="501"/>
                    <a:pt x="8" y="501"/>
                  </a:cubicBezTo>
                  <a:cubicBezTo>
                    <a:pt x="20" y="517"/>
                    <a:pt x="20" y="517"/>
                    <a:pt x="20" y="517"/>
                  </a:cubicBezTo>
                  <a:cubicBezTo>
                    <a:pt x="21" y="519"/>
                    <a:pt x="21" y="519"/>
                    <a:pt x="21" y="519"/>
                  </a:cubicBezTo>
                  <a:cubicBezTo>
                    <a:pt x="21" y="532"/>
                    <a:pt x="21" y="532"/>
                    <a:pt x="21" y="532"/>
                  </a:cubicBezTo>
                  <a:cubicBezTo>
                    <a:pt x="55" y="529"/>
                    <a:pt x="55" y="529"/>
                    <a:pt x="55" y="529"/>
                  </a:cubicBezTo>
                  <a:cubicBezTo>
                    <a:pt x="57" y="526"/>
                    <a:pt x="57" y="526"/>
                    <a:pt x="57" y="526"/>
                  </a:cubicBezTo>
                  <a:cubicBezTo>
                    <a:pt x="57" y="525"/>
                    <a:pt x="57" y="525"/>
                    <a:pt x="57" y="525"/>
                  </a:cubicBezTo>
                  <a:cubicBezTo>
                    <a:pt x="58" y="525"/>
                    <a:pt x="58" y="525"/>
                    <a:pt x="58" y="525"/>
                  </a:cubicBezTo>
                  <a:cubicBezTo>
                    <a:pt x="58" y="524"/>
                    <a:pt x="58" y="524"/>
                    <a:pt x="58" y="524"/>
                  </a:cubicBezTo>
                  <a:cubicBezTo>
                    <a:pt x="68" y="512"/>
                    <a:pt x="68" y="512"/>
                    <a:pt x="68" y="512"/>
                  </a:cubicBezTo>
                  <a:cubicBezTo>
                    <a:pt x="47" y="493"/>
                    <a:pt x="47" y="493"/>
                    <a:pt x="47" y="493"/>
                  </a:cubicBezTo>
                  <a:cubicBezTo>
                    <a:pt x="45" y="490"/>
                    <a:pt x="45" y="490"/>
                    <a:pt x="45" y="490"/>
                  </a:cubicBezTo>
                  <a:cubicBezTo>
                    <a:pt x="33" y="481"/>
                    <a:pt x="33" y="481"/>
                    <a:pt x="33" y="481"/>
                  </a:cubicBezTo>
                  <a:cubicBezTo>
                    <a:pt x="32" y="480"/>
                    <a:pt x="32" y="480"/>
                    <a:pt x="32" y="480"/>
                  </a:cubicBezTo>
                  <a:cubicBezTo>
                    <a:pt x="31" y="479"/>
                    <a:pt x="31" y="479"/>
                    <a:pt x="31" y="479"/>
                  </a:cubicBezTo>
                  <a:cubicBezTo>
                    <a:pt x="31" y="458"/>
                    <a:pt x="31" y="458"/>
                    <a:pt x="31" y="458"/>
                  </a:cubicBezTo>
                  <a:cubicBezTo>
                    <a:pt x="49" y="458"/>
                    <a:pt x="49" y="458"/>
                    <a:pt x="49" y="458"/>
                  </a:cubicBezTo>
                  <a:cubicBezTo>
                    <a:pt x="51" y="450"/>
                    <a:pt x="51" y="450"/>
                    <a:pt x="51" y="450"/>
                  </a:cubicBezTo>
                  <a:cubicBezTo>
                    <a:pt x="44" y="429"/>
                    <a:pt x="44" y="429"/>
                    <a:pt x="44" y="429"/>
                  </a:cubicBezTo>
                  <a:cubicBezTo>
                    <a:pt x="85" y="429"/>
                    <a:pt x="85" y="429"/>
                    <a:pt x="85" y="429"/>
                  </a:cubicBezTo>
                  <a:cubicBezTo>
                    <a:pt x="158" y="394"/>
                    <a:pt x="158" y="394"/>
                    <a:pt x="158" y="394"/>
                  </a:cubicBezTo>
                  <a:cubicBezTo>
                    <a:pt x="167" y="379"/>
                    <a:pt x="167" y="379"/>
                    <a:pt x="167" y="379"/>
                  </a:cubicBezTo>
                  <a:cubicBezTo>
                    <a:pt x="169" y="373"/>
                    <a:pt x="169" y="373"/>
                    <a:pt x="169" y="373"/>
                  </a:cubicBezTo>
                  <a:cubicBezTo>
                    <a:pt x="184" y="380"/>
                    <a:pt x="184" y="380"/>
                    <a:pt x="184" y="380"/>
                  </a:cubicBezTo>
                  <a:cubicBezTo>
                    <a:pt x="185" y="380"/>
                    <a:pt x="185" y="380"/>
                    <a:pt x="185" y="380"/>
                  </a:cubicBezTo>
                  <a:cubicBezTo>
                    <a:pt x="186" y="383"/>
                    <a:pt x="186" y="383"/>
                    <a:pt x="186" y="383"/>
                  </a:cubicBezTo>
                  <a:cubicBezTo>
                    <a:pt x="192" y="390"/>
                    <a:pt x="192" y="390"/>
                    <a:pt x="192" y="390"/>
                  </a:cubicBezTo>
                  <a:cubicBezTo>
                    <a:pt x="200" y="389"/>
                    <a:pt x="200" y="389"/>
                    <a:pt x="200" y="389"/>
                  </a:cubicBezTo>
                  <a:cubicBezTo>
                    <a:pt x="198" y="373"/>
                    <a:pt x="198" y="373"/>
                    <a:pt x="198" y="373"/>
                  </a:cubicBezTo>
                  <a:cubicBezTo>
                    <a:pt x="222" y="373"/>
                    <a:pt x="222" y="373"/>
                    <a:pt x="222" y="373"/>
                  </a:cubicBezTo>
                  <a:cubicBezTo>
                    <a:pt x="245" y="378"/>
                    <a:pt x="245" y="378"/>
                    <a:pt x="245" y="378"/>
                  </a:cubicBezTo>
                  <a:cubicBezTo>
                    <a:pt x="255" y="362"/>
                    <a:pt x="255" y="362"/>
                    <a:pt x="255" y="362"/>
                  </a:cubicBezTo>
                  <a:cubicBezTo>
                    <a:pt x="256" y="361"/>
                    <a:pt x="256" y="361"/>
                    <a:pt x="256" y="361"/>
                  </a:cubicBezTo>
                  <a:cubicBezTo>
                    <a:pt x="256" y="360"/>
                    <a:pt x="256" y="360"/>
                    <a:pt x="256" y="360"/>
                  </a:cubicBezTo>
                  <a:cubicBezTo>
                    <a:pt x="258" y="359"/>
                    <a:pt x="258" y="359"/>
                    <a:pt x="258" y="359"/>
                  </a:cubicBezTo>
                  <a:cubicBezTo>
                    <a:pt x="283" y="351"/>
                    <a:pt x="283" y="351"/>
                    <a:pt x="283" y="351"/>
                  </a:cubicBezTo>
                  <a:cubicBezTo>
                    <a:pt x="287" y="314"/>
                    <a:pt x="287" y="314"/>
                    <a:pt x="287" y="314"/>
                  </a:cubicBezTo>
                  <a:cubicBezTo>
                    <a:pt x="314" y="337"/>
                    <a:pt x="314" y="337"/>
                    <a:pt x="314" y="337"/>
                  </a:cubicBezTo>
                  <a:cubicBezTo>
                    <a:pt x="324" y="340"/>
                    <a:pt x="324" y="340"/>
                    <a:pt x="324" y="340"/>
                  </a:cubicBezTo>
                  <a:cubicBezTo>
                    <a:pt x="330" y="333"/>
                    <a:pt x="330" y="333"/>
                    <a:pt x="330" y="333"/>
                  </a:cubicBezTo>
                  <a:cubicBezTo>
                    <a:pt x="326" y="253"/>
                    <a:pt x="326" y="253"/>
                    <a:pt x="326" y="253"/>
                  </a:cubicBezTo>
                  <a:cubicBezTo>
                    <a:pt x="326" y="251"/>
                    <a:pt x="326" y="251"/>
                    <a:pt x="326" y="251"/>
                  </a:cubicBezTo>
                  <a:cubicBezTo>
                    <a:pt x="326" y="247"/>
                    <a:pt x="326" y="247"/>
                    <a:pt x="326" y="247"/>
                  </a:cubicBezTo>
                  <a:cubicBezTo>
                    <a:pt x="344" y="250"/>
                    <a:pt x="344" y="250"/>
                    <a:pt x="344" y="250"/>
                  </a:cubicBezTo>
                  <a:cubicBezTo>
                    <a:pt x="345" y="250"/>
                    <a:pt x="345" y="250"/>
                    <a:pt x="345" y="250"/>
                  </a:cubicBezTo>
                  <a:cubicBezTo>
                    <a:pt x="345" y="250"/>
                    <a:pt x="347" y="251"/>
                    <a:pt x="348" y="251"/>
                  </a:cubicBezTo>
                  <a:cubicBezTo>
                    <a:pt x="348" y="251"/>
                    <a:pt x="348" y="252"/>
                    <a:pt x="349" y="252"/>
                  </a:cubicBezTo>
                  <a:cubicBezTo>
                    <a:pt x="357" y="264"/>
                    <a:pt x="377" y="304"/>
                    <a:pt x="377" y="304"/>
                  </a:cubicBezTo>
                  <a:cubicBezTo>
                    <a:pt x="413" y="299"/>
                    <a:pt x="413" y="299"/>
                    <a:pt x="413" y="299"/>
                  </a:cubicBezTo>
                  <a:cubicBezTo>
                    <a:pt x="419" y="297"/>
                    <a:pt x="419" y="297"/>
                    <a:pt x="419" y="297"/>
                  </a:cubicBezTo>
                  <a:cubicBezTo>
                    <a:pt x="425" y="285"/>
                    <a:pt x="425" y="285"/>
                    <a:pt x="425" y="285"/>
                  </a:cubicBezTo>
                  <a:cubicBezTo>
                    <a:pt x="414" y="276"/>
                    <a:pt x="414" y="276"/>
                    <a:pt x="414" y="276"/>
                  </a:cubicBezTo>
                  <a:cubicBezTo>
                    <a:pt x="411" y="272"/>
                    <a:pt x="411" y="272"/>
                    <a:pt x="411" y="272"/>
                  </a:cubicBezTo>
                  <a:cubicBezTo>
                    <a:pt x="435" y="264"/>
                    <a:pt x="435" y="264"/>
                    <a:pt x="435" y="264"/>
                  </a:cubicBezTo>
                  <a:cubicBezTo>
                    <a:pt x="437" y="262"/>
                    <a:pt x="437" y="262"/>
                    <a:pt x="437" y="262"/>
                  </a:cubicBezTo>
                  <a:cubicBezTo>
                    <a:pt x="438" y="261"/>
                    <a:pt x="438" y="261"/>
                    <a:pt x="438" y="261"/>
                  </a:cubicBezTo>
                  <a:cubicBezTo>
                    <a:pt x="448" y="272"/>
                    <a:pt x="448" y="272"/>
                    <a:pt x="448" y="272"/>
                  </a:cubicBezTo>
                  <a:cubicBezTo>
                    <a:pt x="456" y="268"/>
                    <a:pt x="456" y="268"/>
                    <a:pt x="456" y="268"/>
                  </a:cubicBezTo>
                  <a:cubicBezTo>
                    <a:pt x="456" y="252"/>
                    <a:pt x="456" y="252"/>
                    <a:pt x="456" y="252"/>
                  </a:cubicBezTo>
                  <a:cubicBezTo>
                    <a:pt x="462" y="251"/>
                    <a:pt x="462" y="251"/>
                    <a:pt x="462" y="251"/>
                  </a:cubicBezTo>
                  <a:cubicBezTo>
                    <a:pt x="479" y="251"/>
                    <a:pt x="479" y="251"/>
                    <a:pt x="479" y="251"/>
                  </a:cubicBezTo>
                  <a:cubicBezTo>
                    <a:pt x="492" y="252"/>
                    <a:pt x="502" y="258"/>
                    <a:pt x="509" y="268"/>
                  </a:cubicBezTo>
                  <a:cubicBezTo>
                    <a:pt x="511" y="272"/>
                    <a:pt x="511" y="272"/>
                    <a:pt x="511" y="272"/>
                  </a:cubicBezTo>
                  <a:cubicBezTo>
                    <a:pt x="518" y="247"/>
                    <a:pt x="518" y="247"/>
                    <a:pt x="518" y="247"/>
                  </a:cubicBezTo>
                  <a:cubicBezTo>
                    <a:pt x="523" y="240"/>
                    <a:pt x="531" y="239"/>
                    <a:pt x="544" y="245"/>
                  </a:cubicBezTo>
                  <a:cubicBezTo>
                    <a:pt x="546" y="246"/>
                    <a:pt x="546" y="246"/>
                    <a:pt x="546" y="246"/>
                  </a:cubicBezTo>
                  <a:cubicBezTo>
                    <a:pt x="546" y="247"/>
                    <a:pt x="546" y="247"/>
                    <a:pt x="546" y="247"/>
                  </a:cubicBezTo>
                  <a:cubicBezTo>
                    <a:pt x="547" y="248"/>
                    <a:pt x="547" y="248"/>
                    <a:pt x="547" y="248"/>
                  </a:cubicBezTo>
                  <a:cubicBezTo>
                    <a:pt x="548" y="249"/>
                    <a:pt x="550" y="250"/>
                    <a:pt x="551" y="250"/>
                  </a:cubicBezTo>
                  <a:cubicBezTo>
                    <a:pt x="556" y="248"/>
                    <a:pt x="575" y="235"/>
                    <a:pt x="606" y="211"/>
                  </a:cubicBezTo>
                  <a:cubicBezTo>
                    <a:pt x="606" y="195"/>
                    <a:pt x="615" y="186"/>
                    <a:pt x="628" y="182"/>
                  </a:cubicBezTo>
                  <a:close/>
                </a:path>
              </a:pathLst>
            </a:custGeom>
            <a:solidFill>
              <a:schemeClr val="bg1">
                <a:alpha val="39999"/>
              </a:schemeClr>
            </a:solidFill>
            <a:ln w="9525">
              <a:noFill/>
            </a:ln>
          </p:spPr>
          <p:txBody>
            <a:bodyPr/>
            <a:lstStyle/>
            <a:p>
              <a:endParaRPr lang="zh-CN" altLang="en-US" sz="2400"/>
            </a:p>
          </p:txBody>
        </p:sp>
        <p:sp>
          <p:nvSpPr>
            <p:cNvPr id="18473" name="Freeform 21"/>
            <p:cNvSpPr/>
            <p:nvPr/>
          </p:nvSpPr>
          <p:spPr>
            <a:xfrm>
              <a:off x="2946979" y="2187785"/>
              <a:ext cx="381590" cy="503727"/>
            </a:xfrm>
            <a:custGeom>
              <a:avLst/>
              <a:gdLst>
                <a:gd name="txL" fmla="*/ 0 w 403"/>
                <a:gd name="txT" fmla="*/ 0 h 545"/>
                <a:gd name="txR" fmla="*/ 403 w 403"/>
                <a:gd name="txB" fmla="*/ 545 h 545"/>
              </a:gdLst>
              <a:ahLst/>
              <a:cxnLst>
                <a:cxn ang="0">
                  <a:pos x="298265" y="18485"/>
                </a:cxn>
                <a:cxn ang="0">
                  <a:pos x="265125" y="5546"/>
                </a:cxn>
                <a:cxn ang="0">
                  <a:pos x="219675" y="36971"/>
                </a:cxn>
                <a:cxn ang="0">
                  <a:pos x="191268" y="24955"/>
                </a:cxn>
                <a:cxn ang="0">
                  <a:pos x="189375" y="26804"/>
                </a:cxn>
                <a:cxn ang="0">
                  <a:pos x="134456" y="39744"/>
                </a:cxn>
                <a:cxn ang="0">
                  <a:pos x="106997" y="42516"/>
                </a:cxn>
                <a:cxn ang="0">
                  <a:pos x="85219" y="63775"/>
                </a:cxn>
                <a:cxn ang="0">
                  <a:pos x="50184" y="65623"/>
                </a:cxn>
                <a:cxn ang="0">
                  <a:pos x="26512" y="107215"/>
                </a:cxn>
                <a:cxn ang="0">
                  <a:pos x="27459" y="111837"/>
                </a:cxn>
                <a:cxn ang="0">
                  <a:pos x="42609" y="166369"/>
                </a:cxn>
                <a:cxn ang="0">
                  <a:pos x="43556" y="173763"/>
                </a:cxn>
                <a:cxn ang="0">
                  <a:pos x="40716" y="174687"/>
                </a:cxn>
                <a:cxn ang="0">
                  <a:pos x="0" y="228295"/>
                </a:cxn>
                <a:cxn ang="0">
                  <a:pos x="17044" y="237537"/>
                </a:cxn>
                <a:cxn ang="0">
                  <a:pos x="32194" y="317949"/>
                </a:cxn>
                <a:cxn ang="0">
                  <a:pos x="52078" y="346601"/>
                </a:cxn>
                <a:cxn ang="0">
                  <a:pos x="53972" y="368784"/>
                </a:cxn>
                <a:cxn ang="0">
                  <a:pos x="55866" y="439952"/>
                </a:cxn>
                <a:cxn ang="0">
                  <a:pos x="66281" y="439952"/>
                </a:cxn>
                <a:cxn ang="0">
                  <a:pos x="108890" y="439952"/>
                </a:cxn>
                <a:cxn ang="0">
                  <a:pos x="70069" y="493560"/>
                </a:cxn>
                <a:cxn ang="0">
                  <a:pos x="99422" y="494484"/>
                </a:cxn>
                <a:cxn ang="0">
                  <a:pos x="187481" y="488014"/>
                </a:cxn>
                <a:cxn ang="0">
                  <a:pos x="193162" y="474150"/>
                </a:cxn>
                <a:cxn ang="0">
                  <a:pos x="193162" y="463059"/>
                </a:cxn>
                <a:cxn ang="0">
                  <a:pos x="187481" y="434407"/>
                </a:cxn>
                <a:cxn ang="0">
                  <a:pos x="207365" y="420543"/>
                </a:cxn>
                <a:cxn ang="0">
                  <a:pos x="202631" y="407603"/>
                </a:cxn>
                <a:cxn ang="0">
                  <a:pos x="203578" y="406679"/>
                </a:cxn>
                <a:cxn ang="0">
                  <a:pos x="213993" y="374329"/>
                </a:cxn>
                <a:cxn ang="0">
                  <a:pos x="222515" y="362314"/>
                </a:cxn>
                <a:cxn ang="0">
                  <a:pos x="232931" y="353995"/>
                </a:cxn>
                <a:cxn ang="0">
                  <a:pos x="251868" y="315176"/>
                </a:cxn>
                <a:cxn ang="0">
                  <a:pos x="257550" y="309630"/>
                </a:cxn>
                <a:cxn ang="0">
                  <a:pos x="249028" y="268962"/>
                </a:cxn>
                <a:cxn ang="0">
                  <a:pos x="279328" y="241234"/>
                </a:cxn>
                <a:cxn ang="0">
                  <a:pos x="275540" y="205188"/>
                </a:cxn>
                <a:cxn ang="0">
                  <a:pos x="312468" y="163596"/>
                </a:cxn>
                <a:cxn ang="0">
                  <a:pos x="327618" y="170066"/>
                </a:cxn>
                <a:cxn ang="0">
                  <a:pos x="355078" y="154353"/>
                </a:cxn>
                <a:cxn ang="0">
                  <a:pos x="355078" y="154353"/>
                </a:cxn>
                <a:cxn ang="0">
                  <a:pos x="371174" y="144186"/>
                </a:cxn>
                <a:cxn ang="0">
                  <a:pos x="369281" y="127549"/>
                </a:cxn>
                <a:cxn ang="0">
                  <a:pos x="375909" y="123852"/>
                </a:cxn>
                <a:cxn ang="0">
                  <a:pos x="381590" y="116458"/>
                </a:cxn>
                <a:cxn ang="0">
                  <a:pos x="346556" y="61926"/>
                </a:cxn>
                <a:cxn ang="0">
                  <a:pos x="331406" y="22182"/>
                </a:cxn>
              </a:cxnLst>
              <a:rect l="txL" t="txT" r="txR" b="txB"/>
              <a:pathLst>
                <a:path w="403" h="545">
                  <a:moveTo>
                    <a:pt x="316" y="21"/>
                  </a:moveTo>
                  <a:cubicBezTo>
                    <a:pt x="315" y="20"/>
                    <a:pt x="315" y="20"/>
                    <a:pt x="315" y="20"/>
                  </a:cubicBezTo>
                  <a:cubicBezTo>
                    <a:pt x="292" y="0"/>
                    <a:pt x="292" y="0"/>
                    <a:pt x="292" y="0"/>
                  </a:cubicBezTo>
                  <a:cubicBezTo>
                    <a:pt x="280" y="6"/>
                    <a:pt x="280" y="6"/>
                    <a:pt x="280" y="6"/>
                  </a:cubicBezTo>
                  <a:cubicBezTo>
                    <a:pt x="271" y="25"/>
                    <a:pt x="259" y="37"/>
                    <a:pt x="245" y="42"/>
                  </a:cubicBezTo>
                  <a:cubicBezTo>
                    <a:pt x="240" y="44"/>
                    <a:pt x="235" y="43"/>
                    <a:pt x="232" y="40"/>
                  </a:cubicBezTo>
                  <a:cubicBezTo>
                    <a:pt x="228" y="35"/>
                    <a:pt x="230" y="23"/>
                    <a:pt x="237" y="5"/>
                  </a:cubicBezTo>
                  <a:cubicBezTo>
                    <a:pt x="202" y="27"/>
                    <a:pt x="202" y="27"/>
                    <a:pt x="202" y="27"/>
                  </a:cubicBezTo>
                  <a:cubicBezTo>
                    <a:pt x="201" y="29"/>
                    <a:pt x="201" y="29"/>
                    <a:pt x="201" y="29"/>
                  </a:cubicBezTo>
                  <a:cubicBezTo>
                    <a:pt x="200" y="29"/>
                    <a:pt x="200" y="29"/>
                    <a:pt x="200" y="29"/>
                  </a:cubicBezTo>
                  <a:cubicBezTo>
                    <a:pt x="170" y="29"/>
                    <a:pt x="170" y="29"/>
                    <a:pt x="170" y="29"/>
                  </a:cubicBezTo>
                  <a:cubicBezTo>
                    <a:pt x="142" y="43"/>
                    <a:pt x="142" y="43"/>
                    <a:pt x="142" y="43"/>
                  </a:cubicBezTo>
                  <a:cubicBezTo>
                    <a:pt x="142" y="45"/>
                    <a:pt x="142" y="45"/>
                    <a:pt x="142" y="45"/>
                  </a:cubicBezTo>
                  <a:cubicBezTo>
                    <a:pt x="113" y="46"/>
                    <a:pt x="113" y="46"/>
                    <a:pt x="113" y="46"/>
                  </a:cubicBezTo>
                  <a:cubicBezTo>
                    <a:pt x="97" y="55"/>
                    <a:pt x="97" y="55"/>
                    <a:pt x="97" y="55"/>
                  </a:cubicBezTo>
                  <a:cubicBezTo>
                    <a:pt x="90" y="69"/>
                    <a:pt x="90" y="69"/>
                    <a:pt x="90" y="69"/>
                  </a:cubicBezTo>
                  <a:cubicBezTo>
                    <a:pt x="87" y="71"/>
                    <a:pt x="87" y="71"/>
                    <a:pt x="87" y="71"/>
                  </a:cubicBezTo>
                  <a:cubicBezTo>
                    <a:pt x="53" y="71"/>
                    <a:pt x="53" y="71"/>
                    <a:pt x="53" y="71"/>
                  </a:cubicBezTo>
                  <a:cubicBezTo>
                    <a:pt x="46" y="71"/>
                    <a:pt x="33" y="82"/>
                    <a:pt x="10" y="104"/>
                  </a:cubicBezTo>
                  <a:cubicBezTo>
                    <a:pt x="21" y="108"/>
                    <a:pt x="26" y="113"/>
                    <a:pt x="28" y="116"/>
                  </a:cubicBezTo>
                  <a:cubicBezTo>
                    <a:pt x="29" y="122"/>
                    <a:pt x="29" y="122"/>
                    <a:pt x="29" y="122"/>
                  </a:cubicBezTo>
                  <a:cubicBezTo>
                    <a:pt x="29" y="121"/>
                    <a:pt x="29" y="121"/>
                    <a:pt x="29" y="121"/>
                  </a:cubicBezTo>
                  <a:cubicBezTo>
                    <a:pt x="45" y="180"/>
                    <a:pt x="45" y="180"/>
                    <a:pt x="45" y="180"/>
                  </a:cubicBezTo>
                  <a:cubicBezTo>
                    <a:pt x="45" y="180"/>
                    <a:pt x="45" y="180"/>
                    <a:pt x="45" y="180"/>
                  </a:cubicBezTo>
                  <a:cubicBezTo>
                    <a:pt x="46" y="183"/>
                    <a:pt x="46" y="183"/>
                    <a:pt x="46" y="183"/>
                  </a:cubicBezTo>
                  <a:cubicBezTo>
                    <a:pt x="46" y="188"/>
                    <a:pt x="46" y="188"/>
                    <a:pt x="46" y="188"/>
                  </a:cubicBezTo>
                  <a:cubicBezTo>
                    <a:pt x="45" y="188"/>
                    <a:pt x="45" y="188"/>
                    <a:pt x="45" y="188"/>
                  </a:cubicBezTo>
                  <a:cubicBezTo>
                    <a:pt x="43" y="189"/>
                    <a:pt x="43" y="189"/>
                    <a:pt x="43" y="189"/>
                  </a:cubicBezTo>
                  <a:cubicBezTo>
                    <a:pt x="42" y="189"/>
                    <a:pt x="42" y="189"/>
                    <a:pt x="42" y="189"/>
                  </a:cubicBezTo>
                  <a:cubicBezTo>
                    <a:pt x="0" y="247"/>
                    <a:pt x="0" y="247"/>
                    <a:pt x="0" y="247"/>
                  </a:cubicBezTo>
                  <a:cubicBezTo>
                    <a:pt x="2" y="261"/>
                    <a:pt x="2" y="261"/>
                    <a:pt x="2" y="261"/>
                  </a:cubicBezTo>
                  <a:cubicBezTo>
                    <a:pt x="8" y="256"/>
                    <a:pt x="14" y="255"/>
                    <a:pt x="18" y="257"/>
                  </a:cubicBezTo>
                  <a:cubicBezTo>
                    <a:pt x="23" y="259"/>
                    <a:pt x="25" y="268"/>
                    <a:pt x="23" y="280"/>
                  </a:cubicBezTo>
                  <a:cubicBezTo>
                    <a:pt x="21" y="300"/>
                    <a:pt x="24" y="323"/>
                    <a:pt x="34" y="344"/>
                  </a:cubicBezTo>
                  <a:cubicBezTo>
                    <a:pt x="48" y="360"/>
                    <a:pt x="48" y="360"/>
                    <a:pt x="48" y="360"/>
                  </a:cubicBezTo>
                  <a:cubicBezTo>
                    <a:pt x="54" y="365"/>
                    <a:pt x="56" y="370"/>
                    <a:pt x="55" y="375"/>
                  </a:cubicBezTo>
                  <a:cubicBezTo>
                    <a:pt x="47" y="386"/>
                    <a:pt x="47" y="386"/>
                    <a:pt x="47" y="386"/>
                  </a:cubicBezTo>
                  <a:cubicBezTo>
                    <a:pt x="57" y="399"/>
                    <a:pt x="57" y="399"/>
                    <a:pt x="57" y="399"/>
                  </a:cubicBezTo>
                  <a:cubicBezTo>
                    <a:pt x="62" y="409"/>
                    <a:pt x="58" y="427"/>
                    <a:pt x="45" y="452"/>
                  </a:cubicBezTo>
                  <a:cubicBezTo>
                    <a:pt x="59" y="476"/>
                    <a:pt x="59" y="476"/>
                    <a:pt x="59" y="476"/>
                  </a:cubicBezTo>
                  <a:cubicBezTo>
                    <a:pt x="61" y="481"/>
                    <a:pt x="61" y="481"/>
                    <a:pt x="61" y="481"/>
                  </a:cubicBezTo>
                  <a:cubicBezTo>
                    <a:pt x="70" y="476"/>
                    <a:pt x="70" y="476"/>
                    <a:pt x="70" y="476"/>
                  </a:cubicBezTo>
                  <a:cubicBezTo>
                    <a:pt x="83" y="463"/>
                    <a:pt x="95" y="460"/>
                    <a:pt x="104" y="463"/>
                  </a:cubicBezTo>
                  <a:cubicBezTo>
                    <a:pt x="111" y="465"/>
                    <a:pt x="114" y="470"/>
                    <a:pt x="115" y="476"/>
                  </a:cubicBezTo>
                  <a:cubicBezTo>
                    <a:pt x="116" y="483"/>
                    <a:pt x="108" y="496"/>
                    <a:pt x="89" y="515"/>
                  </a:cubicBezTo>
                  <a:cubicBezTo>
                    <a:pt x="74" y="534"/>
                    <a:pt x="74" y="534"/>
                    <a:pt x="74" y="534"/>
                  </a:cubicBezTo>
                  <a:cubicBezTo>
                    <a:pt x="81" y="545"/>
                    <a:pt x="81" y="545"/>
                    <a:pt x="81" y="545"/>
                  </a:cubicBezTo>
                  <a:cubicBezTo>
                    <a:pt x="92" y="536"/>
                    <a:pt x="100" y="533"/>
                    <a:pt x="105" y="535"/>
                  </a:cubicBezTo>
                  <a:cubicBezTo>
                    <a:pt x="112" y="535"/>
                    <a:pt x="130" y="528"/>
                    <a:pt x="160" y="513"/>
                  </a:cubicBezTo>
                  <a:cubicBezTo>
                    <a:pt x="170" y="507"/>
                    <a:pt x="182" y="513"/>
                    <a:pt x="198" y="528"/>
                  </a:cubicBezTo>
                  <a:cubicBezTo>
                    <a:pt x="205" y="525"/>
                    <a:pt x="205" y="525"/>
                    <a:pt x="205" y="525"/>
                  </a:cubicBezTo>
                  <a:cubicBezTo>
                    <a:pt x="204" y="513"/>
                    <a:pt x="204" y="513"/>
                    <a:pt x="204" y="513"/>
                  </a:cubicBezTo>
                  <a:cubicBezTo>
                    <a:pt x="200" y="510"/>
                    <a:pt x="200" y="510"/>
                    <a:pt x="200" y="510"/>
                  </a:cubicBezTo>
                  <a:cubicBezTo>
                    <a:pt x="198" y="507"/>
                    <a:pt x="200" y="504"/>
                    <a:pt x="204" y="501"/>
                  </a:cubicBezTo>
                  <a:cubicBezTo>
                    <a:pt x="198" y="481"/>
                    <a:pt x="198" y="481"/>
                    <a:pt x="198" y="481"/>
                  </a:cubicBezTo>
                  <a:cubicBezTo>
                    <a:pt x="197" y="478"/>
                    <a:pt x="197" y="474"/>
                    <a:pt x="198" y="470"/>
                  </a:cubicBezTo>
                  <a:cubicBezTo>
                    <a:pt x="201" y="467"/>
                    <a:pt x="206" y="465"/>
                    <a:pt x="210" y="463"/>
                  </a:cubicBezTo>
                  <a:cubicBezTo>
                    <a:pt x="219" y="455"/>
                    <a:pt x="219" y="455"/>
                    <a:pt x="219" y="455"/>
                  </a:cubicBezTo>
                  <a:cubicBezTo>
                    <a:pt x="214" y="442"/>
                    <a:pt x="214" y="442"/>
                    <a:pt x="214" y="442"/>
                  </a:cubicBezTo>
                  <a:cubicBezTo>
                    <a:pt x="214" y="441"/>
                    <a:pt x="214" y="441"/>
                    <a:pt x="214" y="441"/>
                  </a:cubicBezTo>
                  <a:cubicBezTo>
                    <a:pt x="215" y="441"/>
                    <a:pt x="215" y="441"/>
                    <a:pt x="215" y="441"/>
                  </a:cubicBezTo>
                  <a:cubicBezTo>
                    <a:pt x="215" y="440"/>
                    <a:pt x="215" y="440"/>
                    <a:pt x="215" y="440"/>
                  </a:cubicBezTo>
                  <a:cubicBezTo>
                    <a:pt x="219" y="433"/>
                    <a:pt x="219" y="428"/>
                    <a:pt x="218" y="425"/>
                  </a:cubicBezTo>
                  <a:cubicBezTo>
                    <a:pt x="214" y="418"/>
                    <a:pt x="217" y="412"/>
                    <a:pt x="226" y="405"/>
                  </a:cubicBezTo>
                  <a:cubicBezTo>
                    <a:pt x="237" y="394"/>
                    <a:pt x="237" y="394"/>
                    <a:pt x="237" y="394"/>
                  </a:cubicBezTo>
                  <a:cubicBezTo>
                    <a:pt x="235" y="392"/>
                    <a:pt x="235" y="392"/>
                    <a:pt x="235" y="392"/>
                  </a:cubicBezTo>
                  <a:cubicBezTo>
                    <a:pt x="232" y="389"/>
                    <a:pt x="232" y="389"/>
                    <a:pt x="232" y="389"/>
                  </a:cubicBezTo>
                  <a:cubicBezTo>
                    <a:pt x="246" y="383"/>
                    <a:pt x="246" y="383"/>
                    <a:pt x="246" y="383"/>
                  </a:cubicBezTo>
                  <a:cubicBezTo>
                    <a:pt x="246" y="366"/>
                    <a:pt x="246" y="366"/>
                    <a:pt x="246" y="366"/>
                  </a:cubicBezTo>
                  <a:cubicBezTo>
                    <a:pt x="246" y="360"/>
                    <a:pt x="251" y="351"/>
                    <a:pt x="266" y="341"/>
                  </a:cubicBezTo>
                  <a:cubicBezTo>
                    <a:pt x="272" y="335"/>
                    <a:pt x="272" y="335"/>
                    <a:pt x="272" y="335"/>
                  </a:cubicBezTo>
                  <a:cubicBezTo>
                    <a:pt x="272" y="335"/>
                    <a:pt x="272" y="335"/>
                    <a:pt x="272" y="335"/>
                  </a:cubicBezTo>
                  <a:cubicBezTo>
                    <a:pt x="256" y="317"/>
                    <a:pt x="256" y="317"/>
                    <a:pt x="256" y="317"/>
                  </a:cubicBezTo>
                  <a:cubicBezTo>
                    <a:pt x="251" y="310"/>
                    <a:pt x="253" y="300"/>
                    <a:pt x="263" y="291"/>
                  </a:cubicBezTo>
                  <a:cubicBezTo>
                    <a:pt x="263" y="289"/>
                    <a:pt x="263" y="289"/>
                    <a:pt x="263" y="289"/>
                  </a:cubicBezTo>
                  <a:cubicBezTo>
                    <a:pt x="295" y="261"/>
                    <a:pt x="295" y="261"/>
                    <a:pt x="295" y="261"/>
                  </a:cubicBezTo>
                  <a:cubicBezTo>
                    <a:pt x="296" y="254"/>
                    <a:pt x="296" y="254"/>
                    <a:pt x="296" y="254"/>
                  </a:cubicBezTo>
                  <a:cubicBezTo>
                    <a:pt x="290" y="252"/>
                    <a:pt x="288" y="240"/>
                    <a:pt x="291" y="222"/>
                  </a:cubicBezTo>
                  <a:cubicBezTo>
                    <a:pt x="295" y="194"/>
                    <a:pt x="308" y="180"/>
                    <a:pt x="330" y="177"/>
                  </a:cubicBezTo>
                  <a:cubicBezTo>
                    <a:pt x="330" y="177"/>
                    <a:pt x="330" y="177"/>
                    <a:pt x="330" y="177"/>
                  </a:cubicBezTo>
                  <a:cubicBezTo>
                    <a:pt x="332" y="177"/>
                    <a:pt x="332" y="177"/>
                    <a:pt x="332" y="177"/>
                  </a:cubicBezTo>
                  <a:cubicBezTo>
                    <a:pt x="346" y="184"/>
                    <a:pt x="346" y="184"/>
                    <a:pt x="346" y="184"/>
                  </a:cubicBezTo>
                  <a:cubicBezTo>
                    <a:pt x="361" y="184"/>
                    <a:pt x="361" y="184"/>
                    <a:pt x="361" y="184"/>
                  </a:cubicBezTo>
                  <a:cubicBezTo>
                    <a:pt x="375" y="167"/>
                    <a:pt x="375" y="167"/>
                    <a:pt x="375" y="167"/>
                  </a:cubicBezTo>
                  <a:cubicBezTo>
                    <a:pt x="375" y="167"/>
                    <a:pt x="375" y="167"/>
                    <a:pt x="375" y="167"/>
                  </a:cubicBezTo>
                  <a:cubicBezTo>
                    <a:pt x="375" y="167"/>
                    <a:pt x="375" y="167"/>
                    <a:pt x="375" y="167"/>
                  </a:cubicBezTo>
                  <a:cubicBezTo>
                    <a:pt x="376" y="166"/>
                    <a:pt x="376" y="166"/>
                    <a:pt x="376" y="166"/>
                  </a:cubicBezTo>
                  <a:cubicBezTo>
                    <a:pt x="392" y="156"/>
                    <a:pt x="392" y="156"/>
                    <a:pt x="392" y="156"/>
                  </a:cubicBezTo>
                  <a:cubicBezTo>
                    <a:pt x="390" y="141"/>
                    <a:pt x="390" y="141"/>
                    <a:pt x="390" y="141"/>
                  </a:cubicBezTo>
                  <a:cubicBezTo>
                    <a:pt x="390" y="138"/>
                    <a:pt x="390" y="138"/>
                    <a:pt x="390" y="138"/>
                  </a:cubicBezTo>
                  <a:cubicBezTo>
                    <a:pt x="392" y="136"/>
                    <a:pt x="392" y="136"/>
                    <a:pt x="392" y="136"/>
                  </a:cubicBezTo>
                  <a:cubicBezTo>
                    <a:pt x="397" y="134"/>
                    <a:pt x="397" y="134"/>
                    <a:pt x="397" y="134"/>
                  </a:cubicBezTo>
                  <a:cubicBezTo>
                    <a:pt x="402" y="127"/>
                    <a:pt x="402" y="127"/>
                    <a:pt x="402" y="127"/>
                  </a:cubicBezTo>
                  <a:cubicBezTo>
                    <a:pt x="403" y="126"/>
                    <a:pt x="403" y="126"/>
                    <a:pt x="403" y="126"/>
                  </a:cubicBezTo>
                  <a:cubicBezTo>
                    <a:pt x="392" y="108"/>
                    <a:pt x="392" y="108"/>
                    <a:pt x="392" y="108"/>
                  </a:cubicBezTo>
                  <a:cubicBezTo>
                    <a:pt x="382" y="95"/>
                    <a:pt x="372" y="82"/>
                    <a:pt x="366" y="67"/>
                  </a:cubicBezTo>
                  <a:cubicBezTo>
                    <a:pt x="361" y="58"/>
                    <a:pt x="362" y="47"/>
                    <a:pt x="369" y="36"/>
                  </a:cubicBezTo>
                  <a:cubicBezTo>
                    <a:pt x="350" y="24"/>
                    <a:pt x="350" y="24"/>
                    <a:pt x="350" y="24"/>
                  </a:cubicBezTo>
                  <a:lnTo>
                    <a:pt x="316" y="21"/>
                  </a:lnTo>
                  <a:close/>
                </a:path>
              </a:pathLst>
            </a:custGeom>
            <a:solidFill>
              <a:schemeClr val="bg1">
                <a:alpha val="39999"/>
              </a:schemeClr>
            </a:solidFill>
            <a:ln w="9525">
              <a:noFill/>
            </a:ln>
          </p:spPr>
          <p:txBody>
            <a:bodyPr/>
            <a:lstStyle/>
            <a:p>
              <a:endParaRPr lang="zh-CN" altLang="en-US" sz="2400"/>
            </a:p>
          </p:txBody>
        </p:sp>
        <p:sp>
          <p:nvSpPr>
            <p:cNvPr id="18474" name="Freeform 22"/>
            <p:cNvSpPr/>
            <p:nvPr/>
          </p:nvSpPr>
          <p:spPr>
            <a:xfrm>
              <a:off x="3144670" y="2320423"/>
              <a:ext cx="350941" cy="420269"/>
            </a:xfrm>
            <a:custGeom>
              <a:avLst/>
              <a:gdLst>
                <a:gd name="txL" fmla="*/ 0 w 371"/>
                <a:gd name="txT" fmla="*/ 0 h 456"/>
                <a:gd name="txR" fmla="*/ 371 w 371"/>
                <a:gd name="txB" fmla="*/ 456 h 456"/>
              </a:gdLst>
              <a:ahLst/>
              <a:cxnLst>
                <a:cxn ang="0">
                  <a:pos x="181619" y="19354"/>
                </a:cxn>
                <a:cxn ang="0">
                  <a:pos x="149457" y="47925"/>
                </a:cxn>
                <a:cxn ang="0">
                  <a:pos x="148511" y="49769"/>
                </a:cxn>
                <a:cxn ang="0">
                  <a:pos x="126755" y="49769"/>
                </a:cxn>
                <a:cxn ang="0">
                  <a:pos x="88918" y="74653"/>
                </a:cxn>
                <a:cxn ang="0">
                  <a:pos x="99323" y="81105"/>
                </a:cxn>
                <a:cxn ang="0">
                  <a:pos x="91755" y="114284"/>
                </a:cxn>
                <a:cxn ang="0">
                  <a:pos x="58648" y="142855"/>
                </a:cxn>
                <a:cxn ang="0">
                  <a:pos x="59594" y="163131"/>
                </a:cxn>
                <a:cxn ang="0">
                  <a:pos x="67161" y="186172"/>
                </a:cxn>
                <a:cxn ang="0">
                  <a:pos x="45405" y="224881"/>
                </a:cxn>
                <a:cxn ang="0">
                  <a:pos x="44459" y="228567"/>
                </a:cxn>
                <a:cxn ang="0">
                  <a:pos x="29324" y="244235"/>
                </a:cxn>
                <a:cxn ang="0">
                  <a:pos x="18919" y="256217"/>
                </a:cxn>
                <a:cxn ang="0">
                  <a:pos x="17027" y="294926"/>
                </a:cxn>
                <a:cxn ang="0">
                  <a:pos x="4730" y="305985"/>
                </a:cxn>
                <a:cxn ang="0">
                  <a:pos x="0" y="309672"/>
                </a:cxn>
                <a:cxn ang="0">
                  <a:pos x="8513" y="332713"/>
                </a:cxn>
                <a:cxn ang="0">
                  <a:pos x="65269" y="332713"/>
                </a:cxn>
                <a:cxn ang="0">
                  <a:pos x="87972" y="354832"/>
                </a:cxn>
                <a:cxn ang="0">
                  <a:pos x="88918" y="355754"/>
                </a:cxn>
                <a:cxn ang="0">
                  <a:pos x="128647" y="416582"/>
                </a:cxn>
                <a:cxn ang="0">
                  <a:pos x="140944" y="389855"/>
                </a:cxn>
                <a:cxn ang="0">
                  <a:pos x="169322" y="411053"/>
                </a:cxn>
                <a:cxn ang="0">
                  <a:pos x="190132" y="353911"/>
                </a:cxn>
                <a:cxn ang="0">
                  <a:pos x="195808" y="354832"/>
                </a:cxn>
                <a:cxn ang="0">
                  <a:pos x="213781" y="341929"/>
                </a:cxn>
                <a:cxn ang="0">
                  <a:pos x="213781" y="336400"/>
                </a:cxn>
                <a:cxn ang="0">
                  <a:pos x="241213" y="337321"/>
                </a:cxn>
                <a:cxn ang="0">
                  <a:pos x="256348" y="270963"/>
                </a:cxn>
                <a:cxn ang="0">
                  <a:pos x="284726" y="267276"/>
                </a:cxn>
                <a:cxn ang="0">
                  <a:pos x="271483" y="254373"/>
                </a:cxn>
                <a:cxn ang="0">
                  <a:pos x="292293" y="236862"/>
                </a:cxn>
                <a:cxn ang="0">
                  <a:pos x="306482" y="243314"/>
                </a:cxn>
                <a:cxn ang="0">
                  <a:pos x="297969" y="223037"/>
                </a:cxn>
                <a:cxn ang="0">
                  <a:pos x="306482" y="217508"/>
                </a:cxn>
                <a:cxn ang="0">
                  <a:pos x="294185" y="191702"/>
                </a:cxn>
                <a:cxn ang="0">
                  <a:pos x="297969" y="188937"/>
                </a:cxn>
                <a:cxn ang="0">
                  <a:pos x="326347" y="163131"/>
                </a:cxn>
                <a:cxn ang="0">
                  <a:pos x="301753" y="132717"/>
                </a:cxn>
                <a:cxn ang="0">
                  <a:pos x="332022" y="119814"/>
                </a:cxn>
                <a:cxn ang="0">
                  <a:pos x="347157" y="103224"/>
                </a:cxn>
                <a:cxn ang="0">
                  <a:pos x="337698" y="82948"/>
                </a:cxn>
                <a:cxn ang="0">
                  <a:pos x="336752" y="79261"/>
                </a:cxn>
                <a:cxn ang="0">
                  <a:pos x="336752" y="71888"/>
                </a:cxn>
                <a:cxn ang="0">
                  <a:pos x="332968" y="71888"/>
                </a:cxn>
                <a:cxn ang="0">
                  <a:pos x="292293" y="67280"/>
                </a:cxn>
                <a:cxn ang="0">
                  <a:pos x="291347" y="66358"/>
                </a:cxn>
                <a:cxn ang="0">
                  <a:pos x="280942" y="54377"/>
                </a:cxn>
                <a:cxn ang="0">
                  <a:pos x="232699" y="73731"/>
                </a:cxn>
                <a:cxn ang="0">
                  <a:pos x="213781" y="36866"/>
                </a:cxn>
                <a:cxn ang="0">
                  <a:pos x="183511" y="922"/>
                </a:cxn>
                <a:cxn ang="0">
                  <a:pos x="183511" y="18433"/>
                </a:cxn>
              </a:cxnLst>
              <a:rect l="txL" t="txT" r="txR" b="txB"/>
              <a:pathLst>
                <a:path w="371" h="456">
                  <a:moveTo>
                    <a:pt x="194" y="20"/>
                  </a:moveTo>
                  <a:cubicBezTo>
                    <a:pt x="192" y="21"/>
                    <a:pt x="192" y="21"/>
                    <a:pt x="192" y="21"/>
                  </a:cubicBezTo>
                  <a:cubicBezTo>
                    <a:pt x="174" y="34"/>
                    <a:pt x="174" y="34"/>
                    <a:pt x="174" y="34"/>
                  </a:cubicBezTo>
                  <a:cubicBezTo>
                    <a:pt x="158" y="52"/>
                    <a:pt x="158" y="52"/>
                    <a:pt x="158" y="52"/>
                  </a:cubicBezTo>
                  <a:cubicBezTo>
                    <a:pt x="157" y="52"/>
                    <a:pt x="157" y="52"/>
                    <a:pt x="157" y="52"/>
                  </a:cubicBezTo>
                  <a:cubicBezTo>
                    <a:pt x="157" y="54"/>
                    <a:pt x="157" y="54"/>
                    <a:pt x="157" y="54"/>
                  </a:cubicBezTo>
                  <a:cubicBezTo>
                    <a:pt x="134" y="54"/>
                    <a:pt x="134" y="54"/>
                    <a:pt x="134" y="54"/>
                  </a:cubicBezTo>
                  <a:cubicBezTo>
                    <a:pt x="134" y="54"/>
                    <a:pt x="134" y="54"/>
                    <a:pt x="134" y="54"/>
                  </a:cubicBezTo>
                  <a:cubicBezTo>
                    <a:pt x="121" y="47"/>
                    <a:pt x="121" y="47"/>
                    <a:pt x="121" y="47"/>
                  </a:cubicBezTo>
                  <a:cubicBezTo>
                    <a:pt x="105" y="51"/>
                    <a:pt x="97" y="61"/>
                    <a:pt x="94" y="81"/>
                  </a:cubicBezTo>
                  <a:cubicBezTo>
                    <a:pt x="93" y="99"/>
                    <a:pt x="93" y="99"/>
                    <a:pt x="93" y="99"/>
                  </a:cubicBezTo>
                  <a:cubicBezTo>
                    <a:pt x="105" y="88"/>
                    <a:pt x="105" y="88"/>
                    <a:pt x="105" y="88"/>
                  </a:cubicBezTo>
                  <a:cubicBezTo>
                    <a:pt x="97" y="123"/>
                    <a:pt x="97" y="123"/>
                    <a:pt x="97" y="123"/>
                  </a:cubicBezTo>
                  <a:cubicBezTo>
                    <a:pt x="97" y="124"/>
                    <a:pt x="97" y="124"/>
                    <a:pt x="97" y="124"/>
                  </a:cubicBezTo>
                  <a:cubicBezTo>
                    <a:pt x="97" y="125"/>
                    <a:pt x="97" y="125"/>
                    <a:pt x="97" y="125"/>
                  </a:cubicBezTo>
                  <a:cubicBezTo>
                    <a:pt x="62" y="155"/>
                    <a:pt x="62" y="155"/>
                    <a:pt x="62" y="155"/>
                  </a:cubicBezTo>
                  <a:cubicBezTo>
                    <a:pt x="57" y="162"/>
                    <a:pt x="55" y="167"/>
                    <a:pt x="57" y="170"/>
                  </a:cubicBezTo>
                  <a:cubicBezTo>
                    <a:pt x="63" y="177"/>
                    <a:pt x="63" y="177"/>
                    <a:pt x="63" y="177"/>
                  </a:cubicBezTo>
                  <a:cubicBezTo>
                    <a:pt x="71" y="184"/>
                    <a:pt x="75" y="189"/>
                    <a:pt x="74" y="193"/>
                  </a:cubicBezTo>
                  <a:cubicBezTo>
                    <a:pt x="74" y="196"/>
                    <a:pt x="73" y="200"/>
                    <a:pt x="71" y="202"/>
                  </a:cubicBezTo>
                  <a:cubicBezTo>
                    <a:pt x="48" y="221"/>
                    <a:pt x="48" y="221"/>
                    <a:pt x="48" y="221"/>
                  </a:cubicBezTo>
                  <a:cubicBezTo>
                    <a:pt x="49" y="226"/>
                    <a:pt x="49" y="234"/>
                    <a:pt x="48" y="244"/>
                  </a:cubicBezTo>
                  <a:cubicBezTo>
                    <a:pt x="48" y="247"/>
                    <a:pt x="48" y="247"/>
                    <a:pt x="48" y="247"/>
                  </a:cubicBezTo>
                  <a:cubicBezTo>
                    <a:pt x="47" y="248"/>
                    <a:pt x="47" y="248"/>
                    <a:pt x="47" y="248"/>
                  </a:cubicBezTo>
                  <a:cubicBezTo>
                    <a:pt x="39" y="251"/>
                    <a:pt x="39" y="251"/>
                    <a:pt x="39" y="251"/>
                  </a:cubicBezTo>
                  <a:cubicBezTo>
                    <a:pt x="39" y="257"/>
                    <a:pt x="37" y="260"/>
                    <a:pt x="31" y="265"/>
                  </a:cubicBezTo>
                  <a:cubicBezTo>
                    <a:pt x="20" y="277"/>
                    <a:pt x="20" y="277"/>
                    <a:pt x="20" y="277"/>
                  </a:cubicBezTo>
                  <a:cubicBezTo>
                    <a:pt x="20" y="278"/>
                    <a:pt x="20" y="278"/>
                    <a:pt x="20" y="278"/>
                  </a:cubicBezTo>
                  <a:cubicBezTo>
                    <a:pt x="22" y="283"/>
                    <a:pt x="22" y="289"/>
                    <a:pt x="18" y="299"/>
                  </a:cubicBezTo>
                  <a:cubicBezTo>
                    <a:pt x="23" y="309"/>
                    <a:pt x="23" y="317"/>
                    <a:pt x="18" y="320"/>
                  </a:cubicBezTo>
                  <a:cubicBezTo>
                    <a:pt x="7" y="330"/>
                    <a:pt x="7" y="330"/>
                    <a:pt x="7" y="330"/>
                  </a:cubicBezTo>
                  <a:cubicBezTo>
                    <a:pt x="5" y="332"/>
                    <a:pt x="5" y="332"/>
                    <a:pt x="5" y="332"/>
                  </a:cubicBezTo>
                  <a:cubicBezTo>
                    <a:pt x="0" y="334"/>
                    <a:pt x="0" y="334"/>
                    <a:pt x="0" y="334"/>
                  </a:cubicBezTo>
                  <a:cubicBezTo>
                    <a:pt x="0" y="336"/>
                    <a:pt x="0" y="336"/>
                    <a:pt x="0" y="336"/>
                  </a:cubicBezTo>
                  <a:cubicBezTo>
                    <a:pt x="7" y="361"/>
                    <a:pt x="7" y="361"/>
                    <a:pt x="7" y="361"/>
                  </a:cubicBezTo>
                  <a:cubicBezTo>
                    <a:pt x="9" y="361"/>
                    <a:pt x="9" y="361"/>
                    <a:pt x="9" y="361"/>
                  </a:cubicBezTo>
                  <a:cubicBezTo>
                    <a:pt x="27" y="359"/>
                    <a:pt x="46" y="359"/>
                    <a:pt x="67" y="361"/>
                  </a:cubicBezTo>
                  <a:cubicBezTo>
                    <a:pt x="69" y="361"/>
                    <a:pt x="69" y="361"/>
                    <a:pt x="69" y="361"/>
                  </a:cubicBezTo>
                  <a:cubicBezTo>
                    <a:pt x="69" y="362"/>
                    <a:pt x="69" y="362"/>
                    <a:pt x="69" y="362"/>
                  </a:cubicBezTo>
                  <a:cubicBezTo>
                    <a:pt x="93" y="385"/>
                    <a:pt x="93" y="385"/>
                    <a:pt x="93" y="385"/>
                  </a:cubicBezTo>
                  <a:cubicBezTo>
                    <a:pt x="93" y="386"/>
                    <a:pt x="93" y="386"/>
                    <a:pt x="93" y="386"/>
                  </a:cubicBezTo>
                  <a:cubicBezTo>
                    <a:pt x="94" y="386"/>
                    <a:pt x="94" y="386"/>
                    <a:pt x="94" y="386"/>
                  </a:cubicBezTo>
                  <a:cubicBezTo>
                    <a:pt x="107" y="425"/>
                    <a:pt x="107" y="425"/>
                    <a:pt x="107" y="425"/>
                  </a:cubicBezTo>
                  <a:cubicBezTo>
                    <a:pt x="136" y="452"/>
                    <a:pt x="136" y="452"/>
                    <a:pt x="136" y="452"/>
                  </a:cubicBezTo>
                  <a:cubicBezTo>
                    <a:pt x="148" y="456"/>
                    <a:pt x="148" y="456"/>
                    <a:pt x="148" y="456"/>
                  </a:cubicBezTo>
                  <a:cubicBezTo>
                    <a:pt x="149" y="423"/>
                    <a:pt x="149" y="423"/>
                    <a:pt x="149" y="423"/>
                  </a:cubicBezTo>
                  <a:cubicBezTo>
                    <a:pt x="175" y="450"/>
                    <a:pt x="175" y="450"/>
                    <a:pt x="175" y="450"/>
                  </a:cubicBezTo>
                  <a:cubicBezTo>
                    <a:pt x="179" y="446"/>
                    <a:pt x="179" y="446"/>
                    <a:pt x="179" y="446"/>
                  </a:cubicBezTo>
                  <a:cubicBezTo>
                    <a:pt x="198" y="406"/>
                    <a:pt x="198" y="406"/>
                    <a:pt x="198" y="406"/>
                  </a:cubicBezTo>
                  <a:cubicBezTo>
                    <a:pt x="201" y="384"/>
                    <a:pt x="201" y="384"/>
                    <a:pt x="201" y="384"/>
                  </a:cubicBezTo>
                  <a:cubicBezTo>
                    <a:pt x="205" y="385"/>
                    <a:pt x="205" y="385"/>
                    <a:pt x="205" y="385"/>
                  </a:cubicBezTo>
                  <a:cubicBezTo>
                    <a:pt x="207" y="385"/>
                    <a:pt x="207" y="385"/>
                    <a:pt x="207" y="385"/>
                  </a:cubicBezTo>
                  <a:cubicBezTo>
                    <a:pt x="227" y="386"/>
                    <a:pt x="227" y="386"/>
                    <a:pt x="227" y="386"/>
                  </a:cubicBezTo>
                  <a:cubicBezTo>
                    <a:pt x="226" y="371"/>
                    <a:pt x="226" y="371"/>
                    <a:pt x="226" y="371"/>
                  </a:cubicBezTo>
                  <a:cubicBezTo>
                    <a:pt x="226" y="367"/>
                    <a:pt x="226" y="367"/>
                    <a:pt x="226" y="367"/>
                  </a:cubicBezTo>
                  <a:cubicBezTo>
                    <a:pt x="226" y="365"/>
                    <a:pt x="226" y="365"/>
                    <a:pt x="226" y="365"/>
                  </a:cubicBezTo>
                  <a:cubicBezTo>
                    <a:pt x="229" y="365"/>
                    <a:pt x="229" y="365"/>
                    <a:pt x="229" y="365"/>
                  </a:cubicBezTo>
                  <a:cubicBezTo>
                    <a:pt x="255" y="366"/>
                    <a:pt x="255" y="366"/>
                    <a:pt x="255" y="366"/>
                  </a:cubicBezTo>
                  <a:cubicBezTo>
                    <a:pt x="269" y="353"/>
                    <a:pt x="275" y="341"/>
                    <a:pt x="275" y="332"/>
                  </a:cubicBezTo>
                  <a:cubicBezTo>
                    <a:pt x="271" y="294"/>
                    <a:pt x="271" y="294"/>
                    <a:pt x="271" y="294"/>
                  </a:cubicBezTo>
                  <a:cubicBezTo>
                    <a:pt x="294" y="301"/>
                    <a:pt x="294" y="301"/>
                    <a:pt x="294" y="301"/>
                  </a:cubicBezTo>
                  <a:cubicBezTo>
                    <a:pt x="301" y="290"/>
                    <a:pt x="301" y="290"/>
                    <a:pt x="301" y="290"/>
                  </a:cubicBezTo>
                  <a:cubicBezTo>
                    <a:pt x="290" y="280"/>
                    <a:pt x="290" y="280"/>
                    <a:pt x="290" y="280"/>
                  </a:cubicBezTo>
                  <a:cubicBezTo>
                    <a:pt x="287" y="276"/>
                    <a:pt x="287" y="276"/>
                    <a:pt x="287" y="276"/>
                  </a:cubicBezTo>
                  <a:cubicBezTo>
                    <a:pt x="308" y="255"/>
                    <a:pt x="308" y="255"/>
                    <a:pt x="308" y="255"/>
                  </a:cubicBezTo>
                  <a:cubicBezTo>
                    <a:pt x="309" y="257"/>
                    <a:pt x="309" y="257"/>
                    <a:pt x="309" y="257"/>
                  </a:cubicBezTo>
                  <a:cubicBezTo>
                    <a:pt x="311" y="257"/>
                    <a:pt x="311" y="257"/>
                    <a:pt x="311" y="257"/>
                  </a:cubicBezTo>
                  <a:cubicBezTo>
                    <a:pt x="324" y="264"/>
                    <a:pt x="324" y="264"/>
                    <a:pt x="324" y="264"/>
                  </a:cubicBezTo>
                  <a:cubicBezTo>
                    <a:pt x="324" y="261"/>
                    <a:pt x="324" y="261"/>
                    <a:pt x="324" y="261"/>
                  </a:cubicBezTo>
                  <a:cubicBezTo>
                    <a:pt x="315" y="242"/>
                    <a:pt x="315" y="242"/>
                    <a:pt x="315" y="242"/>
                  </a:cubicBezTo>
                  <a:cubicBezTo>
                    <a:pt x="319" y="239"/>
                    <a:pt x="319" y="239"/>
                    <a:pt x="319" y="239"/>
                  </a:cubicBezTo>
                  <a:cubicBezTo>
                    <a:pt x="324" y="236"/>
                    <a:pt x="324" y="236"/>
                    <a:pt x="324" y="236"/>
                  </a:cubicBezTo>
                  <a:cubicBezTo>
                    <a:pt x="322" y="228"/>
                    <a:pt x="322" y="228"/>
                    <a:pt x="322" y="228"/>
                  </a:cubicBezTo>
                  <a:cubicBezTo>
                    <a:pt x="311" y="208"/>
                    <a:pt x="311" y="208"/>
                    <a:pt x="311" y="208"/>
                  </a:cubicBezTo>
                  <a:cubicBezTo>
                    <a:pt x="313" y="207"/>
                    <a:pt x="313" y="207"/>
                    <a:pt x="313" y="207"/>
                  </a:cubicBezTo>
                  <a:cubicBezTo>
                    <a:pt x="315" y="205"/>
                    <a:pt x="315" y="205"/>
                    <a:pt x="315" y="205"/>
                  </a:cubicBezTo>
                  <a:cubicBezTo>
                    <a:pt x="344" y="189"/>
                    <a:pt x="344" y="189"/>
                    <a:pt x="344" y="189"/>
                  </a:cubicBezTo>
                  <a:cubicBezTo>
                    <a:pt x="345" y="177"/>
                    <a:pt x="345" y="177"/>
                    <a:pt x="345" y="177"/>
                  </a:cubicBezTo>
                  <a:cubicBezTo>
                    <a:pt x="321" y="165"/>
                    <a:pt x="308" y="154"/>
                    <a:pt x="310" y="149"/>
                  </a:cubicBezTo>
                  <a:cubicBezTo>
                    <a:pt x="311" y="145"/>
                    <a:pt x="313" y="144"/>
                    <a:pt x="319" y="144"/>
                  </a:cubicBezTo>
                  <a:cubicBezTo>
                    <a:pt x="350" y="149"/>
                    <a:pt x="350" y="149"/>
                    <a:pt x="350" y="149"/>
                  </a:cubicBezTo>
                  <a:cubicBezTo>
                    <a:pt x="351" y="130"/>
                    <a:pt x="351" y="130"/>
                    <a:pt x="351" y="130"/>
                  </a:cubicBezTo>
                  <a:cubicBezTo>
                    <a:pt x="351" y="128"/>
                    <a:pt x="351" y="128"/>
                    <a:pt x="351" y="128"/>
                  </a:cubicBezTo>
                  <a:cubicBezTo>
                    <a:pt x="367" y="112"/>
                    <a:pt x="367" y="112"/>
                    <a:pt x="367" y="112"/>
                  </a:cubicBezTo>
                  <a:cubicBezTo>
                    <a:pt x="371" y="100"/>
                    <a:pt x="371" y="100"/>
                    <a:pt x="371" y="100"/>
                  </a:cubicBezTo>
                  <a:cubicBezTo>
                    <a:pt x="365" y="98"/>
                    <a:pt x="361" y="94"/>
                    <a:pt x="357" y="90"/>
                  </a:cubicBezTo>
                  <a:cubicBezTo>
                    <a:pt x="356" y="88"/>
                    <a:pt x="356" y="88"/>
                    <a:pt x="356" y="88"/>
                  </a:cubicBezTo>
                  <a:cubicBezTo>
                    <a:pt x="356" y="86"/>
                    <a:pt x="356" y="86"/>
                    <a:pt x="356" y="86"/>
                  </a:cubicBezTo>
                  <a:cubicBezTo>
                    <a:pt x="357" y="80"/>
                    <a:pt x="357" y="80"/>
                    <a:pt x="357" y="80"/>
                  </a:cubicBezTo>
                  <a:cubicBezTo>
                    <a:pt x="356" y="78"/>
                    <a:pt x="356" y="78"/>
                    <a:pt x="356" y="78"/>
                  </a:cubicBezTo>
                  <a:cubicBezTo>
                    <a:pt x="353" y="77"/>
                    <a:pt x="353" y="77"/>
                    <a:pt x="353" y="77"/>
                  </a:cubicBezTo>
                  <a:cubicBezTo>
                    <a:pt x="352" y="78"/>
                    <a:pt x="352" y="78"/>
                    <a:pt x="352" y="78"/>
                  </a:cubicBezTo>
                  <a:cubicBezTo>
                    <a:pt x="350" y="82"/>
                    <a:pt x="345" y="86"/>
                    <a:pt x="338" y="86"/>
                  </a:cubicBezTo>
                  <a:cubicBezTo>
                    <a:pt x="326" y="86"/>
                    <a:pt x="316" y="80"/>
                    <a:pt x="309" y="73"/>
                  </a:cubicBezTo>
                  <a:cubicBezTo>
                    <a:pt x="309" y="72"/>
                    <a:pt x="309" y="72"/>
                    <a:pt x="309" y="72"/>
                  </a:cubicBezTo>
                  <a:cubicBezTo>
                    <a:pt x="308" y="72"/>
                    <a:pt x="308" y="72"/>
                    <a:pt x="308" y="72"/>
                  </a:cubicBezTo>
                  <a:cubicBezTo>
                    <a:pt x="300" y="57"/>
                    <a:pt x="300" y="57"/>
                    <a:pt x="300" y="57"/>
                  </a:cubicBezTo>
                  <a:cubicBezTo>
                    <a:pt x="297" y="59"/>
                    <a:pt x="297" y="59"/>
                    <a:pt x="297" y="59"/>
                  </a:cubicBezTo>
                  <a:cubicBezTo>
                    <a:pt x="296" y="66"/>
                    <a:pt x="292" y="72"/>
                    <a:pt x="285" y="77"/>
                  </a:cubicBezTo>
                  <a:cubicBezTo>
                    <a:pt x="271" y="84"/>
                    <a:pt x="258" y="86"/>
                    <a:pt x="246" y="80"/>
                  </a:cubicBezTo>
                  <a:cubicBezTo>
                    <a:pt x="237" y="77"/>
                    <a:pt x="232" y="71"/>
                    <a:pt x="229" y="61"/>
                  </a:cubicBezTo>
                  <a:cubicBezTo>
                    <a:pt x="226" y="40"/>
                    <a:pt x="226" y="40"/>
                    <a:pt x="226" y="40"/>
                  </a:cubicBezTo>
                  <a:cubicBezTo>
                    <a:pt x="223" y="20"/>
                    <a:pt x="218" y="9"/>
                    <a:pt x="212" y="5"/>
                  </a:cubicBezTo>
                  <a:cubicBezTo>
                    <a:pt x="206" y="1"/>
                    <a:pt x="199" y="0"/>
                    <a:pt x="194" y="1"/>
                  </a:cubicBezTo>
                  <a:cubicBezTo>
                    <a:pt x="195" y="19"/>
                    <a:pt x="195" y="19"/>
                    <a:pt x="195" y="19"/>
                  </a:cubicBezTo>
                  <a:lnTo>
                    <a:pt x="194" y="20"/>
                  </a:lnTo>
                  <a:close/>
                </a:path>
              </a:pathLst>
            </a:custGeom>
            <a:solidFill>
              <a:schemeClr val="bg1">
                <a:alpha val="39999"/>
              </a:schemeClr>
            </a:solidFill>
            <a:ln w="9525">
              <a:noFill/>
            </a:ln>
          </p:spPr>
          <p:txBody>
            <a:bodyPr/>
            <a:lstStyle/>
            <a:p>
              <a:endParaRPr lang="zh-CN" altLang="en-US" sz="2400"/>
            </a:p>
          </p:txBody>
        </p:sp>
        <p:sp>
          <p:nvSpPr>
            <p:cNvPr id="18475" name="Freeform 23"/>
            <p:cNvSpPr/>
            <p:nvPr/>
          </p:nvSpPr>
          <p:spPr>
            <a:xfrm>
              <a:off x="3297919" y="2053655"/>
              <a:ext cx="304966" cy="344263"/>
            </a:xfrm>
            <a:custGeom>
              <a:avLst/>
              <a:gdLst>
                <a:gd name="txL" fmla="*/ 0 w 322"/>
                <a:gd name="txT" fmla="*/ 0 h 372"/>
                <a:gd name="txR" fmla="*/ 322 w 322"/>
                <a:gd name="txB" fmla="*/ 372 h 372"/>
              </a:gdLst>
              <a:ahLst/>
              <a:cxnLst>
                <a:cxn ang="0">
                  <a:pos x="160060" y="14807"/>
                </a:cxn>
                <a:cxn ang="0">
                  <a:pos x="107022" y="4627"/>
                </a:cxn>
                <a:cxn ang="0">
                  <a:pos x="96604" y="65706"/>
                </a:cxn>
                <a:cxn ang="0">
                  <a:pos x="70085" y="79588"/>
                </a:cxn>
                <a:cxn ang="0">
                  <a:pos x="57773" y="100873"/>
                </a:cxn>
                <a:cxn ang="0">
                  <a:pos x="42619" y="130487"/>
                </a:cxn>
                <a:cxn ang="0">
                  <a:pos x="16101" y="166579"/>
                </a:cxn>
                <a:cxn ang="0">
                  <a:pos x="4735" y="191566"/>
                </a:cxn>
                <a:cxn ang="0">
                  <a:pos x="29360" y="227658"/>
                </a:cxn>
                <a:cxn ang="0">
                  <a:pos x="40725" y="248017"/>
                </a:cxn>
                <a:cxn ang="0">
                  <a:pos x="41672" y="249868"/>
                </a:cxn>
                <a:cxn ang="0">
                  <a:pos x="40725" y="253570"/>
                </a:cxn>
                <a:cxn ang="0">
                  <a:pos x="38831" y="257272"/>
                </a:cxn>
                <a:cxn ang="0">
                  <a:pos x="69138" y="300767"/>
                </a:cxn>
                <a:cxn ang="0">
                  <a:pos x="82398" y="330381"/>
                </a:cxn>
                <a:cxn ang="0">
                  <a:pos x="116493" y="318351"/>
                </a:cxn>
                <a:cxn ang="0">
                  <a:pos x="115546" y="315574"/>
                </a:cxn>
                <a:cxn ang="0">
                  <a:pos x="134488" y="305395"/>
                </a:cxn>
                <a:cxn ang="0">
                  <a:pos x="165742" y="333158"/>
                </a:cxn>
                <a:cxn ang="0">
                  <a:pos x="170478" y="332232"/>
                </a:cxn>
                <a:cxn ang="0">
                  <a:pos x="185631" y="328531"/>
                </a:cxn>
                <a:cxn ang="0">
                  <a:pos x="191314" y="328531"/>
                </a:cxn>
                <a:cxn ang="0">
                  <a:pos x="210256" y="344263"/>
                </a:cxn>
                <a:cxn ang="0">
                  <a:pos x="214044" y="302618"/>
                </a:cxn>
                <a:cxn ang="0">
                  <a:pos x="214992" y="301693"/>
                </a:cxn>
                <a:cxn ang="0">
                  <a:pos x="222568" y="276706"/>
                </a:cxn>
                <a:cxn ang="0">
                  <a:pos x="221621" y="271153"/>
                </a:cxn>
                <a:cxn ang="0">
                  <a:pos x="225410" y="268377"/>
                </a:cxn>
                <a:cxn ang="0">
                  <a:pos x="251928" y="229509"/>
                </a:cxn>
                <a:cxn ang="0">
                  <a:pos x="259505" y="231360"/>
                </a:cxn>
                <a:cxn ang="0">
                  <a:pos x="257611" y="248943"/>
                </a:cxn>
                <a:cxn ang="0">
                  <a:pos x="286971" y="224881"/>
                </a:cxn>
                <a:cxn ang="0">
                  <a:pos x="280341" y="211925"/>
                </a:cxn>
                <a:cxn ang="0">
                  <a:pos x="286971" y="168430"/>
                </a:cxn>
                <a:cxn ang="0">
                  <a:pos x="271818" y="166579"/>
                </a:cxn>
                <a:cxn ang="0">
                  <a:pos x="269923" y="163803"/>
                </a:cxn>
                <a:cxn ang="0">
                  <a:pos x="266135" y="142517"/>
                </a:cxn>
                <a:cxn ang="0">
                  <a:pos x="304966" y="141592"/>
                </a:cxn>
                <a:cxn ang="0">
                  <a:pos x="271818" y="106425"/>
                </a:cxn>
                <a:cxn ang="0">
                  <a:pos x="294548" y="81439"/>
                </a:cxn>
                <a:cxn ang="0">
                  <a:pos x="279394" y="83289"/>
                </a:cxn>
                <a:cxn ang="0">
                  <a:pos x="278447" y="81439"/>
                </a:cxn>
                <a:cxn ang="0">
                  <a:pos x="259505" y="58303"/>
                </a:cxn>
                <a:cxn ang="0">
                  <a:pos x="202679" y="79588"/>
                </a:cxn>
                <a:cxn ang="0">
                  <a:pos x="196997" y="79588"/>
                </a:cxn>
                <a:cxn ang="0">
                  <a:pos x="195102" y="44421"/>
                </a:cxn>
                <a:cxn ang="0">
                  <a:pos x="205521" y="0"/>
                </a:cxn>
              </a:cxnLst>
              <a:rect l="txL" t="txT" r="txR" b="txB"/>
              <a:pathLst>
                <a:path w="322" h="372">
                  <a:moveTo>
                    <a:pt x="198" y="5"/>
                  </a:moveTo>
                  <a:cubicBezTo>
                    <a:pt x="186" y="11"/>
                    <a:pt x="177" y="15"/>
                    <a:pt x="169" y="16"/>
                  </a:cubicBezTo>
                  <a:cubicBezTo>
                    <a:pt x="163" y="16"/>
                    <a:pt x="152" y="14"/>
                    <a:pt x="138" y="9"/>
                  </a:cubicBezTo>
                  <a:cubicBezTo>
                    <a:pt x="113" y="5"/>
                    <a:pt x="113" y="5"/>
                    <a:pt x="113" y="5"/>
                  </a:cubicBezTo>
                  <a:cubicBezTo>
                    <a:pt x="106" y="9"/>
                    <a:pt x="98" y="19"/>
                    <a:pt x="86" y="37"/>
                  </a:cubicBezTo>
                  <a:cubicBezTo>
                    <a:pt x="102" y="71"/>
                    <a:pt x="102" y="71"/>
                    <a:pt x="102" y="71"/>
                  </a:cubicBezTo>
                  <a:cubicBezTo>
                    <a:pt x="75" y="86"/>
                    <a:pt x="75" y="86"/>
                    <a:pt x="75" y="86"/>
                  </a:cubicBezTo>
                  <a:cubicBezTo>
                    <a:pt x="74" y="86"/>
                    <a:pt x="74" y="86"/>
                    <a:pt x="74" y="86"/>
                  </a:cubicBezTo>
                  <a:cubicBezTo>
                    <a:pt x="53" y="79"/>
                    <a:pt x="53" y="79"/>
                    <a:pt x="53" y="79"/>
                  </a:cubicBezTo>
                  <a:cubicBezTo>
                    <a:pt x="62" y="95"/>
                    <a:pt x="64" y="105"/>
                    <a:pt x="61" y="109"/>
                  </a:cubicBezTo>
                  <a:cubicBezTo>
                    <a:pt x="58" y="117"/>
                    <a:pt x="58" y="117"/>
                    <a:pt x="58" y="117"/>
                  </a:cubicBezTo>
                  <a:cubicBezTo>
                    <a:pt x="53" y="130"/>
                    <a:pt x="49" y="137"/>
                    <a:pt x="45" y="141"/>
                  </a:cubicBezTo>
                  <a:cubicBezTo>
                    <a:pt x="8" y="174"/>
                    <a:pt x="8" y="174"/>
                    <a:pt x="8" y="174"/>
                  </a:cubicBezTo>
                  <a:cubicBezTo>
                    <a:pt x="17" y="180"/>
                    <a:pt x="17" y="180"/>
                    <a:pt x="17" y="180"/>
                  </a:cubicBezTo>
                  <a:cubicBezTo>
                    <a:pt x="11" y="185"/>
                    <a:pt x="11" y="185"/>
                    <a:pt x="11" y="185"/>
                  </a:cubicBezTo>
                  <a:cubicBezTo>
                    <a:pt x="3" y="192"/>
                    <a:pt x="0" y="201"/>
                    <a:pt x="5" y="207"/>
                  </a:cubicBezTo>
                  <a:cubicBezTo>
                    <a:pt x="30" y="246"/>
                    <a:pt x="30" y="246"/>
                    <a:pt x="30" y="246"/>
                  </a:cubicBezTo>
                  <a:cubicBezTo>
                    <a:pt x="31" y="246"/>
                    <a:pt x="31" y="246"/>
                    <a:pt x="31" y="246"/>
                  </a:cubicBezTo>
                  <a:cubicBezTo>
                    <a:pt x="31" y="247"/>
                    <a:pt x="31" y="247"/>
                    <a:pt x="31" y="247"/>
                  </a:cubicBezTo>
                  <a:cubicBezTo>
                    <a:pt x="43" y="268"/>
                    <a:pt x="43" y="268"/>
                    <a:pt x="43" y="268"/>
                  </a:cubicBezTo>
                  <a:cubicBezTo>
                    <a:pt x="43" y="269"/>
                    <a:pt x="43" y="269"/>
                    <a:pt x="43" y="269"/>
                  </a:cubicBezTo>
                  <a:cubicBezTo>
                    <a:pt x="44" y="270"/>
                    <a:pt x="44" y="270"/>
                    <a:pt x="44" y="270"/>
                  </a:cubicBezTo>
                  <a:cubicBezTo>
                    <a:pt x="43" y="272"/>
                    <a:pt x="43" y="272"/>
                    <a:pt x="43" y="272"/>
                  </a:cubicBezTo>
                  <a:cubicBezTo>
                    <a:pt x="43" y="274"/>
                    <a:pt x="43" y="274"/>
                    <a:pt x="43" y="274"/>
                  </a:cubicBezTo>
                  <a:cubicBezTo>
                    <a:pt x="43" y="276"/>
                    <a:pt x="43" y="276"/>
                    <a:pt x="43" y="276"/>
                  </a:cubicBezTo>
                  <a:cubicBezTo>
                    <a:pt x="41" y="278"/>
                    <a:pt x="41" y="278"/>
                    <a:pt x="41" y="278"/>
                  </a:cubicBezTo>
                  <a:cubicBezTo>
                    <a:pt x="46" y="278"/>
                    <a:pt x="50" y="280"/>
                    <a:pt x="55" y="283"/>
                  </a:cubicBezTo>
                  <a:cubicBezTo>
                    <a:pt x="64" y="288"/>
                    <a:pt x="70" y="303"/>
                    <a:pt x="73" y="325"/>
                  </a:cubicBezTo>
                  <a:cubicBezTo>
                    <a:pt x="77" y="346"/>
                    <a:pt x="77" y="346"/>
                    <a:pt x="77" y="346"/>
                  </a:cubicBezTo>
                  <a:cubicBezTo>
                    <a:pt x="80" y="352"/>
                    <a:pt x="82" y="355"/>
                    <a:pt x="87" y="357"/>
                  </a:cubicBezTo>
                  <a:cubicBezTo>
                    <a:pt x="95" y="361"/>
                    <a:pt x="106" y="360"/>
                    <a:pt x="115" y="354"/>
                  </a:cubicBezTo>
                  <a:cubicBezTo>
                    <a:pt x="121" y="350"/>
                    <a:pt x="124" y="347"/>
                    <a:pt x="123" y="344"/>
                  </a:cubicBezTo>
                  <a:cubicBezTo>
                    <a:pt x="122" y="343"/>
                    <a:pt x="122" y="343"/>
                    <a:pt x="122" y="343"/>
                  </a:cubicBezTo>
                  <a:cubicBezTo>
                    <a:pt x="122" y="341"/>
                    <a:pt x="122" y="341"/>
                    <a:pt x="122" y="341"/>
                  </a:cubicBezTo>
                  <a:cubicBezTo>
                    <a:pt x="140" y="328"/>
                    <a:pt x="140" y="328"/>
                    <a:pt x="140" y="328"/>
                  </a:cubicBezTo>
                  <a:cubicBezTo>
                    <a:pt x="142" y="330"/>
                    <a:pt x="142" y="330"/>
                    <a:pt x="142" y="330"/>
                  </a:cubicBezTo>
                  <a:cubicBezTo>
                    <a:pt x="156" y="354"/>
                    <a:pt x="156" y="354"/>
                    <a:pt x="156" y="354"/>
                  </a:cubicBezTo>
                  <a:cubicBezTo>
                    <a:pt x="161" y="358"/>
                    <a:pt x="166" y="360"/>
                    <a:pt x="175" y="360"/>
                  </a:cubicBezTo>
                  <a:cubicBezTo>
                    <a:pt x="180" y="359"/>
                    <a:pt x="180" y="359"/>
                    <a:pt x="180" y="359"/>
                  </a:cubicBezTo>
                  <a:cubicBezTo>
                    <a:pt x="180" y="359"/>
                    <a:pt x="180" y="359"/>
                    <a:pt x="180" y="359"/>
                  </a:cubicBezTo>
                  <a:cubicBezTo>
                    <a:pt x="176" y="346"/>
                    <a:pt x="176" y="346"/>
                    <a:pt x="176" y="346"/>
                  </a:cubicBezTo>
                  <a:cubicBezTo>
                    <a:pt x="196" y="355"/>
                    <a:pt x="196" y="355"/>
                    <a:pt x="196" y="355"/>
                  </a:cubicBezTo>
                  <a:cubicBezTo>
                    <a:pt x="201" y="355"/>
                    <a:pt x="201" y="355"/>
                    <a:pt x="201" y="355"/>
                  </a:cubicBezTo>
                  <a:cubicBezTo>
                    <a:pt x="202" y="355"/>
                    <a:pt x="202" y="355"/>
                    <a:pt x="202" y="355"/>
                  </a:cubicBezTo>
                  <a:cubicBezTo>
                    <a:pt x="203" y="357"/>
                    <a:pt x="203" y="357"/>
                    <a:pt x="203" y="357"/>
                  </a:cubicBezTo>
                  <a:cubicBezTo>
                    <a:pt x="222" y="372"/>
                    <a:pt x="222" y="372"/>
                    <a:pt x="222" y="372"/>
                  </a:cubicBezTo>
                  <a:cubicBezTo>
                    <a:pt x="227" y="363"/>
                    <a:pt x="227" y="363"/>
                    <a:pt x="227" y="363"/>
                  </a:cubicBezTo>
                  <a:cubicBezTo>
                    <a:pt x="226" y="327"/>
                    <a:pt x="226" y="327"/>
                    <a:pt x="226" y="327"/>
                  </a:cubicBezTo>
                  <a:cubicBezTo>
                    <a:pt x="227" y="326"/>
                    <a:pt x="227" y="326"/>
                    <a:pt x="227" y="326"/>
                  </a:cubicBezTo>
                  <a:cubicBezTo>
                    <a:pt x="227" y="326"/>
                    <a:pt x="227" y="326"/>
                    <a:pt x="227" y="326"/>
                  </a:cubicBezTo>
                  <a:cubicBezTo>
                    <a:pt x="240" y="310"/>
                    <a:pt x="240" y="310"/>
                    <a:pt x="240" y="310"/>
                  </a:cubicBezTo>
                  <a:cubicBezTo>
                    <a:pt x="241" y="308"/>
                    <a:pt x="240" y="304"/>
                    <a:pt x="235" y="299"/>
                  </a:cubicBezTo>
                  <a:cubicBezTo>
                    <a:pt x="232" y="296"/>
                    <a:pt x="232" y="296"/>
                    <a:pt x="232" y="296"/>
                  </a:cubicBezTo>
                  <a:cubicBezTo>
                    <a:pt x="234" y="293"/>
                    <a:pt x="234" y="293"/>
                    <a:pt x="234" y="293"/>
                  </a:cubicBezTo>
                  <a:cubicBezTo>
                    <a:pt x="235" y="291"/>
                    <a:pt x="235" y="291"/>
                    <a:pt x="235" y="291"/>
                  </a:cubicBezTo>
                  <a:cubicBezTo>
                    <a:pt x="238" y="290"/>
                    <a:pt x="238" y="290"/>
                    <a:pt x="238" y="290"/>
                  </a:cubicBezTo>
                  <a:cubicBezTo>
                    <a:pt x="264" y="247"/>
                    <a:pt x="264" y="247"/>
                    <a:pt x="264" y="247"/>
                  </a:cubicBezTo>
                  <a:cubicBezTo>
                    <a:pt x="266" y="248"/>
                    <a:pt x="266" y="248"/>
                    <a:pt x="266" y="248"/>
                  </a:cubicBezTo>
                  <a:cubicBezTo>
                    <a:pt x="272" y="249"/>
                    <a:pt x="272" y="249"/>
                    <a:pt x="272" y="249"/>
                  </a:cubicBezTo>
                  <a:cubicBezTo>
                    <a:pt x="274" y="250"/>
                    <a:pt x="274" y="250"/>
                    <a:pt x="274" y="250"/>
                  </a:cubicBezTo>
                  <a:cubicBezTo>
                    <a:pt x="274" y="252"/>
                    <a:pt x="274" y="252"/>
                    <a:pt x="274" y="252"/>
                  </a:cubicBezTo>
                  <a:cubicBezTo>
                    <a:pt x="272" y="269"/>
                    <a:pt x="272" y="269"/>
                    <a:pt x="272" y="269"/>
                  </a:cubicBezTo>
                  <a:cubicBezTo>
                    <a:pt x="274" y="269"/>
                    <a:pt x="274" y="269"/>
                    <a:pt x="274" y="269"/>
                  </a:cubicBezTo>
                  <a:cubicBezTo>
                    <a:pt x="303" y="243"/>
                    <a:pt x="303" y="243"/>
                    <a:pt x="303" y="243"/>
                  </a:cubicBezTo>
                  <a:cubicBezTo>
                    <a:pt x="301" y="229"/>
                    <a:pt x="301" y="229"/>
                    <a:pt x="301" y="229"/>
                  </a:cubicBezTo>
                  <a:cubicBezTo>
                    <a:pt x="296" y="229"/>
                    <a:pt x="296" y="229"/>
                    <a:pt x="296" y="229"/>
                  </a:cubicBezTo>
                  <a:cubicBezTo>
                    <a:pt x="285" y="230"/>
                    <a:pt x="285" y="230"/>
                    <a:pt x="285" y="230"/>
                  </a:cubicBezTo>
                  <a:cubicBezTo>
                    <a:pt x="303" y="182"/>
                    <a:pt x="303" y="182"/>
                    <a:pt x="303" y="182"/>
                  </a:cubicBezTo>
                  <a:cubicBezTo>
                    <a:pt x="287" y="180"/>
                    <a:pt x="287" y="180"/>
                    <a:pt x="287" y="180"/>
                  </a:cubicBezTo>
                  <a:cubicBezTo>
                    <a:pt x="287" y="180"/>
                    <a:pt x="287" y="180"/>
                    <a:pt x="287" y="180"/>
                  </a:cubicBezTo>
                  <a:cubicBezTo>
                    <a:pt x="285" y="180"/>
                    <a:pt x="285" y="180"/>
                    <a:pt x="285" y="180"/>
                  </a:cubicBezTo>
                  <a:cubicBezTo>
                    <a:pt x="285" y="177"/>
                    <a:pt x="285" y="177"/>
                    <a:pt x="285" y="177"/>
                  </a:cubicBezTo>
                  <a:cubicBezTo>
                    <a:pt x="280" y="171"/>
                    <a:pt x="280" y="171"/>
                    <a:pt x="280" y="171"/>
                  </a:cubicBezTo>
                  <a:cubicBezTo>
                    <a:pt x="277" y="165"/>
                    <a:pt x="277" y="159"/>
                    <a:pt x="281" y="154"/>
                  </a:cubicBezTo>
                  <a:cubicBezTo>
                    <a:pt x="306" y="153"/>
                    <a:pt x="306" y="153"/>
                    <a:pt x="306" y="153"/>
                  </a:cubicBezTo>
                  <a:cubicBezTo>
                    <a:pt x="322" y="153"/>
                    <a:pt x="322" y="153"/>
                    <a:pt x="322" y="153"/>
                  </a:cubicBezTo>
                  <a:cubicBezTo>
                    <a:pt x="322" y="148"/>
                    <a:pt x="319" y="138"/>
                    <a:pt x="310" y="123"/>
                  </a:cubicBezTo>
                  <a:cubicBezTo>
                    <a:pt x="287" y="115"/>
                    <a:pt x="287" y="115"/>
                    <a:pt x="287" y="115"/>
                  </a:cubicBezTo>
                  <a:cubicBezTo>
                    <a:pt x="311" y="93"/>
                    <a:pt x="311" y="93"/>
                    <a:pt x="311" y="93"/>
                  </a:cubicBezTo>
                  <a:cubicBezTo>
                    <a:pt x="311" y="88"/>
                    <a:pt x="311" y="88"/>
                    <a:pt x="311" y="88"/>
                  </a:cubicBezTo>
                  <a:cubicBezTo>
                    <a:pt x="299" y="90"/>
                    <a:pt x="299" y="90"/>
                    <a:pt x="299" y="90"/>
                  </a:cubicBezTo>
                  <a:cubicBezTo>
                    <a:pt x="295" y="90"/>
                    <a:pt x="295" y="90"/>
                    <a:pt x="295" y="90"/>
                  </a:cubicBezTo>
                  <a:cubicBezTo>
                    <a:pt x="295" y="89"/>
                    <a:pt x="295" y="89"/>
                    <a:pt x="295" y="89"/>
                  </a:cubicBezTo>
                  <a:cubicBezTo>
                    <a:pt x="294" y="88"/>
                    <a:pt x="294" y="88"/>
                    <a:pt x="294" y="88"/>
                  </a:cubicBezTo>
                  <a:cubicBezTo>
                    <a:pt x="293" y="86"/>
                    <a:pt x="293" y="86"/>
                    <a:pt x="293" y="86"/>
                  </a:cubicBezTo>
                  <a:cubicBezTo>
                    <a:pt x="290" y="75"/>
                    <a:pt x="283" y="67"/>
                    <a:pt x="274" y="63"/>
                  </a:cubicBezTo>
                  <a:cubicBezTo>
                    <a:pt x="232" y="64"/>
                    <a:pt x="232" y="64"/>
                    <a:pt x="232" y="64"/>
                  </a:cubicBezTo>
                  <a:cubicBezTo>
                    <a:pt x="214" y="86"/>
                    <a:pt x="214" y="86"/>
                    <a:pt x="214" y="86"/>
                  </a:cubicBezTo>
                  <a:cubicBezTo>
                    <a:pt x="214" y="87"/>
                    <a:pt x="214" y="87"/>
                    <a:pt x="214" y="87"/>
                  </a:cubicBezTo>
                  <a:cubicBezTo>
                    <a:pt x="208" y="86"/>
                    <a:pt x="208" y="86"/>
                    <a:pt x="208" y="86"/>
                  </a:cubicBezTo>
                  <a:cubicBezTo>
                    <a:pt x="142" y="64"/>
                    <a:pt x="142" y="64"/>
                    <a:pt x="142" y="64"/>
                  </a:cubicBezTo>
                  <a:cubicBezTo>
                    <a:pt x="206" y="48"/>
                    <a:pt x="206" y="48"/>
                    <a:pt x="206" y="48"/>
                  </a:cubicBezTo>
                  <a:cubicBezTo>
                    <a:pt x="210" y="48"/>
                    <a:pt x="221" y="37"/>
                    <a:pt x="239" y="16"/>
                  </a:cubicBezTo>
                  <a:cubicBezTo>
                    <a:pt x="217" y="0"/>
                    <a:pt x="217" y="0"/>
                    <a:pt x="217" y="0"/>
                  </a:cubicBezTo>
                  <a:lnTo>
                    <a:pt x="198" y="5"/>
                  </a:lnTo>
                  <a:close/>
                </a:path>
              </a:pathLst>
            </a:custGeom>
            <a:solidFill>
              <a:schemeClr val="bg1">
                <a:alpha val="39999"/>
              </a:schemeClr>
            </a:solidFill>
            <a:ln w="9525">
              <a:noFill/>
            </a:ln>
          </p:spPr>
          <p:txBody>
            <a:bodyPr/>
            <a:lstStyle/>
            <a:p>
              <a:endParaRPr lang="zh-CN" altLang="en-US" sz="2400"/>
            </a:p>
          </p:txBody>
        </p:sp>
        <p:sp>
          <p:nvSpPr>
            <p:cNvPr id="18476" name="Freeform 24"/>
            <p:cNvSpPr/>
            <p:nvPr/>
          </p:nvSpPr>
          <p:spPr>
            <a:xfrm>
              <a:off x="3006746" y="1760065"/>
              <a:ext cx="383123" cy="456036"/>
            </a:xfrm>
            <a:custGeom>
              <a:avLst/>
              <a:gdLst>
                <a:gd name="txL" fmla="*/ 0 w 403"/>
                <a:gd name="txT" fmla="*/ 0 h 494"/>
                <a:gd name="txR" fmla="*/ 403 w 403"/>
                <a:gd name="txB" fmla="*/ 494 h 494"/>
              </a:gdLst>
              <a:ahLst/>
              <a:cxnLst>
                <a:cxn ang="0">
                  <a:pos x="241472" y="129241"/>
                </a:cxn>
                <a:cxn ang="0">
                  <a:pos x="212952" y="67390"/>
                </a:cxn>
                <a:cxn ang="0">
                  <a:pos x="137848" y="42465"/>
                </a:cxn>
                <a:cxn ang="0">
                  <a:pos x="93166" y="0"/>
                </a:cxn>
                <a:cxn ang="0">
                  <a:pos x="121687" y="42465"/>
                </a:cxn>
                <a:cxn ang="0">
                  <a:pos x="123588" y="45234"/>
                </a:cxn>
                <a:cxn ang="0">
                  <a:pos x="89364" y="86776"/>
                </a:cxn>
                <a:cxn ang="0">
                  <a:pos x="47534" y="55389"/>
                </a:cxn>
                <a:cxn ang="0">
                  <a:pos x="57041" y="85853"/>
                </a:cxn>
                <a:cxn ang="0">
                  <a:pos x="57041" y="87699"/>
                </a:cxn>
                <a:cxn ang="0">
                  <a:pos x="54189" y="99700"/>
                </a:cxn>
                <a:cxn ang="0">
                  <a:pos x="36126" y="107085"/>
                </a:cxn>
                <a:cxn ang="0">
                  <a:pos x="28520" y="122779"/>
                </a:cxn>
                <a:cxn ang="0">
                  <a:pos x="20915" y="152320"/>
                </a:cxn>
                <a:cxn ang="0">
                  <a:pos x="19964" y="152320"/>
                </a:cxn>
                <a:cxn ang="0">
                  <a:pos x="9507" y="158782"/>
                </a:cxn>
                <a:cxn ang="0">
                  <a:pos x="36126" y="198477"/>
                </a:cxn>
                <a:cxn ang="0">
                  <a:pos x="45633" y="196631"/>
                </a:cxn>
                <a:cxn ang="0">
                  <a:pos x="87462" y="216017"/>
                </a:cxn>
                <a:cxn ang="0">
                  <a:pos x="88413" y="217863"/>
                </a:cxn>
                <a:cxn ang="0">
                  <a:pos x="86512" y="242788"/>
                </a:cxn>
                <a:cxn ang="0">
                  <a:pos x="76054" y="264021"/>
                </a:cxn>
                <a:cxn ang="0">
                  <a:pos x="62745" y="278791"/>
                </a:cxn>
                <a:cxn ang="0">
                  <a:pos x="62745" y="279714"/>
                </a:cxn>
                <a:cxn ang="0">
                  <a:pos x="66547" y="308332"/>
                </a:cxn>
                <a:cxn ang="0">
                  <a:pos x="94117" y="312948"/>
                </a:cxn>
                <a:cxn ang="0">
                  <a:pos x="107427" y="326795"/>
                </a:cxn>
                <a:cxn ang="0">
                  <a:pos x="128341" y="428342"/>
                </a:cxn>
                <a:cxn ang="0">
                  <a:pos x="123588" y="436650"/>
                </a:cxn>
                <a:cxn ang="0">
                  <a:pos x="126440" y="443112"/>
                </a:cxn>
                <a:cxn ang="0">
                  <a:pos x="183481" y="420033"/>
                </a:cxn>
                <a:cxn ang="0">
                  <a:pos x="195840" y="427418"/>
                </a:cxn>
                <a:cxn ang="0">
                  <a:pos x="197741" y="425572"/>
                </a:cxn>
                <a:cxn ang="0">
                  <a:pos x="217705" y="413571"/>
                </a:cxn>
                <a:cxn ang="0">
                  <a:pos x="274746" y="437573"/>
                </a:cxn>
                <a:cxn ang="0">
                  <a:pos x="289957" y="447728"/>
                </a:cxn>
                <a:cxn ang="0">
                  <a:pos x="337490" y="397878"/>
                </a:cxn>
                <a:cxn ang="0">
                  <a:pos x="327033" y="360028"/>
                </a:cxn>
                <a:cxn ang="0">
                  <a:pos x="362208" y="361875"/>
                </a:cxn>
                <a:cxn ang="0">
                  <a:pos x="362208" y="327718"/>
                </a:cxn>
                <a:cxn ang="0">
                  <a:pos x="383123" y="298177"/>
                </a:cxn>
                <a:cxn ang="0">
                  <a:pos x="355553" y="270483"/>
                </a:cxn>
                <a:cxn ang="0">
                  <a:pos x="342244" y="281561"/>
                </a:cxn>
                <a:cxn ang="0">
                  <a:pos x="338441" y="280638"/>
                </a:cxn>
                <a:cxn ang="0">
                  <a:pos x="315625" y="259405"/>
                </a:cxn>
                <a:cxn ang="0">
                  <a:pos x="284253" y="240942"/>
                </a:cxn>
                <a:cxn ang="0">
                  <a:pos x="275696" y="205862"/>
                </a:cxn>
                <a:cxn ang="0">
                  <a:pos x="292809" y="155089"/>
                </a:cxn>
                <a:cxn ang="0">
                  <a:pos x="323230" y="156935"/>
                </a:cxn>
                <a:cxn ang="0">
                  <a:pos x="325132" y="127395"/>
                </a:cxn>
                <a:cxn ang="0">
                  <a:pos x="243373" y="131087"/>
                </a:cxn>
                <a:cxn ang="0">
                  <a:pos x="242423" y="129241"/>
                </a:cxn>
              </a:cxnLst>
              <a:rect l="txL" t="txT" r="txR" b="txB"/>
              <a:pathLst>
                <a:path w="403" h="494">
                  <a:moveTo>
                    <a:pt x="255" y="140"/>
                  </a:moveTo>
                  <a:cubicBezTo>
                    <a:pt x="254" y="140"/>
                    <a:pt x="254" y="140"/>
                    <a:pt x="254" y="140"/>
                  </a:cubicBezTo>
                  <a:cubicBezTo>
                    <a:pt x="254" y="139"/>
                    <a:pt x="254" y="139"/>
                    <a:pt x="254" y="139"/>
                  </a:cubicBezTo>
                  <a:cubicBezTo>
                    <a:pt x="242" y="99"/>
                    <a:pt x="231" y="76"/>
                    <a:pt x="224" y="73"/>
                  </a:cubicBezTo>
                  <a:cubicBezTo>
                    <a:pt x="187" y="61"/>
                    <a:pt x="187" y="61"/>
                    <a:pt x="187" y="61"/>
                  </a:cubicBezTo>
                  <a:cubicBezTo>
                    <a:pt x="166" y="54"/>
                    <a:pt x="151" y="50"/>
                    <a:pt x="145" y="46"/>
                  </a:cubicBezTo>
                  <a:cubicBezTo>
                    <a:pt x="134" y="39"/>
                    <a:pt x="121" y="25"/>
                    <a:pt x="105" y="0"/>
                  </a:cubicBezTo>
                  <a:cubicBezTo>
                    <a:pt x="98" y="0"/>
                    <a:pt x="98" y="0"/>
                    <a:pt x="98" y="0"/>
                  </a:cubicBezTo>
                  <a:cubicBezTo>
                    <a:pt x="99" y="1"/>
                    <a:pt x="99" y="1"/>
                    <a:pt x="99" y="1"/>
                  </a:cubicBezTo>
                  <a:cubicBezTo>
                    <a:pt x="102" y="10"/>
                    <a:pt x="110" y="25"/>
                    <a:pt x="128" y="46"/>
                  </a:cubicBezTo>
                  <a:cubicBezTo>
                    <a:pt x="129" y="47"/>
                    <a:pt x="129" y="47"/>
                    <a:pt x="129" y="47"/>
                  </a:cubicBezTo>
                  <a:cubicBezTo>
                    <a:pt x="130" y="49"/>
                    <a:pt x="130" y="49"/>
                    <a:pt x="130" y="49"/>
                  </a:cubicBezTo>
                  <a:cubicBezTo>
                    <a:pt x="113" y="80"/>
                    <a:pt x="113" y="80"/>
                    <a:pt x="113" y="80"/>
                  </a:cubicBezTo>
                  <a:cubicBezTo>
                    <a:pt x="107" y="91"/>
                    <a:pt x="101" y="96"/>
                    <a:pt x="94" y="94"/>
                  </a:cubicBezTo>
                  <a:cubicBezTo>
                    <a:pt x="90" y="92"/>
                    <a:pt x="82" y="83"/>
                    <a:pt x="68" y="65"/>
                  </a:cubicBezTo>
                  <a:cubicBezTo>
                    <a:pt x="50" y="60"/>
                    <a:pt x="50" y="60"/>
                    <a:pt x="50" y="60"/>
                  </a:cubicBezTo>
                  <a:cubicBezTo>
                    <a:pt x="50" y="65"/>
                    <a:pt x="53" y="75"/>
                    <a:pt x="60" y="92"/>
                  </a:cubicBezTo>
                  <a:cubicBezTo>
                    <a:pt x="60" y="93"/>
                    <a:pt x="60" y="93"/>
                    <a:pt x="60" y="93"/>
                  </a:cubicBezTo>
                  <a:cubicBezTo>
                    <a:pt x="60" y="94"/>
                    <a:pt x="60" y="94"/>
                    <a:pt x="60" y="94"/>
                  </a:cubicBezTo>
                  <a:cubicBezTo>
                    <a:pt x="60" y="95"/>
                    <a:pt x="60" y="95"/>
                    <a:pt x="60" y="95"/>
                  </a:cubicBezTo>
                  <a:cubicBezTo>
                    <a:pt x="60" y="96"/>
                    <a:pt x="60" y="96"/>
                    <a:pt x="60" y="96"/>
                  </a:cubicBezTo>
                  <a:cubicBezTo>
                    <a:pt x="57" y="108"/>
                    <a:pt x="57" y="108"/>
                    <a:pt x="57" y="108"/>
                  </a:cubicBezTo>
                  <a:cubicBezTo>
                    <a:pt x="38" y="116"/>
                    <a:pt x="38" y="116"/>
                    <a:pt x="38" y="116"/>
                  </a:cubicBezTo>
                  <a:cubicBezTo>
                    <a:pt x="38" y="116"/>
                    <a:pt x="38" y="116"/>
                    <a:pt x="38" y="116"/>
                  </a:cubicBezTo>
                  <a:cubicBezTo>
                    <a:pt x="32" y="119"/>
                    <a:pt x="32" y="119"/>
                    <a:pt x="32" y="119"/>
                  </a:cubicBezTo>
                  <a:cubicBezTo>
                    <a:pt x="29" y="122"/>
                    <a:pt x="29" y="127"/>
                    <a:pt x="30" y="133"/>
                  </a:cubicBezTo>
                  <a:cubicBezTo>
                    <a:pt x="32" y="149"/>
                    <a:pt x="31" y="159"/>
                    <a:pt x="28" y="163"/>
                  </a:cubicBezTo>
                  <a:cubicBezTo>
                    <a:pt x="26" y="165"/>
                    <a:pt x="25" y="165"/>
                    <a:pt x="22" y="165"/>
                  </a:cubicBezTo>
                  <a:cubicBezTo>
                    <a:pt x="21" y="165"/>
                    <a:pt x="21" y="165"/>
                    <a:pt x="21" y="165"/>
                  </a:cubicBezTo>
                  <a:cubicBezTo>
                    <a:pt x="21" y="165"/>
                    <a:pt x="21" y="165"/>
                    <a:pt x="21" y="165"/>
                  </a:cubicBezTo>
                  <a:cubicBezTo>
                    <a:pt x="0" y="161"/>
                    <a:pt x="0" y="161"/>
                    <a:pt x="0" y="161"/>
                  </a:cubicBezTo>
                  <a:cubicBezTo>
                    <a:pt x="1" y="165"/>
                    <a:pt x="4" y="169"/>
                    <a:pt x="10" y="172"/>
                  </a:cubicBezTo>
                  <a:cubicBezTo>
                    <a:pt x="20" y="182"/>
                    <a:pt x="29" y="196"/>
                    <a:pt x="37" y="211"/>
                  </a:cubicBezTo>
                  <a:cubicBezTo>
                    <a:pt x="38" y="215"/>
                    <a:pt x="38" y="215"/>
                    <a:pt x="38" y="215"/>
                  </a:cubicBezTo>
                  <a:cubicBezTo>
                    <a:pt x="38" y="215"/>
                    <a:pt x="38" y="215"/>
                    <a:pt x="38" y="215"/>
                  </a:cubicBezTo>
                  <a:cubicBezTo>
                    <a:pt x="48" y="213"/>
                    <a:pt x="48" y="213"/>
                    <a:pt x="48" y="213"/>
                  </a:cubicBezTo>
                  <a:cubicBezTo>
                    <a:pt x="59" y="210"/>
                    <a:pt x="70" y="213"/>
                    <a:pt x="80" y="220"/>
                  </a:cubicBezTo>
                  <a:cubicBezTo>
                    <a:pt x="92" y="234"/>
                    <a:pt x="92" y="234"/>
                    <a:pt x="92" y="234"/>
                  </a:cubicBezTo>
                  <a:cubicBezTo>
                    <a:pt x="93" y="235"/>
                    <a:pt x="93" y="235"/>
                    <a:pt x="93" y="235"/>
                  </a:cubicBezTo>
                  <a:cubicBezTo>
                    <a:pt x="93" y="236"/>
                    <a:pt x="93" y="236"/>
                    <a:pt x="93" y="236"/>
                  </a:cubicBezTo>
                  <a:cubicBezTo>
                    <a:pt x="92" y="236"/>
                    <a:pt x="92" y="236"/>
                    <a:pt x="92" y="236"/>
                  </a:cubicBezTo>
                  <a:cubicBezTo>
                    <a:pt x="91" y="263"/>
                    <a:pt x="91" y="263"/>
                    <a:pt x="91" y="263"/>
                  </a:cubicBezTo>
                  <a:cubicBezTo>
                    <a:pt x="94" y="267"/>
                    <a:pt x="96" y="273"/>
                    <a:pt x="94" y="277"/>
                  </a:cubicBezTo>
                  <a:cubicBezTo>
                    <a:pt x="92" y="282"/>
                    <a:pt x="88" y="285"/>
                    <a:pt x="80" y="286"/>
                  </a:cubicBezTo>
                  <a:cubicBezTo>
                    <a:pt x="72" y="286"/>
                    <a:pt x="68" y="292"/>
                    <a:pt x="66" y="302"/>
                  </a:cubicBezTo>
                  <a:cubicBezTo>
                    <a:pt x="66" y="302"/>
                    <a:pt x="66" y="302"/>
                    <a:pt x="66" y="302"/>
                  </a:cubicBezTo>
                  <a:cubicBezTo>
                    <a:pt x="66" y="302"/>
                    <a:pt x="66" y="302"/>
                    <a:pt x="66" y="302"/>
                  </a:cubicBezTo>
                  <a:cubicBezTo>
                    <a:pt x="66" y="303"/>
                    <a:pt x="66" y="303"/>
                    <a:pt x="66" y="303"/>
                  </a:cubicBezTo>
                  <a:cubicBezTo>
                    <a:pt x="57" y="321"/>
                    <a:pt x="57" y="321"/>
                    <a:pt x="57" y="321"/>
                  </a:cubicBezTo>
                  <a:cubicBezTo>
                    <a:pt x="70" y="334"/>
                    <a:pt x="70" y="334"/>
                    <a:pt x="70" y="334"/>
                  </a:cubicBezTo>
                  <a:cubicBezTo>
                    <a:pt x="97" y="339"/>
                    <a:pt x="97" y="339"/>
                    <a:pt x="97" y="339"/>
                  </a:cubicBezTo>
                  <a:cubicBezTo>
                    <a:pt x="99" y="339"/>
                    <a:pt x="99" y="339"/>
                    <a:pt x="99" y="339"/>
                  </a:cubicBezTo>
                  <a:cubicBezTo>
                    <a:pt x="99" y="339"/>
                    <a:pt x="99" y="339"/>
                    <a:pt x="99" y="339"/>
                  </a:cubicBezTo>
                  <a:cubicBezTo>
                    <a:pt x="113" y="354"/>
                    <a:pt x="113" y="354"/>
                    <a:pt x="113" y="354"/>
                  </a:cubicBezTo>
                  <a:cubicBezTo>
                    <a:pt x="96" y="379"/>
                    <a:pt x="96" y="379"/>
                    <a:pt x="96" y="379"/>
                  </a:cubicBezTo>
                  <a:cubicBezTo>
                    <a:pt x="135" y="464"/>
                    <a:pt x="135" y="464"/>
                    <a:pt x="135" y="464"/>
                  </a:cubicBezTo>
                  <a:cubicBezTo>
                    <a:pt x="136" y="466"/>
                    <a:pt x="136" y="466"/>
                    <a:pt x="136" y="466"/>
                  </a:cubicBezTo>
                  <a:cubicBezTo>
                    <a:pt x="130" y="473"/>
                    <a:pt x="130" y="473"/>
                    <a:pt x="130" y="473"/>
                  </a:cubicBezTo>
                  <a:cubicBezTo>
                    <a:pt x="132" y="480"/>
                    <a:pt x="132" y="480"/>
                    <a:pt x="132" y="480"/>
                  </a:cubicBezTo>
                  <a:cubicBezTo>
                    <a:pt x="133" y="480"/>
                    <a:pt x="133" y="480"/>
                    <a:pt x="133" y="480"/>
                  </a:cubicBezTo>
                  <a:cubicBezTo>
                    <a:pt x="205" y="434"/>
                    <a:pt x="205" y="434"/>
                    <a:pt x="205" y="434"/>
                  </a:cubicBezTo>
                  <a:cubicBezTo>
                    <a:pt x="193" y="455"/>
                    <a:pt x="193" y="455"/>
                    <a:pt x="193" y="455"/>
                  </a:cubicBezTo>
                  <a:cubicBezTo>
                    <a:pt x="184" y="471"/>
                    <a:pt x="179" y="485"/>
                    <a:pt x="176" y="494"/>
                  </a:cubicBezTo>
                  <a:cubicBezTo>
                    <a:pt x="189" y="489"/>
                    <a:pt x="200" y="480"/>
                    <a:pt x="206" y="463"/>
                  </a:cubicBezTo>
                  <a:cubicBezTo>
                    <a:pt x="207" y="461"/>
                    <a:pt x="207" y="461"/>
                    <a:pt x="207" y="461"/>
                  </a:cubicBezTo>
                  <a:cubicBezTo>
                    <a:pt x="208" y="461"/>
                    <a:pt x="208" y="461"/>
                    <a:pt x="208" y="461"/>
                  </a:cubicBezTo>
                  <a:cubicBezTo>
                    <a:pt x="228" y="450"/>
                    <a:pt x="228" y="450"/>
                    <a:pt x="228" y="450"/>
                  </a:cubicBezTo>
                  <a:cubicBezTo>
                    <a:pt x="229" y="448"/>
                    <a:pt x="229" y="448"/>
                    <a:pt x="229" y="448"/>
                  </a:cubicBezTo>
                  <a:cubicBezTo>
                    <a:pt x="258" y="473"/>
                    <a:pt x="258" y="473"/>
                    <a:pt x="258" y="473"/>
                  </a:cubicBezTo>
                  <a:cubicBezTo>
                    <a:pt x="289" y="474"/>
                    <a:pt x="289" y="474"/>
                    <a:pt x="289" y="474"/>
                  </a:cubicBezTo>
                  <a:cubicBezTo>
                    <a:pt x="290" y="475"/>
                    <a:pt x="290" y="475"/>
                    <a:pt x="290" y="475"/>
                  </a:cubicBezTo>
                  <a:cubicBezTo>
                    <a:pt x="305" y="485"/>
                    <a:pt x="305" y="485"/>
                    <a:pt x="305" y="485"/>
                  </a:cubicBezTo>
                  <a:cubicBezTo>
                    <a:pt x="344" y="451"/>
                    <a:pt x="344" y="451"/>
                    <a:pt x="344" y="451"/>
                  </a:cubicBezTo>
                  <a:cubicBezTo>
                    <a:pt x="347" y="448"/>
                    <a:pt x="351" y="442"/>
                    <a:pt x="355" y="431"/>
                  </a:cubicBezTo>
                  <a:cubicBezTo>
                    <a:pt x="359" y="423"/>
                    <a:pt x="359" y="423"/>
                    <a:pt x="359" y="423"/>
                  </a:cubicBezTo>
                  <a:cubicBezTo>
                    <a:pt x="360" y="418"/>
                    <a:pt x="355" y="408"/>
                    <a:pt x="344" y="390"/>
                  </a:cubicBezTo>
                  <a:cubicBezTo>
                    <a:pt x="335" y="376"/>
                    <a:pt x="335" y="376"/>
                    <a:pt x="335" y="376"/>
                  </a:cubicBezTo>
                  <a:cubicBezTo>
                    <a:pt x="381" y="392"/>
                    <a:pt x="381" y="392"/>
                    <a:pt x="381" y="392"/>
                  </a:cubicBezTo>
                  <a:cubicBezTo>
                    <a:pt x="395" y="385"/>
                    <a:pt x="395" y="385"/>
                    <a:pt x="395" y="385"/>
                  </a:cubicBezTo>
                  <a:cubicBezTo>
                    <a:pt x="381" y="355"/>
                    <a:pt x="381" y="355"/>
                    <a:pt x="381" y="355"/>
                  </a:cubicBezTo>
                  <a:cubicBezTo>
                    <a:pt x="380" y="354"/>
                    <a:pt x="380" y="354"/>
                    <a:pt x="380" y="354"/>
                  </a:cubicBezTo>
                  <a:cubicBezTo>
                    <a:pt x="403" y="323"/>
                    <a:pt x="403" y="323"/>
                    <a:pt x="403" y="323"/>
                  </a:cubicBezTo>
                  <a:cubicBezTo>
                    <a:pt x="394" y="309"/>
                    <a:pt x="394" y="309"/>
                    <a:pt x="394" y="309"/>
                  </a:cubicBezTo>
                  <a:cubicBezTo>
                    <a:pt x="384" y="298"/>
                    <a:pt x="378" y="293"/>
                    <a:pt x="374" y="293"/>
                  </a:cubicBezTo>
                  <a:cubicBezTo>
                    <a:pt x="372" y="294"/>
                    <a:pt x="372" y="294"/>
                    <a:pt x="372" y="294"/>
                  </a:cubicBezTo>
                  <a:cubicBezTo>
                    <a:pt x="360" y="305"/>
                    <a:pt x="360" y="305"/>
                    <a:pt x="360" y="305"/>
                  </a:cubicBezTo>
                  <a:cubicBezTo>
                    <a:pt x="358" y="304"/>
                    <a:pt x="358" y="304"/>
                    <a:pt x="358" y="304"/>
                  </a:cubicBezTo>
                  <a:cubicBezTo>
                    <a:pt x="356" y="304"/>
                    <a:pt x="356" y="304"/>
                    <a:pt x="356" y="304"/>
                  </a:cubicBezTo>
                  <a:cubicBezTo>
                    <a:pt x="337" y="298"/>
                    <a:pt x="337" y="298"/>
                    <a:pt x="337" y="298"/>
                  </a:cubicBezTo>
                  <a:cubicBezTo>
                    <a:pt x="332" y="281"/>
                    <a:pt x="332" y="281"/>
                    <a:pt x="332" y="281"/>
                  </a:cubicBezTo>
                  <a:cubicBezTo>
                    <a:pt x="324" y="280"/>
                    <a:pt x="317" y="276"/>
                    <a:pt x="311" y="268"/>
                  </a:cubicBezTo>
                  <a:cubicBezTo>
                    <a:pt x="299" y="261"/>
                    <a:pt x="299" y="261"/>
                    <a:pt x="299" y="261"/>
                  </a:cubicBezTo>
                  <a:cubicBezTo>
                    <a:pt x="289" y="257"/>
                    <a:pt x="284" y="252"/>
                    <a:pt x="284" y="246"/>
                  </a:cubicBezTo>
                  <a:cubicBezTo>
                    <a:pt x="282" y="240"/>
                    <a:pt x="284" y="233"/>
                    <a:pt x="290" y="223"/>
                  </a:cubicBezTo>
                  <a:cubicBezTo>
                    <a:pt x="302" y="206"/>
                    <a:pt x="308" y="192"/>
                    <a:pt x="308" y="182"/>
                  </a:cubicBezTo>
                  <a:cubicBezTo>
                    <a:pt x="308" y="168"/>
                    <a:pt x="308" y="168"/>
                    <a:pt x="308" y="168"/>
                  </a:cubicBezTo>
                  <a:cubicBezTo>
                    <a:pt x="316" y="169"/>
                    <a:pt x="316" y="169"/>
                    <a:pt x="316" y="169"/>
                  </a:cubicBezTo>
                  <a:cubicBezTo>
                    <a:pt x="340" y="170"/>
                    <a:pt x="340" y="170"/>
                    <a:pt x="340" y="170"/>
                  </a:cubicBezTo>
                  <a:cubicBezTo>
                    <a:pt x="342" y="168"/>
                    <a:pt x="345" y="158"/>
                    <a:pt x="350" y="139"/>
                  </a:cubicBezTo>
                  <a:cubicBezTo>
                    <a:pt x="342" y="138"/>
                    <a:pt x="342" y="138"/>
                    <a:pt x="342" y="138"/>
                  </a:cubicBezTo>
                  <a:cubicBezTo>
                    <a:pt x="325" y="149"/>
                    <a:pt x="313" y="157"/>
                    <a:pt x="303" y="160"/>
                  </a:cubicBezTo>
                  <a:cubicBezTo>
                    <a:pt x="292" y="163"/>
                    <a:pt x="277" y="157"/>
                    <a:pt x="256" y="142"/>
                  </a:cubicBezTo>
                  <a:cubicBezTo>
                    <a:pt x="256" y="141"/>
                    <a:pt x="256" y="141"/>
                    <a:pt x="256" y="141"/>
                  </a:cubicBezTo>
                  <a:lnTo>
                    <a:pt x="255" y="140"/>
                  </a:lnTo>
                  <a:close/>
                </a:path>
              </a:pathLst>
            </a:custGeom>
            <a:solidFill>
              <a:schemeClr val="bg1">
                <a:alpha val="39999"/>
              </a:schemeClr>
            </a:solidFill>
            <a:ln w="9525">
              <a:noFill/>
            </a:ln>
          </p:spPr>
          <p:txBody>
            <a:bodyPr/>
            <a:lstStyle/>
            <a:p>
              <a:endParaRPr lang="zh-CN" altLang="en-US" sz="2400"/>
            </a:p>
          </p:txBody>
        </p:sp>
        <p:sp>
          <p:nvSpPr>
            <p:cNvPr id="18477" name="Freeform 25"/>
            <p:cNvSpPr/>
            <p:nvPr/>
          </p:nvSpPr>
          <p:spPr>
            <a:xfrm>
              <a:off x="3080305" y="1233982"/>
              <a:ext cx="101144" cy="141580"/>
            </a:xfrm>
            <a:custGeom>
              <a:avLst/>
              <a:gdLst>
                <a:gd name="txL" fmla="*/ 0 w 107"/>
                <a:gd name="txT" fmla="*/ 0 h 154"/>
                <a:gd name="txR" fmla="*/ 107 w 107"/>
                <a:gd name="txB" fmla="*/ 154 h 154"/>
              </a:gdLst>
              <a:ahLst/>
              <a:cxnLst>
                <a:cxn ang="0">
                  <a:pos x="59552" y="2758"/>
                </a:cxn>
                <a:cxn ang="0">
                  <a:pos x="55771" y="0"/>
                </a:cxn>
                <a:cxn ang="0">
                  <a:pos x="41592" y="15629"/>
                </a:cxn>
                <a:cxn ang="0">
                  <a:pos x="37811" y="13790"/>
                </a:cxn>
                <a:cxn ang="0">
                  <a:pos x="36866" y="14710"/>
                </a:cxn>
                <a:cxn ang="0">
                  <a:pos x="37811" y="15629"/>
                </a:cxn>
                <a:cxn ang="0">
                  <a:pos x="29303" y="24822"/>
                </a:cxn>
                <a:cxn ang="0">
                  <a:pos x="25522" y="26661"/>
                </a:cxn>
                <a:cxn ang="0">
                  <a:pos x="14179" y="32177"/>
                </a:cxn>
                <a:cxn ang="0">
                  <a:pos x="13234" y="39532"/>
                </a:cxn>
                <a:cxn ang="0">
                  <a:pos x="6617" y="60677"/>
                </a:cxn>
                <a:cxn ang="0">
                  <a:pos x="1891" y="72629"/>
                </a:cxn>
                <a:cxn ang="0">
                  <a:pos x="945" y="93774"/>
                </a:cxn>
                <a:cxn ang="0">
                  <a:pos x="7562" y="122274"/>
                </a:cxn>
                <a:cxn ang="0">
                  <a:pos x="24577" y="135145"/>
                </a:cxn>
                <a:cxn ang="0">
                  <a:pos x="47264" y="141580"/>
                </a:cxn>
                <a:cxn ang="0">
                  <a:pos x="69950" y="132386"/>
                </a:cxn>
                <a:cxn ang="0">
                  <a:pos x="64278" y="121354"/>
                </a:cxn>
                <a:cxn ang="0">
                  <a:pos x="64278" y="119516"/>
                </a:cxn>
                <a:cxn ang="0">
                  <a:pos x="64278" y="118596"/>
                </a:cxn>
                <a:cxn ang="0">
                  <a:pos x="66169" y="110322"/>
                </a:cxn>
                <a:cxn ang="0">
                  <a:pos x="66169" y="109403"/>
                </a:cxn>
                <a:cxn ang="0">
                  <a:pos x="77512" y="90096"/>
                </a:cxn>
                <a:cxn ang="0">
                  <a:pos x="96418" y="90096"/>
                </a:cxn>
                <a:cxn ang="0">
                  <a:pos x="101144" y="89177"/>
                </a:cxn>
                <a:cxn ang="0">
                  <a:pos x="82239" y="58838"/>
                </a:cxn>
                <a:cxn ang="0">
                  <a:pos x="74676" y="48726"/>
                </a:cxn>
                <a:cxn ang="0">
                  <a:pos x="66169" y="21145"/>
                </a:cxn>
                <a:cxn ang="0">
                  <a:pos x="59552" y="2758"/>
                </a:cxn>
              </a:cxnLst>
              <a:rect l="txL" t="txT" r="txR" b="txB"/>
              <a:pathLst>
                <a:path w="107" h="154">
                  <a:moveTo>
                    <a:pt x="63" y="3"/>
                  </a:moveTo>
                  <a:cubicBezTo>
                    <a:pt x="59" y="0"/>
                    <a:pt x="59" y="0"/>
                    <a:pt x="59" y="0"/>
                  </a:cubicBezTo>
                  <a:cubicBezTo>
                    <a:pt x="54" y="0"/>
                    <a:pt x="49" y="6"/>
                    <a:pt x="44" y="17"/>
                  </a:cubicBezTo>
                  <a:cubicBezTo>
                    <a:pt x="40" y="15"/>
                    <a:pt x="40" y="15"/>
                    <a:pt x="40" y="15"/>
                  </a:cubicBezTo>
                  <a:cubicBezTo>
                    <a:pt x="39" y="16"/>
                    <a:pt x="39" y="16"/>
                    <a:pt x="39" y="16"/>
                  </a:cubicBezTo>
                  <a:cubicBezTo>
                    <a:pt x="40" y="17"/>
                    <a:pt x="40" y="17"/>
                    <a:pt x="40" y="17"/>
                  </a:cubicBezTo>
                  <a:cubicBezTo>
                    <a:pt x="31" y="27"/>
                    <a:pt x="31" y="27"/>
                    <a:pt x="31" y="27"/>
                  </a:cubicBezTo>
                  <a:cubicBezTo>
                    <a:pt x="27" y="29"/>
                    <a:pt x="27" y="29"/>
                    <a:pt x="27" y="29"/>
                  </a:cubicBezTo>
                  <a:cubicBezTo>
                    <a:pt x="15" y="35"/>
                    <a:pt x="15" y="35"/>
                    <a:pt x="15" y="35"/>
                  </a:cubicBezTo>
                  <a:cubicBezTo>
                    <a:pt x="14" y="43"/>
                    <a:pt x="14" y="43"/>
                    <a:pt x="14" y="43"/>
                  </a:cubicBezTo>
                  <a:cubicBezTo>
                    <a:pt x="15" y="54"/>
                    <a:pt x="12" y="63"/>
                    <a:pt x="7" y="66"/>
                  </a:cubicBezTo>
                  <a:cubicBezTo>
                    <a:pt x="2" y="79"/>
                    <a:pt x="2" y="79"/>
                    <a:pt x="2" y="79"/>
                  </a:cubicBezTo>
                  <a:cubicBezTo>
                    <a:pt x="1" y="82"/>
                    <a:pt x="0" y="90"/>
                    <a:pt x="1" y="102"/>
                  </a:cubicBezTo>
                  <a:cubicBezTo>
                    <a:pt x="8" y="133"/>
                    <a:pt x="8" y="133"/>
                    <a:pt x="8" y="133"/>
                  </a:cubicBezTo>
                  <a:cubicBezTo>
                    <a:pt x="10" y="138"/>
                    <a:pt x="15" y="143"/>
                    <a:pt x="26" y="147"/>
                  </a:cubicBezTo>
                  <a:cubicBezTo>
                    <a:pt x="50" y="154"/>
                    <a:pt x="50" y="154"/>
                    <a:pt x="50" y="154"/>
                  </a:cubicBezTo>
                  <a:cubicBezTo>
                    <a:pt x="56" y="154"/>
                    <a:pt x="65" y="150"/>
                    <a:pt x="74" y="144"/>
                  </a:cubicBezTo>
                  <a:cubicBezTo>
                    <a:pt x="68" y="132"/>
                    <a:pt x="68" y="132"/>
                    <a:pt x="68" y="132"/>
                  </a:cubicBezTo>
                  <a:cubicBezTo>
                    <a:pt x="68" y="130"/>
                    <a:pt x="68" y="130"/>
                    <a:pt x="68" y="130"/>
                  </a:cubicBezTo>
                  <a:cubicBezTo>
                    <a:pt x="68" y="129"/>
                    <a:pt x="68" y="129"/>
                    <a:pt x="68" y="129"/>
                  </a:cubicBezTo>
                  <a:cubicBezTo>
                    <a:pt x="70" y="120"/>
                    <a:pt x="70" y="120"/>
                    <a:pt x="70" y="120"/>
                  </a:cubicBezTo>
                  <a:cubicBezTo>
                    <a:pt x="70" y="119"/>
                    <a:pt x="70" y="119"/>
                    <a:pt x="70" y="119"/>
                  </a:cubicBezTo>
                  <a:cubicBezTo>
                    <a:pt x="82" y="98"/>
                    <a:pt x="82" y="98"/>
                    <a:pt x="82" y="98"/>
                  </a:cubicBezTo>
                  <a:cubicBezTo>
                    <a:pt x="102" y="98"/>
                    <a:pt x="102" y="98"/>
                    <a:pt x="102" y="98"/>
                  </a:cubicBezTo>
                  <a:cubicBezTo>
                    <a:pt x="107" y="97"/>
                    <a:pt x="107" y="97"/>
                    <a:pt x="107" y="97"/>
                  </a:cubicBezTo>
                  <a:cubicBezTo>
                    <a:pt x="105" y="90"/>
                    <a:pt x="98" y="79"/>
                    <a:pt x="87" y="64"/>
                  </a:cubicBezTo>
                  <a:cubicBezTo>
                    <a:pt x="79" y="53"/>
                    <a:pt x="79" y="53"/>
                    <a:pt x="79" y="53"/>
                  </a:cubicBezTo>
                  <a:cubicBezTo>
                    <a:pt x="75" y="45"/>
                    <a:pt x="71" y="35"/>
                    <a:pt x="70" y="23"/>
                  </a:cubicBezTo>
                  <a:cubicBezTo>
                    <a:pt x="68" y="13"/>
                    <a:pt x="65" y="7"/>
                    <a:pt x="63" y="3"/>
                  </a:cubicBezTo>
                  <a:close/>
                </a:path>
              </a:pathLst>
            </a:custGeom>
            <a:solidFill>
              <a:schemeClr val="bg1">
                <a:alpha val="39999"/>
              </a:schemeClr>
            </a:solidFill>
            <a:ln w="9525">
              <a:noFill/>
            </a:ln>
          </p:spPr>
          <p:txBody>
            <a:bodyPr/>
            <a:lstStyle/>
            <a:p>
              <a:endParaRPr lang="zh-CN" altLang="en-US" sz="2400"/>
            </a:p>
          </p:txBody>
        </p:sp>
        <p:sp>
          <p:nvSpPr>
            <p:cNvPr id="18478" name="Freeform 26"/>
            <p:cNvSpPr/>
            <p:nvPr/>
          </p:nvSpPr>
          <p:spPr>
            <a:xfrm>
              <a:off x="2982226" y="1169899"/>
              <a:ext cx="133327" cy="140089"/>
            </a:xfrm>
            <a:custGeom>
              <a:avLst/>
              <a:gdLst>
                <a:gd name="txL" fmla="*/ 0 w 141"/>
                <a:gd name="txT" fmla="*/ 0 h 152"/>
                <a:gd name="txR" fmla="*/ 141 w 141"/>
                <a:gd name="txB" fmla="*/ 152 h 152"/>
              </a:gdLst>
              <a:ahLst/>
              <a:cxnLst>
                <a:cxn ang="0">
                  <a:pos x="67136" y="28571"/>
                </a:cxn>
                <a:cxn ang="0">
                  <a:pos x="64300" y="32257"/>
                </a:cxn>
                <a:cxn ang="0">
                  <a:pos x="61463" y="31336"/>
                </a:cxn>
                <a:cxn ang="0">
                  <a:pos x="49170" y="28571"/>
                </a:cxn>
                <a:cxn ang="0">
                  <a:pos x="47279" y="35022"/>
                </a:cxn>
                <a:cxn ang="0">
                  <a:pos x="47279" y="37787"/>
                </a:cxn>
                <a:cxn ang="0">
                  <a:pos x="44442" y="37787"/>
                </a:cxn>
                <a:cxn ang="0">
                  <a:pos x="23640" y="45160"/>
                </a:cxn>
                <a:cxn ang="0">
                  <a:pos x="22694" y="48847"/>
                </a:cxn>
                <a:cxn ang="0">
                  <a:pos x="29313" y="69123"/>
                </a:cxn>
                <a:cxn ang="0">
                  <a:pos x="32150" y="70966"/>
                </a:cxn>
                <a:cxn ang="0">
                  <a:pos x="29313" y="73731"/>
                </a:cxn>
                <a:cxn ang="0">
                  <a:pos x="4728" y="100459"/>
                </a:cxn>
                <a:cxn ang="0">
                  <a:pos x="0" y="108753"/>
                </a:cxn>
                <a:cxn ang="0">
                  <a:pos x="6619" y="117970"/>
                </a:cxn>
                <a:cxn ang="0">
                  <a:pos x="17966" y="121656"/>
                </a:cxn>
                <a:cxn ang="0">
                  <a:pos x="26476" y="122578"/>
                </a:cxn>
                <a:cxn ang="0">
                  <a:pos x="50116" y="128108"/>
                </a:cxn>
                <a:cxn ang="0">
                  <a:pos x="59572" y="135481"/>
                </a:cxn>
                <a:cxn ang="0">
                  <a:pos x="77538" y="140089"/>
                </a:cxn>
                <a:cxn ang="0">
                  <a:pos x="90776" y="129029"/>
                </a:cxn>
                <a:cxn ang="0">
                  <a:pos x="98340" y="120735"/>
                </a:cxn>
                <a:cxn ang="0">
                  <a:pos x="104960" y="102302"/>
                </a:cxn>
                <a:cxn ang="0">
                  <a:pos x="99286" y="80183"/>
                </a:cxn>
                <a:cxn ang="0">
                  <a:pos x="107796" y="82947"/>
                </a:cxn>
                <a:cxn ang="0">
                  <a:pos x="121034" y="83869"/>
                </a:cxn>
                <a:cxn ang="0">
                  <a:pos x="126708" y="79261"/>
                </a:cxn>
                <a:cxn ang="0">
                  <a:pos x="128599" y="74653"/>
                </a:cxn>
                <a:cxn ang="0">
                  <a:pos x="118198" y="46082"/>
                </a:cxn>
                <a:cxn ang="0">
                  <a:pos x="121980" y="36866"/>
                </a:cxn>
                <a:cxn ang="0">
                  <a:pos x="132381" y="27649"/>
                </a:cxn>
                <a:cxn ang="0">
                  <a:pos x="133327" y="27649"/>
                </a:cxn>
                <a:cxn ang="0">
                  <a:pos x="131436" y="21198"/>
                </a:cxn>
                <a:cxn ang="0">
                  <a:pos x="107796" y="22119"/>
                </a:cxn>
                <a:cxn ang="0">
                  <a:pos x="107796" y="21198"/>
                </a:cxn>
                <a:cxn ang="0">
                  <a:pos x="86048" y="6451"/>
                </a:cxn>
                <a:cxn ang="0">
                  <a:pos x="59572" y="1843"/>
                </a:cxn>
                <a:cxn ang="0">
                  <a:pos x="56735" y="3687"/>
                </a:cxn>
                <a:cxn ang="0">
                  <a:pos x="62408" y="13825"/>
                </a:cxn>
                <a:cxn ang="0">
                  <a:pos x="67136" y="28571"/>
                </a:cxn>
              </a:cxnLst>
              <a:rect l="txL" t="txT" r="txR" b="txB"/>
              <a:pathLst>
                <a:path w="141" h="152">
                  <a:moveTo>
                    <a:pt x="71" y="31"/>
                  </a:moveTo>
                  <a:cubicBezTo>
                    <a:pt x="68" y="35"/>
                    <a:pt x="68" y="35"/>
                    <a:pt x="68" y="35"/>
                  </a:cubicBezTo>
                  <a:cubicBezTo>
                    <a:pt x="65" y="34"/>
                    <a:pt x="65" y="34"/>
                    <a:pt x="65" y="34"/>
                  </a:cubicBezTo>
                  <a:cubicBezTo>
                    <a:pt x="52" y="31"/>
                    <a:pt x="52" y="31"/>
                    <a:pt x="52" y="31"/>
                  </a:cubicBezTo>
                  <a:cubicBezTo>
                    <a:pt x="50" y="38"/>
                    <a:pt x="50" y="38"/>
                    <a:pt x="50" y="38"/>
                  </a:cubicBezTo>
                  <a:cubicBezTo>
                    <a:pt x="50" y="41"/>
                    <a:pt x="50" y="41"/>
                    <a:pt x="50" y="41"/>
                  </a:cubicBezTo>
                  <a:cubicBezTo>
                    <a:pt x="47" y="41"/>
                    <a:pt x="47" y="41"/>
                    <a:pt x="47" y="41"/>
                  </a:cubicBezTo>
                  <a:cubicBezTo>
                    <a:pt x="25" y="49"/>
                    <a:pt x="25" y="49"/>
                    <a:pt x="25" y="49"/>
                  </a:cubicBezTo>
                  <a:cubicBezTo>
                    <a:pt x="24" y="53"/>
                    <a:pt x="24" y="53"/>
                    <a:pt x="24" y="53"/>
                  </a:cubicBezTo>
                  <a:cubicBezTo>
                    <a:pt x="21" y="60"/>
                    <a:pt x="24" y="66"/>
                    <a:pt x="31" y="75"/>
                  </a:cubicBezTo>
                  <a:cubicBezTo>
                    <a:pt x="34" y="77"/>
                    <a:pt x="34" y="77"/>
                    <a:pt x="34" y="77"/>
                  </a:cubicBezTo>
                  <a:cubicBezTo>
                    <a:pt x="31" y="80"/>
                    <a:pt x="31" y="80"/>
                    <a:pt x="31" y="80"/>
                  </a:cubicBezTo>
                  <a:cubicBezTo>
                    <a:pt x="25" y="91"/>
                    <a:pt x="16" y="101"/>
                    <a:pt x="5" y="109"/>
                  </a:cubicBezTo>
                  <a:cubicBezTo>
                    <a:pt x="1" y="112"/>
                    <a:pt x="0" y="115"/>
                    <a:pt x="0" y="118"/>
                  </a:cubicBezTo>
                  <a:cubicBezTo>
                    <a:pt x="7" y="128"/>
                    <a:pt x="7" y="128"/>
                    <a:pt x="7" y="128"/>
                  </a:cubicBezTo>
                  <a:cubicBezTo>
                    <a:pt x="19" y="132"/>
                    <a:pt x="19" y="132"/>
                    <a:pt x="19" y="132"/>
                  </a:cubicBezTo>
                  <a:cubicBezTo>
                    <a:pt x="28" y="133"/>
                    <a:pt x="28" y="133"/>
                    <a:pt x="28" y="133"/>
                  </a:cubicBezTo>
                  <a:cubicBezTo>
                    <a:pt x="41" y="133"/>
                    <a:pt x="49" y="134"/>
                    <a:pt x="53" y="139"/>
                  </a:cubicBezTo>
                  <a:cubicBezTo>
                    <a:pt x="63" y="147"/>
                    <a:pt x="63" y="147"/>
                    <a:pt x="63" y="147"/>
                  </a:cubicBezTo>
                  <a:cubicBezTo>
                    <a:pt x="71" y="150"/>
                    <a:pt x="77" y="152"/>
                    <a:pt x="82" y="152"/>
                  </a:cubicBezTo>
                  <a:cubicBezTo>
                    <a:pt x="86" y="152"/>
                    <a:pt x="92" y="149"/>
                    <a:pt x="96" y="140"/>
                  </a:cubicBezTo>
                  <a:cubicBezTo>
                    <a:pt x="104" y="131"/>
                    <a:pt x="104" y="131"/>
                    <a:pt x="104" y="131"/>
                  </a:cubicBezTo>
                  <a:cubicBezTo>
                    <a:pt x="111" y="111"/>
                    <a:pt x="111" y="111"/>
                    <a:pt x="111" y="111"/>
                  </a:cubicBezTo>
                  <a:cubicBezTo>
                    <a:pt x="105" y="87"/>
                    <a:pt x="105" y="87"/>
                    <a:pt x="105" y="87"/>
                  </a:cubicBezTo>
                  <a:cubicBezTo>
                    <a:pt x="114" y="90"/>
                    <a:pt x="114" y="90"/>
                    <a:pt x="114" y="90"/>
                  </a:cubicBezTo>
                  <a:cubicBezTo>
                    <a:pt x="128" y="91"/>
                    <a:pt x="128" y="91"/>
                    <a:pt x="128" y="91"/>
                  </a:cubicBezTo>
                  <a:cubicBezTo>
                    <a:pt x="134" y="86"/>
                    <a:pt x="134" y="86"/>
                    <a:pt x="134" y="86"/>
                  </a:cubicBezTo>
                  <a:cubicBezTo>
                    <a:pt x="136" y="81"/>
                    <a:pt x="136" y="81"/>
                    <a:pt x="136" y="81"/>
                  </a:cubicBezTo>
                  <a:cubicBezTo>
                    <a:pt x="125" y="50"/>
                    <a:pt x="125" y="50"/>
                    <a:pt x="125" y="50"/>
                  </a:cubicBezTo>
                  <a:cubicBezTo>
                    <a:pt x="129" y="40"/>
                    <a:pt x="129" y="40"/>
                    <a:pt x="129" y="40"/>
                  </a:cubicBezTo>
                  <a:cubicBezTo>
                    <a:pt x="132" y="34"/>
                    <a:pt x="136" y="31"/>
                    <a:pt x="140" y="30"/>
                  </a:cubicBezTo>
                  <a:cubicBezTo>
                    <a:pt x="141" y="30"/>
                    <a:pt x="141" y="30"/>
                    <a:pt x="141" y="30"/>
                  </a:cubicBezTo>
                  <a:cubicBezTo>
                    <a:pt x="139" y="23"/>
                    <a:pt x="139" y="23"/>
                    <a:pt x="139" y="23"/>
                  </a:cubicBezTo>
                  <a:cubicBezTo>
                    <a:pt x="114" y="24"/>
                    <a:pt x="114" y="24"/>
                    <a:pt x="114" y="24"/>
                  </a:cubicBezTo>
                  <a:cubicBezTo>
                    <a:pt x="114" y="23"/>
                    <a:pt x="114" y="23"/>
                    <a:pt x="114" y="23"/>
                  </a:cubicBezTo>
                  <a:cubicBezTo>
                    <a:pt x="91" y="7"/>
                    <a:pt x="91" y="7"/>
                    <a:pt x="91" y="7"/>
                  </a:cubicBezTo>
                  <a:cubicBezTo>
                    <a:pt x="81" y="1"/>
                    <a:pt x="72" y="0"/>
                    <a:pt x="63" y="2"/>
                  </a:cubicBezTo>
                  <a:cubicBezTo>
                    <a:pt x="60" y="4"/>
                    <a:pt x="60" y="4"/>
                    <a:pt x="60" y="4"/>
                  </a:cubicBezTo>
                  <a:cubicBezTo>
                    <a:pt x="58" y="8"/>
                    <a:pt x="60" y="13"/>
                    <a:pt x="66" y="15"/>
                  </a:cubicBezTo>
                  <a:cubicBezTo>
                    <a:pt x="72" y="19"/>
                    <a:pt x="74" y="24"/>
                    <a:pt x="71" y="31"/>
                  </a:cubicBezTo>
                  <a:close/>
                </a:path>
              </a:pathLst>
            </a:custGeom>
            <a:solidFill>
              <a:schemeClr val="bg1">
                <a:alpha val="39999"/>
              </a:schemeClr>
            </a:solidFill>
            <a:ln w="9525">
              <a:noFill/>
            </a:ln>
          </p:spPr>
          <p:txBody>
            <a:bodyPr/>
            <a:lstStyle/>
            <a:p>
              <a:endParaRPr lang="zh-CN" altLang="en-US" sz="2400"/>
            </a:p>
          </p:txBody>
        </p:sp>
        <p:sp>
          <p:nvSpPr>
            <p:cNvPr id="18479" name="Freeform 27"/>
            <p:cNvSpPr/>
            <p:nvPr/>
          </p:nvSpPr>
          <p:spPr>
            <a:xfrm>
              <a:off x="3205970" y="894189"/>
              <a:ext cx="468942" cy="436663"/>
            </a:xfrm>
            <a:custGeom>
              <a:avLst/>
              <a:gdLst>
                <a:gd name="txL" fmla="*/ 0 w 496"/>
                <a:gd name="txT" fmla="*/ 0 h 473"/>
                <a:gd name="txR" fmla="*/ 496 w 496"/>
                <a:gd name="txB" fmla="*/ 473 h 473"/>
              </a:gdLst>
              <a:ahLst/>
              <a:cxnLst>
                <a:cxn ang="0">
                  <a:pos x="201380" y="91395"/>
                </a:cxn>
                <a:cxn ang="0">
                  <a:pos x="176799" y="97857"/>
                </a:cxn>
                <a:cxn ang="0">
                  <a:pos x="146544" y="112628"/>
                </a:cxn>
                <a:cxn ang="0">
                  <a:pos x="115345" y="138477"/>
                </a:cxn>
                <a:cxn ang="0">
                  <a:pos x="113454" y="141246"/>
                </a:cxn>
                <a:cxn ang="0">
                  <a:pos x="86981" y="170788"/>
                </a:cxn>
                <a:cxn ang="0">
                  <a:pos x="52945" y="169865"/>
                </a:cxn>
                <a:cxn ang="0">
                  <a:pos x="38763" y="155094"/>
                </a:cxn>
                <a:cxn ang="0">
                  <a:pos x="43491" y="211408"/>
                </a:cxn>
                <a:cxn ang="0">
                  <a:pos x="7564" y="267722"/>
                </a:cxn>
                <a:cxn ang="0">
                  <a:pos x="0" y="276953"/>
                </a:cxn>
                <a:cxn ang="0">
                  <a:pos x="41600" y="291724"/>
                </a:cxn>
                <a:cxn ang="0">
                  <a:pos x="43491" y="292647"/>
                </a:cxn>
                <a:cxn ang="0">
                  <a:pos x="57672" y="301879"/>
                </a:cxn>
                <a:cxn ang="0">
                  <a:pos x="60509" y="302802"/>
                </a:cxn>
                <a:cxn ang="0">
                  <a:pos x="99272" y="332344"/>
                </a:cxn>
                <a:cxn ang="0">
                  <a:pos x="140872" y="274184"/>
                </a:cxn>
                <a:cxn ang="0">
                  <a:pos x="153163" y="258490"/>
                </a:cxn>
                <a:cxn ang="0">
                  <a:pos x="186253" y="247412"/>
                </a:cxn>
                <a:cxn ang="0">
                  <a:pos x="217453" y="242796"/>
                </a:cxn>
                <a:cxn ang="0">
                  <a:pos x="234471" y="270491"/>
                </a:cxn>
                <a:cxn ang="0">
                  <a:pos x="237307" y="290801"/>
                </a:cxn>
                <a:cxn ang="0">
                  <a:pos x="231635" y="328651"/>
                </a:cxn>
                <a:cxn ang="0">
                  <a:pos x="230689" y="330498"/>
                </a:cxn>
                <a:cxn ang="0">
                  <a:pos x="212726" y="380349"/>
                </a:cxn>
                <a:cxn ang="0">
                  <a:pos x="229744" y="370194"/>
                </a:cxn>
                <a:cxn ang="0">
                  <a:pos x="242980" y="374810"/>
                </a:cxn>
                <a:cxn ang="0">
                  <a:pos x="242035" y="391427"/>
                </a:cxn>
                <a:cxn ang="0">
                  <a:pos x="229744" y="408044"/>
                </a:cxn>
                <a:cxn ang="0">
                  <a:pos x="223126" y="420046"/>
                </a:cxn>
                <a:cxn ang="0">
                  <a:pos x="211780" y="421892"/>
                </a:cxn>
                <a:cxn ang="0">
                  <a:pos x="198544" y="436663"/>
                </a:cxn>
                <a:cxn ang="0">
                  <a:pos x="248653" y="399736"/>
                </a:cxn>
                <a:cxn ang="0">
                  <a:pos x="324289" y="325882"/>
                </a:cxn>
                <a:cxn ang="0">
                  <a:pos x="341307" y="317573"/>
                </a:cxn>
                <a:cxn ang="0">
                  <a:pos x="381015" y="309264"/>
                </a:cxn>
                <a:cxn ang="0">
                  <a:pos x="407488" y="255720"/>
                </a:cxn>
                <a:cxn ang="0">
                  <a:pos x="468942" y="190175"/>
                </a:cxn>
                <a:cxn ang="0">
                  <a:pos x="453815" y="148632"/>
                </a:cxn>
                <a:cxn ang="0">
                  <a:pos x="432070" y="141246"/>
                </a:cxn>
                <a:cxn ang="0">
                  <a:pos x="428288" y="133861"/>
                </a:cxn>
                <a:cxn ang="0">
                  <a:pos x="396143" y="54467"/>
                </a:cxn>
                <a:cxn ang="0">
                  <a:pos x="384797" y="14771"/>
                </a:cxn>
                <a:cxn ang="0">
                  <a:pos x="367779" y="30465"/>
                </a:cxn>
                <a:cxn ang="0">
                  <a:pos x="334688" y="13848"/>
                </a:cxn>
                <a:cxn ang="0">
                  <a:pos x="311052" y="14771"/>
                </a:cxn>
                <a:cxn ang="0">
                  <a:pos x="286471" y="4616"/>
                </a:cxn>
                <a:cxn ang="0">
                  <a:pos x="284580" y="37850"/>
                </a:cxn>
                <a:cxn ang="0">
                  <a:pos x="282689" y="38773"/>
                </a:cxn>
                <a:cxn ang="0">
                  <a:pos x="261889" y="60007"/>
                </a:cxn>
              </a:cxnLst>
              <a:rect l="txL" t="txT" r="txR" b="txB"/>
              <a:pathLst>
                <a:path w="496" h="473">
                  <a:moveTo>
                    <a:pt x="227" y="62"/>
                  </a:moveTo>
                  <a:cubicBezTo>
                    <a:pt x="215" y="79"/>
                    <a:pt x="215" y="79"/>
                    <a:pt x="215" y="79"/>
                  </a:cubicBezTo>
                  <a:cubicBezTo>
                    <a:pt x="212" y="82"/>
                    <a:pt x="211" y="89"/>
                    <a:pt x="213" y="99"/>
                  </a:cubicBezTo>
                  <a:cubicBezTo>
                    <a:pt x="213" y="106"/>
                    <a:pt x="213" y="106"/>
                    <a:pt x="213" y="106"/>
                  </a:cubicBezTo>
                  <a:cubicBezTo>
                    <a:pt x="188" y="106"/>
                    <a:pt x="188" y="106"/>
                    <a:pt x="188" y="106"/>
                  </a:cubicBezTo>
                  <a:cubicBezTo>
                    <a:pt x="187" y="106"/>
                    <a:pt x="187" y="106"/>
                    <a:pt x="187" y="106"/>
                  </a:cubicBezTo>
                  <a:cubicBezTo>
                    <a:pt x="187" y="106"/>
                    <a:pt x="187" y="106"/>
                    <a:pt x="187" y="106"/>
                  </a:cubicBezTo>
                  <a:cubicBezTo>
                    <a:pt x="169" y="100"/>
                    <a:pt x="169" y="100"/>
                    <a:pt x="169" y="100"/>
                  </a:cubicBezTo>
                  <a:cubicBezTo>
                    <a:pt x="155" y="122"/>
                    <a:pt x="155" y="122"/>
                    <a:pt x="155" y="122"/>
                  </a:cubicBezTo>
                  <a:cubicBezTo>
                    <a:pt x="153" y="124"/>
                    <a:pt x="153" y="124"/>
                    <a:pt x="153" y="124"/>
                  </a:cubicBezTo>
                  <a:cubicBezTo>
                    <a:pt x="136" y="134"/>
                    <a:pt x="136" y="134"/>
                    <a:pt x="136" y="134"/>
                  </a:cubicBezTo>
                  <a:cubicBezTo>
                    <a:pt x="122" y="150"/>
                    <a:pt x="122" y="150"/>
                    <a:pt x="122" y="150"/>
                  </a:cubicBezTo>
                  <a:cubicBezTo>
                    <a:pt x="122" y="150"/>
                    <a:pt x="122" y="150"/>
                    <a:pt x="122" y="150"/>
                  </a:cubicBezTo>
                  <a:cubicBezTo>
                    <a:pt x="120" y="153"/>
                    <a:pt x="120" y="153"/>
                    <a:pt x="120" y="153"/>
                  </a:cubicBezTo>
                  <a:cubicBezTo>
                    <a:pt x="120" y="153"/>
                    <a:pt x="120" y="153"/>
                    <a:pt x="120" y="153"/>
                  </a:cubicBezTo>
                  <a:cubicBezTo>
                    <a:pt x="93" y="184"/>
                    <a:pt x="93" y="184"/>
                    <a:pt x="93" y="184"/>
                  </a:cubicBezTo>
                  <a:cubicBezTo>
                    <a:pt x="93" y="185"/>
                    <a:pt x="93" y="185"/>
                    <a:pt x="93" y="185"/>
                  </a:cubicBezTo>
                  <a:cubicBezTo>
                    <a:pt x="92" y="185"/>
                    <a:pt x="92" y="185"/>
                    <a:pt x="92" y="185"/>
                  </a:cubicBezTo>
                  <a:cubicBezTo>
                    <a:pt x="72" y="195"/>
                    <a:pt x="72" y="195"/>
                    <a:pt x="72" y="195"/>
                  </a:cubicBezTo>
                  <a:cubicBezTo>
                    <a:pt x="56" y="185"/>
                    <a:pt x="56" y="185"/>
                    <a:pt x="56" y="185"/>
                  </a:cubicBezTo>
                  <a:cubicBezTo>
                    <a:pt x="56" y="184"/>
                    <a:pt x="56" y="184"/>
                    <a:pt x="56" y="184"/>
                  </a:cubicBezTo>
                  <a:cubicBezTo>
                    <a:pt x="56" y="184"/>
                    <a:pt x="56" y="184"/>
                    <a:pt x="56" y="184"/>
                  </a:cubicBezTo>
                  <a:cubicBezTo>
                    <a:pt x="56" y="184"/>
                    <a:pt x="56" y="184"/>
                    <a:pt x="56" y="184"/>
                  </a:cubicBezTo>
                  <a:cubicBezTo>
                    <a:pt x="41" y="168"/>
                    <a:pt x="41" y="168"/>
                    <a:pt x="41" y="168"/>
                  </a:cubicBezTo>
                  <a:cubicBezTo>
                    <a:pt x="32" y="163"/>
                    <a:pt x="32" y="163"/>
                    <a:pt x="32" y="163"/>
                  </a:cubicBezTo>
                  <a:cubicBezTo>
                    <a:pt x="39" y="206"/>
                    <a:pt x="39" y="206"/>
                    <a:pt x="39" y="206"/>
                  </a:cubicBezTo>
                  <a:cubicBezTo>
                    <a:pt x="46" y="229"/>
                    <a:pt x="46" y="229"/>
                    <a:pt x="46" y="229"/>
                  </a:cubicBezTo>
                  <a:cubicBezTo>
                    <a:pt x="30" y="244"/>
                    <a:pt x="30" y="244"/>
                    <a:pt x="30" y="244"/>
                  </a:cubicBezTo>
                  <a:cubicBezTo>
                    <a:pt x="8" y="277"/>
                    <a:pt x="8" y="277"/>
                    <a:pt x="8" y="277"/>
                  </a:cubicBezTo>
                  <a:cubicBezTo>
                    <a:pt x="8" y="290"/>
                    <a:pt x="8" y="290"/>
                    <a:pt x="8" y="290"/>
                  </a:cubicBezTo>
                  <a:cubicBezTo>
                    <a:pt x="7" y="291"/>
                    <a:pt x="7" y="291"/>
                    <a:pt x="7" y="291"/>
                  </a:cubicBezTo>
                  <a:cubicBezTo>
                    <a:pt x="6" y="291"/>
                    <a:pt x="6" y="291"/>
                    <a:pt x="6" y="291"/>
                  </a:cubicBezTo>
                  <a:cubicBezTo>
                    <a:pt x="0" y="300"/>
                    <a:pt x="0" y="300"/>
                    <a:pt x="0" y="300"/>
                  </a:cubicBezTo>
                  <a:cubicBezTo>
                    <a:pt x="4" y="307"/>
                    <a:pt x="4" y="307"/>
                    <a:pt x="4" y="307"/>
                  </a:cubicBezTo>
                  <a:cubicBezTo>
                    <a:pt x="13" y="307"/>
                    <a:pt x="13" y="307"/>
                    <a:pt x="13" y="307"/>
                  </a:cubicBezTo>
                  <a:cubicBezTo>
                    <a:pt x="44" y="316"/>
                    <a:pt x="44" y="316"/>
                    <a:pt x="44" y="316"/>
                  </a:cubicBezTo>
                  <a:cubicBezTo>
                    <a:pt x="45" y="316"/>
                    <a:pt x="45" y="316"/>
                    <a:pt x="45" y="316"/>
                  </a:cubicBezTo>
                  <a:cubicBezTo>
                    <a:pt x="46" y="316"/>
                    <a:pt x="46" y="316"/>
                    <a:pt x="46" y="316"/>
                  </a:cubicBezTo>
                  <a:cubicBezTo>
                    <a:pt x="46" y="317"/>
                    <a:pt x="46" y="317"/>
                    <a:pt x="46" y="317"/>
                  </a:cubicBezTo>
                  <a:cubicBezTo>
                    <a:pt x="47" y="317"/>
                    <a:pt x="47" y="317"/>
                    <a:pt x="47" y="317"/>
                  </a:cubicBezTo>
                  <a:cubicBezTo>
                    <a:pt x="53" y="323"/>
                    <a:pt x="53" y="323"/>
                    <a:pt x="53" y="323"/>
                  </a:cubicBezTo>
                  <a:cubicBezTo>
                    <a:pt x="61" y="327"/>
                    <a:pt x="61" y="327"/>
                    <a:pt x="61" y="327"/>
                  </a:cubicBezTo>
                  <a:cubicBezTo>
                    <a:pt x="61" y="327"/>
                    <a:pt x="61" y="327"/>
                    <a:pt x="61" y="327"/>
                  </a:cubicBezTo>
                  <a:cubicBezTo>
                    <a:pt x="64" y="327"/>
                    <a:pt x="64" y="327"/>
                    <a:pt x="64" y="327"/>
                  </a:cubicBezTo>
                  <a:cubicBezTo>
                    <a:pt x="64" y="328"/>
                    <a:pt x="64" y="328"/>
                    <a:pt x="64" y="328"/>
                  </a:cubicBezTo>
                  <a:cubicBezTo>
                    <a:pt x="67" y="333"/>
                    <a:pt x="69" y="337"/>
                    <a:pt x="69" y="341"/>
                  </a:cubicBezTo>
                  <a:cubicBezTo>
                    <a:pt x="72" y="351"/>
                    <a:pt x="72" y="351"/>
                    <a:pt x="72" y="351"/>
                  </a:cubicBezTo>
                  <a:cubicBezTo>
                    <a:pt x="105" y="360"/>
                    <a:pt x="105" y="360"/>
                    <a:pt x="105" y="360"/>
                  </a:cubicBezTo>
                  <a:cubicBezTo>
                    <a:pt x="114" y="358"/>
                    <a:pt x="114" y="358"/>
                    <a:pt x="114" y="358"/>
                  </a:cubicBezTo>
                  <a:cubicBezTo>
                    <a:pt x="124" y="345"/>
                    <a:pt x="124" y="345"/>
                    <a:pt x="124" y="345"/>
                  </a:cubicBezTo>
                  <a:cubicBezTo>
                    <a:pt x="149" y="297"/>
                    <a:pt x="149" y="297"/>
                    <a:pt x="149" y="297"/>
                  </a:cubicBezTo>
                  <a:cubicBezTo>
                    <a:pt x="150" y="297"/>
                    <a:pt x="150" y="297"/>
                    <a:pt x="150" y="297"/>
                  </a:cubicBezTo>
                  <a:cubicBezTo>
                    <a:pt x="150" y="296"/>
                    <a:pt x="150" y="296"/>
                    <a:pt x="150" y="296"/>
                  </a:cubicBezTo>
                  <a:cubicBezTo>
                    <a:pt x="162" y="280"/>
                    <a:pt x="162" y="280"/>
                    <a:pt x="162" y="280"/>
                  </a:cubicBezTo>
                  <a:cubicBezTo>
                    <a:pt x="163" y="279"/>
                    <a:pt x="163" y="279"/>
                    <a:pt x="163" y="279"/>
                  </a:cubicBezTo>
                  <a:cubicBezTo>
                    <a:pt x="183" y="269"/>
                    <a:pt x="183" y="269"/>
                    <a:pt x="183" y="269"/>
                  </a:cubicBezTo>
                  <a:cubicBezTo>
                    <a:pt x="197" y="268"/>
                    <a:pt x="197" y="268"/>
                    <a:pt x="197" y="268"/>
                  </a:cubicBezTo>
                  <a:cubicBezTo>
                    <a:pt x="202" y="260"/>
                    <a:pt x="206" y="256"/>
                    <a:pt x="211" y="256"/>
                  </a:cubicBezTo>
                  <a:cubicBezTo>
                    <a:pt x="215" y="256"/>
                    <a:pt x="220" y="258"/>
                    <a:pt x="228" y="262"/>
                  </a:cubicBezTo>
                  <a:cubicBezTo>
                    <a:pt x="230" y="263"/>
                    <a:pt x="230" y="263"/>
                    <a:pt x="230" y="263"/>
                  </a:cubicBezTo>
                  <a:cubicBezTo>
                    <a:pt x="230" y="264"/>
                    <a:pt x="230" y="264"/>
                    <a:pt x="230" y="264"/>
                  </a:cubicBezTo>
                  <a:cubicBezTo>
                    <a:pt x="248" y="291"/>
                    <a:pt x="248" y="291"/>
                    <a:pt x="248" y="291"/>
                  </a:cubicBezTo>
                  <a:cubicBezTo>
                    <a:pt x="248" y="293"/>
                    <a:pt x="248" y="293"/>
                    <a:pt x="248" y="293"/>
                  </a:cubicBezTo>
                  <a:cubicBezTo>
                    <a:pt x="249" y="293"/>
                    <a:pt x="249" y="293"/>
                    <a:pt x="249" y="293"/>
                  </a:cubicBezTo>
                  <a:cubicBezTo>
                    <a:pt x="249" y="295"/>
                    <a:pt x="249" y="295"/>
                    <a:pt x="249" y="295"/>
                  </a:cubicBezTo>
                  <a:cubicBezTo>
                    <a:pt x="251" y="315"/>
                    <a:pt x="251" y="315"/>
                    <a:pt x="251" y="315"/>
                  </a:cubicBezTo>
                  <a:cubicBezTo>
                    <a:pt x="250" y="337"/>
                    <a:pt x="250" y="337"/>
                    <a:pt x="250" y="337"/>
                  </a:cubicBezTo>
                  <a:cubicBezTo>
                    <a:pt x="250" y="337"/>
                    <a:pt x="250" y="337"/>
                    <a:pt x="250" y="337"/>
                  </a:cubicBezTo>
                  <a:cubicBezTo>
                    <a:pt x="245" y="356"/>
                    <a:pt x="245" y="356"/>
                    <a:pt x="245" y="356"/>
                  </a:cubicBezTo>
                  <a:cubicBezTo>
                    <a:pt x="245" y="356"/>
                    <a:pt x="245" y="356"/>
                    <a:pt x="245" y="356"/>
                  </a:cubicBezTo>
                  <a:cubicBezTo>
                    <a:pt x="245" y="358"/>
                    <a:pt x="245" y="358"/>
                    <a:pt x="245" y="358"/>
                  </a:cubicBezTo>
                  <a:cubicBezTo>
                    <a:pt x="244" y="358"/>
                    <a:pt x="244" y="358"/>
                    <a:pt x="244" y="358"/>
                  </a:cubicBezTo>
                  <a:cubicBezTo>
                    <a:pt x="230" y="375"/>
                    <a:pt x="230" y="375"/>
                    <a:pt x="230" y="375"/>
                  </a:cubicBezTo>
                  <a:cubicBezTo>
                    <a:pt x="224" y="389"/>
                    <a:pt x="224" y="389"/>
                    <a:pt x="224" y="389"/>
                  </a:cubicBezTo>
                  <a:cubicBezTo>
                    <a:pt x="225" y="412"/>
                    <a:pt x="225" y="412"/>
                    <a:pt x="225" y="412"/>
                  </a:cubicBezTo>
                  <a:cubicBezTo>
                    <a:pt x="227" y="412"/>
                    <a:pt x="227" y="412"/>
                    <a:pt x="227" y="412"/>
                  </a:cubicBezTo>
                  <a:cubicBezTo>
                    <a:pt x="235" y="409"/>
                    <a:pt x="235" y="409"/>
                    <a:pt x="235" y="409"/>
                  </a:cubicBezTo>
                  <a:cubicBezTo>
                    <a:pt x="243" y="401"/>
                    <a:pt x="243" y="401"/>
                    <a:pt x="243" y="401"/>
                  </a:cubicBezTo>
                  <a:cubicBezTo>
                    <a:pt x="245" y="399"/>
                    <a:pt x="245" y="399"/>
                    <a:pt x="245" y="399"/>
                  </a:cubicBezTo>
                  <a:cubicBezTo>
                    <a:pt x="246" y="397"/>
                    <a:pt x="246" y="397"/>
                    <a:pt x="246" y="397"/>
                  </a:cubicBezTo>
                  <a:cubicBezTo>
                    <a:pt x="257" y="406"/>
                    <a:pt x="257" y="406"/>
                    <a:pt x="257" y="406"/>
                  </a:cubicBezTo>
                  <a:cubicBezTo>
                    <a:pt x="257" y="408"/>
                    <a:pt x="257" y="408"/>
                    <a:pt x="257" y="408"/>
                  </a:cubicBezTo>
                  <a:cubicBezTo>
                    <a:pt x="257" y="424"/>
                    <a:pt x="257" y="424"/>
                    <a:pt x="257" y="424"/>
                  </a:cubicBezTo>
                  <a:cubicBezTo>
                    <a:pt x="256" y="424"/>
                    <a:pt x="256" y="424"/>
                    <a:pt x="256" y="424"/>
                  </a:cubicBezTo>
                  <a:cubicBezTo>
                    <a:pt x="246" y="429"/>
                    <a:pt x="246" y="429"/>
                    <a:pt x="246" y="429"/>
                  </a:cubicBezTo>
                  <a:cubicBezTo>
                    <a:pt x="243" y="433"/>
                    <a:pt x="243" y="433"/>
                    <a:pt x="243" y="433"/>
                  </a:cubicBezTo>
                  <a:cubicBezTo>
                    <a:pt x="243" y="442"/>
                    <a:pt x="243" y="442"/>
                    <a:pt x="243" y="442"/>
                  </a:cubicBezTo>
                  <a:cubicBezTo>
                    <a:pt x="242" y="443"/>
                    <a:pt x="242" y="443"/>
                    <a:pt x="242" y="443"/>
                  </a:cubicBezTo>
                  <a:cubicBezTo>
                    <a:pt x="242" y="443"/>
                    <a:pt x="242" y="443"/>
                    <a:pt x="242" y="443"/>
                  </a:cubicBezTo>
                  <a:cubicBezTo>
                    <a:pt x="236" y="455"/>
                    <a:pt x="236" y="455"/>
                    <a:pt x="236" y="455"/>
                  </a:cubicBezTo>
                  <a:cubicBezTo>
                    <a:pt x="235" y="455"/>
                    <a:pt x="235" y="455"/>
                    <a:pt x="235" y="455"/>
                  </a:cubicBezTo>
                  <a:cubicBezTo>
                    <a:pt x="232" y="456"/>
                    <a:pt x="232" y="456"/>
                    <a:pt x="232" y="456"/>
                  </a:cubicBezTo>
                  <a:cubicBezTo>
                    <a:pt x="224" y="457"/>
                    <a:pt x="224" y="457"/>
                    <a:pt x="224" y="457"/>
                  </a:cubicBezTo>
                  <a:cubicBezTo>
                    <a:pt x="216" y="459"/>
                    <a:pt x="216" y="459"/>
                    <a:pt x="216" y="459"/>
                  </a:cubicBezTo>
                  <a:cubicBezTo>
                    <a:pt x="209" y="471"/>
                    <a:pt x="209" y="471"/>
                    <a:pt x="209" y="471"/>
                  </a:cubicBezTo>
                  <a:cubicBezTo>
                    <a:pt x="210" y="473"/>
                    <a:pt x="210" y="473"/>
                    <a:pt x="210" y="473"/>
                  </a:cubicBezTo>
                  <a:cubicBezTo>
                    <a:pt x="245" y="469"/>
                    <a:pt x="245" y="469"/>
                    <a:pt x="245" y="469"/>
                  </a:cubicBezTo>
                  <a:cubicBezTo>
                    <a:pt x="251" y="463"/>
                    <a:pt x="251" y="463"/>
                    <a:pt x="251" y="463"/>
                  </a:cubicBezTo>
                  <a:cubicBezTo>
                    <a:pt x="263" y="433"/>
                    <a:pt x="263" y="433"/>
                    <a:pt x="263" y="433"/>
                  </a:cubicBezTo>
                  <a:cubicBezTo>
                    <a:pt x="263" y="433"/>
                    <a:pt x="263" y="433"/>
                    <a:pt x="263" y="433"/>
                  </a:cubicBezTo>
                  <a:cubicBezTo>
                    <a:pt x="341" y="353"/>
                    <a:pt x="341" y="353"/>
                    <a:pt x="341" y="353"/>
                  </a:cubicBezTo>
                  <a:cubicBezTo>
                    <a:pt x="343" y="353"/>
                    <a:pt x="343" y="353"/>
                    <a:pt x="343" y="353"/>
                  </a:cubicBezTo>
                  <a:cubicBezTo>
                    <a:pt x="360" y="344"/>
                    <a:pt x="360" y="344"/>
                    <a:pt x="360" y="344"/>
                  </a:cubicBezTo>
                  <a:cubicBezTo>
                    <a:pt x="361" y="343"/>
                    <a:pt x="361" y="343"/>
                    <a:pt x="361" y="343"/>
                  </a:cubicBezTo>
                  <a:cubicBezTo>
                    <a:pt x="361" y="344"/>
                    <a:pt x="361" y="344"/>
                    <a:pt x="361" y="344"/>
                  </a:cubicBezTo>
                  <a:cubicBezTo>
                    <a:pt x="375" y="344"/>
                    <a:pt x="375" y="344"/>
                    <a:pt x="375" y="344"/>
                  </a:cubicBezTo>
                  <a:cubicBezTo>
                    <a:pt x="389" y="341"/>
                    <a:pt x="389" y="341"/>
                    <a:pt x="389" y="341"/>
                  </a:cubicBezTo>
                  <a:cubicBezTo>
                    <a:pt x="403" y="335"/>
                    <a:pt x="403" y="335"/>
                    <a:pt x="403" y="335"/>
                  </a:cubicBezTo>
                  <a:cubicBezTo>
                    <a:pt x="414" y="323"/>
                    <a:pt x="414" y="323"/>
                    <a:pt x="414" y="323"/>
                  </a:cubicBezTo>
                  <a:cubicBezTo>
                    <a:pt x="431" y="277"/>
                    <a:pt x="431" y="277"/>
                    <a:pt x="431" y="277"/>
                  </a:cubicBezTo>
                  <a:cubicBezTo>
                    <a:pt x="431" y="277"/>
                    <a:pt x="431" y="277"/>
                    <a:pt x="431" y="277"/>
                  </a:cubicBezTo>
                  <a:cubicBezTo>
                    <a:pt x="431" y="276"/>
                    <a:pt x="431" y="276"/>
                    <a:pt x="431" y="276"/>
                  </a:cubicBezTo>
                  <a:cubicBezTo>
                    <a:pt x="496" y="207"/>
                    <a:pt x="496" y="207"/>
                    <a:pt x="496" y="207"/>
                  </a:cubicBezTo>
                  <a:cubicBezTo>
                    <a:pt x="496" y="206"/>
                    <a:pt x="496" y="206"/>
                    <a:pt x="496" y="206"/>
                  </a:cubicBezTo>
                  <a:cubicBezTo>
                    <a:pt x="492" y="169"/>
                    <a:pt x="492" y="169"/>
                    <a:pt x="492" y="169"/>
                  </a:cubicBezTo>
                  <a:cubicBezTo>
                    <a:pt x="489" y="168"/>
                    <a:pt x="485" y="166"/>
                    <a:pt x="483" y="163"/>
                  </a:cubicBezTo>
                  <a:cubicBezTo>
                    <a:pt x="480" y="161"/>
                    <a:pt x="480" y="161"/>
                    <a:pt x="480" y="161"/>
                  </a:cubicBezTo>
                  <a:cubicBezTo>
                    <a:pt x="480" y="162"/>
                    <a:pt x="480" y="162"/>
                    <a:pt x="480" y="162"/>
                  </a:cubicBezTo>
                  <a:cubicBezTo>
                    <a:pt x="470" y="163"/>
                    <a:pt x="470" y="163"/>
                    <a:pt x="470" y="163"/>
                  </a:cubicBezTo>
                  <a:cubicBezTo>
                    <a:pt x="465" y="161"/>
                    <a:pt x="461" y="158"/>
                    <a:pt x="457" y="153"/>
                  </a:cubicBezTo>
                  <a:cubicBezTo>
                    <a:pt x="454" y="147"/>
                    <a:pt x="454" y="147"/>
                    <a:pt x="454" y="147"/>
                  </a:cubicBezTo>
                  <a:cubicBezTo>
                    <a:pt x="454" y="146"/>
                    <a:pt x="454" y="146"/>
                    <a:pt x="454" y="146"/>
                  </a:cubicBezTo>
                  <a:cubicBezTo>
                    <a:pt x="453" y="145"/>
                    <a:pt x="453" y="145"/>
                    <a:pt x="453" y="145"/>
                  </a:cubicBezTo>
                  <a:cubicBezTo>
                    <a:pt x="453" y="88"/>
                    <a:pt x="453" y="88"/>
                    <a:pt x="453" y="88"/>
                  </a:cubicBezTo>
                  <a:cubicBezTo>
                    <a:pt x="447" y="86"/>
                    <a:pt x="440" y="81"/>
                    <a:pt x="433" y="74"/>
                  </a:cubicBezTo>
                  <a:cubicBezTo>
                    <a:pt x="419" y="59"/>
                    <a:pt x="419" y="59"/>
                    <a:pt x="419" y="59"/>
                  </a:cubicBezTo>
                  <a:cubicBezTo>
                    <a:pt x="407" y="41"/>
                    <a:pt x="407" y="41"/>
                    <a:pt x="407" y="41"/>
                  </a:cubicBezTo>
                  <a:cubicBezTo>
                    <a:pt x="404" y="37"/>
                    <a:pt x="404" y="31"/>
                    <a:pt x="406" y="21"/>
                  </a:cubicBezTo>
                  <a:cubicBezTo>
                    <a:pt x="407" y="16"/>
                    <a:pt x="407" y="16"/>
                    <a:pt x="407" y="16"/>
                  </a:cubicBezTo>
                  <a:cubicBezTo>
                    <a:pt x="399" y="6"/>
                    <a:pt x="399" y="6"/>
                    <a:pt x="399" y="6"/>
                  </a:cubicBezTo>
                  <a:cubicBezTo>
                    <a:pt x="398" y="15"/>
                    <a:pt x="398" y="15"/>
                    <a:pt x="398" y="15"/>
                  </a:cubicBezTo>
                  <a:cubicBezTo>
                    <a:pt x="389" y="33"/>
                    <a:pt x="389" y="33"/>
                    <a:pt x="389" y="33"/>
                  </a:cubicBezTo>
                  <a:cubicBezTo>
                    <a:pt x="385" y="33"/>
                    <a:pt x="385" y="33"/>
                    <a:pt x="385" y="33"/>
                  </a:cubicBezTo>
                  <a:cubicBezTo>
                    <a:pt x="378" y="33"/>
                    <a:pt x="370" y="32"/>
                    <a:pt x="363" y="29"/>
                  </a:cubicBezTo>
                  <a:cubicBezTo>
                    <a:pt x="357" y="27"/>
                    <a:pt x="354" y="21"/>
                    <a:pt x="354" y="15"/>
                  </a:cubicBezTo>
                  <a:cubicBezTo>
                    <a:pt x="354" y="11"/>
                    <a:pt x="354" y="11"/>
                    <a:pt x="354" y="11"/>
                  </a:cubicBezTo>
                  <a:cubicBezTo>
                    <a:pt x="349" y="11"/>
                    <a:pt x="349" y="11"/>
                    <a:pt x="349" y="11"/>
                  </a:cubicBezTo>
                  <a:cubicBezTo>
                    <a:pt x="329" y="16"/>
                    <a:pt x="329" y="16"/>
                    <a:pt x="329" y="16"/>
                  </a:cubicBezTo>
                  <a:cubicBezTo>
                    <a:pt x="314" y="1"/>
                    <a:pt x="314" y="1"/>
                    <a:pt x="314" y="1"/>
                  </a:cubicBezTo>
                  <a:cubicBezTo>
                    <a:pt x="308" y="0"/>
                    <a:pt x="308" y="0"/>
                    <a:pt x="308" y="0"/>
                  </a:cubicBezTo>
                  <a:cubicBezTo>
                    <a:pt x="303" y="5"/>
                    <a:pt x="303" y="5"/>
                    <a:pt x="303" y="5"/>
                  </a:cubicBezTo>
                  <a:cubicBezTo>
                    <a:pt x="309" y="16"/>
                    <a:pt x="309" y="16"/>
                    <a:pt x="309" y="16"/>
                  </a:cubicBezTo>
                  <a:cubicBezTo>
                    <a:pt x="312" y="19"/>
                    <a:pt x="312" y="19"/>
                    <a:pt x="312" y="19"/>
                  </a:cubicBezTo>
                  <a:cubicBezTo>
                    <a:pt x="301" y="41"/>
                    <a:pt x="301" y="41"/>
                    <a:pt x="301" y="41"/>
                  </a:cubicBezTo>
                  <a:cubicBezTo>
                    <a:pt x="300" y="41"/>
                    <a:pt x="300" y="41"/>
                    <a:pt x="300" y="41"/>
                  </a:cubicBezTo>
                  <a:cubicBezTo>
                    <a:pt x="300" y="42"/>
                    <a:pt x="300" y="42"/>
                    <a:pt x="300" y="42"/>
                  </a:cubicBezTo>
                  <a:cubicBezTo>
                    <a:pt x="299" y="42"/>
                    <a:pt x="299" y="42"/>
                    <a:pt x="299" y="42"/>
                  </a:cubicBezTo>
                  <a:cubicBezTo>
                    <a:pt x="280" y="63"/>
                    <a:pt x="280" y="63"/>
                    <a:pt x="280" y="63"/>
                  </a:cubicBezTo>
                  <a:cubicBezTo>
                    <a:pt x="279" y="65"/>
                    <a:pt x="279" y="65"/>
                    <a:pt x="279" y="65"/>
                  </a:cubicBezTo>
                  <a:cubicBezTo>
                    <a:pt x="277" y="65"/>
                    <a:pt x="277" y="65"/>
                    <a:pt x="277" y="65"/>
                  </a:cubicBezTo>
                  <a:cubicBezTo>
                    <a:pt x="247" y="68"/>
                    <a:pt x="247" y="68"/>
                    <a:pt x="247" y="68"/>
                  </a:cubicBezTo>
                  <a:lnTo>
                    <a:pt x="227" y="62"/>
                  </a:lnTo>
                  <a:close/>
                </a:path>
              </a:pathLst>
            </a:custGeom>
            <a:solidFill>
              <a:schemeClr val="bg1">
                <a:alpha val="39999"/>
              </a:schemeClr>
            </a:solidFill>
            <a:ln w="9525">
              <a:noFill/>
            </a:ln>
          </p:spPr>
          <p:txBody>
            <a:bodyPr/>
            <a:lstStyle/>
            <a:p>
              <a:endParaRPr lang="zh-CN" altLang="en-US" sz="2400"/>
            </a:p>
          </p:txBody>
        </p:sp>
        <p:sp>
          <p:nvSpPr>
            <p:cNvPr id="18480" name="Freeform 28"/>
            <p:cNvSpPr/>
            <p:nvPr/>
          </p:nvSpPr>
          <p:spPr>
            <a:xfrm>
              <a:off x="3313244" y="631894"/>
              <a:ext cx="668166" cy="445605"/>
            </a:xfrm>
            <a:custGeom>
              <a:avLst/>
              <a:gdLst>
                <a:gd name="txL" fmla="*/ 0 w 707"/>
                <a:gd name="txT" fmla="*/ 0 h 481"/>
                <a:gd name="txR" fmla="*/ 707 w 707"/>
                <a:gd name="txB" fmla="*/ 481 h 481"/>
              </a:gdLst>
              <a:ahLst/>
              <a:cxnLst>
                <a:cxn ang="0">
                  <a:pos x="116244" y="6485"/>
                </a:cxn>
                <a:cxn ang="0">
                  <a:pos x="89782" y="12970"/>
                </a:cxn>
                <a:cxn ang="0">
                  <a:pos x="85056" y="24087"/>
                </a:cxn>
                <a:cxn ang="0">
                  <a:pos x="71825" y="42615"/>
                </a:cxn>
                <a:cxn ang="0">
                  <a:pos x="51034" y="57438"/>
                </a:cxn>
                <a:cxn ang="0">
                  <a:pos x="26462" y="41689"/>
                </a:cxn>
                <a:cxn ang="0">
                  <a:pos x="0" y="48174"/>
                </a:cxn>
                <a:cxn ang="0">
                  <a:pos x="38748" y="73187"/>
                </a:cxn>
                <a:cxn ang="0">
                  <a:pos x="40638" y="76892"/>
                </a:cxn>
                <a:cxn ang="0">
                  <a:pos x="45363" y="125992"/>
                </a:cxn>
                <a:cxn ang="0">
                  <a:pos x="74661" y="184356"/>
                </a:cxn>
                <a:cxn ang="0">
                  <a:pos x="93562" y="165828"/>
                </a:cxn>
                <a:cxn ang="0">
                  <a:pos x="120969" y="159343"/>
                </a:cxn>
                <a:cxn ang="0">
                  <a:pos x="120969" y="160270"/>
                </a:cxn>
                <a:cxn ang="0">
                  <a:pos x="147431" y="189915"/>
                </a:cxn>
                <a:cxn ang="0">
                  <a:pos x="155937" y="214928"/>
                </a:cxn>
                <a:cxn ang="0">
                  <a:pos x="154047" y="238088"/>
                </a:cxn>
                <a:cxn ang="0">
                  <a:pos x="171058" y="261249"/>
                </a:cxn>
                <a:cxn ang="0">
                  <a:pos x="195630" y="254764"/>
                </a:cxn>
                <a:cxn ang="0">
                  <a:pos x="207916" y="264954"/>
                </a:cxn>
                <a:cxn ang="0">
                  <a:pos x="238158" y="277924"/>
                </a:cxn>
                <a:cxn ang="0">
                  <a:pos x="260840" y="270513"/>
                </a:cxn>
                <a:cxn ang="0">
                  <a:pos x="272181" y="257543"/>
                </a:cxn>
                <a:cxn ang="0">
                  <a:pos x="287302" y="295526"/>
                </a:cxn>
                <a:cxn ang="0">
                  <a:pos x="325105" y="333509"/>
                </a:cxn>
                <a:cxn ang="0">
                  <a:pos x="332665" y="395579"/>
                </a:cxn>
                <a:cxn ang="0">
                  <a:pos x="357237" y="405769"/>
                </a:cxn>
                <a:cxn ang="0">
                  <a:pos x="372358" y="445605"/>
                </a:cxn>
                <a:cxn ang="0">
                  <a:pos x="462140" y="369639"/>
                </a:cxn>
                <a:cxn ang="0">
                  <a:pos x="498998" y="332583"/>
                </a:cxn>
                <a:cxn ang="0">
                  <a:pos x="563263" y="277924"/>
                </a:cxn>
                <a:cxn ang="0">
                  <a:pos x="586890" y="257543"/>
                </a:cxn>
                <a:cxn ang="0">
                  <a:pos x="592560" y="207517"/>
                </a:cxn>
                <a:cxn ang="0">
                  <a:pos x="614297" y="203811"/>
                </a:cxn>
                <a:cxn ang="0">
                  <a:pos x="651155" y="241794"/>
                </a:cxn>
                <a:cxn ang="0">
                  <a:pos x="644539" y="214002"/>
                </a:cxn>
                <a:cxn ang="0">
                  <a:pos x="668166" y="192694"/>
                </a:cxn>
                <a:cxn ang="0">
                  <a:pos x="654935" y="153785"/>
                </a:cxn>
                <a:cxn ang="0">
                  <a:pos x="611462" y="134330"/>
                </a:cxn>
                <a:cxn ang="0">
                  <a:pos x="598231" y="132477"/>
                </a:cxn>
                <a:cxn ang="0">
                  <a:pos x="583110" y="134330"/>
                </a:cxn>
                <a:cxn ang="0">
                  <a:pos x="555702" y="134330"/>
                </a:cxn>
                <a:cxn ang="0">
                  <a:pos x="553812" y="168607"/>
                </a:cxn>
                <a:cxn ang="0">
                  <a:pos x="516954" y="174166"/>
                </a:cxn>
                <a:cxn ang="0">
                  <a:pos x="466866" y="130624"/>
                </a:cxn>
                <a:cxn ang="0">
                  <a:pos x="454580" y="107464"/>
                </a:cxn>
                <a:cxn ang="0">
                  <a:pos x="459305" y="121360"/>
                </a:cxn>
                <a:cxn ang="0">
                  <a:pos x="445129" y="147300"/>
                </a:cxn>
                <a:cxn ang="0">
                  <a:pos x="416777" y="138962"/>
                </a:cxn>
                <a:cxn ang="0">
                  <a:pos x="413942" y="114875"/>
                </a:cxn>
                <a:cxn ang="0">
                  <a:pos x="388425" y="103758"/>
                </a:cxn>
                <a:cxn ang="0">
                  <a:pos x="359127" y="85230"/>
                </a:cxn>
                <a:cxn ang="0">
                  <a:pos x="317544" y="70407"/>
                </a:cxn>
                <a:cxn ang="0">
                  <a:pos x="291082" y="81524"/>
                </a:cxn>
                <a:cxn ang="0">
                  <a:pos x="279741" y="59290"/>
                </a:cxn>
                <a:cxn ang="0">
                  <a:pos x="244774" y="57438"/>
                </a:cxn>
                <a:cxn ang="0">
                  <a:pos x="204136" y="65775"/>
                </a:cxn>
                <a:cxn ang="0">
                  <a:pos x="165388" y="63923"/>
                </a:cxn>
              </a:cxnLst>
              <a:rect l="txL" t="txT" r="txR" b="txB"/>
              <a:pathLst>
                <a:path w="707" h="481">
                  <a:moveTo>
                    <a:pt x="137" y="22"/>
                  </a:moveTo>
                  <a:cubicBezTo>
                    <a:pt x="133" y="0"/>
                    <a:pt x="133" y="0"/>
                    <a:pt x="133" y="0"/>
                  </a:cubicBezTo>
                  <a:cubicBezTo>
                    <a:pt x="123" y="7"/>
                    <a:pt x="123" y="7"/>
                    <a:pt x="123" y="7"/>
                  </a:cubicBezTo>
                  <a:cubicBezTo>
                    <a:pt x="122" y="7"/>
                    <a:pt x="122" y="7"/>
                    <a:pt x="122" y="7"/>
                  </a:cubicBezTo>
                  <a:cubicBezTo>
                    <a:pt x="96" y="16"/>
                    <a:pt x="96" y="16"/>
                    <a:pt x="96" y="16"/>
                  </a:cubicBezTo>
                  <a:cubicBezTo>
                    <a:pt x="95" y="14"/>
                    <a:pt x="95" y="14"/>
                    <a:pt x="95" y="14"/>
                  </a:cubicBezTo>
                  <a:cubicBezTo>
                    <a:pt x="91" y="13"/>
                    <a:pt x="91" y="13"/>
                    <a:pt x="91" y="13"/>
                  </a:cubicBezTo>
                  <a:cubicBezTo>
                    <a:pt x="91" y="25"/>
                    <a:pt x="91" y="25"/>
                    <a:pt x="91" y="25"/>
                  </a:cubicBezTo>
                  <a:cubicBezTo>
                    <a:pt x="90" y="26"/>
                    <a:pt x="90" y="26"/>
                    <a:pt x="90" y="26"/>
                  </a:cubicBezTo>
                  <a:cubicBezTo>
                    <a:pt x="77" y="45"/>
                    <a:pt x="77" y="45"/>
                    <a:pt x="77" y="45"/>
                  </a:cubicBezTo>
                  <a:cubicBezTo>
                    <a:pt x="76" y="45"/>
                    <a:pt x="76" y="45"/>
                    <a:pt x="76" y="45"/>
                  </a:cubicBezTo>
                  <a:cubicBezTo>
                    <a:pt x="76" y="46"/>
                    <a:pt x="76" y="46"/>
                    <a:pt x="76" y="46"/>
                  </a:cubicBezTo>
                  <a:cubicBezTo>
                    <a:pt x="75" y="46"/>
                    <a:pt x="75" y="46"/>
                    <a:pt x="75" y="46"/>
                  </a:cubicBezTo>
                  <a:cubicBezTo>
                    <a:pt x="56" y="62"/>
                    <a:pt x="56" y="62"/>
                    <a:pt x="56" y="62"/>
                  </a:cubicBezTo>
                  <a:cubicBezTo>
                    <a:pt x="54" y="62"/>
                    <a:pt x="54" y="62"/>
                    <a:pt x="54" y="62"/>
                  </a:cubicBezTo>
                  <a:cubicBezTo>
                    <a:pt x="54" y="64"/>
                    <a:pt x="54" y="64"/>
                    <a:pt x="54" y="64"/>
                  </a:cubicBezTo>
                  <a:cubicBezTo>
                    <a:pt x="51" y="62"/>
                    <a:pt x="51" y="62"/>
                    <a:pt x="51" y="62"/>
                  </a:cubicBezTo>
                  <a:cubicBezTo>
                    <a:pt x="38" y="56"/>
                    <a:pt x="30" y="50"/>
                    <a:pt x="28" y="45"/>
                  </a:cubicBezTo>
                  <a:cubicBezTo>
                    <a:pt x="26" y="43"/>
                    <a:pt x="24" y="43"/>
                    <a:pt x="22" y="41"/>
                  </a:cubicBezTo>
                  <a:cubicBezTo>
                    <a:pt x="9" y="44"/>
                    <a:pt x="9" y="44"/>
                    <a:pt x="9" y="44"/>
                  </a:cubicBezTo>
                  <a:cubicBezTo>
                    <a:pt x="0" y="52"/>
                    <a:pt x="0" y="52"/>
                    <a:pt x="0" y="52"/>
                  </a:cubicBezTo>
                  <a:cubicBezTo>
                    <a:pt x="22" y="71"/>
                    <a:pt x="22" y="71"/>
                    <a:pt x="22" y="71"/>
                  </a:cubicBezTo>
                  <a:cubicBezTo>
                    <a:pt x="40" y="78"/>
                    <a:pt x="40" y="78"/>
                    <a:pt x="40" y="78"/>
                  </a:cubicBezTo>
                  <a:cubicBezTo>
                    <a:pt x="41" y="79"/>
                    <a:pt x="41" y="79"/>
                    <a:pt x="41" y="79"/>
                  </a:cubicBezTo>
                  <a:cubicBezTo>
                    <a:pt x="42" y="79"/>
                    <a:pt x="42" y="79"/>
                    <a:pt x="42" y="79"/>
                  </a:cubicBezTo>
                  <a:cubicBezTo>
                    <a:pt x="43" y="82"/>
                    <a:pt x="43" y="82"/>
                    <a:pt x="43" y="82"/>
                  </a:cubicBezTo>
                  <a:cubicBezTo>
                    <a:pt x="43" y="83"/>
                    <a:pt x="43" y="83"/>
                    <a:pt x="43" y="83"/>
                  </a:cubicBezTo>
                  <a:cubicBezTo>
                    <a:pt x="47" y="104"/>
                    <a:pt x="47" y="104"/>
                    <a:pt x="47" y="104"/>
                  </a:cubicBezTo>
                  <a:cubicBezTo>
                    <a:pt x="48" y="104"/>
                    <a:pt x="48" y="104"/>
                    <a:pt x="48" y="104"/>
                  </a:cubicBezTo>
                  <a:cubicBezTo>
                    <a:pt x="48" y="136"/>
                    <a:pt x="48" y="136"/>
                    <a:pt x="48" y="136"/>
                  </a:cubicBezTo>
                  <a:cubicBezTo>
                    <a:pt x="52" y="155"/>
                    <a:pt x="52" y="155"/>
                    <a:pt x="52" y="155"/>
                  </a:cubicBezTo>
                  <a:cubicBezTo>
                    <a:pt x="65" y="185"/>
                    <a:pt x="65" y="185"/>
                    <a:pt x="65" y="185"/>
                  </a:cubicBezTo>
                  <a:cubicBezTo>
                    <a:pt x="79" y="199"/>
                    <a:pt x="79" y="199"/>
                    <a:pt x="79" y="199"/>
                  </a:cubicBezTo>
                  <a:cubicBezTo>
                    <a:pt x="91" y="190"/>
                    <a:pt x="91" y="190"/>
                    <a:pt x="91" y="190"/>
                  </a:cubicBezTo>
                  <a:cubicBezTo>
                    <a:pt x="99" y="180"/>
                    <a:pt x="99" y="180"/>
                    <a:pt x="99" y="180"/>
                  </a:cubicBezTo>
                  <a:cubicBezTo>
                    <a:pt x="99" y="179"/>
                    <a:pt x="99" y="179"/>
                    <a:pt x="99" y="179"/>
                  </a:cubicBezTo>
                  <a:cubicBezTo>
                    <a:pt x="100" y="179"/>
                    <a:pt x="100" y="179"/>
                    <a:pt x="100" y="179"/>
                  </a:cubicBezTo>
                  <a:cubicBezTo>
                    <a:pt x="115" y="161"/>
                    <a:pt x="115" y="161"/>
                    <a:pt x="115" y="161"/>
                  </a:cubicBezTo>
                  <a:cubicBezTo>
                    <a:pt x="128" y="172"/>
                    <a:pt x="128" y="172"/>
                    <a:pt x="128" y="172"/>
                  </a:cubicBezTo>
                  <a:cubicBezTo>
                    <a:pt x="128" y="173"/>
                    <a:pt x="128" y="173"/>
                    <a:pt x="128" y="173"/>
                  </a:cubicBezTo>
                  <a:cubicBezTo>
                    <a:pt x="128" y="173"/>
                    <a:pt x="128" y="173"/>
                    <a:pt x="128" y="173"/>
                  </a:cubicBezTo>
                  <a:cubicBezTo>
                    <a:pt x="128" y="173"/>
                    <a:pt x="128" y="173"/>
                    <a:pt x="128" y="173"/>
                  </a:cubicBezTo>
                  <a:cubicBezTo>
                    <a:pt x="128" y="174"/>
                    <a:pt x="128" y="174"/>
                    <a:pt x="128" y="174"/>
                  </a:cubicBezTo>
                  <a:cubicBezTo>
                    <a:pt x="141" y="199"/>
                    <a:pt x="141" y="199"/>
                    <a:pt x="141" y="199"/>
                  </a:cubicBezTo>
                  <a:cubicBezTo>
                    <a:pt x="156" y="205"/>
                    <a:pt x="156" y="205"/>
                    <a:pt x="156" y="205"/>
                  </a:cubicBezTo>
                  <a:cubicBezTo>
                    <a:pt x="165" y="230"/>
                    <a:pt x="165" y="230"/>
                    <a:pt x="165" y="230"/>
                  </a:cubicBezTo>
                  <a:cubicBezTo>
                    <a:pt x="165" y="231"/>
                    <a:pt x="165" y="231"/>
                    <a:pt x="165" y="231"/>
                  </a:cubicBezTo>
                  <a:cubicBezTo>
                    <a:pt x="165" y="232"/>
                    <a:pt x="165" y="232"/>
                    <a:pt x="165" y="232"/>
                  </a:cubicBezTo>
                  <a:cubicBezTo>
                    <a:pt x="164" y="256"/>
                    <a:pt x="164" y="256"/>
                    <a:pt x="164" y="256"/>
                  </a:cubicBezTo>
                  <a:cubicBezTo>
                    <a:pt x="164" y="257"/>
                    <a:pt x="164" y="257"/>
                    <a:pt x="164" y="257"/>
                  </a:cubicBezTo>
                  <a:cubicBezTo>
                    <a:pt x="163" y="257"/>
                    <a:pt x="163" y="257"/>
                    <a:pt x="163" y="257"/>
                  </a:cubicBezTo>
                  <a:cubicBezTo>
                    <a:pt x="156" y="278"/>
                    <a:pt x="156" y="278"/>
                    <a:pt x="156" y="278"/>
                  </a:cubicBezTo>
                  <a:cubicBezTo>
                    <a:pt x="168" y="288"/>
                    <a:pt x="168" y="288"/>
                    <a:pt x="168" y="288"/>
                  </a:cubicBezTo>
                  <a:cubicBezTo>
                    <a:pt x="181" y="282"/>
                    <a:pt x="181" y="282"/>
                    <a:pt x="181" y="282"/>
                  </a:cubicBezTo>
                  <a:cubicBezTo>
                    <a:pt x="193" y="269"/>
                    <a:pt x="193" y="269"/>
                    <a:pt x="193" y="269"/>
                  </a:cubicBezTo>
                  <a:cubicBezTo>
                    <a:pt x="196" y="272"/>
                    <a:pt x="196" y="272"/>
                    <a:pt x="196" y="272"/>
                  </a:cubicBezTo>
                  <a:cubicBezTo>
                    <a:pt x="207" y="275"/>
                    <a:pt x="207" y="275"/>
                    <a:pt x="207" y="275"/>
                  </a:cubicBezTo>
                  <a:cubicBezTo>
                    <a:pt x="207" y="275"/>
                    <a:pt x="207" y="275"/>
                    <a:pt x="207" y="275"/>
                  </a:cubicBezTo>
                  <a:cubicBezTo>
                    <a:pt x="207" y="275"/>
                    <a:pt x="207" y="275"/>
                    <a:pt x="207" y="275"/>
                  </a:cubicBezTo>
                  <a:cubicBezTo>
                    <a:pt x="220" y="286"/>
                    <a:pt x="220" y="286"/>
                    <a:pt x="220" y="286"/>
                  </a:cubicBezTo>
                  <a:cubicBezTo>
                    <a:pt x="233" y="283"/>
                    <a:pt x="233" y="283"/>
                    <a:pt x="233" y="283"/>
                  </a:cubicBezTo>
                  <a:cubicBezTo>
                    <a:pt x="244" y="280"/>
                    <a:pt x="249" y="283"/>
                    <a:pt x="252" y="291"/>
                  </a:cubicBezTo>
                  <a:cubicBezTo>
                    <a:pt x="252" y="300"/>
                    <a:pt x="252" y="300"/>
                    <a:pt x="252" y="300"/>
                  </a:cubicBezTo>
                  <a:cubicBezTo>
                    <a:pt x="255" y="301"/>
                    <a:pt x="255" y="301"/>
                    <a:pt x="255" y="301"/>
                  </a:cubicBezTo>
                  <a:cubicBezTo>
                    <a:pt x="269" y="305"/>
                    <a:pt x="269" y="305"/>
                    <a:pt x="269" y="305"/>
                  </a:cubicBezTo>
                  <a:cubicBezTo>
                    <a:pt x="276" y="292"/>
                    <a:pt x="276" y="292"/>
                    <a:pt x="276" y="292"/>
                  </a:cubicBezTo>
                  <a:cubicBezTo>
                    <a:pt x="276" y="286"/>
                    <a:pt x="276" y="286"/>
                    <a:pt x="276" y="286"/>
                  </a:cubicBezTo>
                  <a:cubicBezTo>
                    <a:pt x="276" y="282"/>
                    <a:pt x="277" y="278"/>
                    <a:pt x="280" y="277"/>
                  </a:cubicBezTo>
                  <a:cubicBezTo>
                    <a:pt x="288" y="278"/>
                    <a:pt x="288" y="278"/>
                    <a:pt x="288" y="278"/>
                  </a:cubicBezTo>
                  <a:cubicBezTo>
                    <a:pt x="300" y="283"/>
                    <a:pt x="305" y="291"/>
                    <a:pt x="305" y="299"/>
                  </a:cubicBezTo>
                  <a:cubicBezTo>
                    <a:pt x="304" y="306"/>
                    <a:pt x="304" y="306"/>
                    <a:pt x="304" y="306"/>
                  </a:cubicBezTo>
                  <a:cubicBezTo>
                    <a:pt x="304" y="319"/>
                    <a:pt x="304" y="319"/>
                    <a:pt x="304" y="319"/>
                  </a:cubicBezTo>
                  <a:cubicBezTo>
                    <a:pt x="316" y="336"/>
                    <a:pt x="316" y="336"/>
                    <a:pt x="316" y="336"/>
                  </a:cubicBezTo>
                  <a:cubicBezTo>
                    <a:pt x="329" y="351"/>
                    <a:pt x="329" y="351"/>
                    <a:pt x="329" y="351"/>
                  </a:cubicBezTo>
                  <a:cubicBezTo>
                    <a:pt x="334" y="356"/>
                    <a:pt x="339" y="358"/>
                    <a:pt x="344" y="360"/>
                  </a:cubicBezTo>
                  <a:cubicBezTo>
                    <a:pt x="346" y="360"/>
                    <a:pt x="346" y="360"/>
                    <a:pt x="346" y="360"/>
                  </a:cubicBezTo>
                  <a:cubicBezTo>
                    <a:pt x="350" y="362"/>
                    <a:pt x="352" y="368"/>
                    <a:pt x="352" y="379"/>
                  </a:cubicBezTo>
                  <a:cubicBezTo>
                    <a:pt x="352" y="427"/>
                    <a:pt x="352" y="427"/>
                    <a:pt x="352" y="427"/>
                  </a:cubicBezTo>
                  <a:cubicBezTo>
                    <a:pt x="354" y="431"/>
                    <a:pt x="357" y="434"/>
                    <a:pt x="360" y="435"/>
                  </a:cubicBezTo>
                  <a:cubicBezTo>
                    <a:pt x="362" y="435"/>
                    <a:pt x="362" y="435"/>
                    <a:pt x="362" y="435"/>
                  </a:cubicBezTo>
                  <a:cubicBezTo>
                    <a:pt x="369" y="432"/>
                    <a:pt x="373" y="433"/>
                    <a:pt x="378" y="438"/>
                  </a:cubicBezTo>
                  <a:cubicBezTo>
                    <a:pt x="381" y="440"/>
                    <a:pt x="381" y="440"/>
                    <a:pt x="381" y="440"/>
                  </a:cubicBezTo>
                  <a:cubicBezTo>
                    <a:pt x="386" y="441"/>
                    <a:pt x="391" y="446"/>
                    <a:pt x="392" y="454"/>
                  </a:cubicBezTo>
                  <a:cubicBezTo>
                    <a:pt x="394" y="481"/>
                    <a:pt x="394" y="481"/>
                    <a:pt x="394" y="481"/>
                  </a:cubicBezTo>
                  <a:cubicBezTo>
                    <a:pt x="418" y="431"/>
                    <a:pt x="418" y="431"/>
                    <a:pt x="418" y="431"/>
                  </a:cubicBezTo>
                  <a:cubicBezTo>
                    <a:pt x="426" y="405"/>
                    <a:pt x="434" y="389"/>
                    <a:pt x="446" y="387"/>
                  </a:cubicBezTo>
                  <a:cubicBezTo>
                    <a:pt x="455" y="383"/>
                    <a:pt x="470" y="389"/>
                    <a:pt x="489" y="399"/>
                  </a:cubicBezTo>
                  <a:cubicBezTo>
                    <a:pt x="557" y="405"/>
                    <a:pt x="557" y="405"/>
                    <a:pt x="557" y="405"/>
                  </a:cubicBezTo>
                  <a:cubicBezTo>
                    <a:pt x="560" y="390"/>
                    <a:pt x="560" y="390"/>
                    <a:pt x="560" y="390"/>
                  </a:cubicBezTo>
                  <a:cubicBezTo>
                    <a:pt x="528" y="359"/>
                    <a:pt x="528" y="359"/>
                    <a:pt x="528" y="359"/>
                  </a:cubicBezTo>
                  <a:cubicBezTo>
                    <a:pt x="513" y="351"/>
                    <a:pt x="507" y="344"/>
                    <a:pt x="509" y="340"/>
                  </a:cubicBezTo>
                  <a:cubicBezTo>
                    <a:pt x="533" y="341"/>
                    <a:pt x="533" y="341"/>
                    <a:pt x="533" y="341"/>
                  </a:cubicBezTo>
                  <a:cubicBezTo>
                    <a:pt x="555" y="349"/>
                    <a:pt x="576" y="336"/>
                    <a:pt x="596" y="300"/>
                  </a:cubicBezTo>
                  <a:cubicBezTo>
                    <a:pt x="596" y="300"/>
                    <a:pt x="596" y="300"/>
                    <a:pt x="596" y="300"/>
                  </a:cubicBezTo>
                  <a:cubicBezTo>
                    <a:pt x="598" y="300"/>
                    <a:pt x="598" y="300"/>
                    <a:pt x="598" y="300"/>
                  </a:cubicBezTo>
                  <a:cubicBezTo>
                    <a:pt x="621" y="278"/>
                    <a:pt x="621" y="278"/>
                    <a:pt x="621" y="278"/>
                  </a:cubicBezTo>
                  <a:cubicBezTo>
                    <a:pt x="624" y="229"/>
                    <a:pt x="624" y="229"/>
                    <a:pt x="624" y="229"/>
                  </a:cubicBezTo>
                  <a:cubicBezTo>
                    <a:pt x="624" y="224"/>
                    <a:pt x="624" y="224"/>
                    <a:pt x="624" y="224"/>
                  </a:cubicBezTo>
                  <a:cubicBezTo>
                    <a:pt x="627" y="224"/>
                    <a:pt x="627" y="224"/>
                    <a:pt x="627" y="224"/>
                  </a:cubicBezTo>
                  <a:cubicBezTo>
                    <a:pt x="629" y="224"/>
                    <a:pt x="629" y="224"/>
                    <a:pt x="629" y="224"/>
                  </a:cubicBezTo>
                  <a:cubicBezTo>
                    <a:pt x="647" y="220"/>
                    <a:pt x="647" y="220"/>
                    <a:pt x="647" y="220"/>
                  </a:cubicBezTo>
                  <a:cubicBezTo>
                    <a:pt x="650" y="220"/>
                    <a:pt x="650" y="220"/>
                    <a:pt x="650" y="220"/>
                  </a:cubicBezTo>
                  <a:cubicBezTo>
                    <a:pt x="652" y="221"/>
                    <a:pt x="652" y="221"/>
                    <a:pt x="652" y="221"/>
                  </a:cubicBezTo>
                  <a:cubicBezTo>
                    <a:pt x="652" y="222"/>
                    <a:pt x="652" y="222"/>
                    <a:pt x="652" y="222"/>
                  </a:cubicBezTo>
                  <a:cubicBezTo>
                    <a:pt x="689" y="261"/>
                    <a:pt x="689" y="261"/>
                    <a:pt x="689" y="261"/>
                  </a:cubicBezTo>
                  <a:cubicBezTo>
                    <a:pt x="700" y="257"/>
                    <a:pt x="700" y="257"/>
                    <a:pt x="700" y="257"/>
                  </a:cubicBezTo>
                  <a:cubicBezTo>
                    <a:pt x="702" y="250"/>
                    <a:pt x="702" y="250"/>
                    <a:pt x="702" y="250"/>
                  </a:cubicBezTo>
                  <a:cubicBezTo>
                    <a:pt x="682" y="231"/>
                    <a:pt x="682" y="231"/>
                    <a:pt x="682" y="231"/>
                  </a:cubicBezTo>
                  <a:cubicBezTo>
                    <a:pt x="679" y="229"/>
                    <a:pt x="679" y="229"/>
                    <a:pt x="679" y="229"/>
                  </a:cubicBezTo>
                  <a:cubicBezTo>
                    <a:pt x="677" y="226"/>
                    <a:pt x="677" y="226"/>
                    <a:pt x="677" y="226"/>
                  </a:cubicBezTo>
                  <a:cubicBezTo>
                    <a:pt x="707" y="208"/>
                    <a:pt x="707" y="208"/>
                    <a:pt x="707" y="208"/>
                  </a:cubicBezTo>
                  <a:cubicBezTo>
                    <a:pt x="705" y="164"/>
                    <a:pt x="705" y="164"/>
                    <a:pt x="705" y="164"/>
                  </a:cubicBezTo>
                  <a:cubicBezTo>
                    <a:pt x="693" y="166"/>
                    <a:pt x="693" y="166"/>
                    <a:pt x="693" y="166"/>
                  </a:cubicBezTo>
                  <a:cubicBezTo>
                    <a:pt x="693" y="166"/>
                    <a:pt x="693" y="166"/>
                    <a:pt x="693" y="166"/>
                  </a:cubicBezTo>
                  <a:cubicBezTo>
                    <a:pt x="691" y="166"/>
                    <a:pt x="691" y="166"/>
                    <a:pt x="691" y="166"/>
                  </a:cubicBezTo>
                  <a:cubicBezTo>
                    <a:pt x="675" y="158"/>
                    <a:pt x="675" y="158"/>
                    <a:pt x="675" y="158"/>
                  </a:cubicBezTo>
                  <a:cubicBezTo>
                    <a:pt x="668" y="157"/>
                    <a:pt x="660" y="152"/>
                    <a:pt x="647" y="145"/>
                  </a:cubicBezTo>
                  <a:cubicBezTo>
                    <a:pt x="641" y="142"/>
                    <a:pt x="637" y="139"/>
                    <a:pt x="637" y="134"/>
                  </a:cubicBezTo>
                  <a:cubicBezTo>
                    <a:pt x="637" y="135"/>
                    <a:pt x="637" y="135"/>
                    <a:pt x="637" y="135"/>
                  </a:cubicBezTo>
                  <a:cubicBezTo>
                    <a:pt x="637" y="140"/>
                    <a:pt x="636" y="142"/>
                    <a:pt x="633" y="143"/>
                  </a:cubicBezTo>
                  <a:cubicBezTo>
                    <a:pt x="630" y="145"/>
                    <a:pt x="626" y="146"/>
                    <a:pt x="619" y="146"/>
                  </a:cubicBezTo>
                  <a:cubicBezTo>
                    <a:pt x="618" y="146"/>
                    <a:pt x="618" y="146"/>
                    <a:pt x="618" y="146"/>
                  </a:cubicBezTo>
                  <a:cubicBezTo>
                    <a:pt x="617" y="145"/>
                    <a:pt x="617" y="145"/>
                    <a:pt x="617" y="145"/>
                  </a:cubicBezTo>
                  <a:cubicBezTo>
                    <a:pt x="615" y="145"/>
                    <a:pt x="615" y="145"/>
                    <a:pt x="615" y="145"/>
                  </a:cubicBezTo>
                  <a:cubicBezTo>
                    <a:pt x="601" y="134"/>
                    <a:pt x="601" y="134"/>
                    <a:pt x="601" y="134"/>
                  </a:cubicBezTo>
                  <a:cubicBezTo>
                    <a:pt x="588" y="145"/>
                    <a:pt x="588" y="145"/>
                    <a:pt x="588" y="145"/>
                  </a:cubicBezTo>
                  <a:cubicBezTo>
                    <a:pt x="582" y="150"/>
                    <a:pt x="577" y="154"/>
                    <a:pt x="577" y="159"/>
                  </a:cubicBezTo>
                  <a:cubicBezTo>
                    <a:pt x="584" y="172"/>
                    <a:pt x="584" y="172"/>
                    <a:pt x="584" y="172"/>
                  </a:cubicBezTo>
                  <a:cubicBezTo>
                    <a:pt x="587" y="177"/>
                    <a:pt x="587" y="179"/>
                    <a:pt x="586" y="182"/>
                  </a:cubicBezTo>
                  <a:cubicBezTo>
                    <a:pt x="584" y="185"/>
                    <a:pt x="579" y="188"/>
                    <a:pt x="571" y="189"/>
                  </a:cubicBezTo>
                  <a:cubicBezTo>
                    <a:pt x="565" y="192"/>
                    <a:pt x="565" y="192"/>
                    <a:pt x="565" y="192"/>
                  </a:cubicBezTo>
                  <a:cubicBezTo>
                    <a:pt x="557" y="194"/>
                    <a:pt x="551" y="193"/>
                    <a:pt x="547" y="188"/>
                  </a:cubicBezTo>
                  <a:cubicBezTo>
                    <a:pt x="545" y="185"/>
                    <a:pt x="545" y="185"/>
                    <a:pt x="545" y="185"/>
                  </a:cubicBezTo>
                  <a:cubicBezTo>
                    <a:pt x="517" y="157"/>
                    <a:pt x="517" y="157"/>
                    <a:pt x="517" y="157"/>
                  </a:cubicBezTo>
                  <a:cubicBezTo>
                    <a:pt x="505" y="152"/>
                    <a:pt x="497" y="147"/>
                    <a:pt x="494" y="141"/>
                  </a:cubicBezTo>
                  <a:cubicBezTo>
                    <a:pt x="492" y="138"/>
                    <a:pt x="491" y="134"/>
                    <a:pt x="492" y="132"/>
                  </a:cubicBezTo>
                  <a:cubicBezTo>
                    <a:pt x="491" y="123"/>
                    <a:pt x="489" y="116"/>
                    <a:pt x="487" y="113"/>
                  </a:cubicBezTo>
                  <a:cubicBezTo>
                    <a:pt x="481" y="116"/>
                    <a:pt x="481" y="116"/>
                    <a:pt x="481" y="116"/>
                  </a:cubicBezTo>
                  <a:cubicBezTo>
                    <a:pt x="480" y="118"/>
                    <a:pt x="480" y="118"/>
                    <a:pt x="480" y="118"/>
                  </a:cubicBezTo>
                  <a:cubicBezTo>
                    <a:pt x="480" y="122"/>
                    <a:pt x="481" y="125"/>
                    <a:pt x="485" y="129"/>
                  </a:cubicBezTo>
                  <a:cubicBezTo>
                    <a:pt x="486" y="131"/>
                    <a:pt x="486" y="131"/>
                    <a:pt x="486" y="131"/>
                  </a:cubicBezTo>
                  <a:cubicBezTo>
                    <a:pt x="487" y="132"/>
                    <a:pt x="487" y="132"/>
                    <a:pt x="487" y="132"/>
                  </a:cubicBezTo>
                  <a:cubicBezTo>
                    <a:pt x="486" y="134"/>
                    <a:pt x="486" y="134"/>
                    <a:pt x="486" y="134"/>
                  </a:cubicBezTo>
                  <a:cubicBezTo>
                    <a:pt x="471" y="159"/>
                    <a:pt x="471" y="159"/>
                    <a:pt x="471" y="159"/>
                  </a:cubicBezTo>
                  <a:cubicBezTo>
                    <a:pt x="447" y="153"/>
                    <a:pt x="447" y="153"/>
                    <a:pt x="447" y="153"/>
                  </a:cubicBezTo>
                  <a:cubicBezTo>
                    <a:pt x="441" y="150"/>
                    <a:pt x="441" y="150"/>
                    <a:pt x="441" y="150"/>
                  </a:cubicBezTo>
                  <a:cubicBezTo>
                    <a:pt x="441" y="150"/>
                    <a:pt x="441" y="150"/>
                    <a:pt x="441" y="150"/>
                  </a:cubicBezTo>
                  <a:cubicBezTo>
                    <a:pt x="441" y="147"/>
                    <a:pt x="441" y="147"/>
                    <a:pt x="441" y="147"/>
                  </a:cubicBezTo>
                  <a:cubicBezTo>
                    <a:pt x="443" y="143"/>
                    <a:pt x="443" y="138"/>
                    <a:pt x="441" y="132"/>
                  </a:cubicBezTo>
                  <a:cubicBezTo>
                    <a:pt x="438" y="124"/>
                    <a:pt x="438" y="124"/>
                    <a:pt x="438" y="124"/>
                  </a:cubicBezTo>
                  <a:cubicBezTo>
                    <a:pt x="418" y="109"/>
                    <a:pt x="418" y="109"/>
                    <a:pt x="418" y="109"/>
                  </a:cubicBezTo>
                  <a:cubicBezTo>
                    <a:pt x="417" y="108"/>
                    <a:pt x="417" y="108"/>
                    <a:pt x="417" y="108"/>
                  </a:cubicBezTo>
                  <a:cubicBezTo>
                    <a:pt x="415" y="111"/>
                    <a:pt x="413" y="111"/>
                    <a:pt x="411" y="112"/>
                  </a:cubicBezTo>
                  <a:cubicBezTo>
                    <a:pt x="392" y="110"/>
                    <a:pt x="392" y="110"/>
                    <a:pt x="392" y="110"/>
                  </a:cubicBezTo>
                  <a:cubicBezTo>
                    <a:pt x="385" y="109"/>
                    <a:pt x="381" y="108"/>
                    <a:pt x="379" y="104"/>
                  </a:cubicBezTo>
                  <a:cubicBezTo>
                    <a:pt x="378" y="102"/>
                    <a:pt x="378" y="97"/>
                    <a:pt x="380" y="92"/>
                  </a:cubicBezTo>
                  <a:cubicBezTo>
                    <a:pt x="381" y="89"/>
                    <a:pt x="381" y="89"/>
                    <a:pt x="381" y="89"/>
                  </a:cubicBezTo>
                  <a:cubicBezTo>
                    <a:pt x="373" y="74"/>
                    <a:pt x="373" y="74"/>
                    <a:pt x="373" y="74"/>
                  </a:cubicBezTo>
                  <a:cubicBezTo>
                    <a:pt x="336" y="76"/>
                    <a:pt x="336" y="76"/>
                    <a:pt x="336" y="76"/>
                  </a:cubicBezTo>
                  <a:cubicBezTo>
                    <a:pt x="337" y="82"/>
                    <a:pt x="336" y="85"/>
                    <a:pt x="334" y="89"/>
                  </a:cubicBezTo>
                  <a:cubicBezTo>
                    <a:pt x="333" y="92"/>
                    <a:pt x="328" y="93"/>
                    <a:pt x="325" y="93"/>
                  </a:cubicBezTo>
                  <a:cubicBezTo>
                    <a:pt x="320" y="95"/>
                    <a:pt x="314" y="93"/>
                    <a:pt x="308" y="88"/>
                  </a:cubicBezTo>
                  <a:cubicBezTo>
                    <a:pt x="308" y="87"/>
                    <a:pt x="308" y="87"/>
                    <a:pt x="308" y="87"/>
                  </a:cubicBezTo>
                  <a:cubicBezTo>
                    <a:pt x="307" y="87"/>
                    <a:pt x="307" y="87"/>
                    <a:pt x="307" y="87"/>
                  </a:cubicBezTo>
                  <a:cubicBezTo>
                    <a:pt x="299" y="77"/>
                    <a:pt x="296" y="70"/>
                    <a:pt x="296" y="64"/>
                  </a:cubicBezTo>
                  <a:cubicBezTo>
                    <a:pt x="288" y="53"/>
                    <a:pt x="288" y="53"/>
                    <a:pt x="288" y="53"/>
                  </a:cubicBezTo>
                  <a:cubicBezTo>
                    <a:pt x="278" y="60"/>
                    <a:pt x="278" y="60"/>
                    <a:pt x="278" y="60"/>
                  </a:cubicBezTo>
                  <a:cubicBezTo>
                    <a:pt x="268" y="66"/>
                    <a:pt x="262" y="66"/>
                    <a:pt x="259" y="62"/>
                  </a:cubicBezTo>
                  <a:cubicBezTo>
                    <a:pt x="255" y="60"/>
                    <a:pt x="255" y="60"/>
                    <a:pt x="255" y="60"/>
                  </a:cubicBezTo>
                  <a:cubicBezTo>
                    <a:pt x="244" y="62"/>
                    <a:pt x="244" y="62"/>
                    <a:pt x="244" y="62"/>
                  </a:cubicBezTo>
                  <a:cubicBezTo>
                    <a:pt x="216" y="71"/>
                    <a:pt x="216" y="71"/>
                    <a:pt x="216" y="71"/>
                  </a:cubicBezTo>
                  <a:cubicBezTo>
                    <a:pt x="209" y="75"/>
                    <a:pt x="204" y="76"/>
                    <a:pt x="200" y="76"/>
                  </a:cubicBezTo>
                  <a:cubicBezTo>
                    <a:pt x="196" y="76"/>
                    <a:pt x="196" y="76"/>
                    <a:pt x="196" y="76"/>
                  </a:cubicBezTo>
                  <a:cubicBezTo>
                    <a:pt x="186" y="76"/>
                    <a:pt x="180" y="73"/>
                    <a:pt x="175" y="69"/>
                  </a:cubicBezTo>
                  <a:cubicBezTo>
                    <a:pt x="159" y="55"/>
                    <a:pt x="159" y="55"/>
                    <a:pt x="159" y="55"/>
                  </a:cubicBezTo>
                  <a:lnTo>
                    <a:pt x="137" y="22"/>
                  </a:lnTo>
                  <a:close/>
                </a:path>
              </a:pathLst>
            </a:custGeom>
            <a:solidFill>
              <a:schemeClr val="bg1">
                <a:alpha val="39999"/>
              </a:schemeClr>
            </a:solidFill>
            <a:ln w="9525">
              <a:noFill/>
            </a:ln>
          </p:spPr>
          <p:txBody>
            <a:bodyPr/>
            <a:lstStyle/>
            <a:p>
              <a:endParaRPr lang="zh-CN" altLang="en-US" sz="2400"/>
            </a:p>
          </p:txBody>
        </p:sp>
        <p:sp>
          <p:nvSpPr>
            <p:cNvPr id="18481" name="Freeform 30"/>
            <p:cNvSpPr/>
            <p:nvPr/>
          </p:nvSpPr>
          <p:spPr>
            <a:xfrm>
              <a:off x="2991421" y="1430704"/>
              <a:ext cx="542502" cy="332341"/>
            </a:xfrm>
            <a:custGeom>
              <a:avLst/>
              <a:gdLst>
                <a:gd name="txL" fmla="*/ 0 w 573"/>
                <a:gd name="txT" fmla="*/ 0 h 361"/>
                <a:gd name="txR" fmla="*/ 573 w 573"/>
                <a:gd name="txB" fmla="*/ 361 h 361"/>
              </a:gdLst>
              <a:ahLst/>
              <a:cxnLst>
                <a:cxn ang="0">
                  <a:pos x="495163" y="11047"/>
                </a:cxn>
                <a:cxn ang="0">
                  <a:pos x="447825" y="14730"/>
                </a:cxn>
                <a:cxn ang="0">
                  <a:pos x="338945" y="52475"/>
                </a:cxn>
                <a:cxn ang="0">
                  <a:pos x="340839" y="75490"/>
                </a:cxn>
                <a:cxn ang="0">
                  <a:pos x="266991" y="64443"/>
                </a:cxn>
                <a:cxn ang="0">
                  <a:pos x="212078" y="1841"/>
                </a:cxn>
                <a:cxn ang="0">
                  <a:pos x="189355" y="25777"/>
                </a:cxn>
                <a:cxn ang="0">
                  <a:pos x="160005" y="11047"/>
                </a:cxn>
                <a:cxn ang="0">
                  <a:pos x="149590" y="24857"/>
                </a:cxn>
                <a:cxn ang="0">
                  <a:pos x="127815" y="31301"/>
                </a:cxn>
                <a:cxn ang="0">
                  <a:pos x="17042" y="157425"/>
                </a:cxn>
                <a:cxn ang="0">
                  <a:pos x="28403" y="185043"/>
                </a:cxn>
                <a:cxn ang="0">
                  <a:pos x="27456" y="185964"/>
                </a:cxn>
                <a:cxn ang="0">
                  <a:pos x="43552" y="252248"/>
                </a:cxn>
                <a:cxn ang="0">
                  <a:pos x="0" y="279866"/>
                </a:cxn>
                <a:cxn ang="0">
                  <a:pos x="19882" y="298278"/>
                </a:cxn>
                <a:cxn ang="0">
                  <a:pos x="23669" y="303802"/>
                </a:cxn>
                <a:cxn ang="0">
                  <a:pos x="82369" y="332341"/>
                </a:cxn>
                <a:cxn ang="0">
                  <a:pos x="105092" y="308405"/>
                </a:cxn>
                <a:cxn ang="0">
                  <a:pos x="143910" y="290913"/>
                </a:cxn>
                <a:cxn ang="0">
                  <a:pos x="148644" y="295517"/>
                </a:cxn>
                <a:cxn ang="0">
                  <a:pos x="148644" y="297358"/>
                </a:cxn>
                <a:cxn ang="0">
                  <a:pos x="187461" y="322214"/>
                </a:cxn>
                <a:cxn ang="0">
                  <a:pos x="231960" y="306564"/>
                </a:cxn>
                <a:cxn ang="0">
                  <a:pos x="266991" y="304723"/>
                </a:cxn>
                <a:cxn ang="0">
                  <a:pos x="269831" y="301961"/>
                </a:cxn>
                <a:cxn ang="0">
                  <a:pos x="298234" y="268819"/>
                </a:cxn>
                <a:cxn ang="0">
                  <a:pos x="313382" y="259613"/>
                </a:cxn>
                <a:cxn ang="0">
                  <a:pos x="315276" y="260533"/>
                </a:cxn>
                <a:cxn ang="0">
                  <a:pos x="322850" y="263295"/>
                </a:cxn>
                <a:cxn ang="0">
                  <a:pos x="336105" y="215423"/>
                </a:cxn>
                <a:cxn ang="0">
                  <a:pos x="352200" y="211741"/>
                </a:cxn>
                <a:cxn ang="0">
                  <a:pos x="372083" y="169393"/>
                </a:cxn>
                <a:cxn ang="0">
                  <a:pos x="377763" y="146377"/>
                </a:cxn>
                <a:cxn ang="0">
                  <a:pos x="403326" y="136251"/>
                </a:cxn>
                <a:cxn ang="0">
                  <a:pos x="404273" y="133489"/>
                </a:cxn>
                <a:cxn ang="0">
                  <a:pos x="423208" y="116918"/>
                </a:cxn>
                <a:cxn ang="0">
                  <a:pos x="410900" y="115997"/>
                </a:cxn>
                <a:cxn ang="0">
                  <a:pos x="411847" y="108632"/>
                </a:cxn>
                <a:cxn ang="0">
                  <a:pos x="415634" y="106791"/>
                </a:cxn>
                <a:cxn ang="0">
                  <a:pos x="442144" y="94823"/>
                </a:cxn>
                <a:cxn ang="0">
                  <a:pos x="506525" y="51554"/>
                </a:cxn>
                <a:cxn ang="0">
                  <a:pos x="534928" y="58919"/>
                </a:cxn>
                <a:cxn ang="0">
                  <a:pos x="530194" y="36824"/>
                </a:cxn>
                <a:cxn ang="0">
                  <a:pos x="532087" y="34983"/>
                </a:cxn>
                <a:cxn ang="0">
                  <a:pos x="539662" y="14730"/>
                </a:cxn>
                <a:cxn ang="0">
                  <a:pos x="533034" y="18412"/>
                </a:cxn>
                <a:cxn ang="0">
                  <a:pos x="512205" y="21174"/>
                </a:cxn>
                <a:cxn ang="0">
                  <a:pos x="505578" y="21174"/>
                </a:cxn>
                <a:cxn ang="0">
                  <a:pos x="504631" y="17492"/>
                </a:cxn>
                <a:cxn ang="0">
                  <a:pos x="497057" y="10127"/>
                </a:cxn>
              </a:cxnLst>
              <a:rect l="txL" t="txT" r="txR" b="txB"/>
              <a:pathLst>
                <a:path w="573" h="361">
                  <a:moveTo>
                    <a:pt x="525" y="11"/>
                  </a:moveTo>
                  <a:cubicBezTo>
                    <a:pt x="523" y="12"/>
                    <a:pt x="523" y="12"/>
                    <a:pt x="523" y="12"/>
                  </a:cubicBezTo>
                  <a:cubicBezTo>
                    <a:pt x="523" y="18"/>
                    <a:pt x="520" y="21"/>
                    <a:pt x="514" y="21"/>
                  </a:cubicBezTo>
                  <a:cubicBezTo>
                    <a:pt x="473" y="16"/>
                    <a:pt x="473" y="16"/>
                    <a:pt x="473" y="16"/>
                  </a:cubicBezTo>
                  <a:cubicBezTo>
                    <a:pt x="445" y="11"/>
                    <a:pt x="427" y="0"/>
                    <a:pt x="416" y="2"/>
                  </a:cubicBezTo>
                  <a:cubicBezTo>
                    <a:pt x="396" y="4"/>
                    <a:pt x="358" y="57"/>
                    <a:pt x="358" y="57"/>
                  </a:cubicBezTo>
                  <a:cubicBezTo>
                    <a:pt x="360" y="80"/>
                    <a:pt x="360" y="80"/>
                    <a:pt x="360" y="80"/>
                  </a:cubicBezTo>
                  <a:cubicBezTo>
                    <a:pt x="360" y="82"/>
                    <a:pt x="360" y="82"/>
                    <a:pt x="360" y="82"/>
                  </a:cubicBezTo>
                  <a:cubicBezTo>
                    <a:pt x="355" y="83"/>
                    <a:pt x="355" y="83"/>
                    <a:pt x="355" y="83"/>
                  </a:cubicBezTo>
                  <a:cubicBezTo>
                    <a:pt x="310" y="89"/>
                    <a:pt x="285" y="85"/>
                    <a:pt x="282" y="70"/>
                  </a:cubicBezTo>
                  <a:cubicBezTo>
                    <a:pt x="277" y="5"/>
                    <a:pt x="277" y="5"/>
                    <a:pt x="277" y="5"/>
                  </a:cubicBezTo>
                  <a:cubicBezTo>
                    <a:pt x="224" y="2"/>
                    <a:pt x="224" y="2"/>
                    <a:pt x="224" y="2"/>
                  </a:cubicBezTo>
                  <a:cubicBezTo>
                    <a:pt x="202" y="48"/>
                    <a:pt x="202" y="48"/>
                    <a:pt x="202" y="48"/>
                  </a:cubicBezTo>
                  <a:cubicBezTo>
                    <a:pt x="200" y="28"/>
                    <a:pt x="200" y="28"/>
                    <a:pt x="200" y="28"/>
                  </a:cubicBezTo>
                  <a:cubicBezTo>
                    <a:pt x="199" y="12"/>
                    <a:pt x="196" y="3"/>
                    <a:pt x="192" y="1"/>
                  </a:cubicBezTo>
                  <a:cubicBezTo>
                    <a:pt x="169" y="12"/>
                    <a:pt x="169" y="12"/>
                    <a:pt x="169" y="12"/>
                  </a:cubicBezTo>
                  <a:cubicBezTo>
                    <a:pt x="159" y="26"/>
                    <a:pt x="159" y="26"/>
                    <a:pt x="159" y="26"/>
                  </a:cubicBezTo>
                  <a:cubicBezTo>
                    <a:pt x="158" y="27"/>
                    <a:pt x="158" y="27"/>
                    <a:pt x="158" y="27"/>
                  </a:cubicBezTo>
                  <a:cubicBezTo>
                    <a:pt x="157" y="27"/>
                    <a:pt x="157" y="27"/>
                    <a:pt x="157" y="27"/>
                  </a:cubicBezTo>
                  <a:cubicBezTo>
                    <a:pt x="135" y="34"/>
                    <a:pt x="135" y="34"/>
                    <a:pt x="135" y="34"/>
                  </a:cubicBezTo>
                  <a:cubicBezTo>
                    <a:pt x="112" y="53"/>
                    <a:pt x="92" y="73"/>
                    <a:pt x="74" y="95"/>
                  </a:cubicBezTo>
                  <a:cubicBezTo>
                    <a:pt x="18" y="171"/>
                    <a:pt x="18" y="171"/>
                    <a:pt x="18" y="171"/>
                  </a:cubicBezTo>
                  <a:cubicBezTo>
                    <a:pt x="30" y="197"/>
                    <a:pt x="30" y="197"/>
                    <a:pt x="30" y="197"/>
                  </a:cubicBezTo>
                  <a:cubicBezTo>
                    <a:pt x="30" y="201"/>
                    <a:pt x="30" y="201"/>
                    <a:pt x="30" y="201"/>
                  </a:cubicBezTo>
                  <a:cubicBezTo>
                    <a:pt x="30" y="201"/>
                    <a:pt x="30" y="201"/>
                    <a:pt x="30" y="201"/>
                  </a:cubicBezTo>
                  <a:cubicBezTo>
                    <a:pt x="29" y="202"/>
                    <a:pt x="29" y="202"/>
                    <a:pt x="29" y="202"/>
                  </a:cubicBezTo>
                  <a:cubicBezTo>
                    <a:pt x="25" y="209"/>
                    <a:pt x="27" y="218"/>
                    <a:pt x="33" y="229"/>
                  </a:cubicBezTo>
                  <a:cubicBezTo>
                    <a:pt x="40" y="242"/>
                    <a:pt x="46" y="257"/>
                    <a:pt x="46" y="274"/>
                  </a:cubicBezTo>
                  <a:cubicBezTo>
                    <a:pt x="46" y="277"/>
                    <a:pt x="46" y="277"/>
                    <a:pt x="46" y="277"/>
                  </a:cubicBezTo>
                  <a:cubicBezTo>
                    <a:pt x="0" y="304"/>
                    <a:pt x="0" y="304"/>
                    <a:pt x="0" y="304"/>
                  </a:cubicBezTo>
                  <a:cubicBezTo>
                    <a:pt x="0" y="314"/>
                    <a:pt x="0" y="314"/>
                    <a:pt x="0" y="314"/>
                  </a:cubicBezTo>
                  <a:cubicBezTo>
                    <a:pt x="21" y="324"/>
                    <a:pt x="21" y="324"/>
                    <a:pt x="21" y="324"/>
                  </a:cubicBezTo>
                  <a:cubicBezTo>
                    <a:pt x="24" y="325"/>
                    <a:pt x="25" y="327"/>
                    <a:pt x="25" y="328"/>
                  </a:cubicBezTo>
                  <a:cubicBezTo>
                    <a:pt x="25" y="330"/>
                    <a:pt x="25" y="330"/>
                    <a:pt x="25" y="330"/>
                  </a:cubicBezTo>
                  <a:cubicBezTo>
                    <a:pt x="24" y="335"/>
                    <a:pt x="32" y="343"/>
                    <a:pt x="48" y="350"/>
                  </a:cubicBezTo>
                  <a:cubicBezTo>
                    <a:pt x="87" y="361"/>
                    <a:pt x="87" y="361"/>
                    <a:pt x="87" y="361"/>
                  </a:cubicBezTo>
                  <a:cubicBezTo>
                    <a:pt x="99" y="353"/>
                    <a:pt x="99" y="353"/>
                    <a:pt x="99" y="353"/>
                  </a:cubicBezTo>
                  <a:cubicBezTo>
                    <a:pt x="111" y="335"/>
                    <a:pt x="111" y="335"/>
                    <a:pt x="111" y="335"/>
                  </a:cubicBezTo>
                  <a:cubicBezTo>
                    <a:pt x="122" y="305"/>
                    <a:pt x="122" y="305"/>
                    <a:pt x="122" y="305"/>
                  </a:cubicBezTo>
                  <a:cubicBezTo>
                    <a:pt x="152" y="316"/>
                    <a:pt x="152" y="316"/>
                    <a:pt x="152" y="316"/>
                  </a:cubicBezTo>
                  <a:cubicBezTo>
                    <a:pt x="157" y="319"/>
                    <a:pt x="157" y="319"/>
                    <a:pt x="157" y="319"/>
                  </a:cubicBezTo>
                  <a:cubicBezTo>
                    <a:pt x="157" y="321"/>
                    <a:pt x="157" y="321"/>
                    <a:pt x="157" y="321"/>
                  </a:cubicBezTo>
                  <a:cubicBezTo>
                    <a:pt x="157" y="321"/>
                    <a:pt x="157" y="321"/>
                    <a:pt x="157" y="321"/>
                  </a:cubicBezTo>
                  <a:cubicBezTo>
                    <a:pt x="157" y="323"/>
                    <a:pt x="157" y="323"/>
                    <a:pt x="157" y="323"/>
                  </a:cubicBezTo>
                  <a:cubicBezTo>
                    <a:pt x="151" y="335"/>
                    <a:pt x="154" y="344"/>
                    <a:pt x="164" y="349"/>
                  </a:cubicBezTo>
                  <a:cubicBezTo>
                    <a:pt x="198" y="350"/>
                    <a:pt x="198" y="350"/>
                    <a:pt x="198" y="350"/>
                  </a:cubicBezTo>
                  <a:cubicBezTo>
                    <a:pt x="209" y="348"/>
                    <a:pt x="219" y="344"/>
                    <a:pt x="225" y="338"/>
                  </a:cubicBezTo>
                  <a:cubicBezTo>
                    <a:pt x="229" y="333"/>
                    <a:pt x="236" y="332"/>
                    <a:pt x="245" y="333"/>
                  </a:cubicBezTo>
                  <a:cubicBezTo>
                    <a:pt x="257" y="335"/>
                    <a:pt x="267" y="339"/>
                    <a:pt x="275" y="349"/>
                  </a:cubicBezTo>
                  <a:cubicBezTo>
                    <a:pt x="282" y="331"/>
                    <a:pt x="282" y="331"/>
                    <a:pt x="282" y="331"/>
                  </a:cubicBezTo>
                  <a:cubicBezTo>
                    <a:pt x="284" y="328"/>
                    <a:pt x="284" y="328"/>
                    <a:pt x="284" y="328"/>
                  </a:cubicBezTo>
                  <a:cubicBezTo>
                    <a:pt x="285" y="328"/>
                    <a:pt x="285" y="328"/>
                    <a:pt x="285" y="328"/>
                  </a:cubicBezTo>
                  <a:cubicBezTo>
                    <a:pt x="291" y="325"/>
                    <a:pt x="294" y="319"/>
                    <a:pt x="298" y="312"/>
                  </a:cubicBezTo>
                  <a:cubicBezTo>
                    <a:pt x="301" y="305"/>
                    <a:pt x="306" y="297"/>
                    <a:pt x="315" y="292"/>
                  </a:cubicBezTo>
                  <a:cubicBezTo>
                    <a:pt x="330" y="283"/>
                    <a:pt x="330" y="283"/>
                    <a:pt x="330" y="283"/>
                  </a:cubicBezTo>
                  <a:cubicBezTo>
                    <a:pt x="331" y="282"/>
                    <a:pt x="331" y="282"/>
                    <a:pt x="331" y="282"/>
                  </a:cubicBezTo>
                  <a:cubicBezTo>
                    <a:pt x="332" y="283"/>
                    <a:pt x="332" y="283"/>
                    <a:pt x="332" y="283"/>
                  </a:cubicBezTo>
                  <a:cubicBezTo>
                    <a:pt x="333" y="283"/>
                    <a:pt x="333" y="283"/>
                    <a:pt x="333" y="283"/>
                  </a:cubicBezTo>
                  <a:cubicBezTo>
                    <a:pt x="341" y="286"/>
                    <a:pt x="341" y="286"/>
                    <a:pt x="341" y="286"/>
                  </a:cubicBezTo>
                  <a:cubicBezTo>
                    <a:pt x="341" y="286"/>
                    <a:pt x="341" y="286"/>
                    <a:pt x="341" y="286"/>
                  </a:cubicBezTo>
                  <a:cubicBezTo>
                    <a:pt x="343" y="287"/>
                    <a:pt x="343" y="287"/>
                    <a:pt x="343" y="287"/>
                  </a:cubicBezTo>
                  <a:cubicBezTo>
                    <a:pt x="355" y="234"/>
                    <a:pt x="355" y="234"/>
                    <a:pt x="355" y="234"/>
                  </a:cubicBezTo>
                  <a:cubicBezTo>
                    <a:pt x="355" y="233"/>
                    <a:pt x="355" y="233"/>
                    <a:pt x="355" y="233"/>
                  </a:cubicBezTo>
                  <a:cubicBezTo>
                    <a:pt x="372" y="230"/>
                    <a:pt x="372" y="230"/>
                    <a:pt x="372" y="230"/>
                  </a:cubicBezTo>
                  <a:cubicBezTo>
                    <a:pt x="389" y="218"/>
                    <a:pt x="397" y="209"/>
                    <a:pt x="396" y="200"/>
                  </a:cubicBezTo>
                  <a:cubicBezTo>
                    <a:pt x="393" y="184"/>
                    <a:pt x="393" y="184"/>
                    <a:pt x="393" y="184"/>
                  </a:cubicBezTo>
                  <a:cubicBezTo>
                    <a:pt x="389" y="174"/>
                    <a:pt x="389" y="166"/>
                    <a:pt x="391" y="163"/>
                  </a:cubicBezTo>
                  <a:cubicBezTo>
                    <a:pt x="394" y="160"/>
                    <a:pt x="396" y="159"/>
                    <a:pt x="399" y="159"/>
                  </a:cubicBezTo>
                  <a:cubicBezTo>
                    <a:pt x="407" y="159"/>
                    <a:pt x="415" y="161"/>
                    <a:pt x="424" y="165"/>
                  </a:cubicBezTo>
                  <a:cubicBezTo>
                    <a:pt x="426" y="148"/>
                    <a:pt x="426" y="148"/>
                    <a:pt x="426" y="148"/>
                  </a:cubicBezTo>
                  <a:cubicBezTo>
                    <a:pt x="426" y="146"/>
                    <a:pt x="426" y="146"/>
                    <a:pt x="426" y="146"/>
                  </a:cubicBezTo>
                  <a:cubicBezTo>
                    <a:pt x="427" y="145"/>
                    <a:pt x="427" y="145"/>
                    <a:pt x="427" y="145"/>
                  </a:cubicBezTo>
                  <a:cubicBezTo>
                    <a:pt x="445" y="137"/>
                    <a:pt x="445" y="137"/>
                    <a:pt x="445" y="137"/>
                  </a:cubicBezTo>
                  <a:cubicBezTo>
                    <a:pt x="447" y="127"/>
                    <a:pt x="447" y="127"/>
                    <a:pt x="447" y="127"/>
                  </a:cubicBezTo>
                  <a:cubicBezTo>
                    <a:pt x="436" y="127"/>
                    <a:pt x="436" y="127"/>
                    <a:pt x="436" y="127"/>
                  </a:cubicBezTo>
                  <a:cubicBezTo>
                    <a:pt x="434" y="126"/>
                    <a:pt x="434" y="126"/>
                    <a:pt x="434" y="126"/>
                  </a:cubicBezTo>
                  <a:cubicBezTo>
                    <a:pt x="435" y="121"/>
                    <a:pt x="435" y="121"/>
                    <a:pt x="435" y="121"/>
                  </a:cubicBezTo>
                  <a:cubicBezTo>
                    <a:pt x="435" y="118"/>
                    <a:pt x="435" y="118"/>
                    <a:pt x="435" y="118"/>
                  </a:cubicBezTo>
                  <a:cubicBezTo>
                    <a:pt x="436" y="116"/>
                    <a:pt x="436" y="116"/>
                    <a:pt x="436" y="116"/>
                  </a:cubicBezTo>
                  <a:cubicBezTo>
                    <a:pt x="439" y="116"/>
                    <a:pt x="439" y="116"/>
                    <a:pt x="439" y="116"/>
                  </a:cubicBezTo>
                  <a:cubicBezTo>
                    <a:pt x="442" y="116"/>
                    <a:pt x="442" y="116"/>
                    <a:pt x="442" y="116"/>
                  </a:cubicBezTo>
                  <a:cubicBezTo>
                    <a:pt x="449" y="116"/>
                    <a:pt x="457" y="111"/>
                    <a:pt x="467" y="103"/>
                  </a:cubicBezTo>
                  <a:cubicBezTo>
                    <a:pt x="533" y="56"/>
                    <a:pt x="533" y="56"/>
                    <a:pt x="533" y="56"/>
                  </a:cubicBezTo>
                  <a:cubicBezTo>
                    <a:pt x="535" y="56"/>
                    <a:pt x="535" y="56"/>
                    <a:pt x="535" y="56"/>
                  </a:cubicBezTo>
                  <a:cubicBezTo>
                    <a:pt x="557" y="65"/>
                    <a:pt x="557" y="65"/>
                    <a:pt x="557" y="65"/>
                  </a:cubicBezTo>
                  <a:cubicBezTo>
                    <a:pt x="565" y="64"/>
                    <a:pt x="565" y="64"/>
                    <a:pt x="565" y="64"/>
                  </a:cubicBezTo>
                  <a:cubicBezTo>
                    <a:pt x="560" y="42"/>
                    <a:pt x="560" y="42"/>
                    <a:pt x="560" y="42"/>
                  </a:cubicBezTo>
                  <a:cubicBezTo>
                    <a:pt x="560" y="40"/>
                    <a:pt x="560" y="40"/>
                    <a:pt x="560" y="40"/>
                  </a:cubicBezTo>
                  <a:cubicBezTo>
                    <a:pt x="561" y="39"/>
                    <a:pt x="561" y="39"/>
                    <a:pt x="561" y="39"/>
                  </a:cubicBezTo>
                  <a:cubicBezTo>
                    <a:pt x="562" y="38"/>
                    <a:pt x="562" y="38"/>
                    <a:pt x="562" y="38"/>
                  </a:cubicBezTo>
                  <a:cubicBezTo>
                    <a:pt x="573" y="19"/>
                    <a:pt x="573" y="19"/>
                    <a:pt x="573" y="19"/>
                  </a:cubicBezTo>
                  <a:cubicBezTo>
                    <a:pt x="570" y="16"/>
                    <a:pt x="570" y="16"/>
                    <a:pt x="570" y="16"/>
                  </a:cubicBezTo>
                  <a:cubicBezTo>
                    <a:pt x="563" y="19"/>
                    <a:pt x="563" y="19"/>
                    <a:pt x="563" y="19"/>
                  </a:cubicBezTo>
                  <a:cubicBezTo>
                    <a:pt x="563" y="20"/>
                    <a:pt x="563" y="20"/>
                    <a:pt x="563" y="20"/>
                  </a:cubicBezTo>
                  <a:cubicBezTo>
                    <a:pt x="562" y="20"/>
                    <a:pt x="562" y="20"/>
                    <a:pt x="562" y="20"/>
                  </a:cubicBezTo>
                  <a:cubicBezTo>
                    <a:pt x="541" y="23"/>
                    <a:pt x="541" y="23"/>
                    <a:pt x="541" y="23"/>
                  </a:cubicBezTo>
                  <a:cubicBezTo>
                    <a:pt x="535" y="23"/>
                    <a:pt x="535" y="23"/>
                    <a:pt x="535" y="23"/>
                  </a:cubicBezTo>
                  <a:cubicBezTo>
                    <a:pt x="534" y="23"/>
                    <a:pt x="534" y="23"/>
                    <a:pt x="534" y="23"/>
                  </a:cubicBezTo>
                  <a:cubicBezTo>
                    <a:pt x="534" y="22"/>
                    <a:pt x="534" y="22"/>
                    <a:pt x="534" y="22"/>
                  </a:cubicBezTo>
                  <a:cubicBezTo>
                    <a:pt x="533" y="19"/>
                    <a:pt x="533" y="19"/>
                    <a:pt x="533" y="19"/>
                  </a:cubicBezTo>
                  <a:cubicBezTo>
                    <a:pt x="529" y="11"/>
                    <a:pt x="529" y="11"/>
                    <a:pt x="529" y="11"/>
                  </a:cubicBezTo>
                  <a:lnTo>
                    <a:pt x="525" y="11"/>
                  </a:lnTo>
                  <a:close/>
                </a:path>
              </a:pathLst>
            </a:custGeom>
            <a:solidFill>
              <a:schemeClr val="bg1">
                <a:alpha val="39999"/>
              </a:schemeClr>
            </a:solidFill>
            <a:ln w="9525">
              <a:noFill/>
            </a:ln>
          </p:spPr>
          <p:txBody>
            <a:bodyPr/>
            <a:lstStyle/>
            <a:p>
              <a:endParaRPr lang="zh-CN" altLang="en-US" sz="2400"/>
            </a:p>
          </p:txBody>
        </p:sp>
        <p:sp>
          <p:nvSpPr>
            <p:cNvPr id="18482" name="Freeform 31"/>
            <p:cNvSpPr/>
            <p:nvPr/>
          </p:nvSpPr>
          <p:spPr>
            <a:xfrm>
              <a:off x="3500208" y="1980631"/>
              <a:ext cx="82754" cy="73025"/>
            </a:xfrm>
            <a:custGeom>
              <a:avLst/>
              <a:gdLst>
                <a:gd name="txL" fmla="*/ 0 w 88"/>
                <a:gd name="txT" fmla="*/ 0 h 80"/>
                <a:gd name="txR" fmla="*/ 88 w 88"/>
                <a:gd name="txB" fmla="*/ 80 h 80"/>
              </a:gdLst>
              <a:ahLst/>
              <a:cxnLst>
                <a:cxn ang="0">
                  <a:pos x="76171" y="39251"/>
                </a:cxn>
                <a:cxn ang="0">
                  <a:pos x="82754" y="31948"/>
                </a:cxn>
                <a:cxn ang="0">
                  <a:pos x="82754" y="31948"/>
                </a:cxn>
                <a:cxn ang="0">
                  <a:pos x="82754" y="31948"/>
                </a:cxn>
                <a:cxn ang="0">
                  <a:pos x="82754" y="31036"/>
                </a:cxn>
                <a:cxn ang="0">
                  <a:pos x="58304" y="11867"/>
                </a:cxn>
                <a:cxn ang="0">
                  <a:pos x="26331" y="913"/>
                </a:cxn>
                <a:cxn ang="0">
                  <a:pos x="15046" y="4564"/>
                </a:cxn>
                <a:cxn ang="0">
                  <a:pos x="15046" y="24646"/>
                </a:cxn>
                <a:cxn ang="0">
                  <a:pos x="3762" y="44728"/>
                </a:cxn>
                <a:cxn ang="0">
                  <a:pos x="0" y="49292"/>
                </a:cxn>
                <a:cxn ang="0">
                  <a:pos x="9404" y="60246"/>
                </a:cxn>
                <a:cxn ang="0">
                  <a:pos x="10344" y="60246"/>
                </a:cxn>
                <a:cxn ang="0">
                  <a:pos x="13165" y="68461"/>
                </a:cxn>
                <a:cxn ang="0">
                  <a:pos x="25390" y="73025"/>
                </a:cxn>
                <a:cxn ang="0">
                  <a:pos x="42317" y="67548"/>
                </a:cxn>
                <a:cxn ang="0">
                  <a:pos x="63006" y="71199"/>
                </a:cxn>
                <a:cxn ang="0">
                  <a:pos x="63946" y="64810"/>
                </a:cxn>
                <a:cxn ang="0">
                  <a:pos x="76171" y="39251"/>
                </a:cxn>
              </a:cxnLst>
              <a:rect l="txL" t="txT" r="txR" b="txB"/>
              <a:pathLst>
                <a:path w="88" h="80">
                  <a:moveTo>
                    <a:pt x="81" y="43"/>
                  </a:moveTo>
                  <a:cubicBezTo>
                    <a:pt x="88" y="35"/>
                    <a:pt x="88" y="35"/>
                    <a:pt x="88" y="35"/>
                  </a:cubicBezTo>
                  <a:cubicBezTo>
                    <a:pt x="88" y="35"/>
                    <a:pt x="88" y="35"/>
                    <a:pt x="88" y="35"/>
                  </a:cubicBezTo>
                  <a:cubicBezTo>
                    <a:pt x="88" y="35"/>
                    <a:pt x="88" y="35"/>
                    <a:pt x="88" y="35"/>
                  </a:cubicBezTo>
                  <a:cubicBezTo>
                    <a:pt x="88" y="34"/>
                    <a:pt x="88" y="34"/>
                    <a:pt x="88" y="34"/>
                  </a:cubicBezTo>
                  <a:cubicBezTo>
                    <a:pt x="62" y="13"/>
                    <a:pt x="62" y="13"/>
                    <a:pt x="62" y="13"/>
                  </a:cubicBezTo>
                  <a:cubicBezTo>
                    <a:pt x="48" y="3"/>
                    <a:pt x="36" y="0"/>
                    <a:pt x="28" y="1"/>
                  </a:cubicBezTo>
                  <a:cubicBezTo>
                    <a:pt x="16" y="5"/>
                    <a:pt x="16" y="5"/>
                    <a:pt x="16" y="5"/>
                  </a:cubicBezTo>
                  <a:cubicBezTo>
                    <a:pt x="16" y="27"/>
                    <a:pt x="16" y="27"/>
                    <a:pt x="16" y="27"/>
                  </a:cubicBezTo>
                  <a:cubicBezTo>
                    <a:pt x="14" y="35"/>
                    <a:pt x="11" y="43"/>
                    <a:pt x="4" y="49"/>
                  </a:cubicBezTo>
                  <a:cubicBezTo>
                    <a:pt x="0" y="54"/>
                    <a:pt x="0" y="54"/>
                    <a:pt x="0" y="54"/>
                  </a:cubicBezTo>
                  <a:cubicBezTo>
                    <a:pt x="10" y="66"/>
                    <a:pt x="10" y="66"/>
                    <a:pt x="10" y="66"/>
                  </a:cubicBezTo>
                  <a:cubicBezTo>
                    <a:pt x="11" y="66"/>
                    <a:pt x="11" y="66"/>
                    <a:pt x="11" y="66"/>
                  </a:cubicBezTo>
                  <a:cubicBezTo>
                    <a:pt x="14" y="75"/>
                    <a:pt x="14" y="75"/>
                    <a:pt x="14" y="75"/>
                  </a:cubicBezTo>
                  <a:cubicBezTo>
                    <a:pt x="27" y="80"/>
                    <a:pt x="27" y="80"/>
                    <a:pt x="27" y="80"/>
                  </a:cubicBezTo>
                  <a:cubicBezTo>
                    <a:pt x="34" y="75"/>
                    <a:pt x="40" y="73"/>
                    <a:pt x="45" y="74"/>
                  </a:cubicBezTo>
                  <a:cubicBezTo>
                    <a:pt x="67" y="78"/>
                    <a:pt x="67" y="78"/>
                    <a:pt x="67" y="78"/>
                  </a:cubicBezTo>
                  <a:cubicBezTo>
                    <a:pt x="68" y="71"/>
                    <a:pt x="68" y="71"/>
                    <a:pt x="68" y="71"/>
                  </a:cubicBezTo>
                  <a:cubicBezTo>
                    <a:pt x="69" y="56"/>
                    <a:pt x="74" y="47"/>
                    <a:pt x="81" y="43"/>
                  </a:cubicBezTo>
                  <a:close/>
                </a:path>
              </a:pathLst>
            </a:custGeom>
            <a:solidFill>
              <a:schemeClr val="bg1">
                <a:alpha val="39999"/>
              </a:schemeClr>
            </a:solidFill>
            <a:ln w="9525">
              <a:noFill/>
            </a:ln>
          </p:spPr>
          <p:txBody>
            <a:bodyPr/>
            <a:lstStyle/>
            <a:p>
              <a:endParaRPr lang="zh-CN" altLang="en-US" sz="2400"/>
            </a:p>
          </p:txBody>
        </p:sp>
        <p:sp>
          <p:nvSpPr>
            <p:cNvPr id="18483" name="Freeform 32"/>
            <p:cNvSpPr/>
            <p:nvPr/>
          </p:nvSpPr>
          <p:spPr>
            <a:xfrm>
              <a:off x="3101760" y="1701941"/>
              <a:ext cx="472007" cy="356186"/>
            </a:xfrm>
            <a:custGeom>
              <a:avLst/>
              <a:gdLst>
                <a:gd name="txL" fmla="*/ 0 w 498"/>
                <a:gd name="txT" fmla="*/ 0 h 385"/>
                <a:gd name="txR" fmla="*/ 498 w 498"/>
                <a:gd name="txB" fmla="*/ 385 h 385"/>
              </a:gdLst>
              <a:ahLst/>
              <a:cxnLst>
                <a:cxn ang="0">
                  <a:pos x="300454" y="54584"/>
                </a:cxn>
                <a:cxn ang="0">
                  <a:pos x="211361" y="20353"/>
                </a:cxn>
                <a:cxn ang="0">
                  <a:pos x="211361" y="2775"/>
                </a:cxn>
                <a:cxn ang="0">
                  <a:pos x="203778" y="0"/>
                </a:cxn>
                <a:cxn ang="0">
                  <a:pos x="165866" y="38857"/>
                </a:cxn>
                <a:cxn ang="0">
                  <a:pos x="143119" y="58285"/>
                </a:cxn>
                <a:cxn ang="0">
                  <a:pos x="118476" y="46258"/>
                </a:cxn>
                <a:cxn ang="0">
                  <a:pos x="76772" y="61986"/>
                </a:cxn>
                <a:cxn ang="0">
                  <a:pos x="24643" y="27755"/>
                </a:cxn>
                <a:cxn ang="0">
                  <a:pos x="3791" y="41632"/>
                </a:cxn>
                <a:cxn ang="0">
                  <a:pos x="3791" y="43482"/>
                </a:cxn>
                <a:cxn ang="0">
                  <a:pos x="0" y="48108"/>
                </a:cxn>
                <a:cxn ang="0">
                  <a:pos x="10426" y="49959"/>
                </a:cxn>
                <a:cxn ang="0">
                  <a:pos x="11374" y="51809"/>
                </a:cxn>
                <a:cxn ang="0">
                  <a:pos x="85302" y="104543"/>
                </a:cxn>
                <a:cxn ang="0">
                  <a:pos x="155440" y="181331"/>
                </a:cxn>
                <a:cxn ang="0">
                  <a:pos x="224630" y="175780"/>
                </a:cxn>
                <a:cxn ang="0">
                  <a:pos x="226525" y="173930"/>
                </a:cxn>
                <a:cxn ang="0">
                  <a:pos x="246429" y="178556"/>
                </a:cxn>
                <a:cxn ang="0">
                  <a:pos x="248325" y="181331"/>
                </a:cxn>
                <a:cxn ang="0">
                  <a:pos x="232212" y="225739"/>
                </a:cxn>
                <a:cxn ang="0">
                  <a:pos x="208517" y="227589"/>
                </a:cxn>
                <a:cxn ang="0">
                  <a:pos x="183874" y="284024"/>
                </a:cxn>
                <a:cxn ang="0">
                  <a:pos x="221786" y="309003"/>
                </a:cxn>
                <a:cxn ang="0">
                  <a:pos x="231264" y="325656"/>
                </a:cxn>
                <a:cxn ang="0">
                  <a:pos x="248325" y="322880"/>
                </a:cxn>
                <a:cxn ang="0">
                  <a:pos x="286237" y="337683"/>
                </a:cxn>
                <a:cxn ang="0">
                  <a:pos x="295715" y="349710"/>
                </a:cxn>
                <a:cxn ang="0">
                  <a:pos x="329836" y="350635"/>
                </a:cxn>
                <a:cxn ang="0">
                  <a:pos x="380070" y="348785"/>
                </a:cxn>
                <a:cxn ang="0">
                  <a:pos x="396183" y="338608"/>
                </a:cxn>
                <a:cxn ang="0">
                  <a:pos x="395235" y="318255"/>
                </a:cxn>
                <a:cxn ang="0">
                  <a:pos x="405661" y="291425"/>
                </a:cxn>
                <a:cxn ang="0">
                  <a:pos x="423669" y="271071"/>
                </a:cxn>
                <a:cxn ang="0">
                  <a:pos x="464425" y="271071"/>
                </a:cxn>
                <a:cxn ang="0">
                  <a:pos x="452103" y="239616"/>
                </a:cxn>
                <a:cxn ang="0">
                  <a:pos x="434095" y="235915"/>
                </a:cxn>
                <a:cxn ang="0">
                  <a:pos x="434095" y="234990"/>
                </a:cxn>
                <a:cxn ang="0">
                  <a:pos x="388600" y="210011"/>
                </a:cxn>
                <a:cxn ang="0">
                  <a:pos x="366801" y="201685"/>
                </a:cxn>
                <a:cxn ang="0">
                  <a:pos x="329836" y="103618"/>
                </a:cxn>
              </a:cxnLst>
              <a:rect l="txL" t="txT" r="txR" b="txB"/>
              <a:pathLst>
                <a:path w="498" h="385">
                  <a:moveTo>
                    <a:pt x="348" y="112"/>
                  </a:moveTo>
                  <a:cubicBezTo>
                    <a:pt x="336" y="102"/>
                    <a:pt x="327" y="86"/>
                    <a:pt x="317" y="59"/>
                  </a:cubicBezTo>
                  <a:cubicBezTo>
                    <a:pt x="287" y="59"/>
                    <a:pt x="269" y="54"/>
                    <a:pt x="260" y="43"/>
                  </a:cubicBezTo>
                  <a:cubicBezTo>
                    <a:pt x="254" y="34"/>
                    <a:pt x="241" y="28"/>
                    <a:pt x="223" y="22"/>
                  </a:cubicBezTo>
                  <a:cubicBezTo>
                    <a:pt x="218" y="21"/>
                    <a:pt x="218" y="21"/>
                    <a:pt x="218" y="21"/>
                  </a:cubicBezTo>
                  <a:cubicBezTo>
                    <a:pt x="223" y="3"/>
                    <a:pt x="223" y="3"/>
                    <a:pt x="223" y="3"/>
                  </a:cubicBezTo>
                  <a:cubicBezTo>
                    <a:pt x="220" y="1"/>
                    <a:pt x="220" y="1"/>
                    <a:pt x="220" y="1"/>
                  </a:cubicBezTo>
                  <a:cubicBezTo>
                    <a:pt x="215" y="0"/>
                    <a:pt x="215" y="0"/>
                    <a:pt x="215" y="0"/>
                  </a:cubicBezTo>
                  <a:cubicBezTo>
                    <a:pt x="202" y="6"/>
                    <a:pt x="194" y="13"/>
                    <a:pt x="191" y="21"/>
                  </a:cubicBezTo>
                  <a:cubicBezTo>
                    <a:pt x="186" y="30"/>
                    <a:pt x="181" y="37"/>
                    <a:pt x="175" y="42"/>
                  </a:cubicBezTo>
                  <a:cubicBezTo>
                    <a:pt x="169" y="59"/>
                    <a:pt x="164" y="68"/>
                    <a:pt x="159" y="68"/>
                  </a:cubicBezTo>
                  <a:cubicBezTo>
                    <a:pt x="156" y="69"/>
                    <a:pt x="154" y="67"/>
                    <a:pt x="151" y="63"/>
                  </a:cubicBezTo>
                  <a:cubicBezTo>
                    <a:pt x="143" y="56"/>
                    <a:pt x="143" y="56"/>
                    <a:pt x="143" y="56"/>
                  </a:cubicBezTo>
                  <a:cubicBezTo>
                    <a:pt x="137" y="53"/>
                    <a:pt x="130" y="50"/>
                    <a:pt x="125" y="50"/>
                  </a:cubicBezTo>
                  <a:cubicBezTo>
                    <a:pt x="115" y="52"/>
                    <a:pt x="115" y="52"/>
                    <a:pt x="115" y="52"/>
                  </a:cubicBezTo>
                  <a:cubicBezTo>
                    <a:pt x="107" y="59"/>
                    <a:pt x="97" y="64"/>
                    <a:pt x="81" y="67"/>
                  </a:cubicBezTo>
                  <a:cubicBezTo>
                    <a:pt x="41" y="64"/>
                    <a:pt x="41" y="64"/>
                    <a:pt x="41" y="64"/>
                  </a:cubicBezTo>
                  <a:cubicBezTo>
                    <a:pt x="28" y="58"/>
                    <a:pt x="23" y="45"/>
                    <a:pt x="26" y="30"/>
                  </a:cubicBezTo>
                  <a:cubicBezTo>
                    <a:pt x="11" y="24"/>
                    <a:pt x="11" y="24"/>
                    <a:pt x="11" y="24"/>
                  </a:cubicBezTo>
                  <a:cubicBezTo>
                    <a:pt x="4" y="45"/>
                    <a:pt x="4" y="45"/>
                    <a:pt x="4" y="45"/>
                  </a:cubicBezTo>
                  <a:cubicBezTo>
                    <a:pt x="4" y="45"/>
                    <a:pt x="4" y="45"/>
                    <a:pt x="4" y="45"/>
                  </a:cubicBezTo>
                  <a:cubicBezTo>
                    <a:pt x="4" y="47"/>
                    <a:pt x="4" y="47"/>
                    <a:pt x="4" y="47"/>
                  </a:cubicBezTo>
                  <a:cubicBezTo>
                    <a:pt x="3" y="48"/>
                    <a:pt x="3" y="48"/>
                    <a:pt x="3" y="48"/>
                  </a:cubicBezTo>
                  <a:cubicBezTo>
                    <a:pt x="0" y="52"/>
                    <a:pt x="0" y="52"/>
                    <a:pt x="0" y="52"/>
                  </a:cubicBezTo>
                  <a:cubicBezTo>
                    <a:pt x="9" y="54"/>
                    <a:pt x="9" y="54"/>
                    <a:pt x="9" y="54"/>
                  </a:cubicBezTo>
                  <a:cubicBezTo>
                    <a:pt x="11" y="54"/>
                    <a:pt x="11" y="54"/>
                    <a:pt x="11" y="54"/>
                  </a:cubicBezTo>
                  <a:cubicBezTo>
                    <a:pt x="12" y="55"/>
                    <a:pt x="12" y="55"/>
                    <a:pt x="12" y="55"/>
                  </a:cubicBezTo>
                  <a:cubicBezTo>
                    <a:pt x="12" y="56"/>
                    <a:pt x="12" y="56"/>
                    <a:pt x="12" y="56"/>
                  </a:cubicBezTo>
                  <a:cubicBezTo>
                    <a:pt x="30" y="80"/>
                    <a:pt x="44" y="96"/>
                    <a:pt x="51" y="100"/>
                  </a:cubicBezTo>
                  <a:cubicBezTo>
                    <a:pt x="55" y="102"/>
                    <a:pt x="68" y="107"/>
                    <a:pt x="90" y="113"/>
                  </a:cubicBezTo>
                  <a:cubicBezTo>
                    <a:pt x="128" y="127"/>
                    <a:pt x="128" y="127"/>
                    <a:pt x="128" y="127"/>
                  </a:cubicBezTo>
                  <a:cubicBezTo>
                    <a:pt x="140" y="132"/>
                    <a:pt x="151" y="155"/>
                    <a:pt x="164" y="196"/>
                  </a:cubicBezTo>
                  <a:cubicBezTo>
                    <a:pt x="181" y="208"/>
                    <a:pt x="192" y="213"/>
                    <a:pt x="199" y="212"/>
                  </a:cubicBezTo>
                  <a:cubicBezTo>
                    <a:pt x="206" y="209"/>
                    <a:pt x="219" y="202"/>
                    <a:pt x="237" y="190"/>
                  </a:cubicBezTo>
                  <a:cubicBezTo>
                    <a:pt x="238" y="189"/>
                    <a:pt x="238" y="189"/>
                    <a:pt x="238" y="189"/>
                  </a:cubicBezTo>
                  <a:cubicBezTo>
                    <a:pt x="239" y="188"/>
                    <a:pt x="239" y="188"/>
                    <a:pt x="239" y="188"/>
                  </a:cubicBezTo>
                  <a:cubicBezTo>
                    <a:pt x="241" y="189"/>
                    <a:pt x="241" y="189"/>
                    <a:pt x="241" y="189"/>
                  </a:cubicBezTo>
                  <a:cubicBezTo>
                    <a:pt x="260" y="193"/>
                    <a:pt x="260" y="193"/>
                    <a:pt x="260" y="193"/>
                  </a:cubicBezTo>
                  <a:cubicBezTo>
                    <a:pt x="262" y="193"/>
                    <a:pt x="262" y="193"/>
                    <a:pt x="262" y="193"/>
                  </a:cubicBezTo>
                  <a:cubicBezTo>
                    <a:pt x="262" y="196"/>
                    <a:pt x="262" y="196"/>
                    <a:pt x="262" y="196"/>
                  </a:cubicBezTo>
                  <a:cubicBezTo>
                    <a:pt x="261" y="200"/>
                    <a:pt x="261" y="200"/>
                    <a:pt x="261" y="200"/>
                  </a:cubicBezTo>
                  <a:cubicBezTo>
                    <a:pt x="255" y="225"/>
                    <a:pt x="250" y="240"/>
                    <a:pt x="245" y="244"/>
                  </a:cubicBezTo>
                  <a:cubicBezTo>
                    <a:pt x="220" y="245"/>
                    <a:pt x="220" y="245"/>
                    <a:pt x="220" y="245"/>
                  </a:cubicBezTo>
                  <a:cubicBezTo>
                    <a:pt x="220" y="246"/>
                    <a:pt x="220" y="246"/>
                    <a:pt x="220" y="246"/>
                  </a:cubicBezTo>
                  <a:cubicBezTo>
                    <a:pt x="220" y="257"/>
                    <a:pt x="213" y="272"/>
                    <a:pt x="199" y="292"/>
                  </a:cubicBezTo>
                  <a:cubicBezTo>
                    <a:pt x="195" y="299"/>
                    <a:pt x="194" y="304"/>
                    <a:pt x="194" y="307"/>
                  </a:cubicBezTo>
                  <a:cubicBezTo>
                    <a:pt x="218" y="324"/>
                    <a:pt x="218" y="324"/>
                    <a:pt x="218" y="324"/>
                  </a:cubicBezTo>
                  <a:cubicBezTo>
                    <a:pt x="224" y="331"/>
                    <a:pt x="229" y="334"/>
                    <a:pt x="234" y="334"/>
                  </a:cubicBezTo>
                  <a:cubicBezTo>
                    <a:pt x="239" y="334"/>
                    <a:pt x="239" y="334"/>
                    <a:pt x="239" y="334"/>
                  </a:cubicBezTo>
                  <a:cubicBezTo>
                    <a:pt x="244" y="352"/>
                    <a:pt x="244" y="352"/>
                    <a:pt x="244" y="352"/>
                  </a:cubicBezTo>
                  <a:cubicBezTo>
                    <a:pt x="256" y="356"/>
                    <a:pt x="256" y="356"/>
                    <a:pt x="256" y="356"/>
                  </a:cubicBezTo>
                  <a:cubicBezTo>
                    <a:pt x="262" y="349"/>
                    <a:pt x="262" y="349"/>
                    <a:pt x="262" y="349"/>
                  </a:cubicBezTo>
                  <a:cubicBezTo>
                    <a:pt x="265" y="346"/>
                    <a:pt x="270" y="344"/>
                    <a:pt x="273" y="345"/>
                  </a:cubicBezTo>
                  <a:cubicBezTo>
                    <a:pt x="283" y="345"/>
                    <a:pt x="292" y="352"/>
                    <a:pt x="302" y="365"/>
                  </a:cubicBezTo>
                  <a:cubicBezTo>
                    <a:pt x="302" y="365"/>
                    <a:pt x="302" y="365"/>
                    <a:pt x="302" y="365"/>
                  </a:cubicBezTo>
                  <a:cubicBezTo>
                    <a:pt x="312" y="378"/>
                    <a:pt x="312" y="378"/>
                    <a:pt x="312" y="378"/>
                  </a:cubicBezTo>
                  <a:cubicBezTo>
                    <a:pt x="313" y="377"/>
                    <a:pt x="313" y="377"/>
                    <a:pt x="313" y="377"/>
                  </a:cubicBezTo>
                  <a:cubicBezTo>
                    <a:pt x="319" y="373"/>
                    <a:pt x="331" y="374"/>
                    <a:pt x="348" y="379"/>
                  </a:cubicBezTo>
                  <a:cubicBezTo>
                    <a:pt x="375" y="385"/>
                    <a:pt x="375" y="385"/>
                    <a:pt x="375" y="385"/>
                  </a:cubicBezTo>
                  <a:cubicBezTo>
                    <a:pt x="401" y="377"/>
                    <a:pt x="401" y="377"/>
                    <a:pt x="401" y="377"/>
                  </a:cubicBezTo>
                  <a:cubicBezTo>
                    <a:pt x="411" y="372"/>
                    <a:pt x="411" y="372"/>
                    <a:pt x="411" y="372"/>
                  </a:cubicBezTo>
                  <a:cubicBezTo>
                    <a:pt x="418" y="366"/>
                    <a:pt x="418" y="366"/>
                    <a:pt x="418" y="366"/>
                  </a:cubicBezTo>
                  <a:cubicBezTo>
                    <a:pt x="412" y="359"/>
                    <a:pt x="412" y="359"/>
                    <a:pt x="412" y="359"/>
                  </a:cubicBezTo>
                  <a:cubicBezTo>
                    <a:pt x="410" y="355"/>
                    <a:pt x="412" y="349"/>
                    <a:pt x="417" y="344"/>
                  </a:cubicBezTo>
                  <a:cubicBezTo>
                    <a:pt x="424" y="339"/>
                    <a:pt x="428" y="334"/>
                    <a:pt x="428" y="327"/>
                  </a:cubicBezTo>
                  <a:cubicBezTo>
                    <a:pt x="428" y="315"/>
                    <a:pt x="428" y="315"/>
                    <a:pt x="428" y="315"/>
                  </a:cubicBezTo>
                  <a:cubicBezTo>
                    <a:pt x="426" y="308"/>
                    <a:pt x="427" y="304"/>
                    <a:pt x="429" y="302"/>
                  </a:cubicBezTo>
                  <a:cubicBezTo>
                    <a:pt x="431" y="298"/>
                    <a:pt x="439" y="296"/>
                    <a:pt x="447" y="293"/>
                  </a:cubicBezTo>
                  <a:cubicBezTo>
                    <a:pt x="461" y="291"/>
                    <a:pt x="478" y="298"/>
                    <a:pt x="498" y="315"/>
                  </a:cubicBezTo>
                  <a:cubicBezTo>
                    <a:pt x="490" y="293"/>
                    <a:pt x="490" y="293"/>
                    <a:pt x="490" y="293"/>
                  </a:cubicBezTo>
                  <a:cubicBezTo>
                    <a:pt x="479" y="278"/>
                    <a:pt x="479" y="278"/>
                    <a:pt x="479" y="278"/>
                  </a:cubicBezTo>
                  <a:cubicBezTo>
                    <a:pt x="477" y="259"/>
                    <a:pt x="477" y="259"/>
                    <a:pt x="477" y="259"/>
                  </a:cubicBezTo>
                  <a:cubicBezTo>
                    <a:pt x="459" y="255"/>
                    <a:pt x="459" y="255"/>
                    <a:pt x="459" y="255"/>
                  </a:cubicBezTo>
                  <a:cubicBezTo>
                    <a:pt x="458" y="255"/>
                    <a:pt x="458" y="255"/>
                    <a:pt x="458" y="255"/>
                  </a:cubicBezTo>
                  <a:cubicBezTo>
                    <a:pt x="458" y="254"/>
                    <a:pt x="458" y="254"/>
                    <a:pt x="458" y="254"/>
                  </a:cubicBezTo>
                  <a:cubicBezTo>
                    <a:pt x="458" y="254"/>
                    <a:pt x="458" y="254"/>
                    <a:pt x="458" y="254"/>
                  </a:cubicBezTo>
                  <a:cubicBezTo>
                    <a:pt x="458" y="254"/>
                    <a:pt x="458" y="254"/>
                    <a:pt x="458" y="254"/>
                  </a:cubicBezTo>
                  <a:cubicBezTo>
                    <a:pt x="410" y="227"/>
                    <a:pt x="410" y="227"/>
                    <a:pt x="410" y="227"/>
                  </a:cubicBezTo>
                  <a:cubicBezTo>
                    <a:pt x="387" y="223"/>
                    <a:pt x="387" y="223"/>
                    <a:pt x="387" y="223"/>
                  </a:cubicBezTo>
                  <a:cubicBezTo>
                    <a:pt x="387" y="218"/>
                    <a:pt x="387" y="218"/>
                    <a:pt x="387" y="218"/>
                  </a:cubicBezTo>
                  <a:cubicBezTo>
                    <a:pt x="386" y="193"/>
                    <a:pt x="386" y="193"/>
                    <a:pt x="386" y="193"/>
                  </a:cubicBezTo>
                  <a:cubicBezTo>
                    <a:pt x="370" y="149"/>
                    <a:pt x="357" y="121"/>
                    <a:pt x="348" y="112"/>
                  </a:cubicBezTo>
                  <a:close/>
                </a:path>
              </a:pathLst>
            </a:custGeom>
            <a:solidFill>
              <a:schemeClr val="bg1">
                <a:alpha val="39999"/>
              </a:schemeClr>
            </a:solidFill>
            <a:ln w="9525">
              <a:noFill/>
            </a:ln>
          </p:spPr>
          <p:txBody>
            <a:bodyPr/>
            <a:lstStyle/>
            <a:p>
              <a:endParaRPr lang="zh-CN" altLang="en-US" sz="2400"/>
            </a:p>
          </p:txBody>
        </p:sp>
        <p:sp>
          <p:nvSpPr>
            <p:cNvPr id="18484" name="Freeform 33"/>
            <p:cNvSpPr/>
            <p:nvPr/>
          </p:nvSpPr>
          <p:spPr>
            <a:xfrm>
              <a:off x="2855030" y="1020868"/>
              <a:ext cx="438292" cy="612520"/>
            </a:xfrm>
            <a:custGeom>
              <a:avLst/>
              <a:gdLst>
                <a:gd name="txL" fmla="*/ 0 w 463"/>
                <a:gd name="txT" fmla="*/ 0 h 662"/>
                <a:gd name="txR" fmla="*/ 463 w 463"/>
                <a:gd name="txB" fmla="*/ 662 h 662"/>
              </a:gdLst>
              <a:ahLst/>
              <a:cxnLst>
                <a:cxn ang="0">
                  <a:pos x="394747" y="181350"/>
                </a:cxn>
                <a:cxn ang="0">
                  <a:pos x="348362" y="169322"/>
                </a:cxn>
                <a:cxn ang="0">
                  <a:pos x="346468" y="126760"/>
                </a:cxn>
                <a:cxn ang="0">
                  <a:pos x="333216" y="111956"/>
                </a:cxn>
                <a:cxn ang="0">
                  <a:pos x="290617" y="93451"/>
                </a:cxn>
                <a:cxn ang="0">
                  <a:pos x="292510" y="59216"/>
                </a:cxn>
                <a:cxn ang="0">
                  <a:pos x="282097" y="49039"/>
                </a:cxn>
                <a:cxn ang="0">
                  <a:pos x="260325" y="36085"/>
                </a:cxn>
                <a:cxn ang="0">
                  <a:pos x="248965" y="0"/>
                </a:cxn>
                <a:cxn ang="0">
                  <a:pos x="222459" y="20356"/>
                </a:cxn>
                <a:cxn ang="0">
                  <a:pos x="194060" y="59216"/>
                </a:cxn>
                <a:cxn ang="0">
                  <a:pos x="177967" y="81423"/>
                </a:cxn>
                <a:cxn ang="0">
                  <a:pos x="145782" y="96227"/>
                </a:cxn>
                <a:cxn ang="0">
                  <a:pos x="110756" y="96227"/>
                </a:cxn>
                <a:cxn ang="0">
                  <a:pos x="78571" y="121209"/>
                </a:cxn>
                <a:cxn ang="0">
                  <a:pos x="58691" y="111031"/>
                </a:cxn>
                <a:cxn ang="0">
                  <a:pos x="40705" y="78647"/>
                </a:cxn>
                <a:cxn ang="0">
                  <a:pos x="18933" y="116582"/>
                </a:cxn>
                <a:cxn ang="0">
                  <a:pos x="17986" y="118433"/>
                </a:cxn>
                <a:cxn ang="0">
                  <a:pos x="35972" y="204482"/>
                </a:cxn>
                <a:cxn ang="0">
                  <a:pos x="44492" y="228538"/>
                </a:cxn>
                <a:cxn ang="0">
                  <a:pos x="14200" y="244268"/>
                </a:cxn>
                <a:cxn ang="0">
                  <a:pos x="58691" y="292381"/>
                </a:cxn>
                <a:cxn ang="0">
                  <a:pos x="58691" y="294232"/>
                </a:cxn>
                <a:cxn ang="0">
                  <a:pos x="45438" y="343270"/>
                </a:cxn>
                <a:cxn ang="0">
                  <a:pos x="18933" y="359925"/>
                </a:cxn>
                <a:cxn ang="0">
                  <a:pos x="44492" y="437646"/>
                </a:cxn>
                <a:cxn ang="0">
                  <a:pos x="59638" y="462628"/>
                </a:cxn>
                <a:cxn ang="0">
                  <a:pos x="38812" y="507041"/>
                </a:cxn>
                <a:cxn ang="0">
                  <a:pos x="23666" y="550528"/>
                </a:cxn>
                <a:cxn ang="0">
                  <a:pos x="25559" y="581061"/>
                </a:cxn>
                <a:cxn ang="0">
                  <a:pos x="33132" y="588463"/>
                </a:cxn>
                <a:cxn ang="0">
                  <a:pos x="34079" y="594940"/>
                </a:cxn>
                <a:cxn ang="0">
                  <a:pos x="34079" y="595865"/>
                </a:cxn>
                <a:cxn ang="0">
                  <a:pos x="115489" y="605118"/>
                </a:cxn>
                <a:cxn ang="0">
                  <a:pos x="140102" y="565332"/>
                </a:cxn>
                <a:cxn ang="0">
                  <a:pos x="259378" y="431170"/>
                </a:cxn>
                <a:cxn ang="0">
                  <a:pos x="311443" y="399711"/>
                </a:cxn>
                <a:cxn ang="0">
                  <a:pos x="291564" y="381206"/>
                </a:cxn>
                <a:cxn ang="0">
                  <a:pos x="285884" y="359925"/>
                </a:cxn>
                <a:cxn ang="0">
                  <a:pos x="217726" y="291456"/>
                </a:cxn>
                <a:cxn ang="0">
                  <a:pos x="151462" y="278502"/>
                </a:cxn>
                <a:cxn ang="0">
                  <a:pos x="125902" y="243343"/>
                </a:cxn>
                <a:cxn ang="0">
                  <a:pos x="165661" y="180425"/>
                </a:cxn>
                <a:cxn ang="0">
                  <a:pos x="176074" y="149892"/>
                </a:cxn>
                <a:cxn ang="0">
                  <a:pos x="258431" y="163770"/>
                </a:cxn>
                <a:cxn ang="0">
                  <a:pos x="252752" y="195229"/>
                </a:cxn>
                <a:cxn ang="0">
                  <a:pos x="298190" y="233165"/>
                </a:cxn>
                <a:cxn ang="0">
                  <a:pos x="373921" y="297007"/>
                </a:cxn>
                <a:cxn ang="0">
                  <a:pos x="413679" y="249819"/>
                </a:cxn>
                <a:cxn ang="0">
                  <a:pos x="419359" y="225763"/>
                </a:cxn>
                <a:cxn ang="0">
                  <a:pos x="437345" y="212809"/>
                </a:cxn>
                <a:cxn ang="0">
                  <a:pos x="405160" y="189678"/>
                </a:cxn>
              </a:cxnLst>
              <a:rect l="txL" t="txT" r="txR" b="txB"/>
              <a:pathLst>
                <a:path w="463" h="662">
                  <a:moveTo>
                    <a:pt x="426" y="200"/>
                  </a:moveTo>
                  <a:cubicBezTo>
                    <a:pt x="418" y="196"/>
                    <a:pt x="418" y="196"/>
                    <a:pt x="418" y="196"/>
                  </a:cubicBezTo>
                  <a:cubicBezTo>
                    <a:pt x="418" y="196"/>
                    <a:pt x="418" y="196"/>
                    <a:pt x="418" y="196"/>
                  </a:cubicBezTo>
                  <a:cubicBezTo>
                    <a:pt x="417" y="196"/>
                    <a:pt x="417" y="196"/>
                    <a:pt x="417" y="196"/>
                  </a:cubicBezTo>
                  <a:cubicBezTo>
                    <a:pt x="410" y="189"/>
                    <a:pt x="410" y="189"/>
                    <a:pt x="410" y="189"/>
                  </a:cubicBezTo>
                  <a:cubicBezTo>
                    <a:pt x="381" y="181"/>
                    <a:pt x="381" y="181"/>
                    <a:pt x="381" y="181"/>
                  </a:cubicBezTo>
                  <a:cubicBezTo>
                    <a:pt x="373" y="181"/>
                    <a:pt x="373" y="181"/>
                    <a:pt x="373" y="181"/>
                  </a:cubicBezTo>
                  <a:cubicBezTo>
                    <a:pt x="368" y="183"/>
                    <a:pt x="368" y="183"/>
                    <a:pt x="368" y="183"/>
                  </a:cubicBezTo>
                  <a:cubicBezTo>
                    <a:pt x="357" y="161"/>
                    <a:pt x="357" y="161"/>
                    <a:pt x="357" y="161"/>
                  </a:cubicBezTo>
                  <a:cubicBezTo>
                    <a:pt x="358" y="160"/>
                    <a:pt x="358" y="160"/>
                    <a:pt x="358" y="160"/>
                  </a:cubicBezTo>
                  <a:cubicBezTo>
                    <a:pt x="366" y="149"/>
                    <a:pt x="366" y="149"/>
                    <a:pt x="366" y="149"/>
                  </a:cubicBezTo>
                  <a:cubicBezTo>
                    <a:pt x="366" y="137"/>
                    <a:pt x="366" y="137"/>
                    <a:pt x="366" y="137"/>
                  </a:cubicBezTo>
                  <a:cubicBezTo>
                    <a:pt x="367" y="134"/>
                    <a:pt x="367" y="134"/>
                    <a:pt x="367" y="134"/>
                  </a:cubicBezTo>
                  <a:cubicBezTo>
                    <a:pt x="372" y="126"/>
                    <a:pt x="372" y="126"/>
                    <a:pt x="372" y="126"/>
                  </a:cubicBezTo>
                  <a:cubicBezTo>
                    <a:pt x="368" y="124"/>
                    <a:pt x="368" y="124"/>
                    <a:pt x="368" y="124"/>
                  </a:cubicBezTo>
                  <a:cubicBezTo>
                    <a:pt x="352" y="121"/>
                    <a:pt x="352" y="121"/>
                    <a:pt x="352" y="121"/>
                  </a:cubicBezTo>
                  <a:cubicBezTo>
                    <a:pt x="352" y="121"/>
                    <a:pt x="352" y="121"/>
                    <a:pt x="352" y="121"/>
                  </a:cubicBezTo>
                  <a:cubicBezTo>
                    <a:pt x="325" y="116"/>
                    <a:pt x="325" y="116"/>
                    <a:pt x="325" y="116"/>
                  </a:cubicBezTo>
                  <a:cubicBezTo>
                    <a:pt x="323" y="116"/>
                    <a:pt x="323" y="116"/>
                    <a:pt x="323" y="116"/>
                  </a:cubicBezTo>
                  <a:cubicBezTo>
                    <a:pt x="307" y="101"/>
                    <a:pt x="307" y="101"/>
                    <a:pt x="307" y="101"/>
                  </a:cubicBezTo>
                  <a:cubicBezTo>
                    <a:pt x="307" y="100"/>
                    <a:pt x="307" y="100"/>
                    <a:pt x="307" y="100"/>
                  </a:cubicBezTo>
                  <a:cubicBezTo>
                    <a:pt x="302" y="89"/>
                    <a:pt x="302" y="89"/>
                    <a:pt x="302" y="89"/>
                  </a:cubicBezTo>
                  <a:cubicBezTo>
                    <a:pt x="301" y="86"/>
                    <a:pt x="301" y="86"/>
                    <a:pt x="301" y="86"/>
                  </a:cubicBezTo>
                  <a:cubicBezTo>
                    <a:pt x="309" y="64"/>
                    <a:pt x="309" y="64"/>
                    <a:pt x="309" y="64"/>
                  </a:cubicBezTo>
                  <a:cubicBezTo>
                    <a:pt x="309" y="48"/>
                    <a:pt x="309" y="48"/>
                    <a:pt x="309" y="48"/>
                  </a:cubicBezTo>
                  <a:cubicBezTo>
                    <a:pt x="308" y="44"/>
                    <a:pt x="308" y="44"/>
                    <a:pt x="308" y="44"/>
                  </a:cubicBezTo>
                  <a:cubicBezTo>
                    <a:pt x="300" y="52"/>
                    <a:pt x="300" y="52"/>
                    <a:pt x="300" y="52"/>
                  </a:cubicBezTo>
                  <a:cubicBezTo>
                    <a:pt x="298" y="53"/>
                    <a:pt x="298" y="53"/>
                    <a:pt x="298" y="53"/>
                  </a:cubicBezTo>
                  <a:cubicBezTo>
                    <a:pt x="296" y="56"/>
                    <a:pt x="296" y="56"/>
                    <a:pt x="296" y="56"/>
                  </a:cubicBezTo>
                  <a:cubicBezTo>
                    <a:pt x="294" y="53"/>
                    <a:pt x="294" y="53"/>
                    <a:pt x="294" y="53"/>
                  </a:cubicBezTo>
                  <a:cubicBezTo>
                    <a:pt x="291" y="52"/>
                    <a:pt x="291" y="52"/>
                    <a:pt x="291" y="52"/>
                  </a:cubicBezTo>
                  <a:cubicBezTo>
                    <a:pt x="275" y="39"/>
                    <a:pt x="275" y="39"/>
                    <a:pt x="275" y="39"/>
                  </a:cubicBezTo>
                  <a:cubicBezTo>
                    <a:pt x="273" y="37"/>
                    <a:pt x="273" y="37"/>
                    <a:pt x="273" y="37"/>
                  </a:cubicBezTo>
                  <a:cubicBezTo>
                    <a:pt x="273" y="35"/>
                    <a:pt x="273" y="35"/>
                    <a:pt x="273" y="35"/>
                  </a:cubicBezTo>
                  <a:cubicBezTo>
                    <a:pt x="270" y="12"/>
                    <a:pt x="270" y="12"/>
                    <a:pt x="270" y="12"/>
                  </a:cubicBezTo>
                  <a:cubicBezTo>
                    <a:pt x="263" y="0"/>
                    <a:pt x="263" y="0"/>
                    <a:pt x="263" y="0"/>
                  </a:cubicBezTo>
                  <a:cubicBezTo>
                    <a:pt x="247" y="1"/>
                    <a:pt x="247" y="1"/>
                    <a:pt x="247" y="1"/>
                  </a:cubicBezTo>
                  <a:cubicBezTo>
                    <a:pt x="237" y="18"/>
                    <a:pt x="237" y="18"/>
                    <a:pt x="237" y="18"/>
                  </a:cubicBezTo>
                  <a:cubicBezTo>
                    <a:pt x="236" y="20"/>
                    <a:pt x="236" y="20"/>
                    <a:pt x="236" y="20"/>
                  </a:cubicBezTo>
                  <a:cubicBezTo>
                    <a:pt x="235" y="22"/>
                    <a:pt x="235" y="22"/>
                    <a:pt x="235" y="22"/>
                  </a:cubicBezTo>
                  <a:cubicBezTo>
                    <a:pt x="210" y="16"/>
                    <a:pt x="210" y="16"/>
                    <a:pt x="210" y="16"/>
                  </a:cubicBezTo>
                  <a:cubicBezTo>
                    <a:pt x="206" y="39"/>
                    <a:pt x="206" y="39"/>
                    <a:pt x="206" y="39"/>
                  </a:cubicBezTo>
                  <a:cubicBezTo>
                    <a:pt x="206" y="63"/>
                    <a:pt x="206" y="63"/>
                    <a:pt x="206" y="63"/>
                  </a:cubicBezTo>
                  <a:cubicBezTo>
                    <a:pt x="205" y="64"/>
                    <a:pt x="205" y="64"/>
                    <a:pt x="205" y="64"/>
                  </a:cubicBezTo>
                  <a:cubicBezTo>
                    <a:pt x="191" y="85"/>
                    <a:pt x="191" y="85"/>
                    <a:pt x="191" y="85"/>
                  </a:cubicBezTo>
                  <a:cubicBezTo>
                    <a:pt x="191" y="87"/>
                    <a:pt x="191" y="87"/>
                    <a:pt x="191" y="87"/>
                  </a:cubicBezTo>
                  <a:cubicBezTo>
                    <a:pt x="189" y="88"/>
                    <a:pt x="189" y="88"/>
                    <a:pt x="189" y="88"/>
                  </a:cubicBezTo>
                  <a:cubicBezTo>
                    <a:pt x="188" y="88"/>
                    <a:pt x="188" y="88"/>
                    <a:pt x="188" y="88"/>
                  </a:cubicBezTo>
                  <a:cubicBezTo>
                    <a:pt x="172" y="89"/>
                    <a:pt x="172" y="89"/>
                    <a:pt x="172" y="89"/>
                  </a:cubicBezTo>
                  <a:cubicBezTo>
                    <a:pt x="156" y="102"/>
                    <a:pt x="156" y="102"/>
                    <a:pt x="156" y="102"/>
                  </a:cubicBezTo>
                  <a:cubicBezTo>
                    <a:pt x="154" y="104"/>
                    <a:pt x="154" y="104"/>
                    <a:pt x="154" y="104"/>
                  </a:cubicBezTo>
                  <a:cubicBezTo>
                    <a:pt x="154" y="104"/>
                    <a:pt x="154" y="104"/>
                    <a:pt x="154" y="104"/>
                  </a:cubicBezTo>
                  <a:cubicBezTo>
                    <a:pt x="152" y="104"/>
                    <a:pt x="152" y="104"/>
                    <a:pt x="152" y="104"/>
                  </a:cubicBezTo>
                  <a:cubicBezTo>
                    <a:pt x="151" y="103"/>
                    <a:pt x="151" y="103"/>
                    <a:pt x="151" y="103"/>
                  </a:cubicBezTo>
                  <a:cubicBezTo>
                    <a:pt x="121" y="93"/>
                    <a:pt x="121" y="93"/>
                    <a:pt x="121" y="93"/>
                  </a:cubicBezTo>
                  <a:cubicBezTo>
                    <a:pt x="117" y="104"/>
                    <a:pt x="117" y="104"/>
                    <a:pt x="117" y="104"/>
                  </a:cubicBezTo>
                  <a:cubicBezTo>
                    <a:pt x="117" y="105"/>
                    <a:pt x="117" y="105"/>
                    <a:pt x="117" y="105"/>
                  </a:cubicBezTo>
                  <a:cubicBezTo>
                    <a:pt x="104" y="126"/>
                    <a:pt x="104" y="126"/>
                    <a:pt x="104" y="126"/>
                  </a:cubicBezTo>
                  <a:cubicBezTo>
                    <a:pt x="102" y="130"/>
                    <a:pt x="99" y="132"/>
                    <a:pt x="96" y="133"/>
                  </a:cubicBezTo>
                  <a:cubicBezTo>
                    <a:pt x="83" y="131"/>
                    <a:pt x="83" y="131"/>
                    <a:pt x="83" y="131"/>
                  </a:cubicBezTo>
                  <a:cubicBezTo>
                    <a:pt x="66" y="124"/>
                    <a:pt x="66" y="124"/>
                    <a:pt x="66" y="124"/>
                  </a:cubicBezTo>
                  <a:cubicBezTo>
                    <a:pt x="63" y="122"/>
                    <a:pt x="63" y="122"/>
                    <a:pt x="63" y="122"/>
                  </a:cubicBezTo>
                  <a:cubicBezTo>
                    <a:pt x="62" y="121"/>
                    <a:pt x="62" y="121"/>
                    <a:pt x="62" y="121"/>
                  </a:cubicBezTo>
                  <a:cubicBezTo>
                    <a:pt x="62" y="120"/>
                    <a:pt x="62" y="120"/>
                    <a:pt x="62" y="120"/>
                  </a:cubicBezTo>
                  <a:cubicBezTo>
                    <a:pt x="59" y="94"/>
                    <a:pt x="59" y="94"/>
                    <a:pt x="59" y="94"/>
                  </a:cubicBezTo>
                  <a:cubicBezTo>
                    <a:pt x="54" y="75"/>
                    <a:pt x="54" y="75"/>
                    <a:pt x="54" y="75"/>
                  </a:cubicBezTo>
                  <a:cubicBezTo>
                    <a:pt x="50" y="70"/>
                    <a:pt x="50" y="70"/>
                    <a:pt x="50" y="70"/>
                  </a:cubicBezTo>
                  <a:cubicBezTo>
                    <a:pt x="43" y="85"/>
                    <a:pt x="43" y="85"/>
                    <a:pt x="43" y="85"/>
                  </a:cubicBezTo>
                  <a:cubicBezTo>
                    <a:pt x="43" y="85"/>
                    <a:pt x="43" y="85"/>
                    <a:pt x="43" y="85"/>
                  </a:cubicBezTo>
                  <a:cubicBezTo>
                    <a:pt x="43" y="85"/>
                    <a:pt x="43" y="85"/>
                    <a:pt x="43" y="85"/>
                  </a:cubicBezTo>
                  <a:cubicBezTo>
                    <a:pt x="30" y="102"/>
                    <a:pt x="30" y="102"/>
                    <a:pt x="30" y="102"/>
                  </a:cubicBezTo>
                  <a:cubicBezTo>
                    <a:pt x="20" y="126"/>
                    <a:pt x="20" y="126"/>
                    <a:pt x="20" y="126"/>
                  </a:cubicBezTo>
                  <a:cubicBezTo>
                    <a:pt x="20" y="127"/>
                    <a:pt x="20" y="127"/>
                    <a:pt x="20" y="127"/>
                  </a:cubicBezTo>
                  <a:cubicBezTo>
                    <a:pt x="20" y="127"/>
                    <a:pt x="20" y="127"/>
                    <a:pt x="20" y="127"/>
                  </a:cubicBezTo>
                  <a:cubicBezTo>
                    <a:pt x="20" y="128"/>
                    <a:pt x="20" y="128"/>
                    <a:pt x="20" y="128"/>
                  </a:cubicBezTo>
                  <a:cubicBezTo>
                    <a:pt x="19" y="128"/>
                    <a:pt x="19" y="128"/>
                    <a:pt x="19" y="128"/>
                  </a:cubicBezTo>
                  <a:cubicBezTo>
                    <a:pt x="9" y="142"/>
                    <a:pt x="9" y="142"/>
                    <a:pt x="9" y="142"/>
                  </a:cubicBezTo>
                  <a:cubicBezTo>
                    <a:pt x="9" y="146"/>
                    <a:pt x="6" y="152"/>
                    <a:pt x="0" y="162"/>
                  </a:cubicBezTo>
                  <a:cubicBezTo>
                    <a:pt x="6" y="186"/>
                    <a:pt x="6" y="186"/>
                    <a:pt x="6" y="186"/>
                  </a:cubicBezTo>
                  <a:cubicBezTo>
                    <a:pt x="38" y="221"/>
                    <a:pt x="38" y="221"/>
                    <a:pt x="38" y="221"/>
                  </a:cubicBezTo>
                  <a:cubicBezTo>
                    <a:pt x="38" y="221"/>
                    <a:pt x="38" y="221"/>
                    <a:pt x="38" y="221"/>
                  </a:cubicBezTo>
                  <a:cubicBezTo>
                    <a:pt x="48" y="243"/>
                    <a:pt x="48" y="243"/>
                    <a:pt x="48" y="243"/>
                  </a:cubicBezTo>
                  <a:cubicBezTo>
                    <a:pt x="48" y="245"/>
                    <a:pt x="48" y="245"/>
                    <a:pt x="48" y="245"/>
                  </a:cubicBezTo>
                  <a:cubicBezTo>
                    <a:pt x="47" y="247"/>
                    <a:pt x="47" y="247"/>
                    <a:pt x="47" y="247"/>
                  </a:cubicBezTo>
                  <a:cubicBezTo>
                    <a:pt x="46" y="247"/>
                    <a:pt x="46" y="247"/>
                    <a:pt x="46" y="247"/>
                  </a:cubicBezTo>
                  <a:cubicBezTo>
                    <a:pt x="38" y="258"/>
                    <a:pt x="38" y="258"/>
                    <a:pt x="38" y="258"/>
                  </a:cubicBezTo>
                  <a:cubicBezTo>
                    <a:pt x="36" y="260"/>
                    <a:pt x="36" y="260"/>
                    <a:pt x="36" y="260"/>
                  </a:cubicBezTo>
                  <a:cubicBezTo>
                    <a:pt x="15" y="264"/>
                    <a:pt x="15" y="264"/>
                    <a:pt x="15" y="264"/>
                  </a:cubicBezTo>
                  <a:cubicBezTo>
                    <a:pt x="17" y="281"/>
                    <a:pt x="17" y="281"/>
                    <a:pt x="17" y="281"/>
                  </a:cubicBezTo>
                  <a:cubicBezTo>
                    <a:pt x="33" y="290"/>
                    <a:pt x="33" y="290"/>
                    <a:pt x="33" y="290"/>
                  </a:cubicBezTo>
                  <a:cubicBezTo>
                    <a:pt x="56" y="295"/>
                    <a:pt x="56" y="295"/>
                    <a:pt x="56" y="295"/>
                  </a:cubicBezTo>
                  <a:cubicBezTo>
                    <a:pt x="62" y="316"/>
                    <a:pt x="62" y="316"/>
                    <a:pt x="62" y="316"/>
                  </a:cubicBezTo>
                  <a:cubicBezTo>
                    <a:pt x="62" y="316"/>
                    <a:pt x="62" y="316"/>
                    <a:pt x="62" y="316"/>
                  </a:cubicBezTo>
                  <a:cubicBezTo>
                    <a:pt x="62" y="316"/>
                    <a:pt x="62" y="316"/>
                    <a:pt x="62" y="316"/>
                  </a:cubicBezTo>
                  <a:cubicBezTo>
                    <a:pt x="62" y="317"/>
                    <a:pt x="62" y="317"/>
                    <a:pt x="62" y="317"/>
                  </a:cubicBezTo>
                  <a:cubicBezTo>
                    <a:pt x="62" y="318"/>
                    <a:pt x="62" y="318"/>
                    <a:pt x="62" y="318"/>
                  </a:cubicBezTo>
                  <a:cubicBezTo>
                    <a:pt x="57" y="354"/>
                    <a:pt x="57" y="354"/>
                    <a:pt x="57" y="354"/>
                  </a:cubicBezTo>
                  <a:cubicBezTo>
                    <a:pt x="57" y="354"/>
                    <a:pt x="57" y="354"/>
                    <a:pt x="57" y="354"/>
                  </a:cubicBezTo>
                  <a:cubicBezTo>
                    <a:pt x="57" y="355"/>
                    <a:pt x="57" y="355"/>
                    <a:pt x="57" y="355"/>
                  </a:cubicBezTo>
                  <a:cubicBezTo>
                    <a:pt x="48" y="371"/>
                    <a:pt x="48" y="371"/>
                    <a:pt x="48" y="371"/>
                  </a:cubicBezTo>
                  <a:cubicBezTo>
                    <a:pt x="48" y="374"/>
                    <a:pt x="48" y="374"/>
                    <a:pt x="48" y="374"/>
                  </a:cubicBezTo>
                  <a:cubicBezTo>
                    <a:pt x="46" y="374"/>
                    <a:pt x="46" y="374"/>
                    <a:pt x="46" y="374"/>
                  </a:cubicBezTo>
                  <a:cubicBezTo>
                    <a:pt x="20" y="378"/>
                    <a:pt x="20" y="378"/>
                    <a:pt x="20" y="378"/>
                  </a:cubicBezTo>
                  <a:cubicBezTo>
                    <a:pt x="20" y="389"/>
                    <a:pt x="20" y="389"/>
                    <a:pt x="20" y="389"/>
                  </a:cubicBezTo>
                  <a:cubicBezTo>
                    <a:pt x="12" y="412"/>
                    <a:pt x="12" y="412"/>
                    <a:pt x="12" y="412"/>
                  </a:cubicBezTo>
                  <a:cubicBezTo>
                    <a:pt x="9" y="438"/>
                    <a:pt x="9" y="438"/>
                    <a:pt x="9" y="438"/>
                  </a:cubicBezTo>
                  <a:cubicBezTo>
                    <a:pt x="15" y="453"/>
                    <a:pt x="15" y="453"/>
                    <a:pt x="15" y="453"/>
                  </a:cubicBezTo>
                  <a:cubicBezTo>
                    <a:pt x="47" y="473"/>
                    <a:pt x="47" y="473"/>
                    <a:pt x="47" y="473"/>
                  </a:cubicBezTo>
                  <a:cubicBezTo>
                    <a:pt x="48" y="474"/>
                    <a:pt x="48" y="474"/>
                    <a:pt x="48" y="474"/>
                  </a:cubicBezTo>
                  <a:cubicBezTo>
                    <a:pt x="62" y="498"/>
                    <a:pt x="62" y="498"/>
                    <a:pt x="62" y="498"/>
                  </a:cubicBezTo>
                  <a:cubicBezTo>
                    <a:pt x="62" y="499"/>
                    <a:pt x="62" y="499"/>
                    <a:pt x="62" y="499"/>
                  </a:cubicBezTo>
                  <a:cubicBezTo>
                    <a:pt x="63" y="500"/>
                    <a:pt x="63" y="500"/>
                    <a:pt x="63" y="500"/>
                  </a:cubicBezTo>
                  <a:cubicBezTo>
                    <a:pt x="62" y="501"/>
                    <a:pt x="62" y="501"/>
                    <a:pt x="62" y="501"/>
                  </a:cubicBezTo>
                  <a:cubicBezTo>
                    <a:pt x="45" y="538"/>
                    <a:pt x="45" y="538"/>
                    <a:pt x="45" y="538"/>
                  </a:cubicBezTo>
                  <a:cubicBezTo>
                    <a:pt x="41" y="548"/>
                    <a:pt x="41" y="548"/>
                    <a:pt x="41" y="548"/>
                  </a:cubicBezTo>
                  <a:cubicBezTo>
                    <a:pt x="41" y="548"/>
                    <a:pt x="41" y="548"/>
                    <a:pt x="41" y="548"/>
                  </a:cubicBezTo>
                  <a:cubicBezTo>
                    <a:pt x="30" y="572"/>
                    <a:pt x="30" y="572"/>
                    <a:pt x="30" y="572"/>
                  </a:cubicBezTo>
                  <a:cubicBezTo>
                    <a:pt x="26" y="591"/>
                    <a:pt x="26" y="591"/>
                    <a:pt x="26" y="591"/>
                  </a:cubicBezTo>
                  <a:cubicBezTo>
                    <a:pt x="25" y="594"/>
                    <a:pt x="25" y="594"/>
                    <a:pt x="25" y="594"/>
                  </a:cubicBezTo>
                  <a:cubicBezTo>
                    <a:pt x="25" y="595"/>
                    <a:pt x="25" y="595"/>
                    <a:pt x="25" y="595"/>
                  </a:cubicBezTo>
                  <a:cubicBezTo>
                    <a:pt x="20" y="599"/>
                    <a:pt x="17" y="603"/>
                    <a:pt x="15" y="609"/>
                  </a:cubicBezTo>
                  <a:cubicBezTo>
                    <a:pt x="14" y="611"/>
                    <a:pt x="14" y="614"/>
                    <a:pt x="16" y="616"/>
                  </a:cubicBezTo>
                  <a:cubicBezTo>
                    <a:pt x="17" y="617"/>
                    <a:pt x="17" y="617"/>
                    <a:pt x="17" y="617"/>
                  </a:cubicBezTo>
                  <a:cubicBezTo>
                    <a:pt x="27" y="628"/>
                    <a:pt x="27" y="628"/>
                    <a:pt x="27" y="628"/>
                  </a:cubicBezTo>
                  <a:cubicBezTo>
                    <a:pt x="27" y="628"/>
                    <a:pt x="27" y="628"/>
                    <a:pt x="27" y="628"/>
                  </a:cubicBezTo>
                  <a:cubicBezTo>
                    <a:pt x="27" y="628"/>
                    <a:pt x="27" y="628"/>
                    <a:pt x="27" y="628"/>
                  </a:cubicBezTo>
                  <a:cubicBezTo>
                    <a:pt x="33" y="637"/>
                    <a:pt x="33" y="637"/>
                    <a:pt x="33" y="637"/>
                  </a:cubicBezTo>
                  <a:cubicBezTo>
                    <a:pt x="35" y="636"/>
                    <a:pt x="35" y="636"/>
                    <a:pt x="35" y="636"/>
                  </a:cubicBezTo>
                  <a:cubicBezTo>
                    <a:pt x="35" y="636"/>
                    <a:pt x="35" y="636"/>
                    <a:pt x="35" y="636"/>
                  </a:cubicBezTo>
                  <a:cubicBezTo>
                    <a:pt x="36" y="639"/>
                    <a:pt x="36" y="639"/>
                    <a:pt x="36" y="639"/>
                  </a:cubicBezTo>
                  <a:cubicBezTo>
                    <a:pt x="36" y="640"/>
                    <a:pt x="36" y="640"/>
                    <a:pt x="36" y="640"/>
                  </a:cubicBezTo>
                  <a:cubicBezTo>
                    <a:pt x="36" y="643"/>
                    <a:pt x="36" y="643"/>
                    <a:pt x="36" y="643"/>
                  </a:cubicBezTo>
                  <a:cubicBezTo>
                    <a:pt x="36" y="643"/>
                    <a:pt x="36" y="643"/>
                    <a:pt x="36" y="643"/>
                  </a:cubicBezTo>
                  <a:cubicBezTo>
                    <a:pt x="36" y="644"/>
                    <a:pt x="36" y="644"/>
                    <a:pt x="36" y="644"/>
                  </a:cubicBezTo>
                  <a:cubicBezTo>
                    <a:pt x="36" y="644"/>
                    <a:pt x="36" y="644"/>
                    <a:pt x="36" y="644"/>
                  </a:cubicBezTo>
                  <a:cubicBezTo>
                    <a:pt x="36" y="644"/>
                    <a:pt x="36" y="644"/>
                    <a:pt x="36" y="644"/>
                  </a:cubicBezTo>
                  <a:cubicBezTo>
                    <a:pt x="38" y="651"/>
                    <a:pt x="38" y="651"/>
                    <a:pt x="38" y="651"/>
                  </a:cubicBezTo>
                  <a:cubicBezTo>
                    <a:pt x="47" y="654"/>
                    <a:pt x="47" y="654"/>
                    <a:pt x="47" y="654"/>
                  </a:cubicBezTo>
                  <a:cubicBezTo>
                    <a:pt x="85" y="662"/>
                    <a:pt x="85" y="662"/>
                    <a:pt x="85" y="662"/>
                  </a:cubicBezTo>
                  <a:cubicBezTo>
                    <a:pt x="98" y="662"/>
                    <a:pt x="110" y="659"/>
                    <a:pt x="122" y="654"/>
                  </a:cubicBezTo>
                  <a:cubicBezTo>
                    <a:pt x="135" y="648"/>
                    <a:pt x="147" y="647"/>
                    <a:pt x="159" y="649"/>
                  </a:cubicBezTo>
                  <a:cubicBezTo>
                    <a:pt x="161" y="642"/>
                    <a:pt x="161" y="642"/>
                    <a:pt x="161" y="642"/>
                  </a:cubicBezTo>
                  <a:cubicBezTo>
                    <a:pt x="149" y="614"/>
                    <a:pt x="149" y="614"/>
                    <a:pt x="149" y="614"/>
                  </a:cubicBezTo>
                  <a:cubicBezTo>
                    <a:pt x="148" y="611"/>
                    <a:pt x="148" y="611"/>
                    <a:pt x="148" y="611"/>
                  </a:cubicBezTo>
                  <a:cubicBezTo>
                    <a:pt x="149" y="611"/>
                    <a:pt x="149" y="611"/>
                    <a:pt x="149" y="611"/>
                  </a:cubicBezTo>
                  <a:cubicBezTo>
                    <a:pt x="209" y="528"/>
                    <a:pt x="209" y="528"/>
                    <a:pt x="209" y="528"/>
                  </a:cubicBezTo>
                  <a:cubicBezTo>
                    <a:pt x="273" y="466"/>
                    <a:pt x="273" y="466"/>
                    <a:pt x="273" y="466"/>
                  </a:cubicBezTo>
                  <a:cubicBezTo>
                    <a:pt x="274" y="466"/>
                    <a:pt x="274" y="466"/>
                    <a:pt x="274" y="466"/>
                  </a:cubicBezTo>
                  <a:cubicBezTo>
                    <a:pt x="294" y="458"/>
                    <a:pt x="294" y="458"/>
                    <a:pt x="294" y="458"/>
                  </a:cubicBezTo>
                  <a:cubicBezTo>
                    <a:pt x="305" y="447"/>
                    <a:pt x="305" y="447"/>
                    <a:pt x="305" y="447"/>
                  </a:cubicBezTo>
                  <a:cubicBezTo>
                    <a:pt x="305" y="446"/>
                    <a:pt x="305" y="446"/>
                    <a:pt x="305" y="446"/>
                  </a:cubicBezTo>
                  <a:cubicBezTo>
                    <a:pt x="313" y="439"/>
                    <a:pt x="321" y="435"/>
                    <a:pt x="329" y="432"/>
                  </a:cubicBezTo>
                  <a:cubicBezTo>
                    <a:pt x="323" y="427"/>
                    <a:pt x="323" y="427"/>
                    <a:pt x="323" y="427"/>
                  </a:cubicBezTo>
                  <a:cubicBezTo>
                    <a:pt x="309" y="413"/>
                    <a:pt x="309" y="413"/>
                    <a:pt x="309" y="413"/>
                  </a:cubicBezTo>
                  <a:cubicBezTo>
                    <a:pt x="309" y="412"/>
                    <a:pt x="309" y="412"/>
                    <a:pt x="309" y="412"/>
                  </a:cubicBezTo>
                  <a:cubicBezTo>
                    <a:pt x="308" y="412"/>
                    <a:pt x="308" y="412"/>
                    <a:pt x="308" y="412"/>
                  </a:cubicBezTo>
                  <a:cubicBezTo>
                    <a:pt x="297" y="399"/>
                    <a:pt x="297" y="399"/>
                    <a:pt x="297" y="399"/>
                  </a:cubicBezTo>
                  <a:cubicBezTo>
                    <a:pt x="296" y="397"/>
                    <a:pt x="296" y="397"/>
                    <a:pt x="296" y="397"/>
                  </a:cubicBezTo>
                  <a:cubicBezTo>
                    <a:pt x="296" y="395"/>
                    <a:pt x="296" y="395"/>
                    <a:pt x="296" y="395"/>
                  </a:cubicBezTo>
                  <a:cubicBezTo>
                    <a:pt x="302" y="389"/>
                    <a:pt x="302" y="389"/>
                    <a:pt x="302" y="389"/>
                  </a:cubicBezTo>
                  <a:cubicBezTo>
                    <a:pt x="288" y="392"/>
                    <a:pt x="288" y="392"/>
                    <a:pt x="288" y="392"/>
                  </a:cubicBezTo>
                  <a:cubicBezTo>
                    <a:pt x="258" y="385"/>
                    <a:pt x="258" y="385"/>
                    <a:pt x="258" y="385"/>
                  </a:cubicBezTo>
                  <a:cubicBezTo>
                    <a:pt x="247" y="379"/>
                    <a:pt x="239" y="373"/>
                    <a:pt x="237" y="366"/>
                  </a:cubicBezTo>
                  <a:cubicBezTo>
                    <a:pt x="231" y="347"/>
                    <a:pt x="229" y="330"/>
                    <a:pt x="230" y="315"/>
                  </a:cubicBezTo>
                  <a:cubicBezTo>
                    <a:pt x="226" y="320"/>
                    <a:pt x="220" y="321"/>
                    <a:pt x="215" y="321"/>
                  </a:cubicBezTo>
                  <a:cubicBezTo>
                    <a:pt x="193" y="316"/>
                    <a:pt x="193" y="316"/>
                    <a:pt x="193" y="316"/>
                  </a:cubicBezTo>
                  <a:cubicBezTo>
                    <a:pt x="178" y="305"/>
                    <a:pt x="178" y="305"/>
                    <a:pt x="178" y="305"/>
                  </a:cubicBezTo>
                  <a:cubicBezTo>
                    <a:pt x="160" y="301"/>
                    <a:pt x="160" y="301"/>
                    <a:pt x="160" y="301"/>
                  </a:cubicBezTo>
                  <a:cubicBezTo>
                    <a:pt x="152" y="301"/>
                    <a:pt x="152" y="301"/>
                    <a:pt x="152" y="301"/>
                  </a:cubicBezTo>
                  <a:cubicBezTo>
                    <a:pt x="147" y="301"/>
                    <a:pt x="140" y="299"/>
                    <a:pt x="136" y="295"/>
                  </a:cubicBezTo>
                  <a:cubicBezTo>
                    <a:pt x="130" y="291"/>
                    <a:pt x="126" y="286"/>
                    <a:pt x="125" y="282"/>
                  </a:cubicBezTo>
                  <a:cubicBezTo>
                    <a:pt x="123" y="274"/>
                    <a:pt x="125" y="268"/>
                    <a:pt x="133" y="263"/>
                  </a:cubicBezTo>
                  <a:cubicBezTo>
                    <a:pt x="140" y="258"/>
                    <a:pt x="149" y="249"/>
                    <a:pt x="156" y="239"/>
                  </a:cubicBezTo>
                  <a:cubicBezTo>
                    <a:pt x="149" y="229"/>
                    <a:pt x="145" y="220"/>
                    <a:pt x="149" y="210"/>
                  </a:cubicBezTo>
                  <a:cubicBezTo>
                    <a:pt x="150" y="209"/>
                    <a:pt x="150" y="209"/>
                    <a:pt x="150" y="209"/>
                  </a:cubicBezTo>
                  <a:cubicBezTo>
                    <a:pt x="151" y="204"/>
                    <a:pt x="159" y="200"/>
                    <a:pt x="175" y="195"/>
                  </a:cubicBezTo>
                  <a:cubicBezTo>
                    <a:pt x="176" y="189"/>
                    <a:pt x="178" y="186"/>
                    <a:pt x="180" y="185"/>
                  </a:cubicBezTo>
                  <a:cubicBezTo>
                    <a:pt x="196" y="186"/>
                    <a:pt x="196" y="186"/>
                    <a:pt x="196" y="186"/>
                  </a:cubicBezTo>
                  <a:cubicBezTo>
                    <a:pt x="194" y="184"/>
                    <a:pt x="194" y="184"/>
                    <a:pt x="194" y="184"/>
                  </a:cubicBezTo>
                  <a:cubicBezTo>
                    <a:pt x="183" y="178"/>
                    <a:pt x="180" y="170"/>
                    <a:pt x="186" y="162"/>
                  </a:cubicBezTo>
                  <a:cubicBezTo>
                    <a:pt x="194" y="156"/>
                    <a:pt x="194" y="156"/>
                    <a:pt x="194" y="156"/>
                  </a:cubicBezTo>
                  <a:cubicBezTo>
                    <a:pt x="204" y="152"/>
                    <a:pt x="215" y="153"/>
                    <a:pt x="227" y="160"/>
                  </a:cubicBezTo>
                  <a:cubicBezTo>
                    <a:pt x="251" y="177"/>
                    <a:pt x="251" y="177"/>
                    <a:pt x="251" y="177"/>
                  </a:cubicBezTo>
                  <a:cubicBezTo>
                    <a:pt x="273" y="177"/>
                    <a:pt x="273" y="177"/>
                    <a:pt x="273" y="177"/>
                  </a:cubicBezTo>
                  <a:cubicBezTo>
                    <a:pt x="281" y="183"/>
                    <a:pt x="281" y="183"/>
                    <a:pt x="281" y="183"/>
                  </a:cubicBezTo>
                  <a:cubicBezTo>
                    <a:pt x="283" y="191"/>
                    <a:pt x="283" y="191"/>
                    <a:pt x="283" y="191"/>
                  </a:cubicBezTo>
                  <a:cubicBezTo>
                    <a:pt x="283" y="197"/>
                    <a:pt x="279" y="200"/>
                    <a:pt x="275" y="200"/>
                  </a:cubicBezTo>
                  <a:cubicBezTo>
                    <a:pt x="270" y="200"/>
                    <a:pt x="268" y="205"/>
                    <a:pt x="267" y="211"/>
                  </a:cubicBezTo>
                  <a:cubicBezTo>
                    <a:pt x="277" y="237"/>
                    <a:pt x="277" y="237"/>
                    <a:pt x="277" y="237"/>
                  </a:cubicBezTo>
                  <a:cubicBezTo>
                    <a:pt x="284" y="227"/>
                    <a:pt x="290" y="222"/>
                    <a:pt x="296" y="221"/>
                  </a:cubicBezTo>
                  <a:cubicBezTo>
                    <a:pt x="300" y="221"/>
                    <a:pt x="304" y="223"/>
                    <a:pt x="307" y="227"/>
                  </a:cubicBezTo>
                  <a:cubicBezTo>
                    <a:pt x="310" y="233"/>
                    <a:pt x="313" y="242"/>
                    <a:pt x="315" y="252"/>
                  </a:cubicBezTo>
                  <a:cubicBezTo>
                    <a:pt x="316" y="263"/>
                    <a:pt x="320" y="273"/>
                    <a:pt x="323" y="278"/>
                  </a:cubicBezTo>
                  <a:cubicBezTo>
                    <a:pt x="331" y="290"/>
                    <a:pt x="331" y="290"/>
                    <a:pt x="331" y="290"/>
                  </a:cubicBezTo>
                  <a:cubicBezTo>
                    <a:pt x="344" y="305"/>
                    <a:pt x="351" y="317"/>
                    <a:pt x="353" y="327"/>
                  </a:cubicBezTo>
                  <a:cubicBezTo>
                    <a:pt x="395" y="321"/>
                    <a:pt x="395" y="321"/>
                    <a:pt x="395" y="321"/>
                  </a:cubicBezTo>
                  <a:cubicBezTo>
                    <a:pt x="412" y="312"/>
                    <a:pt x="412" y="312"/>
                    <a:pt x="412" y="312"/>
                  </a:cubicBezTo>
                  <a:cubicBezTo>
                    <a:pt x="429" y="291"/>
                    <a:pt x="429" y="291"/>
                    <a:pt x="429" y="291"/>
                  </a:cubicBezTo>
                  <a:cubicBezTo>
                    <a:pt x="437" y="271"/>
                    <a:pt x="437" y="271"/>
                    <a:pt x="437" y="271"/>
                  </a:cubicBezTo>
                  <a:cubicBezTo>
                    <a:pt x="437" y="270"/>
                    <a:pt x="437" y="270"/>
                    <a:pt x="437" y="270"/>
                  </a:cubicBezTo>
                  <a:cubicBezTo>
                    <a:pt x="437" y="268"/>
                    <a:pt x="437" y="268"/>
                    <a:pt x="437" y="268"/>
                  </a:cubicBezTo>
                  <a:cubicBezTo>
                    <a:pt x="442" y="247"/>
                    <a:pt x="442" y="247"/>
                    <a:pt x="442" y="247"/>
                  </a:cubicBezTo>
                  <a:cubicBezTo>
                    <a:pt x="442" y="246"/>
                    <a:pt x="442" y="246"/>
                    <a:pt x="442" y="246"/>
                  </a:cubicBezTo>
                  <a:cubicBezTo>
                    <a:pt x="443" y="244"/>
                    <a:pt x="443" y="244"/>
                    <a:pt x="443" y="244"/>
                  </a:cubicBezTo>
                  <a:cubicBezTo>
                    <a:pt x="444" y="244"/>
                    <a:pt x="444" y="244"/>
                    <a:pt x="444" y="244"/>
                  </a:cubicBezTo>
                  <a:cubicBezTo>
                    <a:pt x="460" y="234"/>
                    <a:pt x="460" y="234"/>
                    <a:pt x="460" y="234"/>
                  </a:cubicBezTo>
                  <a:cubicBezTo>
                    <a:pt x="463" y="232"/>
                    <a:pt x="463" y="232"/>
                    <a:pt x="463" y="232"/>
                  </a:cubicBezTo>
                  <a:cubicBezTo>
                    <a:pt x="462" y="230"/>
                    <a:pt x="462" y="230"/>
                    <a:pt x="462" y="230"/>
                  </a:cubicBezTo>
                  <a:cubicBezTo>
                    <a:pt x="436" y="222"/>
                    <a:pt x="436" y="222"/>
                    <a:pt x="436" y="222"/>
                  </a:cubicBezTo>
                  <a:cubicBezTo>
                    <a:pt x="434" y="222"/>
                    <a:pt x="434" y="222"/>
                    <a:pt x="434" y="222"/>
                  </a:cubicBezTo>
                  <a:cubicBezTo>
                    <a:pt x="434" y="221"/>
                    <a:pt x="434" y="221"/>
                    <a:pt x="434" y="221"/>
                  </a:cubicBezTo>
                  <a:cubicBezTo>
                    <a:pt x="428" y="205"/>
                    <a:pt x="428" y="205"/>
                    <a:pt x="428" y="205"/>
                  </a:cubicBezTo>
                  <a:lnTo>
                    <a:pt x="426" y="200"/>
                  </a:lnTo>
                  <a:close/>
                </a:path>
              </a:pathLst>
            </a:custGeom>
            <a:solidFill>
              <a:schemeClr val="bg1">
                <a:alpha val="39999"/>
              </a:schemeClr>
            </a:solidFill>
            <a:ln w="9525">
              <a:noFill/>
            </a:ln>
          </p:spPr>
          <p:txBody>
            <a:bodyPr/>
            <a:lstStyle/>
            <a:p>
              <a:endParaRPr lang="zh-CN" altLang="en-US" sz="2400"/>
            </a:p>
          </p:txBody>
        </p:sp>
        <p:sp>
          <p:nvSpPr>
            <p:cNvPr id="18485" name="Freeform 34"/>
            <p:cNvSpPr/>
            <p:nvPr/>
          </p:nvSpPr>
          <p:spPr>
            <a:xfrm>
              <a:off x="2652741" y="1609541"/>
              <a:ext cx="465877" cy="445605"/>
            </a:xfrm>
            <a:custGeom>
              <a:avLst/>
              <a:gdLst>
                <a:gd name="txL" fmla="*/ 0 w 491"/>
                <a:gd name="txT" fmla="*/ 0 h 483"/>
                <a:gd name="txR" fmla="*/ 491 w 491"/>
                <a:gd name="txB" fmla="*/ 483 h 483"/>
              </a:gdLst>
              <a:ahLst/>
              <a:cxnLst>
                <a:cxn ang="0">
                  <a:pos x="102474" y="146690"/>
                </a:cxn>
                <a:cxn ang="0">
                  <a:pos x="3795" y="198354"/>
                </a:cxn>
                <a:cxn ang="0">
                  <a:pos x="37953" y="270315"/>
                </a:cxn>
                <a:cxn ang="0">
                  <a:pos x="38902" y="271238"/>
                </a:cxn>
                <a:cxn ang="0">
                  <a:pos x="83497" y="347812"/>
                </a:cxn>
                <a:cxn ang="0">
                  <a:pos x="109116" y="353347"/>
                </a:cxn>
                <a:cxn ang="0">
                  <a:pos x="131888" y="366263"/>
                </a:cxn>
                <a:cxn ang="0">
                  <a:pos x="265673" y="376412"/>
                </a:cxn>
                <a:cxn ang="0">
                  <a:pos x="272315" y="421618"/>
                </a:cxn>
                <a:cxn ang="0">
                  <a:pos x="326399" y="415160"/>
                </a:cxn>
                <a:cxn ang="0">
                  <a:pos x="355812" y="444682"/>
                </a:cxn>
                <a:cxn ang="0">
                  <a:pos x="378584" y="424386"/>
                </a:cxn>
                <a:cxn ang="0">
                  <a:pos x="407049" y="426231"/>
                </a:cxn>
                <a:cxn ang="0">
                  <a:pos x="434566" y="403166"/>
                </a:cxn>
                <a:cxn ang="0">
                  <a:pos x="429821" y="396708"/>
                </a:cxn>
                <a:cxn ang="0">
                  <a:pos x="432668" y="371799"/>
                </a:cxn>
                <a:cxn ang="0">
                  <a:pos x="381431" y="357038"/>
                </a:cxn>
                <a:cxn ang="0">
                  <a:pos x="355812" y="318289"/>
                </a:cxn>
                <a:cxn ang="0">
                  <a:pos x="346324" y="287844"/>
                </a:cxn>
                <a:cxn ang="0">
                  <a:pos x="371943" y="275851"/>
                </a:cxn>
                <a:cxn ang="0">
                  <a:pos x="389022" y="248173"/>
                </a:cxn>
                <a:cxn ang="0">
                  <a:pos x="401356" y="238948"/>
                </a:cxn>
                <a:cxn ang="0">
                  <a:pos x="399459" y="196509"/>
                </a:cxn>
                <a:cxn ang="0">
                  <a:pos x="426026" y="202045"/>
                </a:cxn>
                <a:cxn ang="0">
                  <a:pos x="426975" y="204812"/>
                </a:cxn>
                <a:cxn ang="0">
                  <a:pos x="465877" y="197432"/>
                </a:cxn>
                <a:cxn ang="0">
                  <a:pos x="422231" y="166064"/>
                </a:cxn>
                <a:cxn ang="0">
                  <a:pos x="380482" y="154993"/>
                </a:cxn>
                <a:cxn ang="0">
                  <a:pos x="379533" y="154070"/>
                </a:cxn>
                <a:cxn ang="0">
                  <a:pos x="327347" y="117167"/>
                </a:cxn>
                <a:cxn ang="0">
                  <a:pos x="370994" y="70116"/>
                </a:cxn>
                <a:cxn ang="0">
                  <a:pos x="353915" y="23064"/>
                </a:cxn>
                <a:cxn ang="0">
                  <a:pos x="283701" y="35058"/>
                </a:cxn>
                <a:cxn ang="0">
                  <a:pos x="253338" y="17529"/>
                </a:cxn>
                <a:cxn ang="0">
                  <a:pos x="239106" y="13839"/>
                </a:cxn>
                <a:cxn ang="0">
                  <a:pos x="237208" y="7381"/>
                </a:cxn>
                <a:cxn ang="0">
                  <a:pos x="237208" y="6458"/>
                </a:cxn>
                <a:cxn ang="0">
                  <a:pos x="236259" y="3690"/>
                </a:cxn>
                <a:cxn ang="0">
                  <a:pos x="236259" y="0"/>
                </a:cxn>
                <a:cxn ang="0">
                  <a:pos x="231515" y="25832"/>
                </a:cxn>
                <a:cxn ang="0">
                  <a:pos x="228669" y="44284"/>
                </a:cxn>
                <a:cxn ang="0">
                  <a:pos x="231515" y="82109"/>
                </a:cxn>
                <a:cxn ang="0">
                  <a:pos x="228669" y="84877"/>
                </a:cxn>
                <a:cxn ang="0">
                  <a:pos x="217283" y="117167"/>
                </a:cxn>
                <a:cxn ang="0">
                  <a:pos x="167943" y="132851"/>
                </a:cxn>
                <a:cxn ang="0">
                  <a:pos x="104372" y="146690"/>
                </a:cxn>
              </a:cxnLst>
              <a:rect l="txL" t="txT" r="txR" b="txB"/>
              <a:pathLst>
                <a:path w="491" h="483">
                  <a:moveTo>
                    <a:pt x="109" y="159"/>
                  </a:moveTo>
                  <a:cubicBezTo>
                    <a:pt x="108" y="159"/>
                    <a:pt x="108" y="159"/>
                    <a:pt x="108" y="159"/>
                  </a:cubicBezTo>
                  <a:cubicBezTo>
                    <a:pt x="28" y="192"/>
                    <a:pt x="28" y="192"/>
                    <a:pt x="28" y="192"/>
                  </a:cubicBezTo>
                  <a:cubicBezTo>
                    <a:pt x="4" y="215"/>
                    <a:pt x="4" y="215"/>
                    <a:pt x="4" y="215"/>
                  </a:cubicBezTo>
                  <a:cubicBezTo>
                    <a:pt x="0" y="251"/>
                    <a:pt x="4" y="272"/>
                    <a:pt x="16" y="278"/>
                  </a:cubicBezTo>
                  <a:cubicBezTo>
                    <a:pt x="40" y="293"/>
                    <a:pt x="40" y="293"/>
                    <a:pt x="40" y="293"/>
                  </a:cubicBezTo>
                  <a:cubicBezTo>
                    <a:pt x="41" y="293"/>
                    <a:pt x="41" y="293"/>
                    <a:pt x="41" y="293"/>
                  </a:cubicBezTo>
                  <a:cubicBezTo>
                    <a:pt x="41" y="294"/>
                    <a:pt x="41" y="294"/>
                    <a:pt x="41" y="294"/>
                  </a:cubicBezTo>
                  <a:cubicBezTo>
                    <a:pt x="47" y="333"/>
                    <a:pt x="47" y="333"/>
                    <a:pt x="47" y="333"/>
                  </a:cubicBezTo>
                  <a:cubicBezTo>
                    <a:pt x="67" y="360"/>
                    <a:pt x="81" y="373"/>
                    <a:pt x="88" y="377"/>
                  </a:cubicBezTo>
                  <a:cubicBezTo>
                    <a:pt x="111" y="382"/>
                    <a:pt x="111" y="382"/>
                    <a:pt x="111" y="382"/>
                  </a:cubicBezTo>
                  <a:cubicBezTo>
                    <a:pt x="115" y="383"/>
                    <a:pt x="115" y="383"/>
                    <a:pt x="115" y="383"/>
                  </a:cubicBezTo>
                  <a:cubicBezTo>
                    <a:pt x="115" y="384"/>
                    <a:pt x="115" y="384"/>
                    <a:pt x="115" y="384"/>
                  </a:cubicBezTo>
                  <a:cubicBezTo>
                    <a:pt x="118" y="388"/>
                    <a:pt x="125" y="392"/>
                    <a:pt x="139" y="397"/>
                  </a:cubicBezTo>
                  <a:cubicBezTo>
                    <a:pt x="202" y="400"/>
                    <a:pt x="202" y="400"/>
                    <a:pt x="202" y="400"/>
                  </a:cubicBezTo>
                  <a:cubicBezTo>
                    <a:pt x="249" y="400"/>
                    <a:pt x="275" y="403"/>
                    <a:pt x="280" y="408"/>
                  </a:cubicBezTo>
                  <a:cubicBezTo>
                    <a:pt x="286" y="412"/>
                    <a:pt x="287" y="423"/>
                    <a:pt x="286" y="439"/>
                  </a:cubicBezTo>
                  <a:cubicBezTo>
                    <a:pt x="285" y="449"/>
                    <a:pt x="286" y="456"/>
                    <a:pt x="287" y="457"/>
                  </a:cubicBezTo>
                  <a:cubicBezTo>
                    <a:pt x="310" y="451"/>
                    <a:pt x="310" y="451"/>
                    <a:pt x="310" y="451"/>
                  </a:cubicBezTo>
                  <a:cubicBezTo>
                    <a:pt x="328" y="445"/>
                    <a:pt x="338" y="445"/>
                    <a:pt x="344" y="450"/>
                  </a:cubicBezTo>
                  <a:cubicBezTo>
                    <a:pt x="352" y="461"/>
                    <a:pt x="352" y="461"/>
                    <a:pt x="352" y="461"/>
                  </a:cubicBezTo>
                  <a:cubicBezTo>
                    <a:pt x="365" y="477"/>
                    <a:pt x="373" y="483"/>
                    <a:pt x="375" y="482"/>
                  </a:cubicBezTo>
                  <a:cubicBezTo>
                    <a:pt x="382" y="480"/>
                    <a:pt x="389" y="474"/>
                    <a:pt x="396" y="463"/>
                  </a:cubicBezTo>
                  <a:cubicBezTo>
                    <a:pt x="399" y="460"/>
                    <a:pt x="399" y="460"/>
                    <a:pt x="399" y="460"/>
                  </a:cubicBezTo>
                  <a:cubicBezTo>
                    <a:pt x="418" y="472"/>
                    <a:pt x="418" y="472"/>
                    <a:pt x="418" y="472"/>
                  </a:cubicBezTo>
                  <a:cubicBezTo>
                    <a:pt x="429" y="462"/>
                    <a:pt x="429" y="462"/>
                    <a:pt x="429" y="462"/>
                  </a:cubicBezTo>
                  <a:cubicBezTo>
                    <a:pt x="432" y="447"/>
                    <a:pt x="440" y="440"/>
                    <a:pt x="452" y="439"/>
                  </a:cubicBezTo>
                  <a:cubicBezTo>
                    <a:pt x="458" y="437"/>
                    <a:pt x="458" y="437"/>
                    <a:pt x="458" y="437"/>
                  </a:cubicBezTo>
                  <a:cubicBezTo>
                    <a:pt x="456" y="432"/>
                    <a:pt x="456" y="432"/>
                    <a:pt x="456" y="432"/>
                  </a:cubicBezTo>
                  <a:cubicBezTo>
                    <a:pt x="453" y="430"/>
                    <a:pt x="453" y="430"/>
                    <a:pt x="453" y="430"/>
                  </a:cubicBezTo>
                  <a:cubicBezTo>
                    <a:pt x="454" y="429"/>
                    <a:pt x="454" y="429"/>
                    <a:pt x="454" y="429"/>
                  </a:cubicBezTo>
                  <a:cubicBezTo>
                    <a:pt x="456" y="403"/>
                    <a:pt x="456" y="403"/>
                    <a:pt x="456" y="403"/>
                  </a:cubicBezTo>
                  <a:cubicBezTo>
                    <a:pt x="447" y="390"/>
                    <a:pt x="437" y="386"/>
                    <a:pt x="425" y="388"/>
                  </a:cubicBezTo>
                  <a:cubicBezTo>
                    <a:pt x="413" y="391"/>
                    <a:pt x="405" y="391"/>
                    <a:pt x="402" y="387"/>
                  </a:cubicBezTo>
                  <a:cubicBezTo>
                    <a:pt x="400" y="384"/>
                    <a:pt x="400" y="382"/>
                    <a:pt x="400" y="378"/>
                  </a:cubicBezTo>
                  <a:cubicBezTo>
                    <a:pt x="392" y="365"/>
                    <a:pt x="385" y="354"/>
                    <a:pt x="375" y="345"/>
                  </a:cubicBezTo>
                  <a:cubicBezTo>
                    <a:pt x="363" y="334"/>
                    <a:pt x="359" y="325"/>
                    <a:pt x="363" y="315"/>
                  </a:cubicBezTo>
                  <a:cubicBezTo>
                    <a:pt x="365" y="312"/>
                    <a:pt x="365" y="312"/>
                    <a:pt x="365" y="312"/>
                  </a:cubicBezTo>
                  <a:cubicBezTo>
                    <a:pt x="394" y="317"/>
                    <a:pt x="394" y="317"/>
                    <a:pt x="394" y="317"/>
                  </a:cubicBezTo>
                  <a:cubicBezTo>
                    <a:pt x="392" y="299"/>
                    <a:pt x="392" y="299"/>
                    <a:pt x="392" y="299"/>
                  </a:cubicBezTo>
                  <a:cubicBezTo>
                    <a:pt x="391" y="289"/>
                    <a:pt x="392" y="282"/>
                    <a:pt x="397" y="276"/>
                  </a:cubicBezTo>
                  <a:cubicBezTo>
                    <a:pt x="400" y="272"/>
                    <a:pt x="405" y="270"/>
                    <a:pt x="410" y="269"/>
                  </a:cubicBezTo>
                  <a:cubicBezTo>
                    <a:pt x="423" y="265"/>
                    <a:pt x="423" y="265"/>
                    <a:pt x="423" y="265"/>
                  </a:cubicBezTo>
                  <a:cubicBezTo>
                    <a:pt x="423" y="259"/>
                    <a:pt x="423" y="259"/>
                    <a:pt x="423" y="259"/>
                  </a:cubicBezTo>
                  <a:cubicBezTo>
                    <a:pt x="413" y="239"/>
                    <a:pt x="410" y="225"/>
                    <a:pt x="414" y="218"/>
                  </a:cubicBezTo>
                  <a:cubicBezTo>
                    <a:pt x="421" y="213"/>
                    <a:pt x="421" y="213"/>
                    <a:pt x="421" y="213"/>
                  </a:cubicBezTo>
                  <a:cubicBezTo>
                    <a:pt x="424" y="212"/>
                    <a:pt x="434" y="214"/>
                    <a:pt x="449" y="219"/>
                  </a:cubicBezTo>
                  <a:cubicBezTo>
                    <a:pt x="449" y="219"/>
                    <a:pt x="449" y="219"/>
                    <a:pt x="449" y="219"/>
                  </a:cubicBezTo>
                  <a:cubicBezTo>
                    <a:pt x="450" y="220"/>
                    <a:pt x="450" y="220"/>
                    <a:pt x="450" y="220"/>
                  </a:cubicBezTo>
                  <a:cubicBezTo>
                    <a:pt x="450" y="222"/>
                    <a:pt x="450" y="222"/>
                    <a:pt x="450" y="222"/>
                  </a:cubicBezTo>
                  <a:cubicBezTo>
                    <a:pt x="462" y="236"/>
                    <a:pt x="468" y="245"/>
                    <a:pt x="471" y="247"/>
                  </a:cubicBezTo>
                  <a:cubicBezTo>
                    <a:pt x="491" y="214"/>
                    <a:pt x="491" y="214"/>
                    <a:pt x="491" y="214"/>
                  </a:cubicBezTo>
                  <a:cubicBezTo>
                    <a:pt x="473" y="192"/>
                    <a:pt x="464" y="176"/>
                    <a:pt x="461" y="170"/>
                  </a:cubicBezTo>
                  <a:cubicBezTo>
                    <a:pt x="445" y="180"/>
                    <a:pt x="445" y="180"/>
                    <a:pt x="445" y="180"/>
                  </a:cubicBezTo>
                  <a:cubicBezTo>
                    <a:pt x="443" y="178"/>
                    <a:pt x="443" y="178"/>
                    <a:pt x="443" y="178"/>
                  </a:cubicBezTo>
                  <a:cubicBezTo>
                    <a:pt x="401" y="168"/>
                    <a:pt x="401" y="168"/>
                    <a:pt x="401" y="168"/>
                  </a:cubicBezTo>
                  <a:cubicBezTo>
                    <a:pt x="400" y="168"/>
                    <a:pt x="400" y="168"/>
                    <a:pt x="400" y="168"/>
                  </a:cubicBezTo>
                  <a:cubicBezTo>
                    <a:pt x="400" y="167"/>
                    <a:pt x="400" y="167"/>
                    <a:pt x="400" y="167"/>
                  </a:cubicBezTo>
                  <a:cubicBezTo>
                    <a:pt x="382" y="158"/>
                    <a:pt x="371" y="149"/>
                    <a:pt x="370" y="139"/>
                  </a:cubicBezTo>
                  <a:cubicBezTo>
                    <a:pt x="345" y="127"/>
                    <a:pt x="345" y="127"/>
                    <a:pt x="345" y="127"/>
                  </a:cubicBezTo>
                  <a:cubicBezTo>
                    <a:pt x="345" y="103"/>
                    <a:pt x="345" y="103"/>
                    <a:pt x="345" y="103"/>
                  </a:cubicBezTo>
                  <a:cubicBezTo>
                    <a:pt x="391" y="76"/>
                    <a:pt x="391" y="76"/>
                    <a:pt x="391" y="76"/>
                  </a:cubicBezTo>
                  <a:cubicBezTo>
                    <a:pt x="389" y="63"/>
                    <a:pt x="386" y="50"/>
                    <a:pt x="381" y="40"/>
                  </a:cubicBezTo>
                  <a:cubicBezTo>
                    <a:pt x="373" y="25"/>
                    <a:pt x="373" y="25"/>
                    <a:pt x="373" y="25"/>
                  </a:cubicBezTo>
                  <a:cubicBezTo>
                    <a:pt x="342" y="28"/>
                    <a:pt x="342" y="28"/>
                    <a:pt x="342" y="28"/>
                  </a:cubicBezTo>
                  <a:cubicBezTo>
                    <a:pt x="327" y="35"/>
                    <a:pt x="313" y="38"/>
                    <a:pt x="299" y="38"/>
                  </a:cubicBezTo>
                  <a:cubicBezTo>
                    <a:pt x="267" y="30"/>
                    <a:pt x="267" y="30"/>
                    <a:pt x="267" y="30"/>
                  </a:cubicBezTo>
                  <a:cubicBezTo>
                    <a:pt x="267" y="19"/>
                    <a:pt x="267" y="19"/>
                    <a:pt x="267" y="19"/>
                  </a:cubicBezTo>
                  <a:cubicBezTo>
                    <a:pt x="261" y="18"/>
                    <a:pt x="261" y="18"/>
                    <a:pt x="261" y="18"/>
                  </a:cubicBezTo>
                  <a:cubicBezTo>
                    <a:pt x="252" y="15"/>
                    <a:pt x="252" y="15"/>
                    <a:pt x="252" y="15"/>
                  </a:cubicBezTo>
                  <a:cubicBezTo>
                    <a:pt x="250" y="8"/>
                    <a:pt x="250" y="8"/>
                    <a:pt x="250" y="8"/>
                  </a:cubicBezTo>
                  <a:cubicBezTo>
                    <a:pt x="250" y="8"/>
                    <a:pt x="250" y="8"/>
                    <a:pt x="250" y="8"/>
                  </a:cubicBezTo>
                  <a:cubicBezTo>
                    <a:pt x="250" y="7"/>
                    <a:pt x="250" y="7"/>
                    <a:pt x="250" y="7"/>
                  </a:cubicBezTo>
                  <a:cubicBezTo>
                    <a:pt x="250" y="7"/>
                    <a:pt x="250" y="7"/>
                    <a:pt x="250" y="7"/>
                  </a:cubicBezTo>
                  <a:cubicBezTo>
                    <a:pt x="250" y="7"/>
                    <a:pt x="250" y="7"/>
                    <a:pt x="250" y="7"/>
                  </a:cubicBezTo>
                  <a:cubicBezTo>
                    <a:pt x="249" y="4"/>
                    <a:pt x="249" y="4"/>
                    <a:pt x="249" y="4"/>
                  </a:cubicBezTo>
                  <a:cubicBezTo>
                    <a:pt x="249" y="3"/>
                    <a:pt x="249" y="3"/>
                    <a:pt x="249" y="3"/>
                  </a:cubicBezTo>
                  <a:cubicBezTo>
                    <a:pt x="249" y="0"/>
                    <a:pt x="249" y="0"/>
                    <a:pt x="249" y="0"/>
                  </a:cubicBezTo>
                  <a:cubicBezTo>
                    <a:pt x="247" y="1"/>
                    <a:pt x="247" y="1"/>
                    <a:pt x="247" y="1"/>
                  </a:cubicBezTo>
                  <a:cubicBezTo>
                    <a:pt x="244" y="28"/>
                    <a:pt x="244" y="28"/>
                    <a:pt x="244" y="28"/>
                  </a:cubicBezTo>
                  <a:cubicBezTo>
                    <a:pt x="243" y="38"/>
                    <a:pt x="243" y="38"/>
                    <a:pt x="243" y="38"/>
                  </a:cubicBezTo>
                  <a:cubicBezTo>
                    <a:pt x="241" y="43"/>
                    <a:pt x="239" y="46"/>
                    <a:pt x="241" y="48"/>
                  </a:cubicBezTo>
                  <a:cubicBezTo>
                    <a:pt x="247" y="56"/>
                    <a:pt x="245" y="64"/>
                    <a:pt x="240" y="72"/>
                  </a:cubicBezTo>
                  <a:cubicBezTo>
                    <a:pt x="244" y="89"/>
                    <a:pt x="244" y="89"/>
                    <a:pt x="244" y="89"/>
                  </a:cubicBezTo>
                  <a:cubicBezTo>
                    <a:pt x="243" y="91"/>
                    <a:pt x="243" y="91"/>
                    <a:pt x="243" y="91"/>
                  </a:cubicBezTo>
                  <a:cubicBezTo>
                    <a:pt x="241" y="92"/>
                    <a:pt x="241" y="92"/>
                    <a:pt x="241" y="92"/>
                  </a:cubicBezTo>
                  <a:cubicBezTo>
                    <a:pt x="229" y="103"/>
                    <a:pt x="229" y="103"/>
                    <a:pt x="229" y="103"/>
                  </a:cubicBezTo>
                  <a:cubicBezTo>
                    <a:pt x="229" y="127"/>
                    <a:pt x="229" y="127"/>
                    <a:pt x="229" y="127"/>
                  </a:cubicBezTo>
                  <a:cubicBezTo>
                    <a:pt x="225" y="129"/>
                    <a:pt x="225" y="129"/>
                    <a:pt x="225" y="129"/>
                  </a:cubicBezTo>
                  <a:cubicBezTo>
                    <a:pt x="202" y="139"/>
                    <a:pt x="186" y="144"/>
                    <a:pt x="177" y="144"/>
                  </a:cubicBezTo>
                  <a:cubicBezTo>
                    <a:pt x="130" y="141"/>
                    <a:pt x="130" y="141"/>
                    <a:pt x="130" y="141"/>
                  </a:cubicBezTo>
                  <a:cubicBezTo>
                    <a:pt x="110" y="159"/>
                    <a:pt x="110" y="159"/>
                    <a:pt x="110" y="159"/>
                  </a:cubicBezTo>
                  <a:lnTo>
                    <a:pt x="109" y="159"/>
                  </a:lnTo>
                  <a:close/>
                </a:path>
              </a:pathLst>
            </a:custGeom>
            <a:solidFill>
              <a:schemeClr val="bg1">
                <a:alpha val="39999"/>
              </a:schemeClr>
            </a:solidFill>
            <a:ln w="9525">
              <a:noFill/>
            </a:ln>
          </p:spPr>
          <p:txBody>
            <a:bodyPr/>
            <a:lstStyle/>
            <a:p>
              <a:endParaRPr lang="zh-CN" altLang="en-US" sz="2400"/>
            </a:p>
          </p:txBody>
        </p:sp>
        <p:sp>
          <p:nvSpPr>
            <p:cNvPr id="18486" name="Freeform 35"/>
            <p:cNvSpPr/>
            <p:nvPr/>
          </p:nvSpPr>
          <p:spPr>
            <a:xfrm>
              <a:off x="3523195" y="2563344"/>
              <a:ext cx="133326" cy="311477"/>
            </a:xfrm>
            <a:custGeom>
              <a:avLst/>
              <a:gdLst>
                <a:gd name="txL" fmla="*/ 0 w 139"/>
                <a:gd name="txT" fmla="*/ 0 h 338"/>
                <a:gd name="txR" fmla="*/ 139 w 139"/>
                <a:gd name="txB" fmla="*/ 338 h 338"/>
              </a:gdLst>
              <a:ahLst/>
              <a:cxnLst>
                <a:cxn ang="0">
                  <a:pos x="100714" y="0"/>
                </a:cxn>
                <a:cxn ang="0">
                  <a:pos x="30694" y="84781"/>
                </a:cxn>
                <a:cxn ang="0">
                  <a:pos x="0" y="131779"/>
                </a:cxn>
                <a:cxn ang="0">
                  <a:pos x="6714" y="186149"/>
                </a:cxn>
                <a:cxn ang="0">
                  <a:pos x="6714" y="187071"/>
                </a:cxn>
                <a:cxn ang="0">
                  <a:pos x="6714" y="187071"/>
                </a:cxn>
                <a:cxn ang="0">
                  <a:pos x="1918" y="223932"/>
                </a:cxn>
                <a:cxn ang="0">
                  <a:pos x="4796" y="245127"/>
                </a:cxn>
                <a:cxn ang="0">
                  <a:pos x="46041" y="270930"/>
                </a:cxn>
                <a:cxn ang="0">
                  <a:pos x="46041" y="270930"/>
                </a:cxn>
                <a:cxn ang="0">
                  <a:pos x="47000" y="270930"/>
                </a:cxn>
                <a:cxn ang="0">
                  <a:pos x="48918" y="274616"/>
                </a:cxn>
                <a:cxn ang="0">
                  <a:pos x="48918" y="274616"/>
                </a:cxn>
                <a:cxn ang="0">
                  <a:pos x="64265" y="300419"/>
                </a:cxn>
                <a:cxn ang="0">
                  <a:pos x="77694" y="311477"/>
                </a:cxn>
                <a:cxn ang="0">
                  <a:pos x="83449" y="246970"/>
                </a:cxn>
                <a:cxn ang="0">
                  <a:pos x="83449" y="245127"/>
                </a:cxn>
                <a:cxn ang="0">
                  <a:pos x="113183" y="176934"/>
                </a:cxn>
                <a:cxn ang="0">
                  <a:pos x="123734" y="95839"/>
                </a:cxn>
                <a:cxn ang="0">
                  <a:pos x="123734" y="94918"/>
                </a:cxn>
                <a:cxn ang="0">
                  <a:pos x="124693" y="93996"/>
                </a:cxn>
                <a:cxn ang="0">
                  <a:pos x="133326" y="72801"/>
                </a:cxn>
                <a:cxn ang="0">
                  <a:pos x="126612" y="54370"/>
                </a:cxn>
                <a:cxn ang="0">
                  <a:pos x="126612" y="53449"/>
                </a:cxn>
                <a:cxn ang="0">
                  <a:pos x="125653" y="53449"/>
                </a:cxn>
                <a:cxn ang="0">
                  <a:pos x="123734" y="28567"/>
                </a:cxn>
                <a:cxn ang="0">
                  <a:pos x="124693" y="27646"/>
                </a:cxn>
                <a:cxn ang="0">
                  <a:pos x="125653" y="25803"/>
                </a:cxn>
                <a:cxn ang="0">
                  <a:pos x="130448" y="20274"/>
                </a:cxn>
                <a:cxn ang="0">
                  <a:pos x="133326" y="13823"/>
                </a:cxn>
                <a:cxn ang="0">
                  <a:pos x="100714" y="0"/>
                </a:cxn>
              </a:cxnLst>
              <a:rect l="txL" t="txT" r="txR" b="txB"/>
              <a:pathLst>
                <a:path w="139" h="338">
                  <a:moveTo>
                    <a:pt x="105" y="0"/>
                  </a:moveTo>
                  <a:cubicBezTo>
                    <a:pt x="72" y="24"/>
                    <a:pt x="47" y="55"/>
                    <a:pt x="32" y="92"/>
                  </a:cubicBezTo>
                  <a:cubicBezTo>
                    <a:pt x="18" y="123"/>
                    <a:pt x="7" y="139"/>
                    <a:pt x="0" y="143"/>
                  </a:cubicBezTo>
                  <a:cubicBezTo>
                    <a:pt x="7" y="202"/>
                    <a:pt x="7" y="202"/>
                    <a:pt x="7" y="202"/>
                  </a:cubicBezTo>
                  <a:cubicBezTo>
                    <a:pt x="7" y="203"/>
                    <a:pt x="7" y="203"/>
                    <a:pt x="7" y="203"/>
                  </a:cubicBezTo>
                  <a:cubicBezTo>
                    <a:pt x="7" y="203"/>
                    <a:pt x="7" y="203"/>
                    <a:pt x="7" y="203"/>
                  </a:cubicBezTo>
                  <a:cubicBezTo>
                    <a:pt x="2" y="243"/>
                    <a:pt x="2" y="243"/>
                    <a:pt x="2" y="243"/>
                  </a:cubicBezTo>
                  <a:cubicBezTo>
                    <a:pt x="0" y="255"/>
                    <a:pt x="2" y="264"/>
                    <a:pt x="5" y="266"/>
                  </a:cubicBezTo>
                  <a:cubicBezTo>
                    <a:pt x="48" y="294"/>
                    <a:pt x="48" y="294"/>
                    <a:pt x="48" y="294"/>
                  </a:cubicBezTo>
                  <a:cubicBezTo>
                    <a:pt x="48" y="294"/>
                    <a:pt x="48" y="294"/>
                    <a:pt x="48" y="294"/>
                  </a:cubicBezTo>
                  <a:cubicBezTo>
                    <a:pt x="49" y="294"/>
                    <a:pt x="49" y="294"/>
                    <a:pt x="49" y="294"/>
                  </a:cubicBezTo>
                  <a:cubicBezTo>
                    <a:pt x="51" y="298"/>
                    <a:pt x="51" y="298"/>
                    <a:pt x="51" y="298"/>
                  </a:cubicBezTo>
                  <a:cubicBezTo>
                    <a:pt x="51" y="298"/>
                    <a:pt x="51" y="298"/>
                    <a:pt x="51" y="298"/>
                  </a:cubicBezTo>
                  <a:cubicBezTo>
                    <a:pt x="53" y="307"/>
                    <a:pt x="59" y="316"/>
                    <a:pt x="67" y="326"/>
                  </a:cubicBezTo>
                  <a:cubicBezTo>
                    <a:pt x="72" y="332"/>
                    <a:pt x="77" y="336"/>
                    <a:pt x="81" y="338"/>
                  </a:cubicBezTo>
                  <a:cubicBezTo>
                    <a:pt x="87" y="268"/>
                    <a:pt x="87" y="268"/>
                    <a:pt x="87" y="268"/>
                  </a:cubicBezTo>
                  <a:cubicBezTo>
                    <a:pt x="87" y="266"/>
                    <a:pt x="87" y="266"/>
                    <a:pt x="87" y="266"/>
                  </a:cubicBezTo>
                  <a:cubicBezTo>
                    <a:pt x="118" y="192"/>
                    <a:pt x="118" y="192"/>
                    <a:pt x="118" y="192"/>
                  </a:cubicBezTo>
                  <a:cubicBezTo>
                    <a:pt x="129" y="104"/>
                    <a:pt x="129" y="104"/>
                    <a:pt x="129" y="104"/>
                  </a:cubicBezTo>
                  <a:cubicBezTo>
                    <a:pt x="129" y="103"/>
                    <a:pt x="129" y="103"/>
                    <a:pt x="129" y="103"/>
                  </a:cubicBezTo>
                  <a:cubicBezTo>
                    <a:pt x="130" y="102"/>
                    <a:pt x="130" y="102"/>
                    <a:pt x="130" y="102"/>
                  </a:cubicBezTo>
                  <a:cubicBezTo>
                    <a:pt x="139" y="79"/>
                    <a:pt x="139" y="79"/>
                    <a:pt x="139" y="79"/>
                  </a:cubicBezTo>
                  <a:cubicBezTo>
                    <a:pt x="132" y="59"/>
                    <a:pt x="132" y="59"/>
                    <a:pt x="132" y="59"/>
                  </a:cubicBezTo>
                  <a:cubicBezTo>
                    <a:pt x="132" y="58"/>
                    <a:pt x="132" y="58"/>
                    <a:pt x="132" y="58"/>
                  </a:cubicBezTo>
                  <a:cubicBezTo>
                    <a:pt x="131" y="58"/>
                    <a:pt x="131" y="58"/>
                    <a:pt x="131" y="58"/>
                  </a:cubicBezTo>
                  <a:cubicBezTo>
                    <a:pt x="129" y="31"/>
                    <a:pt x="129" y="31"/>
                    <a:pt x="129" y="31"/>
                  </a:cubicBezTo>
                  <a:cubicBezTo>
                    <a:pt x="130" y="30"/>
                    <a:pt x="130" y="30"/>
                    <a:pt x="130" y="30"/>
                  </a:cubicBezTo>
                  <a:cubicBezTo>
                    <a:pt x="131" y="28"/>
                    <a:pt x="131" y="28"/>
                    <a:pt x="131" y="28"/>
                  </a:cubicBezTo>
                  <a:cubicBezTo>
                    <a:pt x="136" y="22"/>
                    <a:pt x="136" y="22"/>
                    <a:pt x="136" y="22"/>
                  </a:cubicBezTo>
                  <a:cubicBezTo>
                    <a:pt x="139" y="15"/>
                    <a:pt x="139" y="15"/>
                    <a:pt x="139" y="15"/>
                  </a:cubicBezTo>
                  <a:lnTo>
                    <a:pt x="105" y="0"/>
                  </a:lnTo>
                  <a:close/>
                </a:path>
              </a:pathLst>
            </a:custGeom>
            <a:solidFill>
              <a:schemeClr val="bg1">
                <a:alpha val="39999"/>
              </a:schemeClr>
            </a:solidFill>
            <a:ln w="9525">
              <a:noFill/>
            </a:ln>
          </p:spPr>
          <p:txBody>
            <a:bodyPr/>
            <a:lstStyle/>
            <a:p>
              <a:endParaRPr lang="zh-CN" altLang="en-US" sz="2400"/>
            </a:p>
          </p:txBody>
        </p:sp>
        <p:sp>
          <p:nvSpPr>
            <p:cNvPr id="18487" name="Freeform 36"/>
            <p:cNvSpPr/>
            <p:nvPr/>
          </p:nvSpPr>
          <p:spPr>
            <a:xfrm>
              <a:off x="2548532" y="3116252"/>
              <a:ext cx="203821" cy="169896"/>
            </a:xfrm>
            <a:custGeom>
              <a:avLst/>
              <a:gdLst>
                <a:gd name="txL" fmla="*/ 0 w 216"/>
                <a:gd name="txT" fmla="*/ 0 h 184"/>
                <a:gd name="txR" fmla="*/ 216 w 216"/>
                <a:gd name="txB" fmla="*/ 184 h 184"/>
              </a:gdLst>
              <a:ahLst/>
              <a:cxnLst>
                <a:cxn ang="0">
                  <a:pos x="92474" y="16620"/>
                </a:cxn>
                <a:cxn ang="0">
                  <a:pos x="89643" y="22160"/>
                </a:cxn>
                <a:cxn ang="0">
                  <a:pos x="89643" y="23084"/>
                </a:cxn>
                <a:cxn ang="0">
                  <a:pos x="88700" y="24930"/>
                </a:cxn>
                <a:cxn ang="0">
                  <a:pos x="47181" y="34164"/>
                </a:cxn>
                <a:cxn ang="0">
                  <a:pos x="49068" y="39704"/>
                </a:cxn>
                <a:cxn ang="0">
                  <a:pos x="62279" y="53554"/>
                </a:cxn>
                <a:cxn ang="0">
                  <a:pos x="58504" y="55401"/>
                </a:cxn>
                <a:cxn ang="0">
                  <a:pos x="39632" y="64634"/>
                </a:cxn>
                <a:cxn ang="0">
                  <a:pos x="9436" y="86795"/>
                </a:cxn>
                <a:cxn ang="0">
                  <a:pos x="16985" y="152352"/>
                </a:cxn>
                <a:cxn ang="0">
                  <a:pos x="46237" y="155122"/>
                </a:cxn>
                <a:cxn ang="0">
                  <a:pos x="47181" y="155122"/>
                </a:cxn>
                <a:cxn ang="0">
                  <a:pos x="47181" y="156046"/>
                </a:cxn>
                <a:cxn ang="0">
                  <a:pos x="77376" y="169896"/>
                </a:cxn>
                <a:cxn ang="0">
                  <a:pos x="109459" y="165279"/>
                </a:cxn>
                <a:cxn ang="0">
                  <a:pos x="155697" y="128345"/>
                </a:cxn>
                <a:cxn ang="0">
                  <a:pos x="156640" y="128345"/>
                </a:cxn>
                <a:cxn ang="0">
                  <a:pos x="159471" y="126499"/>
                </a:cxn>
                <a:cxn ang="0">
                  <a:pos x="172682" y="121882"/>
                </a:cxn>
                <a:cxn ang="0">
                  <a:pos x="168907" y="81255"/>
                </a:cxn>
                <a:cxn ang="0">
                  <a:pos x="168907" y="79408"/>
                </a:cxn>
                <a:cxn ang="0">
                  <a:pos x="186836" y="53554"/>
                </a:cxn>
                <a:cxn ang="0">
                  <a:pos x="186836" y="52631"/>
                </a:cxn>
                <a:cxn ang="0">
                  <a:pos x="187780" y="52631"/>
                </a:cxn>
                <a:cxn ang="0">
                  <a:pos x="201934" y="42474"/>
                </a:cxn>
                <a:cxn ang="0">
                  <a:pos x="198159" y="11080"/>
                </a:cxn>
                <a:cxn ang="0">
                  <a:pos x="184005" y="0"/>
                </a:cxn>
                <a:cxn ang="0">
                  <a:pos x="185892" y="14774"/>
                </a:cxn>
                <a:cxn ang="0">
                  <a:pos x="159471" y="10157"/>
                </a:cxn>
                <a:cxn ang="0">
                  <a:pos x="147204" y="16620"/>
                </a:cxn>
                <a:cxn ang="0">
                  <a:pos x="146260" y="16620"/>
                </a:cxn>
                <a:cxn ang="0">
                  <a:pos x="146260" y="16620"/>
                </a:cxn>
                <a:cxn ang="0">
                  <a:pos x="92474" y="16620"/>
                </a:cxn>
              </a:cxnLst>
              <a:rect l="txL" t="txT" r="txR" b="txB"/>
              <a:pathLst>
                <a:path w="216" h="184">
                  <a:moveTo>
                    <a:pt x="98" y="18"/>
                  </a:moveTo>
                  <a:cubicBezTo>
                    <a:pt x="95" y="24"/>
                    <a:pt x="95" y="24"/>
                    <a:pt x="95" y="24"/>
                  </a:cubicBezTo>
                  <a:cubicBezTo>
                    <a:pt x="95" y="25"/>
                    <a:pt x="95" y="25"/>
                    <a:pt x="95" y="25"/>
                  </a:cubicBezTo>
                  <a:cubicBezTo>
                    <a:pt x="94" y="27"/>
                    <a:pt x="94" y="27"/>
                    <a:pt x="94" y="27"/>
                  </a:cubicBezTo>
                  <a:cubicBezTo>
                    <a:pt x="50" y="37"/>
                    <a:pt x="50" y="37"/>
                    <a:pt x="50" y="37"/>
                  </a:cubicBezTo>
                  <a:cubicBezTo>
                    <a:pt x="52" y="43"/>
                    <a:pt x="52" y="43"/>
                    <a:pt x="52" y="43"/>
                  </a:cubicBezTo>
                  <a:cubicBezTo>
                    <a:pt x="66" y="58"/>
                    <a:pt x="66" y="58"/>
                    <a:pt x="66" y="58"/>
                  </a:cubicBezTo>
                  <a:cubicBezTo>
                    <a:pt x="65" y="58"/>
                    <a:pt x="63" y="60"/>
                    <a:pt x="62" y="60"/>
                  </a:cubicBezTo>
                  <a:cubicBezTo>
                    <a:pt x="42" y="70"/>
                    <a:pt x="42" y="70"/>
                    <a:pt x="42" y="70"/>
                  </a:cubicBezTo>
                  <a:cubicBezTo>
                    <a:pt x="10" y="94"/>
                    <a:pt x="10" y="94"/>
                    <a:pt x="10" y="94"/>
                  </a:cubicBezTo>
                  <a:cubicBezTo>
                    <a:pt x="0" y="107"/>
                    <a:pt x="2" y="130"/>
                    <a:pt x="18" y="165"/>
                  </a:cubicBezTo>
                  <a:cubicBezTo>
                    <a:pt x="49" y="168"/>
                    <a:pt x="49" y="168"/>
                    <a:pt x="49" y="168"/>
                  </a:cubicBezTo>
                  <a:cubicBezTo>
                    <a:pt x="50" y="168"/>
                    <a:pt x="50" y="168"/>
                    <a:pt x="50" y="168"/>
                  </a:cubicBezTo>
                  <a:cubicBezTo>
                    <a:pt x="50" y="169"/>
                    <a:pt x="50" y="169"/>
                    <a:pt x="50" y="169"/>
                  </a:cubicBezTo>
                  <a:cubicBezTo>
                    <a:pt x="82" y="184"/>
                    <a:pt x="82" y="184"/>
                    <a:pt x="82" y="184"/>
                  </a:cubicBezTo>
                  <a:cubicBezTo>
                    <a:pt x="116" y="179"/>
                    <a:pt x="116" y="179"/>
                    <a:pt x="116" y="179"/>
                  </a:cubicBezTo>
                  <a:cubicBezTo>
                    <a:pt x="130" y="176"/>
                    <a:pt x="145" y="163"/>
                    <a:pt x="165" y="139"/>
                  </a:cubicBezTo>
                  <a:cubicBezTo>
                    <a:pt x="166" y="139"/>
                    <a:pt x="166" y="139"/>
                    <a:pt x="166" y="139"/>
                  </a:cubicBezTo>
                  <a:cubicBezTo>
                    <a:pt x="169" y="137"/>
                    <a:pt x="169" y="137"/>
                    <a:pt x="169" y="137"/>
                  </a:cubicBezTo>
                  <a:cubicBezTo>
                    <a:pt x="183" y="132"/>
                    <a:pt x="183" y="132"/>
                    <a:pt x="183" y="132"/>
                  </a:cubicBezTo>
                  <a:cubicBezTo>
                    <a:pt x="179" y="88"/>
                    <a:pt x="179" y="88"/>
                    <a:pt x="179" y="88"/>
                  </a:cubicBezTo>
                  <a:cubicBezTo>
                    <a:pt x="179" y="86"/>
                    <a:pt x="179" y="86"/>
                    <a:pt x="179" y="86"/>
                  </a:cubicBezTo>
                  <a:cubicBezTo>
                    <a:pt x="198" y="58"/>
                    <a:pt x="198" y="58"/>
                    <a:pt x="198" y="58"/>
                  </a:cubicBezTo>
                  <a:cubicBezTo>
                    <a:pt x="198" y="57"/>
                    <a:pt x="198" y="57"/>
                    <a:pt x="198" y="57"/>
                  </a:cubicBezTo>
                  <a:cubicBezTo>
                    <a:pt x="199" y="57"/>
                    <a:pt x="199" y="57"/>
                    <a:pt x="199" y="57"/>
                  </a:cubicBezTo>
                  <a:cubicBezTo>
                    <a:pt x="214" y="46"/>
                    <a:pt x="214" y="46"/>
                    <a:pt x="214" y="46"/>
                  </a:cubicBezTo>
                  <a:cubicBezTo>
                    <a:pt x="216" y="33"/>
                    <a:pt x="215" y="22"/>
                    <a:pt x="210" y="12"/>
                  </a:cubicBezTo>
                  <a:cubicBezTo>
                    <a:pt x="205" y="4"/>
                    <a:pt x="200" y="0"/>
                    <a:pt x="195" y="0"/>
                  </a:cubicBezTo>
                  <a:cubicBezTo>
                    <a:pt x="197" y="16"/>
                    <a:pt x="197" y="16"/>
                    <a:pt x="197" y="16"/>
                  </a:cubicBezTo>
                  <a:cubicBezTo>
                    <a:pt x="169" y="11"/>
                    <a:pt x="169" y="11"/>
                    <a:pt x="169" y="11"/>
                  </a:cubicBezTo>
                  <a:cubicBezTo>
                    <a:pt x="156" y="18"/>
                    <a:pt x="156" y="18"/>
                    <a:pt x="156" y="18"/>
                  </a:cubicBezTo>
                  <a:cubicBezTo>
                    <a:pt x="155" y="18"/>
                    <a:pt x="155" y="18"/>
                    <a:pt x="155" y="18"/>
                  </a:cubicBezTo>
                  <a:cubicBezTo>
                    <a:pt x="155" y="18"/>
                    <a:pt x="155" y="18"/>
                    <a:pt x="155" y="18"/>
                  </a:cubicBezTo>
                  <a:lnTo>
                    <a:pt x="98" y="18"/>
                  </a:lnTo>
                  <a:close/>
                </a:path>
              </a:pathLst>
            </a:custGeom>
            <a:solidFill>
              <a:schemeClr val="bg1">
                <a:alpha val="39999"/>
              </a:schemeClr>
            </a:solidFill>
            <a:ln w="9525">
              <a:noFill/>
            </a:ln>
          </p:spPr>
          <p:txBody>
            <a:bodyPr/>
            <a:lstStyle/>
            <a:p>
              <a:endParaRPr lang="zh-CN" altLang="en-US" sz="2400"/>
            </a:p>
          </p:txBody>
        </p:sp>
        <p:sp>
          <p:nvSpPr>
            <p:cNvPr id="18488" name="Freeform 29"/>
            <p:cNvSpPr/>
            <p:nvPr/>
          </p:nvSpPr>
          <p:spPr>
            <a:xfrm>
              <a:off x="3169190" y="0"/>
              <a:ext cx="899572" cy="800301"/>
            </a:xfrm>
            <a:custGeom>
              <a:avLst/>
              <a:gdLst/>
              <a:ahLst/>
              <a:cxnLst>
                <a:cxn ang="0">
                  <a:pos x="882527" y="372426"/>
                </a:cxn>
                <a:cxn ang="0">
                  <a:pos x="865483" y="291103"/>
                </a:cxn>
                <a:cxn ang="0">
                  <a:pos x="784995" y="372426"/>
                </a:cxn>
                <a:cxn ang="0">
                  <a:pos x="771738" y="395530"/>
                </a:cxn>
                <a:cxn ang="0">
                  <a:pos x="669471" y="413088"/>
                </a:cxn>
                <a:cxn ang="0">
                  <a:pos x="646745" y="372426"/>
                </a:cxn>
                <a:cxn ang="0">
                  <a:pos x="620231" y="346551"/>
                </a:cxn>
                <a:cxn ang="0">
                  <a:pos x="588983" y="320675"/>
                </a:cxn>
                <a:cxn ang="0">
                  <a:pos x="419485" y="289254"/>
                </a:cxn>
                <a:cxn ang="0">
                  <a:pos x="321952" y="138620"/>
                </a:cxn>
                <a:cxn ang="0">
                  <a:pos x="135409" y="19407"/>
                </a:cxn>
                <a:cxn ang="0">
                  <a:pos x="10416" y="34193"/>
                </a:cxn>
                <a:cxn ang="0">
                  <a:pos x="11363" y="49903"/>
                </a:cxn>
                <a:cxn ang="0">
                  <a:pos x="1894" y="68386"/>
                </a:cxn>
                <a:cxn ang="0">
                  <a:pos x="12310" y="110896"/>
                </a:cxn>
                <a:cxn ang="0">
                  <a:pos x="52080" y="91489"/>
                </a:cxn>
                <a:cxn ang="0">
                  <a:pos x="93745" y="120138"/>
                </a:cxn>
                <a:cxn ang="0">
                  <a:pos x="150560" y="187599"/>
                </a:cxn>
                <a:cxn ang="0">
                  <a:pos x="184649" y="159875"/>
                </a:cxn>
                <a:cxn ang="0">
                  <a:pos x="244305" y="126607"/>
                </a:cxn>
                <a:cxn ang="0">
                  <a:pos x="286916" y="172813"/>
                </a:cxn>
                <a:cxn ang="0">
                  <a:pos x="299226" y="243972"/>
                </a:cxn>
                <a:cxn ang="0">
                  <a:pos x="302067" y="320675"/>
                </a:cxn>
                <a:cxn ang="0">
                  <a:pos x="289757" y="351171"/>
                </a:cxn>
                <a:cxn ang="0">
                  <a:pos x="280288" y="364109"/>
                </a:cxn>
                <a:cxn ang="0">
                  <a:pos x="285969" y="409392"/>
                </a:cxn>
                <a:cxn ang="0">
                  <a:pos x="273659" y="449130"/>
                </a:cxn>
                <a:cxn ang="0">
                  <a:pos x="237676" y="442661"/>
                </a:cxn>
                <a:cxn ang="0">
                  <a:pos x="210216" y="498109"/>
                </a:cxn>
                <a:cxn ang="0">
                  <a:pos x="170445" y="533226"/>
                </a:cxn>
                <a:cxn ang="0">
                  <a:pos x="199800" y="574812"/>
                </a:cxn>
                <a:cxn ang="0">
                  <a:pos x="226313" y="606233"/>
                </a:cxn>
                <a:cxn ang="0">
                  <a:pos x="273659" y="617322"/>
                </a:cxn>
                <a:cxn ang="0">
                  <a:pos x="295438" y="662605"/>
                </a:cxn>
                <a:cxn ang="0">
                  <a:pos x="334262" y="692177"/>
                </a:cxn>
                <a:cxn ang="0">
                  <a:pos x="385396" y="677391"/>
                </a:cxn>
                <a:cxn ang="0">
                  <a:pos x="418538" y="669074"/>
                </a:cxn>
                <a:cxn ang="0">
                  <a:pos x="443158" y="705115"/>
                </a:cxn>
                <a:cxn ang="0">
                  <a:pos x="449786" y="705115"/>
                </a:cxn>
                <a:cxn ang="0">
                  <a:pos x="499973" y="689405"/>
                </a:cxn>
                <a:cxn ang="0">
                  <a:pos x="515123" y="711584"/>
                </a:cxn>
                <a:cxn ang="0">
                  <a:pos x="527433" y="725446"/>
                </a:cxn>
                <a:cxn ang="0">
                  <a:pos x="572885" y="751322"/>
                </a:cxn>
                <a:cxn ang="0">
                  <a:pos x="588036" y="739308"/>
                </a:cxn>
                <a:cxn ang="0">
                  <a:pos x="608868" y="725446"/>
                </a:cxn>
                <a:cxn ang="0">
                  <a:pos x="638223" y="767032"/>
                </a:cxn>
                <a:cxn ang="0">
                  <a:pos x="671365" y="800301"/>
                </a:cxn>
                <a:cxn ang="0">
                  <a:pos x="695038" y="756867"/>
                </a:cxn>
                <a:cxn ang="0">
                  <a:pos x="739543" y="734687"/>
                </a:cxn>
                <a:cxn ang="0">
                  <a:pos x="765110" y="743005"/>
                </a:cxn>
                <a:cxn ang="0">
                  <a:pos x="786889" y="767032"/>
                </a:cxn>
                <a:cxn ang="0">
                  <a:pos x="794464" y="701419"/>
                </a:cxn>
                <a:cxn ang="0">
                  <a:pos x="811509" y="593295"/>
                </a:cxn>
                <a:cxn ang="0">
                  <a:pos x="839916" y="597915"/>
                </a:cxn>
              </a:cxnLst>
              <a:rect l="0" t="0" r="0" b="0"/>
              <a:pathLst>
                <a:path w="950" h="866">
                  <a:moveTo>
                    <a:pt x="946" y="508"/>
                  </a:moveTo>
                  <a:cubicBezTo>
                    <a:pt x="930" y="405"/>
                    <a:pt x="930" y="405"/>
                    <a:pt x="930" y="405"/>
                  </a:cubicBezTo>
                  <a:cubicBezTo>
                    <a:pt x="931" y="403"/>
                    <a:pt x="931" y="403"/>
                    <a:pt x="931" y="403"/>
                  </a:cubicBezTo>
                  <a:cubicBezTo>
                    <a:pt x="932" y="403"/>
                    <a:pt x="932" y="403"/>
                    <a:pt x="932" y="403"/>
                  </a:cubicBezTo>
                  <a:cubicBezTo>
                    <a:pt x="940" y="391"/>
                    <a:pt x="944" y="381"/>
                    <a:pt x="942" y="374"/>
                  </a:cubicBezTo>
                  <a:cubicBezTo>
                    <a:pt x="937" y="368"/>
                    <a:pt x="937" y="368"/>
                    <a:pt x="937" y="368"/>
                  </a:cubicBezTo>
                  <a:cubicBezTo>
                    <a:pt x="926" y="360"/>
                    <a:pt x="921" y="343"/>
                    <a:pt x="924" y="315"/>
                  </a:cubicBezTo>
                  <a:cubicBezTo>
                    <a:pt x="914" y="315"/>
                    <a:pt x="914" y="315"/>
                    <a:pt x="914" y="315"/>
                  </a:cubicBezTo>
                  <a:cubicBezTo>
                    <a:pt x="907" y="314"/>
                    <a:pt x="898" y="317"/>
                    <a:pt x="890" y="322"/>
                  </a:cubicBezTo>
                  <a:cubicBezTo>
                    <a:pt x="881" y="329"/>
                    <a:pt x="876" y="336"/>
                    <a:pt x="875" y="341"/>
                  </a:cubicBezTo>
                  <a:cubicBezTo>
                    <a:pt x="871" y="354"/>
                    <a:pt x="857" y="362"/>
                    <a:pt x="834" y="370"/>
                  </a:cubicBezTo>
                  <a:cubicBezTo>
                    <a:pt x="829" y="403"/>
                    <a:pt x="829" y="403"/>
                    <a:pt x="829" y="403"/>
                  </a:cubicBezTo>
                  <a:cubicBezTo>
                    <a:pt x="829" y="404"/>
                    <a:pt x="829" y="404"/>
                    <a:pt x="829" y="404"/>
                  </a:cubicBezTo>
                  <a:cubicBezTo>
                    <a:pt x="828" y="405"/>
                    <a:pt x="828" y="405"/>
                    <a:pt x="828" y="405"/>
                  </a:cubicBezTo>
                  <a:cubicBezTo>
                    <a:pt x="816" y="426"/>
                    <a:pt x="816" y="426"/>
                    <a:pt x="816" y="426"/>
                  </a:cubicBezTo>
                  <a:cubicBezTo>
                    <a:pt x="815" y="428"/>
                    <a:pt x="815" y="428"/>
                    <a:pt x="815" y="428"/>
                  </a:cubicBezTo>
                  <a:cubicBezTo>
                    <a:pt x="814" y="428"/>
                    <a:pt x="814" y="428"/>
                    <a:pt x="814" y="428"/>
                  </a:cubicBezTo>
                  <a:cubicBezTo>
                    <a:pt x="813" y="428"/>
                    <a:pt x="813" y="428"/>
                    <a:pt x="813" y="428"/>
                  </a:cubicBezTo>
                  <a:cubicBezTo>
                    <a:pt x="708" y="447"/>
                    <a:pt x="708" y="447"/>
                    <a:pt x="708" y="447"/>
                  </a:cubicBezTo>
                  <a:cubicBezTo>
                    <a:pt x="707" y="447"/>
                    <a:pt x="707" y="447"/>
                    <a:pt x="707" y="447"/>
                  </a:cubicBezTo>
                  <a:cubicBezTo>
                    <a:pt x="704" y="447"/>
                    <a:pt x="704" y="447"/>
                    <a:pt x="704" y="447"/>
                  </a:cubicBezTo>
                  <a:cubicBezTo>
                    <a:pt x="704" y="445"/>
                    <a:pt x="704" y="445"/>
                    <a:pt x="704" y="445"/>
                  </a:cubicBezTo>
                  <a:cubicBezTo>
                    <a:pt x="674" y="412"/>
                    <a:pt x="674" y="412"/>
                    <a:pt x="674" y="412"/>
                  </a:cubicBezTo>
                  <a:cubicBezTo>
                    <a:pt x="683" y="403"/>
                    <a:pt x="683" y="403"/>
                    <a:pt x="683" y="403"/>
                  </a:cubicBezTo>
                  <a:cubicBezTo>
                    <a:pt x="671" y="387"/>
                    <a:pt x="671" y="387"/>
                    <a:pt x="671" y="387"/>
                  </a:cubicBezTo>
                  <a:cubicBezTo>
                    <a:pt x="657" y="376"/>
                    <a:pt x="657" y="376"/>
                    <a:pt x="657" y="376"/>
                  </a:cubicBezTo>
                  <a:cubicBezTo>
                    <a:pt x="656" y="375"/>
                    <a:pt x="656" y="375"/>
                    <a:pt x="656" y="375"/>
                  </a:cubicBezTo>
                  <a:cubicBezTo>
                    <a:pt x="655" y="375"/>
                    <a:pt x="655" y="375"/>
                    <a:pt x="655" y="375"/>
                  </a:cubicBezTo>
                  <a:cubicBezTo>
                    <a:pt x="655" y="374"/>
                    <a:pt x="655" y="374"/>
                    <a:pt x="655" y="374"/>
                  </a:cubicBezTo>
                  <a:cubicBezTo>
                    <a:pt x="655" y="373"/>
                    <a:pt x="655" y="373"/>
                    <a:pt x="655" y="373"/>
                  </a:cubicBezTo>
                  <a:cubicBezTo>
                    <a:pt x="649" y="344"/>
                    <a:pt x="649" y="344"/>
                    <a:pt x="649" y="344"/>
                  </a:cubicBezTo>
                  <a:cubicBezTo>
                    <a:pt x="622" y="347"/>
                    <a:pt x="622" y="347"/>
                    <a:pt x="622" y="347"/>
                  </a:cubicBezTo>
                  <a:cubicBezTo>
                    <a:pt x="620" y="344"/>
                    <a:pt x="620" y="344"/>
                    <a:pt x="620" y="344"/>
                  </a:cubicBezTo>
                  <a:cubicBezTo>
                    <a:pt x="597" y="331"/>
                    <a:pt x="597" y="331"/>
                    <a:pt x="597" y="331"/>
                  </a:cubicBezTo>
                  <a:cubicBezTo>
                    <a:pt x="513" y="316"/>
                    <a:pt x="513" y="316"/>
                    <a:pt x="513" y="316"/>
                  </a:cubicBezTo>
                  <a:cubicBezTo>
                    <a:pt x="443" y="313"/>
                    <a:pt x="443" y="313"/>
                    <a:pt x="443" y="313"/>
                  </a:cubicBezTo>
                  <a:cubicBezTo>
                    <a:pt x="441" y="315"/>
                    <a:pt x="441" y="315"/>
                    <a:pt x="441" y="315"/>
                  </a:cubicBezTo>
                  <a:cubicBezTo>
                    <a:pt x="438" y="315"/>
                    <a:pt x="436" y="314"/>
                    <a:pt x="435" y="312"/>
                  </a:cubicBezTo>
                  <a:cubicBezTo>
                    <a:pt x="395" y="221"/>
                    <a:pt x="395" y="221"/>
                    <a:pt x="395" y="221"/>
                  </a:cubicBezTo>
                  <a:cubicBezTo>
                    <a:pt x="391" y="214"/>
                    <a:pt x="374" y="190"/>
                    <a:pt x="340" y="150"/>
                  </a:cubicBezTo>
                  <a:cubicBezTo>
                    <a:pt x="308" y="111"/>
                    <a:pt x="290" y="90"/>
                    <a:pt x="285" y="86"/>
                  </a:cubicBezTo>
                  <a:cubicBezTo>
                    <a:pt x="226" y="28"/>
                    <a:pt x="226" y="28"/>
                    <a:pt x="226" y="28"/>
                  </a:cubicBezTo>
                  <a:cubicBezTo>
                    <a:pt x="217" y="23"/>
                    <a:pt x="217" y="23"/>
                    <a:pt x="217" y="23"/>
                  </a:cubicBezTo>
                  <a:cubicBezTo>
                    <a:pt x="143" y="21"/>
                    <a:pt x="143" y="21"/>
                    <a:pt x="143" y="21"/>
                  </a:cubicBezTo>
                  <a:cubicBezTo>
                    <a:pt x="142" y="21"/>
                    <a:pt x="142" y="21"/>
                    <a:pt x="142" y="21"/>
                  </a:cubicBezTo>
                  <a:cubicBezTo>
                    <a:pt x="140" y="19"/>
                    <a:pt x="140" y="19"/>
                    <a:pt x="140" y="19"/>
                  </a:cubicBezTo>
                  <a:cubicBezTo>
                    <a:pt x="132" y="14"/>
                    <a:pt x="122" y="9"/>
                    <a:pt x="106" y="6"/>
                  </a:cubicBezTo>
                  <a:cubicBezTo>
                    <a:pt x="92" y="0"/>
                    <a:pt x="60" y="11"/>
                    <a:pt x="11" y="37"/>
                  </a:cubicBezTo>
                  <a:cubicBezTo>
                    <a:pt x="9" y="38"/>
                    <a:pt x="9" y="38"/>
                    <a:pt x="9" y="38"/>
                  </a:cubicBezTo>
                  <a:cubicBezTo>
                    <a:pt x="11" y="53"/>
                    <a:pt x="11" y="53"/>
                    <a:pt x="11" y="53"/>
                  </a:cubicBezTo>
                  <a:cubicBezTo>
                    <a:pt x="12" y="53"/>
                    <a:pt x="12" y="53"/>
                    <a:pt x="12" y="53"/>
                  </a:cubicBezTo>
                  <a:cubicBezTo>
                    <a:pt x="12" y="54"/>
                    <a:pt x="12" y="54"/>
                    <a:pt x="12" y="54"/>
                  </a:cubicBezTo>
                  <a:cubicBezTo>
                    <a:pt x="11" y="54"/>
                    <a:pt x="11" y="54"/>
                    <a:pt x="11" y="54"/>
                  </a:cubicBezTo>
                  <a:cubicBezTo>
                    <a:pt x="11" y="56"/>
                    <a:pt x="11" y="56"/>
                    <a:pt x="11" y="56"/>
                  </a:cubicBezTo>
                  <a:cubicBezTo>
                    <a:pt x="2" y="73"/>
                    <a:pt x="2" y="73"/>
                    <a:pt x="2" y="73"/>
                  </a:cubicBezTo>
                  <a:cubicBezTo>
                    <a:pt x="2" y="74"/>
                    <a:pt x="2" y="74"/>
                    <a:pt x="2" y="74"/>
                  </a:cubicBezTo>
                  <a:cubicBezTo>
                    <a:pt x="1" y="74"/>
                    <a:pt x="1" y="74"/>
                    <a:pt x="1" y="74"/>
                  </a:cubicBezTo>
                  <a:cubicBezTo>
                    <a:pt x="0" y="86"/>
                    <a:pt x="0" y="86"/>
                    <a:pt x="0" y="86"/>
                  </a:cubicBezTo>
                  <a:cubicBezTo>
                    <a:pt x="0" y="95"/>
                    <a:pt x="2" y="106"/>
                    <a:pt x="5" y="114"/>
                  </a:cubicBezTo>
                  <a:cubicBezTo>
                    <a:pt x="13" y="120"/>
                    <a:pt x="13" y="120"/>
                    <a:pt x="13" y="120"/>
                  </a:cubicBezTo>
                  <a:cubicBezTo>
                    <a:pt x="29" y="119"/>
                    <a:pt x="29" y="119"/>
                    <a:pt x="29" y="119"/>
                  </a:cubicBezTo>
                  <a:cubicBezTo>
                    <a:pt x="42" y="122"/>
                    <a:pt x="42" y="122"/>
                    <a:pt x="42" y="122"/>
                  </a:cubicBezTo>
                  <a:cubicBezTo>
                    <a:pt x="48" y="118"/>
                    <a:pt x="48" y="118"/>
                    <a:pt x="48" y="118"/>
                  </a:cubicBezTo>
                  <a:cubicBezTo>
                    <a:pt x="48" y="108"/>
                    <a:pt x="51" y="101"/>
                    <a:pt x="55" y="99"/>
                  </a:cubicBezTo>
                  <a:cubicBezTo>
                    <a:pt x="66" y="99"/>
                    <a:pt x="66" y="99"/>
                    <a:pt x="66" y="99"/>
                  </a:cubicBezTo>
                  <a:cubicBezTo>
                    <a:pt x="103" y="109"/>
                    <a:pt x="103" y="109"/>
                    <a:pt x="103" y="109"/>
                  </a:cubicBezTo>
                  <a:cubicBezTo>
                    <a:pt x="111" y="110"/>
                    <a:pt x="111" y="110"/>
                    <a:pt x="111" y="110"/>
                  </a:cubicBezTo>
                  <a:cubicBezTo>
                    <a:pt x="99" y="130"/>
                    <a:pt x="99" y="130"/>
                    <a:pt x="99" y="130"/>
                  </a:cubicBezTo>
                  <a:cubicBezTo>
                    <a:pt x="99" y="154"/>
                    <a:pt x="99" y="154"/>
                    <a:pt x="99" y="154"/>
                  </a:cubicBezTo>
                  <a:cubicBezTo>
                    <a:pt x="99" y="160"/>
                    <a:pt x="109" y="172"/>
                    <a:pt x="128" y="190"/>
                  </a:cubicBezTo>
                  <a:cubicBezTo>
                    <a:pt x="140" y="199"/>
                    <a:pt x="147" y="203"/>
                    <a:pt x="153" y="204"/>
                  </a:cubicBezTo>
                  <a:cubicBezTo>
                    <a:pt x="159" y="203"/>
                    <a:pt x="159" y="203"/>
                    <a:pt x="159" y="203"/>
                  </a:cubicBezTo>
                  <a:cubicBezTo>
                    <a:pt x="164" y="201"/>
                    <a:pt x="164" y="201"/>
                    <a:pt x="164" y="201"/>
                  </a:cubicBezTo>
                  <a:cubicBezTo>
                    <a:pt x="182" y="183"/>
                    <a:pt x="182" y="183"/>
                    <a:pt x="182" y="183"/>
                  </a:cubicBezTo>
                  <a:cubicBezTo>
                    <a:pt x="195" y="175"/>
                    <a:pt x="195" y="175"/>
                    <a:pt x="195" y="175"/>
                  </a:cubicBezTo>
                  <a:cubicBezTo>
                    <a:pt x="195" y="173"/>
                    <a:pt x="195" y="173"/>
                    <a:pt x="195" y="173"/>
                  </a:cubicBezTo>
                  <a:cubicBezTo>
                    <a:pt x="195" y="173"/>
                    <a:pt x="195" y="173"/>
                    <a:pt x="195" y="173"/>
                  </a:cubicBezTo>
                  <a:cubicBezTo>
                    <a:pt x="224" y="169"/>
                    <a:pt x="224" y="169"/>
                    <a:pt x="224" y="169"/>
                  </a:cubicBezTo>
                  <a:cubicBezTo>
                    <a:pt x="232" y="151"/>
                    <a:pt x="232" y="151"/>
                    <a:pt x="232" y="151"/>
                  </a:cubicBezTo>
                  <a:cubicBezTo>
                    <a:pt x="258" y="137"/>
                    <a:pt x="258" y="137"/>
                    <a:pt x="258" y="137"/>
                  </a:cubicBezTo>
                  <a:cubicBezTo>
                    <a:pt x="280" y="149"/>
                    <a:pt x="280" y="149"/>
                    <a:pt x="280" y="149"/>
                  </a:cubicBezTo>
                  <a:cubicBezTo>
                    <a:pt x="280" y="150"/>
                    <a:pt x="280" y="150"/>
                    <a:pt x="280" y="150"/>
                  </a:cubicBezTo>
                  <a:cubicBezTo>
                    <a:pt x="282" y="151"/>
                    <a:pt x="282" y="151"/>
                    <a:pt x="282" y="151"/>
                  </a:cubicBezTo>
                  <a:cubicBezTo>
                    <a:pt x="303" y="187"/>
                    <a:pt x="303" y="187"/>
                    <a:pt x="303" y="187"/>
                  </a:cubicBezTo>
                  <a:cubicBezTo>
                    <a:pt x="312" y="211"/>
                    <a:pt x="312" y="211"/>
                    <a:pt x="312" y="211"/>
                  </a:cubicBezTo>
                  <a:cubicBezTo>
                    <a:pt x="312" y="215"/>
                    <a:pt x="312" y="215"/>
                    <a:pt x="312" y="215"/>
                  </a:cubicBezTo>
                  <a:cubicBezTo>
                    <a:pt x="307" y="244"/>
                    <a:pt x="307" y="244"/>
                    <a:pt x="307" y="244"/>
                  </a:cubicBezTo>
                  <a:cubicBezTo>
                    <a:pt x="316" y="264"/>
                    <a:pt x="316" y="264"/>
                    <a:pt x="316" y="264"/>
                  </a:cubicBezTo>
                  <a:cubicBezTo>
                    <a:pt x="316" y="267"/>
                    <a:pt x="316" y="267"/>
                    <a:pt x="316" y="267"/>
                  </a:cubicBezTo>
                  <a:cubicBezTo>
                    <a:pt x="309" y="291"/>
                    <a:pt x="309" y="291"/>
                    <a:pt x="309" y="291"/>
                  </a:cubicBezTo>
                  <a:cubicBezTo>
                    <a:pt x="309" y="312"/>
                    <a:pt x="309" y="312"/>
                    <a:pt x="309" y="312"/>
                  </a:cubicBezTo>
                  <a:cubicBezTo>
                    <a:pt x="316" y="331"/>
                    <a:pt x="319" y="343"/>
                    <a:pt x="319" y="347"/>
                  </a:cubicBezTo>
                  <a:cubicBezTo>
                    <a:pt x="317" y="365"/>
                    <a:pt x="317" y="365"/>
                    <a:pt x="317" y="365"/>
                  </a:cubicBezTo>
                  <a:cubicBezTo>
                    <a:pt x="317" y="365"/>
                    <a:pt x="317" y="365"/>
                    <a:pt x="317" y="365"/>
                  </a:cubicBezTo>
                  <a:cubicBezTo>
                    <a:pt x="317" y="366"/>
                    <a:pt x="317" y="366"/>
                    <a:pt x="317" y="366"/>
                  </a:cubicBezTo>
                  <a:cubicBezTo>
                    <a:pt x="306" y="380"/>
                    <a:pt x="306" y="380"/>
                    <a:pt x="306" y="380"/>
                  </a:cubicBezTo>
                  <a:cubicBezTo>
                    <a:pt x="306" y="381"/>
                    <a:pt x="306" y="381"/>
                    <a:pt x="306" y="381"/>
                  </a:cubicBezTo>
                  <a:cubicBezTo>
                    <a:pt x="306" y="381"/>
                    <a:pt x="306" y="381"/>
                    <a:pt x="306" y="381"/>
                  </a:cubicBezTo>
                  <a:cubicBezTo>
                    <a:pt x="306" y="381"/>
                    <a:pt x="306" y="381"/>
                    <a:pt x="306" y="381"/>
                  </a:cubicBezTo>
                  <a:cubicBezTo>
                    <a:pt x="296" y="394"/>
                    <a:pt x="296" y="394"/>
                    <a:pt x="296" y="394"/>
                  </a:cubicBezTo>
                  <a:cubicBezTo>
                    <a:pt x="295" y="417"/>
                    <a:pt x="295" y="417"/>
                    <a:pt x="295" y="417"/>
                  </a:cubicBezTo>
                  <a:cubicBezTo>
                    <a:pt x="301" y="442"/>
                    <a:pt x="301" y="442"/>
                    <a:pt x="301" y="442"/>
                  </a:cubicBezTo>
                  <a:cubicBezTo>
                    <a:pt x="301" y="442"/>
                    <a:pt x="301" y="442"/>
                    <a:pt x="301" y="442"/>
                  </a:cubicBezTo>
                  <a:cubicBezTo>
                    <a:pt x="302" y="443"/>
                    <a:pt x="302" y="443"/>
                    <a:pt x="302" y="443"/>
                  </a:cubicBezTo>
                  <a:cubicBezTo>
                    <a:pt x="301" y="444"/>
                    <a:pt x="301" y="444"/>
                    <a:pt x="301" y="444"/>
                  </a:cubicBezTo>
                  <a:cubicBezTo>
                    <a:pt x="301" y="444"/>
                    <a:pt x="301" y="444"/>
                    <a:pt x="301" y="444"/>
                  </a:cubicBezTo>
                  <a:cubicBezTo>
                    <a:pt x="295" y="481"/>
                    <a:pt x="295" y="481"/>
                    <a:pt x="295" y="481"/>
                  </a:cubicBezTo>
                  <a:cubicBezTo>
                    <a:pt x="289" y="486"/>
                    <a:pt x="289" y="486"/>
                    <a:pt x="289" y="486"/>
                  </a:cubicBezTo>
                  <a:cubicBezTo>
                    <a:pt x="285" y="489"/>
                    <a:pt x="280" y="489"/>
                    <a:pt x="274" y="486"/>
                  </a:cubicBezTo>
                  <a:cubicBezTo>
                    <a:pt x="271" y="486"/>
                    <a:pt x="271" y="486"/>
                    <a:pt x="271" y="486"/>
                  </a:cubicBezTo>
                  <a:cubicBezTo>
                    <a:pt x="262" y="475"/>
                    <a:pt x="262" y="475"/>
                    <a:pt x="262" y="475"/>
                  </a:cubicBezTo>
                  <a:cubicBezTo>
                    <a:pt x="251" y="479"/>
                    <a:pt x="251" y="479"/>
                    <a:pt x="251" y="479"/>
                  </a:cubicBezTo>
                  <a:cubicBezTo>
                    <a:pt x="238" y="493"/>
                    <a:pt x="238" y="493"/>
                    <a:pt x="238" y="493"/>
                  </a:cubicBezTo>
                  <a:cubicBezTo>
                    <a:pt x="223" y="537"/>
                    <a:pt x="223" y="537"/>
                    <a:pt x="223" y="537"/>
                  </a:cubicBezTo>
                  <a:cubicBezTo>
                    <a:pt x="223" y="538"/>
                    <a:pt x="223" y="538"/>
                    <a:pt x="223" y="538"/>
                  </a:cubicBezTo>
                  <a:cubicBezTo>
                    <a:pt x="222" y="539"/>
                    <a:pt x="222" y="539"/>
                    <a:pt x="222" y="539"/>
                  </a:cubicBezTo>
                  <a:cubicBezTo>
                    <a:pt x="207" y="551"/>
                    <a:pt x="207" y="551"/>
                    <a:pt x="207" y="551"/>
                  </a:cubicBezTo>
                  <a:cubicBezTo>
                    <a:pt x="205" y="551"/>
                    <a:pt x="205" y="551"/>
                    <a:pt x="205" y="551"/>
                  </a:cubicBezTo>
                  <a:cubicBezTo>
                    <a:pt x="197" y="552"/>
                    <a:pt x="197" y="552"/>
                    <a:pt x="197" y="552"/>
                  </a:cubicBezTo>
                  <a:cubicBezTo>
                    <a:pt x="180" y="577"/>
                    <a:pt x="180" y="577"/>
                    <a:pt x="180" y="577"/>
                  </a:cubicBezTo>
                  <a:cubicBezTo>
                    <a:pt x="188" y="592"/>
                    <a:pt x="188" y="592"/>
                    <a:pt x="188" y="592"/>
                  </a:cubicBezTo>
                  <a:cubicBezTo>
                    <a:pt x="190" y="595"/>
                    <a:pt x="190" y="595"/>
                    <a:pt x="190" y="595"/>
                  </a:cubicBezTo>
                  <a:cubicBezTo>
                    <a:pt x="211" y="621"/>
                    <a:pt x="211" y="621"/>
                    <a:pt x="211" y="621"/>
                  </a:cubicBezTo>
                  <a:cubicBezTo>
                    <a:pt x="211" y="622"/>
                    <a:pt x="211" y="622"/>
                    <a:pt x="211" y="622"/>
                  </a:cubicBezTo>
                  <a:cubicBezTo>
                    <a:pt x="211" y="630"/>
                    <a:pt x="211" y="630"/>
                    <a:pt x="211" y="630"/>
                  </a:cubicBezTo>
                  <a:cubicBezTo>
                    <a:pt x="235" y="634"/>
                    <a:pt x="235" y="634"/>
                    <a:pt x="235" y="634"/>
                  </a:cubicBezTo>
                  <a:cubicBezTo>
                    <a:pt x="239" y="655"/>
                    <a:pt x="239" y="655"/>
                    <a:pt x="239" y="655"/>
                  </a:cubicBezTo>
                  <a:cubicBezTo>
                    <a:pt x="239" y="656"/>
                    <a:pt x="239" y="656"/>
                    <a:pt x="239" y="656"/>
                  </a:cubicBezTo>
                  <a:cubicBezTo>
                    <a:pt x="242" y="681"/>
                    <a:pt x="242" y="681"/>
                    <a:pt x="242" y="681"/>
                  </a:cubicBezTo>
                  <a:cubicBezTo>
                    <a:pt x="248" y="686"/>
                    <a:pt x="248" y="686"/>
                    <a:pt x="248" y="686"/>
                  </a:cubicBezTo>
                  <a:cubicBezTo>
                    <a:pt x="269" y="680"/>
                    <a:pt x="269" y="680"/>
                    <a:pt x="269" y="680"/>
                  </a:cubicBezTo>
                  <a:cubicBezTo>
                    <a:pt x="289" y="668"/>
                    <a:pt x="289" y="668"/>
                    <a:pt x="289" y="668"/>
                  </a:cubicBezTo>
                  <a:cubicBezTo>
                    <a:pt x="293" y="666"/>
                    <a:pt x="293" y="666"/>
                    <a:pt x="293" y="666"/>
                  </a:cubicBezTo>
                  <a:cubicBezTo>
                    <a:pt x="300" y="702"/>
                    <a:pt x="300" y="702"/>
                    <a:pt x="300" y="702"/>
                  </a:cubicBezTo>
                  <a:cubicBezTo>
                    <a:pt x="309" y="716"/>
                    <a:pt x="309" y="716"/>
                    <a:pt x="309" y="716"/>
                  </a:cubicBezTo>
                  <a:cubicBezTo>
                    <a:pt x="312" y="717"/>
                    <a:pt x="312" y="717"/>
                    <a:pt x="312" y="717"/>
                  </a:cubicBezTo>
                  <a:cubicBezTo>
                    <a:pt x="319" y="732"/>
                    <a:pt x="319" y="732"/>
                    <a:pt x="319" y="732"/>
                  </a:cubicBezTo>
                  <a:cubicBezTo>
                    <a:pt x="335" y="744"/>
                    <a:pt x="335" y="744"/>
                    <a:pt x="335" y="744"/>
                  </a:cubicBezTo>
                  <a:cubicBezTo>
                    <a:pt x="337" y="748"/>
                    <a:pt x="342" y="748"/>
                    <a:pt x="347" y="748"/>
                  </a:cubicBezTo>
                  <a:cubicBezTo>
                    <a:pt x="353" y="749"/>
                    <a:pt x="353" y="749"/>
                    <a:pt x="353" y="749"/>
                  </a:cubicBezTo>
                  <a:cubicBezTo>
                    <a:pt x="362" y="744"/>
                    <a:pt x="362" y="744"/>
                    <a:pt x="362" y="744"/>
                  </a:cubicBezTo>
                  <a:cubicBezTo>
                    <a:pt x="370" y="741"/>
                    <a:pt x="377" y="738"/>
                    <a:pt x="385" y="737"/>
                  </a:cubicBezTo>
                  <a:cubicBezTo>
                    <a:pt x="392" y="734"/>
                    <a:pt x="392" y="734"/>
                    <a:pt x="392" y="734"/>
                  </a:cubicBezTo>
                  <a:cubicBezTo>
                    <a:pt x="407" y="733"/>
                    <a:pt x="407" y="733"/>
                    <a:pt x="407" y="733"/>
                  </a:cubicBezTo>
                  <a:cubicBezTo>
                    <a:pt x="412" y="733"/>
                    <a:pt x="414" y="734"/>
                    <a:pt x="417" y="737"/>
                  </a:cubicBezTo>
                  <a:cubicBezTo>
                    <a:pt x="438" y="723"/>
                    <a:pt x="438" y="723"/>
                    <a:pt x="438" y="723"/>
                  </a:cubicBezTo>
                  <a:cubicBezTo>
                    <a:pt x="440" y="723"/>
                    <a:pt x="440" y="723"/>
                    <a:pt x="440" y="723"/>
                  </a:cubicBezTo>
                  <a:cubicBezTo>
                    <a:pt x="442" y="724"/>
                    <a:pt x="442" y="724"/>
                    <a:pt x="442" y="724"/>
                  </a:cubicBezTo>
                  <a:cubicBezTo>
                    <a:pt x="443" y="723"/>
                    <a:pt x="443" y="723"/>
                    <a:pt x="443" y="723"/>
                  </a:cubicBezTo>
                  <a:cubicBezTo>
                    <a:pt x="446" y="725"/>
                    <a:pt x="446" y="725"/>
                    <a:pt x="446" y="725"/>
                  </a:cubicBezTo>
                  <a:cubicBezTo>
                    <a:pt x="454" y="735"/>
                    <a:pt x="458" y="743"/>
                    <a:pt x="458" y="748"/>
                  </a:cubicBezTo>
                  <a:cubicBezTo>
                    <a:pt x="468" y="763"/>
                    <a:pt x="468" y="763"/>
                    <a:pt x="468" y="763"/>
                  </a:cubicBezTo>
                  <a:cubicBezTo>
                    <a:pt x="475" y="766"/>
                    <a:pt x="475" y="766"/>
                    <a:pt x="475" y="766"/>
                  </a:cubicBezTo>
                  <a:cubicBezTo>
                    <a:pt x="476" y="766"/>
                    <a:pt x="476" y="766"/>
                    <a:pt x="476" y="766"/>
                  </a:cubicBezTo>
                  <a:cubicBezTo>
                    <a:pt x="477" y="766"/>
                    <a:pt x="477" y="766"/>
                    <a:pt x="477" y="766"/>
                  </a:cubicBezTo>
                  <a:cubicBezTo>
                    <a:pt x="475" y="763"/>
                    <a:pt x="475" y="763"/>
                    <a:pt x="475" y="763"/>
                  </a:cubicBezTo>
                  <a:cubicBezTo>
                    <a:pt x="474" y="758"/>
                    <a:pt x="474" y="755"/>
                    <a:pt x="475" y="753"/>
                  </a:cubicBezTo>
                  <a:cubicBezTo>
                    <a:pt x="477" y="750"/>
                    <a:pt x="481" y="748"/>
                    <a:pt x="488" y="748"/>
                  </a:cubicBezTo>
                  <a:cubicBezTo>
                    <a:pt x="527" y="747"/>
                    <a:pt x="527" y="747"/>
                    <a:pt x="527" y="747"/>
                  </a:cubicBezTo>
                  <a:cubicBezTo>
                    <a:pt x="528" y="746"/>
                    <a:pt x="528" y="746"/>
                    <a:pt x="528" y="746"/>
                  </a:cubicBezTo>
                  <a:cubicBezTo>
                    <a:pt x="530" y="746"/>
                    <a:pt x="530" y="746"/>
                    <a:pt x="530" y="746"/>
                  </a:cubicBezTo>
                  <a:cubicBezTo>
                    <a:pt x="530" y="748"/>
                    <a:pt x="530" y="748"/>
                    <a:pt x="530" y="748"/>
                  </a:cubicBezTo>
                  <a:cubicBezTo>
                    <a:pt x="532" y="748"/>
                    <a:pt x="532" y="748"/>
                    <a:pt x="532" y="748"/>
                  </a:cubicBezTo>
                  <a:cubicBezTo>
                    <a:pt x="544" y="770"/>
                    <a:pt x="544" y="770"/>
                    <a:pt x="544" y="770"/>
                  </a:cubicBezTo>
                  <a:cubicBezTo>
                    <a:pt x="543" y="781"/>
                    <a:pt x="543" y="781"/>
                    <a:pt x="543" y="781"/>
                  </a:cubicBezTo>
                  <a:cubicBezTo>
                    <a:pt x="542" y="781"/>
                    <a:pt x="542" y="781"/>
                    <a:pt x="542" y="781"/>
                  </a:cubicBezTo>
                  <a:cubicBezTo>
                    <a:pt x="556" y="785"/>
                    <a:pt x="556" y="785"/>
                    <a:pt x="556" y="785"/>
                  </a:cubicBezTo>
                  <a:cubicBezTo>
                    <a:pt x="557" y="785"/>
                    <a:pt x="557" y="785"/>
                    <a:pt x="557" y="785"/>
                  </a:cubicBezTo>
                  <a:cubicBezTo>
                    <a:pt x="556" y="781"/>
                    <a:pt x="556" y="779"/>
                    <a:pt x="559" y="777"/>
                  </a:cubicBezTo>
                  <a:cubicBezTo>
                    <a:pt x="564" y="776"/>
                    <a:pt x="564" y="776"/>
                    <a:pt x="564" y="776"/>
                  </a:cubicBezTo>
                  <a:cubicBezTo>
                    <a:pt x="599" y="800"/>
                    <a:pt x="599" y="800"/>
                    <a:pt x="599" y="800"/>
                  </a:cubicBezTo>
                  <a:cubicBezTo>
                    <a:pt x="602" y="804"/>
                    <a:pt x="604" y="808"/>
                    <a:pt x="605" y="813"/>
                  </a:cubicBezTo>
                  <a:cubicBezTo>
                    <a:pt x="606" y="828"/>
                    <a:pt x="606" y="828"/>
                    <a:pt x="606" y="828"/>
                  </a:cubicBezTo>
                  <a:cubicBezTo>
                    <a:pt x="618" y="830"/>
                    <a:pt x="618" y="830"/>
                    <a:pt x="618" y="830"/>
                  </a:cubicBezTo>
                  <a:cubicBezTo>
                    <a:pt x="625" y="817"/>
                    <a:pt x="625" y="817"/>
                    <a:pt x="625" y="817"/>
                  </a:cubicBezTo>
                  <a:cubicBezTo>
                    <a:pt x="622" y="811"/>
                    <a:pt x="620" y="805"/>
                    <a:pt x="621" y="800"/>
                  </a:cubicBezTo>
                  <a:cubicBezTo>
                    <a:pt x="622" y="796"/>
                    <a:pt x="623" y="793"/>
                    <a:pt x="627" y="791"/>
                  </a:cubicBezTo>
                  <a:cubicBezTo>
                    <a:pt x="630" y="788"/>
                    <a:pt x="630" y="788"/>
                    <a:pt x="630" y="788"/>
                  </a:cubicBezTo>
                  <a:cubicBezTo>
                    <a:pt x="630" y="786"/>
                    <a:pt x="631" y="785"/>
                    <a:pt x="633" y="784"/>
                  </a:cubicBezTo>
                  <a:cubicBezTo>
                    <a:pt x="643" y="785"/>
                    <a:pt x="643" y="785"/>
                    <a:pt x="643" y="785"/>
                  </a:cubicBezTo>
                  <a:cubicBezTo>
                    <a:pt x="648" y="788"/>
                    <a:pt x="652" y="798"/>
                    <a:pt x="655" y="816"/>
                  </a:cubicBezTo>
                  <a:cubicBezTo>
                    <a:pt x="655" y="818"/>
                    <a:pt x="655" y="818"/>
                    <a:pt x="655" y="818"/>
                  </a:cubicBezTo>
                  <a:cubicBezTo>
                    <a:pt x="657" y="819"/>
                    <a:pt x="657" y="819"/>
                    <a:pt x="657" y="819"/>
                  </a:cubicBezTo>
                  <a:cubicBezTo>
                    <a:pt x="658" y="824"/>
                    <a:pt x="664" y="827"/>
                    <a:pt x="674" y="830"/>
                  </a:cubicBezTo>
                  <a:cubicBezTo>
                    <a:pt x="675" y="830"/>
                    <a:pt x="675" y="830"/>
                    <a:pt x="675" y="830"/>
                  </a:cubicBezTo>
                  <a:cubicBezTo>
                    <a:pt x="676" y="831"/>
                    <a:pt x="676" y="831"/>
                    <a:pt x="676" y="831"/>
                  </a:cubicBezTo>
                  <a:cubicBezTo>
                    <a:pt x="709" y="866"/>
                    <a:pt x="709" y="866"/>
                    <a:pt x="709" y="866"/>
                  </a:cubicBezTo>
                  <a:cubicBezTo>
                    <a:pt x="709" y="866"/>
                    <a:pt x="709" y="866"/>
                    <a:pt x="709" y="866"/>
                  </a:cubicBezTo>
                  <a:cubicBezTo>
                    <a:pt x="725" y="861"/>
                    <a:pt x="725" y="861"/>
                    <a:pt x="725" y="861"/>
                  </a:cubicBezTo>
                  <a:cubicBezTo>
                    <a:pt x="723" y="855"/>
                    <a:pt x="723" y="855"/>
                    <a:pt x="723" y="855"/>
                  </a:cubicBezTo>
                  <a:cubicBezTo>
                    <a:pt x="719" y="850"/>
                    <a:pt x="718" y="845"/>
                    <a:pt x="718" y="842"/>
                  </a:cubicBezTo>
                  <a:cubicBezTo>
                    <a:pt x="718" y="834"/>
                    <a:pt x="723" y="827"/>
                    <a:pt x="734" y="819"/>
                  </a:cubicBezTo>
                  <a:cubicBezTo>
                    <a:pt x="752" y="804"/>
                    <a:pt x="752" y="804"/>
                    <a:pt x="752" y="804"/>
                  </a:cubicBezTo>
                  <a:cubicBezTo>
                    <a:pt x="773" y="818"/>
                    <a:pt x="773" y="818"/>
                    <a:pt x="773" y="818"/>
                  </a:cubicBezTo>
                  <a:cubicBezTo>
                    <a:pt x="777" y="818"/>
                    <a:pt x="777" y="818"/>
                    <a:pt x="777" y="818"/>
                  </a:cubicBezTo>
                  <a:cubicBezTo>
                    <a:pt x="781" y="795"/>
                    <a:pt x="781" y="795"/>
                    <a:pt x="781" y="795"/>
                  </a:cubicBezTo>
                  <a:cubicBezTo>
                    <a:pt x="781" y="791"/>
                    <a:pt x="781" y="791"/>
                    <a:pt x="781" y="791"/>
                  </a:cubicBezTo>
                  <a:cubicBezTo>
                    <a:pt x="785" y="790"/>
                    <a:pt x="785" y="790"/>
                    <a:pt x="785" y="790"/>
                  </a:cubicBezTo>
                  <a:cubicBezTo>
                    <a:pt x="802" y="792"/>
                    <a:pt x="802" y="792"/>
                    <a:pt x="802" y="792"/>
                  </a:cubicBezTo>
                  <a:cubicBezTo>
                    <a:pt x="806" y="795"/>
                    <a:pt x="808" y="798"/>
                    <a:pt x="808" y="804"/>
                  </a:cubicBezTo>
                  <a:cubicBezTo>
                    <a:pt x="808" y="808"/>
                    <a:pt x="804" y="813"/>
                    <a:pt x="801" y="817"/>
                  </a:cubicBezTo>
                  <a:cubicBezTo>
                    <a:pt x="804" y="819"/>
                    <a:pt x="804" y="819"/>
                    <a:pt x="804" y="819"/>
                  </a:cubicBezTo>
                  <a:cubicBezTo>
                    <a:pt x="815" y="825"/>
                    <a:pt x="823" y="829"/>
                    <a:pt x="830" y="830"/>
                  </a:cubicBezTo>
                  <a:cubicBezTo>
                    <a:pt x="831" y="830"/>
                    <a:pt x="831" y="830"/>
                    <a:pt x="831" y="830"/>
                  </a:cubicBezTo>
                  <a:cubicBezTo>
                    <a:pt x="831" y="830"/>
                    <a:pt x="831" y="830"/>
                    <a:pt x="831" y="830"/>
                  </a:cubicBezTo>
                  <a:cubicBezTo>
                    <a:pt x="845" y="837"/>
                    <a:pt x="845" y="837"/>
                    <a:pt x="845" y="837"/>
                  </a:cubicBezTo>
                  <a:cubicBezTo>
                    <a:pt x="855" y="836"/>
                    <a:pt x="855" y="836"/>
                    <a:pt x="855" y="836"/>
                  </a:cubicBezTo>
                  <a:cubicBezTo>
                    <a:pt x="839" y="759"/>
                    <a:pt x="839" y="759"/>
                    <a:pt x="839" y="759"/>
                  </a:cubicBezTo>
                  <a:cubicBezTo>
                    <a:pt x="829" y="753"/>
                    <a:pt x="819" y="740"/>
                    <a:pt x="810" y="725"/>
                  </a:cubicBezTo>
                  <a:cubicBezTo>
                    <a:pt x="802" y="713"/>
                    <a:pt x="807" y="695"/>
                    <a:pt x="823" y="674"/>
                  </a:cubicBezTo>
                  <a:cubicBezTo>
                    <a:pt x="833" y="663"/>
                    <a:pt x="845" y="653"/>
                    <a:pt x="857" y="642"/>
                  </a:cubicBezTo>
                  <a:cubicBezTo>
                    <a:pt x="857" y="642"/>
                    <a:pt x="857" y="642"/>
                    <a:pt x="857" y="642"/>
                  </a:cubicBezTo>
                  <a:cubicBezTo>
                    <a:pt x="858" y="640"/>
                    <a:pt x="858" y="640"/>
                    <a:pt x="858" y="640"/>
                  </a:cubicBezTo>
                  <a:cubicBezTo>
                    <a:pt x="873" y="640"/>
                    <a:pt x="873" y="640"/>
                    <a:pt x="873" y="640"/>
                  </a:cubicBezTo>
                  <a:cubicBezTo>
                    <a:pt x="874" y="642"/>
                    <a:pt x="874" y="642"/>
                    <a:pt x="874" y="642"/>
                  </a:cubicBezTo>
                  <a:cubicBezTo>
                    <a:pt x="887" y="647"/>
                    <a:pt x="887" y="647"/>
                    <a:pt x="887" y="647"/>
                  </a:cubicBezTo>
                  <a:cubicBezTo>
                    <a:pt x="913" y="647"/>
                    <a:pt x="913" y="647"/>
                    <a:pt x="913" y="647"/>
                  </a:cubicBezTo>
                  <a:cubicBezTo>
                    <a:pt x="924" y="642"/>
                    <a:pt x="933" y="626"/>
                    <a:pt x="944" y="601"/>
                  </a:cubicBezTo>
                  <a:cubicBezTo>
                    <a:pt x="950" y="586"/>
                    <a:pt x="950" y="556"/>
                    <a:pt x="946" y="508"/>
                  </a:cubicBezTo>
                  <a:close/>
                </a:path>
              </a:pathLst>
            </a:custGeom>
            <a:solidFill>
              <a:schemeClr val="bg1">
                <a:alpha val="39999"/>
              </a:schemeClr>
            </a:solidFill>
            <a:ln w="9525">
              <a:noFill/>
            </a:ln>
          </p:spPr>
          <p:txBody>
            <a:bodyPr/>
            <a:lstStyle/>
            <a:p>
              <a:endParaRPr lang="zh-CN" altLang="en-US" sz="2400"/>
            </a:p>
          </p:txBody>
        </p:sp>
      </p:grpSp>
      <p:sp>
        <p:nvSpPr>
          <p:cNvPr id="18437" name="Freeform 9"/>
          <p:cNvSpPr/>
          <p:nvPr/>
        </p:nvSpPr>
        <p:spPr>
          <a:xfrm>
            <a:off x="6477001" y="2205567"/>
            <a:ext cx="952500" cy="666751"/>
          </a:xfrm>
          <a:custGeom>
            <a:avLst/>
            <a:gdLst>
              <a:gd name="txL" fmla="*/ 0 w 1071"/>
              <a:gd name="txT" fmla="*/ 0 h 769"/>
              <a:gd name="txR" fmla="*/ 1071 w 1071"/>
              <a:gd name="txB" fmla="*/ 769 h 769"/>
            </a:gdLst>
            <a:ahLst/>
            <a:cxnLst>
              <a:cxn ang="0">
                <a:pos x="424223" y="50071"/>
              </a:cxn>
              <a:cxn ang="0">
                <a:pos x="402878" y="71530"/>
              </a:cxn>
              <a:cxn ang="0">
                <a:pos x="335509" y="24711"/>
              </a:cxn>
              <a:cxn ang="0">
                <a:pos x="314165" y="16257"/>
              </a:cxn>
              <a:cxn ang="0">
                <a:pos x="253466" y="3251"/>
              </a:cxn>
              <a:cxn ang="0">
                <a:pos x="202106" y="9104"/>
              </a:cxn>
              <a:cxn ang="0">
                <a:pos x="174091" y="16907"/>
              </a:cxn>
              <a:cxn ang="0">
                <a:pos x="126733" y="22760"/>
              </a:cxn>
              <a:cxn ang="0">
                <a:pos x="73372" y="34465"/>
              </a:cxn>
              <a:cxn ang="0">
                <a:pos x="87379" y="77383"/>
              </a:cxn>
              <a:cxn ang="0">
                <a:pos x="109391" y="111197"/>
              </a:cxn>
              <a:cxn ang="0">
                <a:pos x="92715" y="153465"/>
              </a:cxn>
              <a:cxn ang="0">
                <a:pos x="98718" y="175575"/>
              </a:cxn>
              <a:cxn ang="0">
                <a:pos x="52694" y="179476"/>
              </a:cxn>
              <a:cxn ang="0">
                <a:pos x="17342" y="207438"/>
              </a:cxn>
              <a:cxn ang="0">
                <a:pos x="3335" y="233449"/>
              </a:cxn>
              <a:cxn ang="0">
                <a:pos x="9338" y="289373"/>
              </a:cxn>
              <a:cxn ang="0">
                <a:pos x="15341" y="337494"/>
              </a:cxn>
              <a:cxn ang="0">
                <a:pos x="68036" y="357652"/>
              </a:cxn>
              <a:cxn ang="0">
                <a:pos x="89380" y="373259"/>
              </a:cxn>
              <a:cxn ang="0">
                <a:pos x="112059" y="392767"/>
              </a:cxn>
              <a:cxn ang="0">
                <a:pos x="164753" y="414226"/>
              </a:cxn>
              <a:cxn ang="0">
                <a:pos x="239459" y="429183"/>
              </a:cxn>
              <a:cxn ang="0">
                <a:pos x="279480" y="438937"/>
              </a:cxn>
              <a:cxn ang="0">
                <a:pos x="299491" y="460396"/>
              </a:cxn>
              <a:cxn ang="0">
                <a:pos x="307495" y="476003"/>
              </a:cxn>
              <a:cxn ang="0">
                <a:pos x="322169" y="495511"/>
              </a:cxn>
              <a:cxn ang="0">
                <a:pos x="344181" y="487708"/>
              </a:cxn>
              <a:cxn ang="0">
                <a:pos x="370194" y="479254"/>
              </a:cxn>
              <a:cxn ang="0">
                <a:pos x="391539" y="474052"/>
              </a:cxn>
              <a:cxn ang="0">
                <a:pos x="398876" y="447391"/>
              </a:cxn>
              <a:cxn ang="0">
                <a:pos x="426224" y="402521"/>
              </a:cxn>
              <a:cxn ang="0">
                <a:pos x="421555" y="360904"/>
              </a:cxn>
              <a:cxn ang="0">
                <a:pos x="433561" y="347898"/>
              </a:cxn>
              <a:cxn ang="0">
                <a:pos x="489590" y="366106"/>
              </a:cxn>
              <a:cxn ang="0">
                <a:pos x="500930" y="396019"/>
              </a:cxn>
              <a:cxn ang="0">
                <a:pos x="526276" y="427232"/>
              </a:cxn>
              <a:cxn ang="0">
                <a:pos x="572300" y="444139"/>
              </a:cxn>
              <a:cxn ang="0">
                <a:pos x="585641" y="448041"/>
              </a:cxn>
              <a:cxn ang="0">
                <a:pos x="616324" y="435686"/>
              </a:cxn>
              <a:cxn ang="0">
                <a:pos x="635667" y="405123"/>
              </a:cxn>
              <a:cxn ang="0">
                <a:pos x="610320" y="392117"/>
              </a:cxn>
              <a:cxn ang="0">
                <a:pos x="646339" y="349199"/>
              </a:cxn>
              <a:cxn ang="0">
                <a:pos x="661681" y="299778"/>
              </a:cxn>
              <a:cxn ang="0">
                <a:pos x="709039" y="249056"/>
              </a:cxn>
              <a:cxn ang="0">
                <a:pos x="704370" y="218493"/>
              </a:cxn>
              <a:cxn ang="0">
                <a:pos x="673020" y="144361"/>
              </a:cxn>
              <a:cxn ang="0">
                <a:pos x="648340" y="136558"/>
              </a:cxn>
              <a:cxn ang="0">
                <a:pos x="592978" y="85186"/>
              </a:cxn>
              <a:cxn ang="0">
                <a:pos x="578304" y="90389"/>
              </a:cxn>
              <a:cxn ang="0">
                <a:pos x="542285" y="66979"/>
              </a:cxn>
              <a:cxn ang="0">
                <a:pos x="494926" y="43569"/>
              </a:cxn>
              <a:cxn ang="0">
                <a:pos x="479585" y="46170"/>
              </a:cxn>
              <a:cxn ang="0">
                <a:pos x="426224" y="26011"/>
              </a:cxn>
            </a:cxnLst>
            <a:rect l="txL" t="txT" r="txR" b="txB"/>
            <a:pathLst>
              <a:path w="1071" h="769">
                <a:moveTo>
                  <a:pt x="639" y="40"/>
                </a:moveTo>
                <a:cubicBezTo>
                  <a:pt x="630" y="47"/>
                  <a:pt x="630" y="47"/>
                  <a:pt x="630" y="47"/>
                </a:cubicBezTo>
                <a:cubicBezTo>
                  <a:pt x="630" y="51"/>
                  <a:pt x="632" y="61"/>
                  <a:pt x="635" y="74"/>
                </a:cubicBezTo>
                <a:cubicBezTo>
                  <a:pt x="635" y="76"/>
                  <a:pt x="635" y="76"/>
                  <a:pt x="635" y="76"/>
                </a:cubicBezTo>
                <a:cubicBezTo>
                  <a:pt x="636" y="77"/>
                  <a:pt x="636" y="77"/>
                  <a:pt x="636" y="77"/>
                </a:cubicBezTo>
                <a:cubicBezTo>
                  <a:pt x="635" y="77"/>
                  <a:pt x="635" y="77"/>
                  <a:pt x="635" y="77"/>
                </a:cubicBezTo>
                <a:cubicBezTo>
                  <a:pt x="624" y="103"/>
                  <a:pt x="624" y="103"/>
                  <a:pt x="624" y="103"/>
                </a:cubicBezTo>
                <a:cubicBezTo>
                  <a:pt x="608" y="109"/>
                  <a:pt x="608" y="109"/>
                  <a:pt x="608" y="109"/>
                </a:cubicBezTo>
                <a:cubicBezTo>
                  <a:pt x="605" y="110"/>
                  <a:pt x="605" y="110"/>
                  <a:pt x="605" y="110"/>
                </a:cubicBezTo>
                <a:cubicBezTo>
                  <a:pt x="604" y="110"/>
                  <a:pt x="604" y="110"/>
                  <a:pt x="604" y="110"/>
                </a:cubicBezTo>
                <a:cubicBezTo>
                  <a:pt x="576" y="98"/>
                  <a:pt x="576" y="98"/>
                  <a:pt x="576" y="98"/>
                </a:cubicBezTo>
                <a:cubicBezTo>
                  <a:pt x="575" y="98"/>
                  <a:pt x="575" y="98"/>
                  <a:pt x="575" y="98"/>
                </a:cubicBezTo>
                <a:cubicBezTo>
                  <a:pt x="575" y="97"/>
                  <a:pt x="575" y="97"/>
                  <a:pt x="575" y="97"/>
                </a:cubicBezTo>
                <a:cubicBezTo>
                  <a:pt x="523" y="49"/>
                  <a:pt x="523" y="49"/>
                  <a:pt x="523" y="49"/>
                </a:cubicBezTo>
                <a:cubicBezTo>
                  <a:pt x="503" y="38"/>
                  <a:pt x="503" y="38"/>
                  <a:pt x="503" y="38"/>
                </a:cubicBezTo>
                <a:cubicBezTo>
                  <a:pt x="472" y="26"/>
                  <a:pt x="472" y="26"/>
                  <a:pt x="472" y="26"/>
                </a:cubicBezTo>
                <a:cubicBezTo>
                  <a:pt x="472" y="25"/>
                  <a:pt x="472" y="25"/>
                  <a:pt x="472" y="25"/>
                </a:cubicBezTo>
                <a:cubicBezTo>
                  <a:pt x="472" y="25"/>
                  <a:pt x="472" y="25"/>
                  <a:pt x="472" y="25"/>
                </a:cubicBezTo>
                <a:cubicBezTo>
                  <a:pt x="471" y="25"/>
                  <a:pt x="471" y="25"/>
                  <a:pt x="471" y="25"/>
                </a:cubicBezTo>
                <a:cubicBezTo>
                  <a:pt x="471" y="25"/>
                  <a:pt x="471" y="25"/>
                  <a:pt x="471" y="25"/>
                </a:cubicBezTo>
                <a:cubicBezTo>
                  <a:pt x="456" y="14"/>
                  <a:pt x="456" y="14"/>
                  <a:pt x="456" y="14"/>
                </a:cubicBezTo>
                <a:cubicBezTo>
                  <a:pt x="429" y="6"/>
                  <a:pt x="429" y="6"/>
                  <a:pt x="429" y="6"/>
                </a:cubicBezTo>
                <a:cubicBezTo>
                  <a:pt x="415" y="7"/>
                  <a:pt x="415" y="7"/>
                  <a:pt x="415" y="7"/>
                </a:cubicBezTo>
                <a:cubicBezTo>
                  <a:pt x="414" y="7"/>
                  <a:pt x="414" y="7"/>
                  <a:pt x="414" y="7"/>
                </a:cubicBezTo>
                <a:cubicBezTo>
                  <a:pt x="380" y="5"/>
                  <a:pt x="380" y="5"/>
                  <a:pt x="380" y="5"/>
                </a:cubicBezTo>
                <a:cubicBezTo>
                  <a:pt x="379" y="5"/>
                  <a:pt x="379" y="5"/>
                  <a:pt x="379" y="5"/>
                </a:cubicBezTo>
                <a:cubicBezTo>
                  <a:pt x="354" y="0"/>
                  <a:pt x="354" y="0"/>
                  <a:pt x="354" y="0"/>
                </a:cubicBezTo>
                <a:cubicBezTo>
                  <a:pt x="340" y="0"/>
                  <a:pt x="340" y="0"/>
                  <a:pt x="340" y="0"/>
                </a:cubicBezTo>
                <a:cubicBezTo>
                  <a:pt x="328" y="8"/>
                  <a:pt x="328" y="8"/>
                  <a:pt x="328" y="8"/>
                </a:cubicBezTo>
                <a:cubicBezTo>
                  <a:pt x="322" y="11"/>
                  <a:pt x="313" y="12"/>
                  <a:pt x="303" y="14"/>
                </a:cubicBezTo>
                <a:cubicBezTo>
                  <a:pt x="281" y="19"/>
                  <a:pt x="281" y="19"/>
                  <a:pt x="281" y="19"/>
                </a:cubicBezTo>
                <a:cubicBezTo>
                  <a:pt x="262" y="25"/>
                  <a:pt x="262" y="25"/>
                  <a:pt x="262" y="25"/>
                </a:cubicBezTo>
                <a:cubicBezTo>
                  <a:pt x="261" y="26"/>
                  <a:pt x="261" y="26"/>
                  <a:pt x="261" y="26"/>
                </a:cubicBezTo>
                <a:cubicBezTo>
                  <a:pt x="261" y="27"/>
                  <a:pt x="261" y="27"/>
                  <a:pt x="261" y="27"/>
                </a:cubicBezTo>
                <a:cubicBezTo>
                  <a:pt x="261" y="26"/>
                  <a:pt x="261" y="26"/>
                  <a:pt x="261" y="26"/>
                </a:cubicBezTo>
                <a:cubicBezTo>
                  <a:pt x="237" y="28"/>
                  <a:pt x="237" y="28"/>
                  <a:pt x="237" y="28"/>
                </a:cubicBezTo>
                <a:cubicBezTo>
                  <a:pt x="213" y="38"/>
                  <a:pt x="213" y="38"/>
                  <a:pt x="213" y="38"/>
                </a:cubicBezTo>
                <a:cubicBezTo>
                  <a:pt x="213" y="38"/>
                  <a:pt x="213" y="38"/>
                  <a:pt x="213" y="38"/>
                </a:cubicBezTo>
                <a:cubicBezTo>
                  <a:pt x="210" y="38"/>
                  <a:pt x="210" y="38"/>
                  <a:pt x="210" y="38"/>
                </a:cubicBezTo>
                <a:cubicBezTo>
                  <a:pt x="190" y="35"/>
                  <a:pt x="190" y="35"/>
                  <a:pt x="190" y="35"/>
                </a:cubicBezTo>
                <a:cubicBezTo>
                  <a:pt x="159" y="40"/>
                  <a:pt x="159" y="40"/>
                  <a:pt x="159" y="40"/>
                </a:cubicBezTo>
                <a:cubicBezTo>
                  <a:pt x="134" y="40"/>
                  <a:pt x="134" y="40"/>
                  <a:pt x="134" y="40"/>
                </a:cubicBezTo>
                <a:cubicBezTo>
                  <a:pt x="123" y="50"/>
                  <a:pt x="123" y="50"/>
                  <a:pt x="123" y="50"/>
                </a:cubicBezTo>
                <a:cubicBezTo>
                  <a:pt x="122" y="50"/>
                  <a:pt x="122" y="50"/>
                  <a:pt x="122" y="50"/>
                </a:cubicBezTo>
                <a:cubicBezTo>
                  <a:pt x="110" y="53"/>
                  <a:pt x="110" y="53"/>
                  <a:pt x="110" y="53"/>
                </a:cubicBezTo>
                <a:cubicBezTo>
                  <a:pt x="115" y="66"/>
                  <a:pt x="115" y="66"/>
                  <a:pt x="115" y="66"/>
                </a:cubicBezTo>
                <a:cubicBezTo>
                  <a:pt x="115" y="86"/>
                  <a:pt x="115" y="86"/>
                  <a:pt x="115" y="86"/>
                </a:cubicBezTo>
                <a:cubicBezTo>
                  <a:pt x="112" y="104"/>
                  <a:pt x="112" y="104"/>
                  <a:pt x="112" y="104"/>
                </a:cubicBezTo>
                <a:cubicBezTo>
                  <a:pt x="130" y="119"/>
                  <a:pt x="130" y="119"/>
                  <a:pt x="130" y="119"/>
                </a:cubicBezTo>
                <a:cubicBezTo>
                  <a:pt x="131" y="119"/>
                  <a:pt x="131" y="119"/>
                  <a:pt x="131" y="119"/>
                </a:cubicBezTo>
                <a:cubicBezTo>
                  <a:pt x="131" y="119"/>
                  <a:pt x="131" y="119"/>
                  <a:pt x="131" y="119"/>
                </a:cubicBezTo>
                <a:cubicBezTo>
                  <a:pt x="131" y="119"/>
                  <a:pt x="131" y="119"/>
                  <a:pt x="131" y="119"/>
                </a:cubicBezTo>
                <a:cubicBezTo>
                  <a:pt x="146" y="136"/>
                  <a:pt x="146" y="136"/>
                  <a:pt x="146" y="136"/>
                </a:cubicBezTo>
                <a:cubicBezTo>
                  <a:pt x="155" y="143"/>
                  <a:pt x="159" y="148"/>
                  <a:pt x="159" y="155"/>
                </a:cubicBezTo>
                <a:cubicBezTo>
                  <a:pt x="164" y="171"/>
                  <a:pt x="164" y="171"/>
                  <a:pt x="164" y="171"/>
                </a:cubicBezTo>
                <a:cubicBezTo>
                  <a:pt x="172" y="186"/>
                  <a:pt x="172" y="186"/>
                  <a:pt x="172" y="186"/>
                </a:cubicBezTo>
                <a:cubicBezTo>
                  <a:pt x="171" y="186"/>
                  <a:pt x="171" y="187"/>
                  <a:pt x="170" y="187"/>
                </a:cubicBezTo>
                <a:cubicBezTo>
                  <a:pt x="150" y="202"/>
                  <a:pt x="150" y="202"/>
                  <a:pt x="150" y="202"/>
                </a:cubicBezTo>
                <a:cubicBezTo>
                  <a:pt x="136" y="220"/>
                  <a:pt x="136" y="220"/>
                  <a:pt x="136" y="220"/>
                </a:cubicBezTo>
                <a:cubicBezTo>
                  <a:pt x="139" y="236"/>
                  <a:pt x="139" y="236"/>
                  <a:pt x="139" y="236"/>
                </a:cubicBezTo>
                <a:cubicBezTo>
                  <a:pt x="149" y="258"/>
                  <a:pt x="149" y="258"/>
                  <a:pt x="149" y="258"/>
                </a:cubicBezTo>
                <a:cubicBezTo>
                  <a:pt x="150" y="260"/>
                  <a:pt x="150" y="260"/>
                  <a:pt x="150" y="260"/>
                </a:cubicBezTo>
                <a:cubicBezTo>
                  <a:pt x="150" y="260"/>
                  <a:pt x="150" y="260"/>
                  <a:pt x="150" y="260"/>
                </a:cubicBezTo>
                <a:cubicBezTo>
                  <a:pt x="150" y="261"/>
                  <a:pt x="150" y="261"/>
                  <a:pt x="150" y="261"/>
                </a:cubicBezTo>
                <a:cubicBezTo>
                  <a:pt x="148" y="270"/>
                  <a:pt x="148" y="270"/>
                  <a:pt x="148" y="270"/>
                </a:cubicBezTo>
                <a:cubicBezTo>
                  <a:pt x="146" y="275"/>
                  <a:pt x="143" y="279"/>
                  <a:pt x="140" y="281"/>
                </a:cubicBezTo>
                <a:cubicBezTo>
                  <a:pt x="134" y="287"/>
                  <a:pt x="123" y="287"/>
                  <a:pt x="106" y="281"/>
                </a:cubicBezTo>
                <a:cubicBezTo>
                  <a:pt x="80" y="276"/>
                  <a:pt x="80" y="276"/>
                  <a:pt x="80" y="276"/>
                </a:cubicBezTo>
                <a:cubicBezTo>
                  <a:pt x="79" y="276"/>
                  <a:pt x="79" y="276"/>
                  <a:pt x="79" y="276"/>
                </a:cubicBezTo>
                <a:cubicBezTo>
                  <a:pt x="79" y="276"/>
                  <a:pt x="79" y="276"/>
                  <a:pt x="79" y="276"/>
                </a:cubicBezTo>
                <a:cubicBezTo>
                  <a:pt x="78" y="276"/>
                  <a:pt x="78" y="276"/>
                  <a:pt x="78" y="276"/>
                </a:cubicBezTo>
                <a:cubicBezTo>
                  <a:pt x="59" y="267"/>
                  <a:pt x="59" y="267"/>
                  <a:pt x="59" y="267"/>
                </a:cubicBezTo>
                <a:cubicBezTo>
                  <a:pt x="28" y="265"/>
                  <a:pt x="28" y="265"/>
                  <a:pt x="28" y="265"/>
                </a:cubicBezTo>
                <a:cubicBezTo>
                  <a:pt x="29" y="267"/>
                  <a:pt x="29" y="267"/>
                  <a:pt x="29" y="267"/>
                </a:cubicBezTo>
                <a:cubicBezTo>
                  <a:pt x="26" y="319"/>
                  <a:pt x="26" y="319"/>
                  <a:pt x="26" y="319"/>
                </a:cubicBezTo>
                <a:cubicBezTo>
                  <a:pt x="25" y="327"/>
                  <a:pt x="20" y="330"/>
                  <a:pt x="13" y="331"/>
                </a:cubicBezTo>
                <a:cubicBezTo>
                  <a:pt x="9" y="332"/>
                  <a:pt x="7" y="336"/>
                  <a:pt x="8" y="345"/>
                </a:cubicBezTo>
                <a:cubicBezTo>
                  <a:pt x="8" y="346"/>
                  <a:pt x="8" y="346"/>
                  <a:pt x="8" y="346"/>
                </a:cubicBezTo>
                <a:cubicBezTo>
                  <a:pt x="7" y="346"/>
                  <a:pt x="7" y="346"/>
                  <a:pt x="7" y="346"/>
                </a:cubicBezTo>
                <a:cubicBezTo>
                  <a:pt x="5" y="359"/>
                  <a:pt x="5" y="359"/>
                  <a:pt x="5" y="359"/>
                </a:cubicBezTo>
                <a:cubicBezTo>
                  <a:pt x="13" y="366"/>
                  <a:pt x="18" y="371"/>
                  <a:pt x="20" y="375"/>
                </a:cubicBezTo>
                <a:cubicBezTo>
                  <a:pt x="25" y="401"/>
                  <a:pt x="25" y="401"/>
                  <a:pt x="25" y="401"/>
                </a:cubicBezTo>
                <a:cubicBezTo>
                  <a:pt x="25" y="410"/>
                  <a:pt x="25" y="410"/>
                  <a:pt x="25" y="410"/>
                </a:cubicBezTo>
                <a:cubicBezTo>
                  <a:pt x="24" y="415"/>
                  <a:pt x="23" y="420"/>
                  <a:pt x="21" y="424"/>
                </a:cubicBezTo>
                <a:cubicBezTo>
                  <a:pt x="14" y="445"/>
                  <a:pt x="14" y="445"/>
                  <a:pt x="14" y="445"/>
                </a:cubicBezTo>
                <a:cubicBezTo>
                  <a:pt x="0" y="471"/>
                  <a:pt x="0" y="471"/>
                  <a:pt x="0" y="471"/>
                </a:cubicBezTo>
                <a:cubicBezTo>
                  <a:pt x="0" y="477"/>
                  <a:pt x="0" y="477"/>
                  <a:pt x="0" y="477"/>
                </a:cubicBezTo>
                <a:cubicBezTo>
                  <a:pt x="2" y="489"/>
                  <a:pt x="2" y="489"/>
                  <a:pt x="2" y="489"/>
                </a:cubicBezTo>
                <a:cubicBezTo>
                  <a:pt x="16" y="507"/>
                  <a:pt x="16" y="507"/>
                  <a:pt x="16" y="507"/>
                </a:cubicBezTo>
                <a:cubicBezTo>
                  <a:pt x="20" y="512"/>
                  <a:pt x="22" y="516"/>
                  <a:pt x="23" y="519"/>
                </a:cubicBezTo>
                <a:cubicBezTo>
                  <a:pt x="36" y="537"/>
                  <a:pt x="36" y="537"/>
                  <a:pt x="36" y="537"/>
                </a:cubicBezTo>
                <a:cubicBezTo>
                  <a:pt x="55" y="558"/>
                  <a:pt x="55" y="558"/>
                  <a:pt x="55" y="558"/>
                </a:cubicBezTo>
                <a:cubicBezTo>
                  <a:pt x="62" y="565"/>
                  <a:pt x="67" y="568"/>
                  <a:pt x="70" y="568"/>
                </a:cubicBezTo>
                <a:cubicBezTo>
                  <a:pt x="90" y="556"/>
                  <a:pt x="90" y="556"/>
                  <a:pt x="90" y="556"/>
                </a:cubicBezTo>
                <a:cubicBezTo>
                  <a:pt x="94" y="553"/>
                  <a:pt x="97" y="550"/>
                  <a:pt x="102" y="550"/>
                </a:cubicBezTo>
                <a:cubicBezTo>
                  <a:pt x="106" y="550"/>
                  <a:pt x="113" y="554"/>
                  <a:pt x="122" y="560"/>
                </a:cubicBezTo>
                <a:cubicBezTo>
                  <a:pt x="122" y="560"/>
                  <a:pt x="122" y="560"/>
                  <a:pt x="122" y="560"/>
                </a:cubicBezTo>
                <a:cubicBezTo>
                  <a:pt x="123" y="560"/>
                  <a:pt x="123" y="560"/>
                  <a:pt x="123" y="560"/>
                </a:cubicBezTo>
                <a:cubicBezTo>
                  <a:pt x="123" y="561"/>
                  <a:pt x="123" y="561"/>
                  <a:pt x="123" y="561"/>
                </a:cubicBezTo>
                <a:cubicBezTo>
                  <a:pt x="134" y="574"/>
                  <a:pt x="134" y="574"/>
                  <a:pt x="134" y="574"/>
                </a:cubicBezTo>
                <a:cubicBezTo>
                  <a:pt x="139" y="586"/>
                  <a:pt x="139" y="586"/>
                  <a:pt x="139" y="586"/>
                </a:cubicBezTo>
                <a:cubicBezTo>
                  <a:pt x="143" y="592"/>
                  <a:pt x="143" y="592"/>
                  <a:pt x="143" y="592"/>
                </a:cubicBezTo>
                <a:cubicBezTo>
                  <a:pt x="147" y="594"/>
                  <a:pt x="147" y="594"/>
                  <a:pt x="147" y="594"/>
                </a:cubicBezTo>
                <a:cubicBezTo>
                  <a:pt x="160" y="603"/>
                  <a:pt x="160" y="603"/>
                  <a:pt x="160" y="603"/>
                </a:cubicBezTo>
                <a:cubicBezTo>
                  <a:pt x="168" y="604"/>
                  <a:pt x="168" y="604"/>
                  <a:pt x="168" y="604"/>
                </a:cubicBezTo>
                <a:cubicBezTo>
                  <a:pt x="172" y="605"/>
                  <a:pt x="176" y="609"/>
                  <a:pt x="179" y="613"/>
                </a:cubicBezTo>
                <a:cubicBezTo>
                  <a:pt x="181" y="616"/>
                  <a:pt x="193" y="620"/>
                  <a:pt x="213" y="625"/>
                </a:cubicBezTo>
                <a:cubicBezTo>
                  <a:pt x="214" y="625"/>
                  <a:pt x="214" y="625"/>
                  <a:pt x="214" y="625"/>
                </a:cubicBezTo>
                <a:cubicBezTo>
                  <a:pt x="246" y="637"/>
                  <a:pt x="246" y="637"/>
                  <a:pt x="246" y="637"/>
                </a:cubicBezTo>
                <a:cubicBezTo>
                  <a:pt x="247" y="637"/>
                  <a:pt x="247" y="637"/>
                  <a:pt x="247" y="637"/>
                </a:cubicBezTo>
                <a:cubicBezTo>
                  <a:pt x="248" y="637"/>
                  <a:pt x="248" y="637"/>
                  <a:pt x="248" y="637"/>
                </a:cubicBezTo>
                <a:cubicBezTo>
                  <a:pt x="270" y="648"/>
                  <a:pt x="270" y="648"/>
                  <a:pt x="270" y="648"/>
                </a:cubicBezTo>
                <a:cubicBezTo>
                  <a:pt x="308" y="657"/>
                  <a:pt x="308" y="657"/>
                  <a:pt x="308" y="657"/>
                </a:cubicBezTo>
                <a:cubicBezTo>
                  <a:pt x="309" y="658"/>
                  <a:pt x="309" y="658"/>
                  <a:pt x="309" y="658"/>
                </a:cubicBezTo>
                <a:cubicBezTo>
                  <a:pt x="359" y="660"/>
                  <a:pt x="359" y="660"/>
                  <a:pt x="359" y="660"/>
                </a:cubicBezTo>
                <a:cubicBezTo>
                  <a:pt x="381" y="652"/>
                  <a:pt x="381" y="652"/>
                  <a:pt x="381" y="652"/>
                </a:cubicBezTo>
                <a:cubicBezTo>
                  <a:pt x="401" y="652"/>
                  <a:pt x="401" y="652"/>
                  <a:pt x="401" y="652"/>
                </a:cubicBezTo>
                <a:cubicBezTo>
                  <a:pt x="401" y="653"/>
                  <a:pt x="401" y="653"/>
                  <a:pt x="401" y="653"/>
                </a:cubicBezTo>
                <a:cubicBezTo>
                  <a:pt x="402" y="654"/>
                  <a:pt x="402" y="654"/>
                  <a:pt x="402" y="654"/>
                </a:cubicBezTo>
                <a:cubicBezTo>
                  <a:pt x="419" y="675"/>
                  <a:pt x="419" y="675"/>
                  <a:pt x="419" y="675"/>
                </a:cubicBezTo>
                <a:cubicBezTo>
                  <a:pt x="419" y="675"/>
                  <a:pt x="419" y="675"/>
                  <a:pt x="419" y="675"/>
                </a:cubicBezTo>
                <a:cubicBezTo>
                  <a:pt x="419" y="676"/>
                  <a:pt x="419" y="676"/>
                  <a:pt x="419" y="676"/>
                </a:cubicBezTo>
                <a:cubicBezTo>
                  <a:pt x="429" y="693"/>
                  <a:pt x="429" y="693"/>
                  <a:pt x="429" y="693"/>
                </a:cubicBezTo>
                <a:cubicBezTo>
                  <a:pt x="438" y="702"/>
                  <a:pt x="438" y="702"/>
                  <a:pt x="438" y="702"/>
                </a:cubicBezTo>
                <a:cubicBezTo>
                  <a:pt x="449" y="708"/>
                  <a:pt x="449" y="708"/>
                  <a:pt x="449" y="708"/>
                </a:cubicBezTo>
                <a:cubicBezTo>
                  <a:pt x="451" y="709"/>
                  <a:pt x="451" y="709"/>
                  <a:pt x="451" y="709"/>
                </a:cubicBezTo>
                <a:cubicBezTo>
                  <a:pt x="451" y="709"/>
                  <a:pt x="451" y="709"/>
                  <a:pt x="451" y="709"/>
                </a:cubicBezTo>
                <a:cubicBezTo>
                  <a:pt x="452" y="710"/>
                  <a:pt x="452" y="710"/>
                  <a:pt x="452" y="710"/>
                </a:cubicBezTo>
                <a:cubicBezTo>
                  <a:pt x="461" y="731"/>
                  <a:pt x="461" y="731"/>
                  <a:pt x="461" y="731"/>
                </a:cubicBezTo>
                <a:cubicBezTo>
                  <a:pt x="461" y="732"/>
                  <a:pt x="461" y="732"/>
                  <a:pt x="461" y="732"/>
                </a:cubicBezTo>
                <a:cubicBezTo>
                  <a:pt x="462" y="732"/>
                  <a:pt x="462" y="732"/>
                  <a:pt x="462" y="732"/>
                </a:cubicBezTo>
                <a:cubicBezTo>
                  <a:pt x="462" y="733"/>
                  <a:pt x="462" y="733"/>
                  <a:pt x="462" y="733"/>
                </a:cubicBezTo>
                <a:cubicBezTo>
                  <a:pt x="467" y="756"/>
                  <a:pt x="467" y="756"/>
                  <a:pt x="467" y="756"/>
                </a:cubicBezTo>
                <a:cubicBezTo>
                  <a:pt x="482" y="762"/>
                  <a:pt x="482" y="762"/>
                  <a:pt x="482" y="762"/>
                </a:cubicBezTo>
                <a:cubicBezTo>
                  <a:pt x="483" y="762"/>
                  <a:pt x="483" y="762"/>
                  <a:pt x="483" y="762"/>
                </a:cubicBezTo>
                <a:cubicBezTo>
                  <a:pt x="484" y="762"/>
                  <a:pt x="484" y="762"/>
                  <a:pt x="484" y="762"/>
                </a:cubicBezTo>
                <a:cubicBezTo>
                  <a:pt x="484" y="762"/>
                  <a:pt x="484" y="762"/>
                  <a:pt x="484" y="762"/>
                </a:cubicBezTo>
                <a:cubicBezTo>
                  <a:pt x="496" y="769"/>
                  <a:pt x="496" y="769"/>
                  <a:pt x="496" y="769"/>
                </a:cubicBezTo>
                <a:cubicBezTo>
                  <a:pt x="512" y="766"/>
                  <a:pt x="512" y="766"/>
                  <a:pt x="512" y="766"/>
                </a:cubicBezTo>
                <a:cubicBezTo>
                  <a:pt x="516" y="750"/>
                  <a:pt x="516" y="750"/>
                  <a:pt x="516" y="750"/>
                </a:cubicBezTo>
                <a:cubicBezTo>
                  <a:pt x="516" y="749"/>
                  <a:pt x="516" y="749"/>
                  <a:pt x="516" y="749"/>
                </a:cubicBezTo>
                <a:cubicBezTo>
                  <a:pt x="517" y="748"/>
                  <a:pt x="517" y="748"/>
                  <a:pt x="517" y="748"/>
                </a:cubicBezTo>
                <a:cubicBezTo>
                  <a:pt x="535" y="730"/>
                  <a:pt x="535" y="730"/>
                  <a:pt x="535" y="730"/>
                </a:cubicBezTo>
                <a:cubicBezTo>
                  <a:pt x="555" y="735"/>
                  <a:pt x="555" y="735"/>
                  <a:pt x="555" y="735"/>
                </a:cubicBezTo>
                <a:cubicBezTo>
                  <a:pt x="555" y="737"/>
                  <a:pt x="555" y="737"/>
                  <a:pt x="555" y="737"/>
                </a:cubicBezTo>
                <a:cubicBezTo>
                  <a:pt x="565" y="758"/>
                  <a:pt x="565" y="758"/>
                  <a:pt x="565" y="758"/>
                </a:cubicBezTo>
                <a:cubicBezTo>
                  <a:pt x="585" y="751"/>
                  <a:pt x="585" y="751"/>
                  <a:pt x="585" y="751"/>
                </a:cubicBezTo>
                <a:cubicBezTo>
                  <a:pt x="587" y="731"/>
                  <a:pt x="587" y="731"/>
                  <a:pt x="587" y="731"/>
                </a:cubicBezTo>
                <a:cubicBezTo>
                  <a:pt x="587" y="730"/>
                  <a:pt x="587" y="730"/>
                  <a:pt x="587" y="730"/>
                </a:cubicBezTo>
                <a:cubicBezTo>
                  <a:pt x="587" y="729"/>
                  <a:pt x="587" y="729"/>
                  <a:pt x="587" y="729"/>
                </a:cubicBezTo>
                <a:cubicBezTo>
                  <a:pt x="588" y="728"/>
                  <a:pt x="588" y="728"/>
                  <a:pt x="588" y="728"/>
                </a:cubicBezTo>
                <a:cubicBezTo>
                  <a:pt x="601" y="720"/>
                  <a:pt x="601" y="720"/>
                  <a:pt x="601" y="720"/>
                </a:cubicBezTo>
                <a:cubicBezTo>
                  <a:pt x="598" y="691"/>
                  <a:pt x="598" y="691"/>
                  <a:pt x="598" y="691"/>
                </a:cubicBezTo>
                <a:cubicBezTo>
                  <a:pt x="598" y="689"/>
                  <a:pt x="598" y="689"/>
                  <a:pt x="598" y="689"/>
                </a:cubicBezTo>
                <a:cubicBezTo>
                  <a:pt x="598" y="688"/>
                  <a:pt x="598" y="688"/>
                  <a:pt x="598" y="688"/>
                </a:cubicBezTo>
                <a:cubicBezTo>
                  <a:pt x="598" y="688"/>
                  <a:pt x="598" y="688"/>
                  <a:pt x="598" y="688"/>
                </a:cubicBezTo>
                <a:cubicBezTo>
                  <a:pt x="614" y="655"/>
                  <a:pt x="614" y="655"/>
                  <a:pt x="614" y="655"/>
                </a:cubicBezTo>
                <a:cubicBezTo>
                  <a:pt x="630" y="649"/>
                  <a:pt x="630" y="649"/>
                  <a:pt x="630" y="649"/>
                </a:cubicBezTo>
                <a:cubicBezTo>
                  <a:pt x="624" y="619"/>
                  <a:pt x="624" y="619"/>
                  <a:pt x="624" y="619"/>
                </a:cubicBezTo>
                <a:cubicBezTo>
                  <a:pt x="639" y="619"/>
                  <a:pt x="639" y="619"/>
                  <a:pt x="639" y="619"/>
                </a:cubicBezTo>
                <a:cubicBezTo>
                  <a:pt x="638" y="605"/>
                  <a:pt x="638" y="605"/>
                  <a:pt x="638" y="605"/>
                </a:cubicBezTo>
                <a:cubicBezTo>
                  <a:pt x="630" y="577"/>
                  <a:pt x="630" y="577"/>
                  <a:pt x="630" y="577"/>
                </a:cubicBezTo>
                <a:cubicBezTo>
                  <a:pt x="630" y="577"/>
                  <a:pt x="630" y="577"/>
                  <a:pt x="630" y="577"/>
                </a:cubicBezTo>
                <a:cubicBezTo>
                  <a:pt x="630" y="575"/>
                  <a:pt x="630" y="575"/>
                  <a:pt x="630" y="575"/>
                </a:cubicBezTo>
                <a:cubicBezTo>
                  <a:pt x="632" y="555"/>
                  <a:pt x="632" y="555"/>
                  <a:pt x="632" y="555"/>
                </a:cubicBezTo>
                <a:cubicBezTo>
                  <a:pt x="632" y="552"/>
                  <a:pt x="632" y="552"/>
                  <a:pt x="632" y="552"/>
                </a:cubicBezTo>
                <a:cubicBezTo>
                  <a:pt x="634" y="550"/>
                  <a:pt x="634" y="550"/>
                  <a:pt x="634" y="550"/>
                </a:cubicBezTo>
                <a:cubicBezTo>
                  <a:pt x="645" y="537"/>
                  <a:pt x="645" y="537"/>
                  <a:pt x="645" y="537"/>
                </a:cubicBezTo>
                <a:cubicBezTo>
                  <a:pt x="647" y="535"/>
                  <a:pt x="647" y="535"/>
                  <a:pt x="647" y="535"/>
                </a:cubicBezTo>
                <a:cubicBezTo>
                  <a:pt x="650" y="535"/>
                  <a:pt x="650" y="535"/>
                  <a:pt x="650" y="535"/>
                </a:cubicBezTo>
                <a:cubicBezTo>
                  <a:pt x="678" y="540"/>
                  <a:pt x="678" y="540"/>
                  <a:pt x="678" y="540"/>
                </a:cubicBezTo>
                <a:cubicBezTo>
                  <a:pt x="680" y="540"/>
                  <a:pt x="680" y="540"/>
                  <a:pt x="680" y="540"/>
                </a:cubicBezTo>
                <a:cubicBezTo>
                  <a:pt x="703" y="546"/>
                  <a:pt x="703" y="546"/>
                  <a:pt x="703" y="546"/>
                </a:cubicBezTo>
                <a:cubicBezTo>
                  <a:pt x="723" y="540"/>
                  <a:pt x="723" y="540"/>
                  <a:pt x="723" y="540"/>
                </a:cubicBezTo>
                <a:cubicBezTo>
                  <a:pt x="734" y="563"/>
                  <a:pt x="734" y="563"/>
                  <a:pt x="734" y="563"/>
                </a:cubicBezTo>
                <a:cubicBezTo>
                  <a:pt x="735" y="564"/>
                  <a:pt x="735" y="564"/>
                  <a:pt x="735" y="564"/>
                </a:cubicBezTo>
                <a:cubicBezTo>
                  <a:pt x="735" y="581"/>
                  <a:pt x="735" y="581"/>
                  <a:pt x="735" y="581"/>
                </a:cubicBezTo>
                <a:cubicBezTo>
                  <a:pt x="739" y="597"/>
                  <a:pt x="739" y="597"/>
                  <a:pt x="739" y="597"/>
                </a:cubicBezTo>
                <a:cubicBezTo>
                  <a:pt x="741" y="603"/>
                  <a:pt x="745" y="607"/>
                  <a:pt x="749" y="609"/>
                </a:cubicBezTo>
                <a:cubicBezTo>
                  <a:pt x="751" y="609"/>
                  <a:pt x="751" y="609"/>
                  <a:pt x="751" y="609"/>
                </a:cubicBezTo>
                <a:cubicBezTo>
                  <a:pt x="761" y="611"/>
                  <a:pt x="766" y="615"/>
                  <a:pt x="767" y="621"/>
                </a:cubicBezTo>
                <a:cubicBezTo>
                  <a:pt x="768" y="626"/>
                  <a:pt x="772" y="634"/>
                  <a:pt x="780" y="642"/>
                </a:cubicBezTo>
                <a:cubicBezTo>
                  <a:pt x="789" y="656"/>
                  <a:pt x="789" y="656"/>
                  <a:pt x="789" y="656"/>
                </a:cubicBezTo>
                <a:cubicBezTo>
                  <a:pt x="789" y="656"/>
                  <a:pt x="789" y="656"/>
                  <a:pt x="789" y="656"/>
                </a:cubicBezTo>
                <a:cubicBezTo>
                  <a:pt x="789" y="657"/>
                  <a:pt x="789" y="657"/>
                  <a:pt x="789" y="657"/>
                </a:cubicBezTo>
                <a:cubicBezTo>
                  <a:pt x="796" y="669"/>
                  <a:pt x="796" y="669"/>
                  <a:pt x="796" y="669"/>
                </a:cubicBezTo>
                <a:cubicBezTo>
                  <a:pt x="805" y="668"/>
                  <a:pt x="805" y="668"/>
                  <a:pt x="805" y="668"/>
                </a:cubicBezTo>
                <a:cubicBezTo>
                  <a:pt x="823" y="652"/>
                  <a:pt x="823" y="652"/>
                  <a:pt x="823" y="652"/>
                </a:cubicBezTo>
                <a:cubicBezTo>
                  <a:pt x="835" y="676"/>
                  <a:pt x="835" y="676"/>
                  <a:pt x="835" y="676"/>
                </a:cubicBezTo>
                <a:cubicBezTo>
                  <a:pt x="858" y="683"/>
                  <a:pt x="858" y="683"/>
                  <a:pt x="858" y="683"/>
                </a:cubicBezTo>
                <a:cubicBezTo>
                  <a:pt x="859" y="683"/>
                  <a:pt x="859" y="683"/>
                  <a:pt x="859" y="683"/>
                </a:cubicBezTo>
                <a:cubicBezTo>
                  <a:pt x="860" y="684"/>
                  <a:pt x="860" y="684"/>
                  <a:pt x="860" y="684"/>
                </a:cubicBezTo>
                <a:cubicBezTo>
                  <a:pt x="872" y="706"/>
                  <a:pt x="872" y="706"/>
                  <a:pt x="872" y="706"/>
                </a:cubicBezTo>
                <a:cubicBezTo>
                  <a:pt x="877" y="709"/>
                  <a:pt x="877" y="709"/>
                  <a:pt x="877" y="709"/>
                </a:cubicBezTo>
                <a:cubicBezTo>
                  <a:pt x="878" y="689"/>
                  <a:pt x="878" y="689"/>
                  <a:pt x="878" y="689"/>
                </a:cubicBezTo>
                <a:cubicBezTo>
                  <a:pt x="878" y="688"/>
                  <a:pt x="878" y="688"/>
                  <a:pt x="878" y="688"/>
                </a:cubicBezTo>
                <a:cubicBezTo>
                  <a:pt x="878" y="684"/>
                  <a:pt x="878" y="684"/>
                  <a:pt x="878" y="684"/>
                </a:cubicBezTo>
                <a:cubicBezTo>
                  <a:pt x="924" y="683"/>
                  <a:pt x="924" y="683"/>
                  <a:pt x="924" y="683"/>
                </a:cubicBezTo>
                <a:cubicBezTo>
                  <a:pt x="925" y="679"/>
                  <a:pt x="925" y="679"/>
                  <a:pt x="925" y="679"/>
                </a:cubicBezTo>
                <a:cubicBezTo>
                  <a:pt x="927" y="677"/>
                  <a:pt x="927" y="673"/>
                  <a:pt x="924" y="670"/>
                </a:cubicBezTo>
                <a:cubicBezTo>
                  <a:pt x="921" y="663"/>
                  <a:pt x="920" y="658"/>
                  <a:pt x="919" y="651"/>
                </a:cubicBezTo>
                <a:cubicBezTo>
                  <a:pt x="918" y="642"/>
                  <a:pt x="919" y="636"/>
                  <a:pt x="921" y="634"/>
                </a:cubicBezTo>
                <a:cubicBezTo>
                  <a:pt x="924" y="630"/>
                  <a:pt x="927" y="630"/>
                  <a:pt x="932" y="631"/>
                </a:cubicBezTo>
                <a:cubicBezTo>
                  <a:pt x="951" y="637"/>
                  <a:pt x="951" y="637"/>
                  <a:pt x="951" y="637"/>
                </a:cubicBezTo>
                <a:cubicBezTo>
                  <a:pt x="953" y="623"/>
                  <a:pt x="953" y="623"/>
                  <a:pt x="953" y="623"/>
                </a:cubicBezTo>
                <a:cubicBezTo>
                  <a:pt x="918" y="607"/>
                  <a:pt x="918" y="607"/>
                  <a:pt x="918" y="607"/>
                </a:cubicBezTo>
                <a:cubicBezTo>
                  <a:pt x="916" y="607"/>
                  <a:pt x="916" y="607"/>
                  <a:pt x="916" y="607"/>
                </a:cubicBezTo>
                <a:cubicBezTo>
                  <a:pt x="915" y="605"/>
                  <a:pt x="915" y="605"/>
                  <a:pt x="915" y="605"/>
                </a:cubicBezTo>
                <a:cubicBezTo>
                  <a:pt x="915" y="604"/>
                  <a:pt x="915" y="604"/>
                  <a:pt x="915" y="604"/>
                </a:cubicBezTo>
                <a:cubicBezTo>
                  <a:pt x="915" y="603"/>
                  <a:pt x="915" y="603"/>
                  <a:pt x="915" y="603"/>
                </a:cubicBezTo>
                <a:cubicBezTo>
                  <a:pt x="910" y="561"/>
                  <a:pt x="910" y="561"/>
                  <a:pt x="910" y="561"/>
                </a:cubicBezTo>
                <a:cubicBezTo>
                  <a:pt x="911" y="535"/>
                  <a:pt x="911" y="535"/>
                  <a:pt x="911" y="535"/>
                </a:cubicBezTo>
                <a:cubicBezTo>
                  <a:pt x="911" y="531"/>
                  <a:pt x="911" y="531"/>
                  <a:pt x="911" y="531"/>
                </a:cubicBezTo>
                <a:cubicBezTo>
                  <a:pt x="911" y="529"/>
                  <a:pt x="911" y="529"/>
                  <a:pt x="911" y="529"/>
                </a:cubicBezTo>
                <a:cubicBezTo>
                  <a:pt x="969" y="537"/>
                  <a:pt x="969" y="537"/>
                  <a:pt x="969" y="537"/>
                </a:cubicBezTo>
                <a:cubicBezTo>
                  <a:pt x="983" y="523"/>
                  <a:pt x="983" y="523"/>
                  <a:pt x="983" y="523"/>
                </a:cubicBezTo>
                <a:cubicBezTo>
                  <a:pt x="987" y="518"/>
                  <a:pt x="986" y="514"/>
                  <a:pt x="983" y="512"/>
                </a:cubicBezTo>
                <a:cubicBezTo>
                  <a:pt x="969" y="507"/>
                  <a:pt x="961" y="501"/>
                  <a:pt x="961" y="495"/>
                </a:cubicBezTo>
                <a:cubicBezTo>
                  <a:pt x="961" y="491"/>
                  <a:pt x="962" y="487"/>
                  <a:pt x="968" y="485"/>
                </a:cubicBezTo>
                <a:cubicBezTo>
                  <a:pt x="992" y="461"/>
                  <a:pt x="992" y="461"/>
                  <a:pt x="992" y="461"/>
                </a:cubicBezTo>
                <a:cubicBezTo>
                  <a:pt x="1018" y="460"/>
                  <a:pt x="1018" y="460"/>
                  <a:pt x="1018" y="460"/>
                </a:cubicBezTo>
                <a:cubicBezTo>
                  <a:pt x="1032" y="436"/>
                  <a:pt x="1032" y="436"/>
                  <a:pt x="1032" y="436"/>
                </a:cubicBezTo>
                <a:cubicBezTo>
                  <a:pt x="1032" y="414"/>
                  <a:pt x="1032" y="414"/>
                  <a:pt x="1032" y="414"/>
                </a:cubicBezTo>
                <a:cubicBezTo>
                  <a:pt x="1052" y="410"/>
                  <a:pt x="1052" y="410"/>
                  <a:pt x="1052" y="410"/>
                </a:cubicBezTo>
                <a:cubicBezTo>
                  <a:pt x="1057" y="394"/>
                  <a:pt x="1061" y="386"/>
                  <a:pt x="1063" y="383"/>
                </a:cubicBezTo>
                <a:cubicBezTo>
                  <a:pt x="1071" y="365"/>
                  <a:pt x="1071" y="365"/>
                  <a:pt x="1071" y="365"/>
                </a:cubicBezTo>
                <a:cubicBezTo>
                  <a:pt x="1056" y="338"/>
                  <a:pt x="1056" y="338"/>
                  <a:pt x="1056" y="338"/>
                </a:cubicBezTo>
                <a:cubicBezTo>
                  <a:pt x="1056" y="337"/>
                  <a:pt x="1056" y="337"/>
                  <a:pt x="1056" y="337"/>
                </a:cubicBezTo>
                <a:cubicBezTo>
                  <a:pt x="1056" y="337"/>
                  <a:pt x="1056" y="337"/>
                  <a:pt x="1056" y="337"/>
                </a:cubicBezTo>
                <a:cubicBezTo>
                  <a:pt x="1056" y="336"/>
                  <a:pt x="1056" y="336"/>
                  <a:pt x="1056" y="336"/>
                </a:cubicBezTo>
                <a:cubicBezTo>
                  <a:pt x="1047" y="300"/>
                  <a:pt x="1047" y="300"/>
                  <a:pt x="1047" y="300"/>
                </a:cubicBezTo>
                <a:cubicBezTo>
                  <a:pt x="1047" y="299"/>
                  <a:pt x="1047" y="299"/>
                  <a:pt x="1047" y="299"/>
                </a:cubicBezTo>
                <a:cubicBezTo>
                  <a:pt x="1040" y="262"/>
                  <a:pt x="1040" y="262"/>
                  <a:pt x="1040" y="262"/>
                </a:cubicBezTo>
                <a:cubicBezTo>
                  <a:pt x="1028" y="241"/>
                  <a:pt x="1028" y="241"/>
                  <a:pt x="1028" y="241"/>
                </a:cubicBezTo>
                <a:cubicBezTo>
                  <a:pt x="1009" y="222"/>
                  <a:pt x="1009" y="222"/>
                  <a:pt x="1009" y="222"/>
                </a:cubicBezTo>
                <a:cubicBezTo>
                  <a:pt x="1009" y="221"/>
                  <a:pt x="1009" y="221"/>
                  <a:pt x="1009" y="221"/>
                </a:cubicBezTo>
                <a:cubicBezTo>
                  <a:pt x="1009" y="220"/>
                  <a:pt x="1009" y="220"/>
                  <a:pt x="1009" y="220"/>
                </a:cubicBezTo>
                <a:cubicBezTo>
                  <a:pt x="1008" y="219"/>
                  <a:pt x="1008" y="219"/>
                  <a:pt x="1008" y="219"/>
                </a:cubicBezTo>
                <a:cubicBezTo>
                  <a:pt x="1007" y="199"/>
                  <a:pt x="1007" y="199"/>
                  <a:pt x="1007" y="199"/>
                </a:cubicBezTo>
                <a:cubicBezTo>
                  <a:pt x="972" y="210"/>
                  <a:pt x="972" y="210"/>
                  <a:pt x="972" y="210"/>
                </a:cubicBezTo>
                <a:cubicBezTo>
                  <a:pt x="971" y="208"/>
                  <a:pt x="971" y="208"/>
                  <a:pt x="971" y="208"/>
                </a:cubicBezTo>
                <a:cubicBezTo>
                  <a:pt x="955" y="191"/>
                  <a:pt x="955" y="191"/>
                  <a:pt x="955" y="191"/>
                </a:cubicBezTo>
                <a:cubicBezTo>
                  <a:pt x="908" y="155"/>
                  <a:pt x="908" y="155"/>
                  <a:pt x="908" y="155"/>
                </a:cubicBezTo>
                <a:cubicBezTo>
                  <a:pt x="906" y="155"/>
                  <a:pt x="906" y="155"/>
                  <a:pt x="906" y="155"/>
                </a:cubicBezTo>
                <a:cubicBezTo>
                  <a:pt x="889" y="131"/>
                  <a:pt x="889" y="131"/>
                  <a:pt x="889" y="131"/>
                </a:cubicBezTo>
                <a:cubicBezTo>
                  <a:pt x="877" y="124"/>
                  <a:pt x="877" y="124"/>
                  <a:pt x="877" y="124"/>
                </a:cubicBezTo>
                <a:cubicBezTo>
                  <a:pt x="870" y="136"/>
                  <a:pt x="870" y="136"/>
                  <a:pt x="870" y="136"/>
                </a:cubicBezTo>
                <a:cubicBezTo>
                  <a:pt x="870" y="138"/>
                  <a:pt x="870" y="138"/>
                  <a:pt x="870" y="138"/>
                </a:cubicBezTo>
                <a:cubicBezTo>
                  <a:pt x="868" y="139"/>
                  <a:pt x="868" y="139"/>
                  <a:pt x="868" y="139"/>
                </a:cubicBezTo>
                <a:cubicBezTo>
                  <a:pt x="867" y="139"/>
                  <a:pt x="867" y="139"/>
                  <a:pt x="867" y="139"/>
                </a:cubicBezTo>
                <a:cubicBezTo>
                  <a:pt x="865" y="139"/>
                  <a:pt x="865" y="139"/>
                  <a:pt x="865" y="139"/>
                </a:cubicBezTo>
                <a:cubicBezTo>
                  <a:pt x="851" y="140"/>
                  <a:pt x="851" y="140"/>
                  <a:pt x="851" y="140"/>
                </a:cubicBezTo>
                <a:cubicBezTo>
                  <a:pt x="848" y="141"/>
                  <a:pt x="848" y="141"/>
                  <a:pt x="848" y="141"/>
                </a:cubicBezTo>
                <a:cubicBezTo>
                  <a:pt x="847" y="141"/>
                  <a:pt x="847" y="141"/>
                  <a:pt x="847" y="141"/>
                </a:cubicBezTo>
                <a:cubicBezTo>
                  <a:pt x="813" y="103"/>
                  <a:pt x="813" y="103"/>
                  <a:pt x="813" y="103"/>
                </a:cubicBezTo>
                <a:cubicBezTo>
                  <a:pt x="805" y="100"/>
                  <a:pt x="798" y="92"/>
                  <a:pt x="787" y="82"/>
                </a:cubicBezTo>
                <a:cubicBezTo>
                  <a:pt x="771" y="70"/>
                  <a:pt x="771" y="70"/>
                  <a:pt x="771" y="70"/>
                </a:cubicBezTo>
                <a:cubicBezTo>
                  <a:pt x="770" y="69"/>
                  <a:pt x="770" y="69"/>
                  <a:pt x="770" y="69"/>
                </a:cubicBezTo>
                <a:cubicBezTo>
                  <a:pt x="752" y="59"/>
                  <a:pt x="752" y="59"/>
                  <a:pt x="752" y="59"/>
                </a:cubicBezTo>
                <a:cubicBezTo>
                  <a:pt x="742" y="67"/>
                  <a:pt x="742" y="67"/>
                  <a:pt x="742" y="67"/>
                </a:cubicBezTo>
                <a:cubicBezTo>
                  <a:pt x="741" y="69"/>
                  <a:pt x="741" y="69"/>
                  <a:pt x="741" y="69"/>
                </a:cubicBezTo>
                <a:cubicBezTo>
                  <a:pt x="740" y="68"/>
                  <a:pt x="740" y="68"/>
                  <a:pt x="740" y="68"/>
                </a:cubicBezTo>
                <a:cubicBezTo>
                  <a:pt x="739" y="68"/>
                  <a:pt x="739" y="68"/>
                  <a:pt x="739" y="68"/>
                </a:cubicBezTo>
                <a:cubicBezTo>
                  <a:pt x="729" y="66"/>
                  <a:pt x="729" y="66"/>
                  <a:pt x="729" y="66"/>
                </a:cubicBezTo>
                <a:cubicBezTo>
                  <a:pt x="719" y="71"/>
                  <a:pt x="719" y="71"/>
                  <a:pt x="719" y="71"/>
                </a:cubicBezTo>
                <a:cubicBezTo>
                  <a:pt x="718" y="72"/>
                  <a:pt x="718" y="72"/>
                  <a:pt x="718" y="72"/>
                </a:cubicBezTo>
                <a:cubicBezTo>
                  <a:pt x="716" y="73"/>
                  <a:pt x="716" y="73"/>
                  <a:pt x="716" y="73"/>
                </a:cubicBezTo>
                <a:cubicBezTo>
                  <a:pt x="715" y="73"/>
                  <a:pt x="715" y="73"/>
                  <a:pt x="715" y="73"/>
                </a:cubicBezTo>
                <a:cubicBezTo>
                  <a:pt x="701" y="76"/>
                  <a:pt x="701" y="76"/>
                  <a:pt x="701" y="76"/>
                </a:cubicBezTo>
                <a:cubicBezTo>
                  <a:pt x="681" y="64"/>
                  <a:pt x="661" y="52"/>
                  <a:pt x="639" y="40"/>
                </a:cubicBezTo>
                <a:close/>
              </a:path>
            </a:pathLst>
          </a:custGeom>
          <a:solidFill>
            <a:schemeClr val="bg1">
              <a:alpha val="39999"/>
            </a:schemeClr>
          </a:solidFill>
          <a:ln w="9525">
            <a:noFill/>
          </a:ln>
        </p:spPr>
        <p:txBody>
          <a:bodyPr/>
          <a:lstStyle/>
          <a:p>
            <a:endParaRPr lang="zh-CN" altLang="en-US" sz="2400"/>
          </a:p>
        </p:txBody>
      </p:sp>
      <p:sp>
        <p:nvSpPr>
          <p:cNvPr id="18438" name="Freeform 18"/>
          <p:cNvSpPr/>
          <p:nvPr/>
        </p:nvSpPr>
        <p:spPr>
          <a:xfrm>
            <a:off x="6572251" y="4982633"/>
            <a:ext cx="762000" cy="747184"/>
          </a:xfrm>
          <a:custGeom>
            <a:avLst/>
            <a:gdLst>
              <a:gd name="txL" fmla="*/ 0 w 457"/>
              <a:gd name="txT" fmla="*/ 0 h 529"/>
              <a:gd name="txR" fmla="*/ 457 w 457"/>
              <a:gd name="txB" fmla="*/ 529 h 529"/>
            </a:gdLst>
            <a:ahLst/>
            <a:cxnLst>
              <a:cxn ang="0">
                <a:pos x="492716" y="94281"/>
              </a:cxn>
              <a:cxn ang="0">
                <a:pos x="481461" y="74153"/>
              </a:cxn>
              <a:cxn ang="0">
                <a:pos x="471456" y="33899"/>
              </a:cxn>
              <a:cxn ang="0">
                <a:pos x="448946" y="47670"/>
              </a:cxn>
              <a:cxn ang="0">
                <a:pos x="411430" y="42373"/>
              </a:cxn>
              <a:cxn ang="0">
                <a:pos x="411430" y="20127"/>
              </a:cxn>
              <a:cxn ang="0">
                <a:pos x="400175" y="27543"/>
              </a:cxn>
              <a:cxn ang="0">
                <a:pos x="358907" y="61441"/>
              </a:cxn>
              <a:cxn ang="0">
                <a:pos x="351404" y="61441"/>
              </a:cxn>
              <a:cxn ang="0">
                <a:pos x="325142" y="45551"/>
              </a:cxn>
              <a:cxn ang="0">
                <a:pos x="302632" y="38136"/>
              </a:cxn>
              <a:cxn ang="0">
                <a:pos x="246358" y="22246"/>
              </a:cxn>
              <a:cxn ang="0">
                <a:pos x="216345" y="10593"/>
              </a:cxn>
              <a:cxn ang="0">
                <a:pos x="153817" y="1059"/>
              </a:cxn>
              <a:cxn ang="0">
                <a:pos x="130057" y="44492"/>
              </a:cxn>
              <a:cxn ang="0">
                <a:pos x="112549" y="44492"/>
              </a:cxn>
              <a:cxn ang="0">
                <a:pos x="47521" y="72035"/>
              </a:cxn>
              <a:cxn ang="0">
                <a:pos x="41268" y="203392"/>
              </a:cxn>
              <a:cxn ang="0">
                <a:pos x="30013" y="231994"/>
              </a:cxn>
              <a:cxn ang="0">
                <a:pos x="2501" y="305088"/>
              </a:cxn>
              <a:cxn ang="0">
                <a:pos x="23760" y="311444"/>
              </a:cxn>
              <a:cxn ang="0">
                <a:pos x="55024" y="351699"/>
              </a:cxn>
              <a:cxn ang="0">
                <a:pos x="43769" y="368648"/>
              </a:cxn>
              <a:cxn ang="0">
                <a:pos x="78784" y="441743"/>
              </a:cxn>
              <a:cxn ang="0">
                <a:pos x="125055" y="422675"/>
              </a:cxn>
              <a:cxn ang="0">
                <a:pos x="151316" y="423734"/>
              </a:cxn>
              <a:cxn ang="0">
                <a:pos x="172575" y="391954"/>
              </a:cxn>
              <a:cxn ang="0">
                <a:pos x="225098" y="377123"/>
              </a:cxn>
              <a:cxn ang="0">
                <a:pos x="252611" y="422675"/>
              </a:cxn>
              <a:cxn ang="0">
                <a:pos x="266367" y="461870"/>
              </a:cxn>
              <a:cxn ang="0">
                <a:pos x="232602" y="516955"/>
              </a:cxn>
              <a:cxn ang="0">
                <a:pos x="277621" y="523311"/>
              </a:cxn>
              <a:cxn ang="0">
                <a:pos x="292628" y="557210"/>
              </a:cxn>
              <a:cxn ang="0">
                <a:pos x="337648" y="547676"/>
              </a:cxn>
              <a:cxn ang="0">
                <a:pos x="357656" y="497887"/>
              </a:cxn>
              <a:cxn ang="0">
                <a:pos x="443944" y="528608"/>
              </a:cxn>
              <a:cxn ang="0">
                <a:pos x="420184" y="479879"/>
              </a:cxn>
              <a:cxn ang="0">
                <a:pos x="422685" y="475641"/>
              </a:cxn>
              <a:cxn ang="0">
                <a:pos x="548990" y="463989"/>
              </a:cxn>
              <a:cxn ang="0">
                <a:pos x="550241" y="461870"/>
              </a:cxn>
              <a:cxn ang="0">
                <a:pos x="550241" y="455514"/>
              </a:cxn>
              <a:cxn ang="0">
                <a:pos x="546489" y="396191"/>
              </a:cxn>
              <a:cxn ang="0">
                <a:pos x="561496" y="373945"/>
              </a:cxn>
              <a:cxn ang="0">
                <a:pos x="536485" y="351699"/>
              </a:cxn>
              <a:cxn ang="0">
                <a:pos x="522729" y="274368"/>
              </a:cxn>
              <a:cxn ang="0">
                <a:pos x="496467" y="284961"/>
              </a:cxn>
              <a:cxn ang="0">
                <a:pos x="492716" y="235172"/>
              </a:cxn>
              <a:cxn ang="0">
                <a:pos x="536485" y="139832"/>
              </a:cxn>
              <a:cxn ang="0">
                <a:pos x="493966" y="95340"/>
              </a:cxn>
            </a:cxnLst>
            <a:rect l="txL" t="txT" r="txR" b="txB"/>
            <a:pathLst>
              <a:path w="457" h="529">
                <a:moveTo>
                  <a:pt x="395" y="90"/>
                </a:moveTo>
                <a:cubicBezTo>
                  <a:pt x="396" y="89"/>
                  <a:pt x="396" y="89"/>
                  <a:pt x="396" y="89"/>
                </a:cubicBezTo>
                <a:cubicBezTo>
                  <a:pt x="394" y="89"/>
                  <a:pt x="394" y="89"/>
                  <a:pt x="394" y="89"/>
                </a:cubicBezTo>
                <a:cubicBezTo>
                  <a:pt x="394" y="87"/>
                  <a:pt x="394" y="87"/>
                  <a:pt x="394" y="87"/>
                </a:cubicBezTo>
                <a:cubicBezTo>
                  <a:pt x="386" y="71"/>
                  <a:pt x="386" y="71"/>
                  <a:pt x="386" y="71"/>
                </a:cubicBezTo>
                <a:cubicBezTo>
                  <a:pt x="385" y="70"/>
                  <a:pt x="385" y="70"/>
                  <a:pt x="385" y="70"/>
                </a:cubicBezTo>
                <a:cubicBezTo>
                  <a:pt x="385" y="68"/>
                  <a:pt x="385" y="68"/>
                  <a:pt x="385" y="68"/>
                </a:cubicBezTo>
                <a:cubicBezTo>
                  <a:pt x="387" y="43"/>
                  <a:pt x="387" y="43"/>
                  <a:pt x="387" y="43"/>
                </a:cubicBezTo>
                <a:cubicBezTo>
                  <a:pt x="387" y="40"/>
                  <a:pt x="384" y="37"/>
                  <a:pt x="377" y="32"/>
                </a:cubicBezTo>
                <a:cubicBezTo>
                  <a:pt x="371" y="32"/>
                  <a:pt x="371" y="32"/>
                  <a:pt x="371" y="32"/>
                </a:cubicBezTo>
                <a:cubicBezTo>
                  <a:pt x="361" y="45"/>
                  <a:pt x="361" y="45"/>
                  <a:pt x="361" y="45"/>
                </a:cubicBezTo>
                <a:cubicBezTo>
                  <a:pt x="359" y="45"/>
                  <a:pt x="359" y="45"/>
                  <a:pt x="359" y="45"/>
                </a:cubicBezTo>
                <a:cubicBezTo>
                  <a:pt x="359" y="45"/>
                  <a:pt x="359" y="45"/>
                  <a:pt x="359" y="45"/>
                </a:cubicBezTo>
                <a:cubicBezTo>
                  <a:pt x="333" y="58"/>
                  <a:pt x="333" y="58"/>
                  <a:pt x="333" y="58"/>
                </a:cubicBezTo>
                <a:cubicBezTo>
                  <a:pt x="329" y="40"/>
                  <a:pt x="329" y="40"/>
                  <a:pt x="329" y="40"/>
                </a:cubicBezTo>
                <a:cubicBezTo>
                  <a:pt x="329" y="38"/>
                  <a:pt x="329" y="38"/>
                  <a:pt x="329" y="38"/>
                </a:cubicBezTo>
                <a:cubicBezTo>
                  <a:pt x="331" y="29"/>
                  <a:pt x="331" y="29"/>
                  <a:pt x="331" y="29"/>
                </a:cubicBezTo>
                <a:cubicBezTo>
                  <a:pt x="329" y="19"/>
                  <a:pt x="329" y="19"/>
                  <a:pt x="329" y="19"/>
                </a:cubicBezTo>
                <a:cubicBezTo>
                  <a:pt x="326" y="18"/>
                  <a:pt x="326" y="18"/>
                  <a:pt x="326" y="18"/>
                </a:cubicBezTo>
                <a:cubicBezTo>
                  <a:pt x="321" y="26"/>
                  <a:pt x="321" y="26"/>
                  <a:pt x="321" y="26"/>
                </a:cubicBezTo>
                <a:cubicBezTo>
                  <a:pt x="320" y="26"/>
                  <a:pt x="320" y="26"/>
                  <a:pt x="320" y="26"/>
                </a:cubicBezTo>
                <a:cubicBezTo>
                  <a:pt x="320" y="27"/>
                  <a:pt x="320" y="27"/>
                  <a:pt x="320" y="27"/>
                </a:cubicBezTo>
                <a:cubicBezTo>
                  <a:pt x="288" y="56"/>
                  <a:pt x="288" y="56"/>
                  <a:pt x="288" y="56"/>
                </a:cubicBezTo>
                <a:cubicBezTo>
                  <a:pt x="287" y="58"/>
                  <a:pt x="287" y="58"/>
                  <a:pt x="287" y="58"/>
                </a:cubicBezTo>
                <a:cubicBezTo>
                  <a:pt x="286" y="58"/>
                  <a:pt x="286" y="58"/>
                  <a:pt x="286" y="58"/>
                </a:cubicBezTo>
                <a:cubicBezTo>
                  <a:pt x="283" y="58"/>
                  <a:pt x="283" y="58"/>
                  <a:pt x="283" y="58"/>
                </a:cubicBezTo>
                <a:cubicBezTo>
                  <a:pt x="281" y="58"/>
                  <a:pt x="281" y="58"/>
                  <a:pt x="281" y="58"/>
                </a:cubicBezTo>
                <a:cubicBezTo>
                  <a:pt x="272" y="53"/>
                  <a:pt x="272" y="53"/>
                  <a:pt x="272" y="53"/>
                </a:cubicBezTo>
                <a:cubicBezTo>
                  <a:pt x="271" y="52"/>
                  <a:pt x="271" y="52"/>
                  <a:pt x="271" y="52"/>
                </a:cubicBezTo>
                <a:cubicBezTo>
                  <a:pt x="260" y="43"/>
                  <a:pt x="260" y="43"/>
                  <a:pt x="260" y="43"/>
                </a:cubicBezTo>
                <a:cubicBezTo>
                  <a:pt x="243" y="37"/>
                  <a:pt x="243" y="37"/>
                  <a:pt x="243" y="37"/>
                </a:cubicBezTo>
                <a:cubicBezTo>
                  <a:pt x="243" y="37"/>
                  <a:pt x="243" y="37"/>
                  <a:pt x="243" y="37"/>
                </a:cubicBezTo>
                <a:cubicBezTo>
                  <a:pt x="242" y="36"/>
                  <a:pt x="242" y="36"/>
                  <a:pt x="242" y="36"/>
                </a:cubicBezTo>
                <a:cubicBezTo>
                  <a:pt x="232" y="28"/>
                  <a:pt x="232" y="28"/>
                  <a:pt x="232" y="28"/>
                </a:cubicBezTo>
                <a:cubicBezTo>
                  <a:pt x="197" y="21"/>
                  <a:pt x="197" y="21"/>
                  <a:pt x="197" y="21"/>
                </a:cubicBezTo>
                <a:cubicBezTo>
                  <a:pt x="197" y="21"/>
                  <a:pt x="197" y="21"/>
                  <a:pt x="197" y="21"/>
                </a:cubicBezTo>
                <a:cubicBezTo>
                  <a:pt x="196" y="21"/>
                  <a:pt x="196" y="21"/>
                  <a:pt x="196" y="21"/>
                </a:cubicBezTo>
                <a:cubicBezTo>
                  <a:pt x="173" y="9"/>
                  <a:pt x="173" y="9"/>
                  <a:pt x="173" y="9"/>
                </a:cubicBezTo>
                <a:cubicBezTo>
                  <a:pt x="173" y="10"/>
                  <a:pt x="173" y="10"/>
                  <a:pt x="173" y="10"/>
                </a:cubicBezTo>
                <a:cubicBezTo>
                  <a:pt x="155" y="2"/>
                  <a:pt x="155" y="2"/>
                  <a:pt x="155" y="2"/>
                </a:cubicBezTo>
                <a:cubicBezTo>
                  <a:pt x="132" y="0"/>
                  <a:pt x="132" y="0"/>
                  <a:pt x="132" y="0"/>
                </a:cubicBezTo>
                <a:cubicBezTo>
                  <a:pt x="123" y="1"/>
                  <a:pt x="123" y="1"/>
                  <a:pt x="123" y="1"/>
                </a:cubicBezTo>
                <a:cubicBezTo>
                  <a:pt x="130" y="40"/>
                  <a:pt x="130" y="40"/>
                  <a:pt x="130" y="40"/>
                </a:cubicBezTo>
                <a:cubicBezTo>
                  <a:pt x="127" y="40"/>
                  <a:pt x="127" y="40"/>
                  <a:pt x="127" y="40"/>
                </a:cubicBezTo>
                <a:cubicBezTo>
                  <a:pt x="104" y="42"/>
                  <a:pt x="104" y="42"/>
                  <a:pt x="104" y="42"/>
                </a:cubicBezTo>
                <a:cubicBezTo>
                  <a:pt x="91" y="42"/>
                  <a:pt x="91" y="42"/>
                  <a:pt x="91" y="42"/>
                </a:cubicBezTo>
                <a:cubicBezTo>
                  <a:pt x="90" y="42"/>
                  <a:pt x="90" y="42"/>
                  <a:pt x="90" y="42"/>
                </a:cubicBezTo>
                <a:cubicBezTo>
                  <a:pt x="90" y="42"/>
                  <a:pt x="90" y="42"/>
                  <a:pt x="90" y="42"/>
                </a:cubicBezTo>
                <a:cubicBezTo>
                  <a:pt x="78" y="33"/>
                  <a:pt x="78" y="33"/>
                  <a:pt x="78" y="33"/>
                </a:cubicBezTo>
                <a:cubicBezTo>
                  <a:pt x="57" y="43"/>
                  <a:pt x="57" y="43"/>
                  <a:pt x="57" y="43"/>
                </a:cubicBezTo>
                <a:cubicBezTo>
                  <a:pt x="38" y="68"/>
                  <a:pt x="38" y="68"/>
                  <a:pt x="38" y="68"/>
                </a:cubicBezTo>
                <a:cubicBezTo>
                  <a:pt x="21" y="114"/>
                  <a:pt x="21" y="114"/>
                  <a:pt x="21" y="114"/>
                </a:cubicBezTo>
                <a:cubicBezTo>
                  <a:pt x="26" y="163"/>
                  <a:pt x="26" y="163"/>
                  <a:pt x="26" y="163"/>
                </a:cubicBezTo>
                <a:cubicBezTo>
                  <a:pt x="33" y="192"/>
                  <a:pt x="33" y="192"/>
                  <a:pt x="33" y="192"/>
                </a:cubicBezTo>
                <a:cubicBezTo>
                  <a:pt x="34" y="195"/>
                  <a:pt x="34" y="196"/>
                  <a:pt x="33" y="197"/>
                </a:cubicBezTo>
                <a:cubicBezTo>
                  <a:pt x="30" y="198"/>
                  <a:pt x="30" y="198"/>
                  <a:pt x="30" y="198"/>
                </a:cubicBezTo>
                <a:cubicBezTo>
                  <a:pt x="25" y="201"/>
                  <a:pt x="23" y="209"/>
                  <a:pt x="24" y="219"/>
                </a:cubicBezTo>
                <a:cubicBezTo>
                  <a:pt x="34" y="262"/>
                  <a:pt x="34" y="262"/>
                  <a:pt x="34" y="262"/>
                </a:cubicBezTo>
                <a:cubicBezTo>
                  <a:pt x="31" y="265"/>
                  <a:pt x="31" y="265"/>
                  <a:pt x="31" y="265"/>
                </a:cubicBezTo>
                <a:cubicBezTo>
                  <a:pt x="12" y="275"/>
                  <a:pt x="3" y="284"/>
                  <a:pt x="2" y="288"/>
                </a:cubicBezTo>
                <a:cubicBezTo>
                  <a:pt x="0" y="303"/>
                  <a:pt x="0" y="303"/>
                  <a:pt x="0" y="303"/>
                </a:cubicBezTo>
                <a:cubicBezTo>
                  <a:pt x="18" y="295"/>
                  <a:pt x="18" y="295"/>
                  <a:pt x="18" y="295"/>
                </a:cubicBezTo>
                <a:cubicBezTo>
                  <a:pt x="19" y="294"/>
                  <a:pt x="19" y="294"/>
                  <a:pt x="19" y="294"/>
                </a:cubicBezTo>
                <a:cubicBezTo>
                  <a:pt x="20" y="294"/>
                  <a:pt x="20" y="294"/>
                  <a:pt x="20" y="294"/>
                </a:cubicBezTo>
                <a:cubicBezTo>
                  <a:pt x="32" y="294"/>
                  <a:pt x="40" y="298"/>
                  <a:pt x="41" y="309"/>
                </a:cubicBezTo>
                <a:cubicBezTo>
                  <a:pt x="44" y="332"/>
                  <a:pt x="44" y="332"/>
                  <a:pt x="44" y="332"/>
                </a:cubicBezTo>
                <a:cubicBezTo>
                  <a:pt x="43" y="335"/>
                  <a:pt x="43" y="335"/>
                  <a:pt x="43" y="335"/>
                </a:cubicBezTo>
                <a:cubicBezTo>
                  <a:pt x="41" y="337"/>
                  <a:pt x="41" y="337"/>
                  <a:pt x="41" y="337"/>
                </a:cubicBezTo>
                <a:cubicBezTo>
                  <a:pt x="38" y="341"/>
                  <a:pt x="35" y="344"/>
                  <a:pt x="35" y="348"/>
                </a:cubicBezTo>
                <a:cubicBezTo>
                  <a:pt x="32" y="372"/>
                  <a:pt x="32" y="372"/>
                  <a:pt x="32" y="372"/>
                </a:cubicBezTo>
                <a:cubicBezTo>
                  <a:pt x="33" y="381"/>
                  <a:pt x="37" y="387"/>
                  <a:pt x="41" y="390"/>
                </a:cubicBezTo>
                <a:cubicBezTo>
                  <a:pt x="63" y="417"/>
                  <a:pt x="63" y="417"/>
                  <a:pt x="63" y="417"/>
                </a:cubicBezTo>
                <a:cubicBezTo>
                  <a:pt x="83" y="401"/>
                  <a:pt x="83" y="401"/>
                  <a:pt x="83" y="401"/>
                </a:cubicBezTo>
                <a:cubicBezTo>
                  <a:pt x="99" y="399"/>
                  <a:pt x="99" y="399"/>
                  <a:pt x="99" y="399"/>
                </a:cubicBezTo>
                <a:cubicBezTo>
                  <a:pt x="100" y="399"/>
                  <a:pt x="100" y="399"/>
                  <a:pt x="100" y="399"/>
                </a:cubicBezTo>
                <a:cubicBezTo>
                  <a:pt x="101" y="401"/>
                  <a:pt x="101" y="401"/>
                  <a:pt x="101" y="401"/>
                </a:cubicBezTo>
                <a:cubicBezTo>
                  <a:pt x="111" y="404"/>
                  <a:pt x="111" y="404"/>
                  <a:pt x="111" y="404"/>
                </a:cubicBezTo>
                <a:cubicBezTo>
                  <a:pt x="115" y="404"/>
                  <a:pt x="118" y="403"/>
                  <a:pt x="121" y="400"/>
                </a:cubicBezTo>
                <a:cubicBezTo>
                  <a:pt x="130" y="386"/>
                  <a:pt x="130" y="386"/>
                  <a:pt x="130" y="386"/>
                </a:cubicBezTo>
                <a:cubicBezTo>
                  <a:pt x="128" y="378"/>
                  <a:pt x="128" y="378"/>
                  <a:pt x="128" y="378"/>
                </a:cubicBezTo>
                <a:cubicBezTo>
                  <a:pt x="130" y="374"/>
                  <a:pt x="134" y="372"/>
                  <a:pt x="138" y="370"/>
                </a:cubicBezTo>
                <a:cubicBezTo>
                  <a:pt x="163" y="370"/>
                  <a:pt x="163" y="370"/>
                  <a:pt x="163" y="370"/>
                </a:cubicBezTo>
                <a:cubicBezTo>
                  <a:pt x="167" y="372"/>
                  <a:pt x="171" y="371"/>
                  <a:pt x="171" y="369"/>
                </a:cubicBezTo>
                <a:cubicBezTo>
                  <a:pt x="174" y="362"/>
                  <a:pt x="177" y="359"/>
                  <a:pt x="180" y="356"/>
                </a:cubicBezTo>
                <a:cubicBezTo>
                  <a:pt x="183" y="356"/>
                  <a:pt x="188" y="357"/>
                  <a:pt x="192" y="361"/>
                </a:cubicBezTo>
                <a:cubicBezTo>
                  <a:pt x="199" y="367"/>
                  <a:pt x="204" y="372"/>
                  <a:pt x="204" y="380"/>
                </a:cubicBezTo>
                <a:cubicBezTo>
                  <a:pt x="202" y="399"/>
                  <a:pt x="202" y="399"/>
                  <a:pt x="202" y="399"/>
                </a:cubicBezTo>
                <a:cubicBezTo>
                  <a:pt x="206" y="402"/>
                  <a:pt x="206" y="402"/>
                  <a:pt x="206" y="402"/>
                </a:cubicBezTo>
                <a:cubicBezTo>
                  <a:pt x="213" y="407"/>
                  <a:pt x="217" y="412"/>
                  <a:pt x="217" y="417"/>
                </a:cubicBezTo>
                <a:cubicBezTo>
                  <a:pt x="213" y="436"/>
                  <a:pt x="213" y="436"/>
                  <a:pt x="213" y="436"/>
                </a:cubicBezTo>
                <a:cubicBezTo>
                  <a:pt x="210" y="446"/>
                  <a:pt x="206" y="453"/>
                  <a:pt x="202" y="456"/>
                </a:cubicBezTo>
                <a:cubicBezTo>
                  <a:pt x="202" y="455"/>
                  <a:pt x="202" y="455"/>
                  <a:pt x="202" y="455"/>
                </a:cubicBezTo>
                <a:cubicBezTo>
                  <a:pt x="186" y="488"/>
                  <a:pt x="186" y="488"/>
                  <a:pt x="186" y="488"/>
                </a:cubicBezTo>
                <a:cubicBezTo>
                  <a:pt x="192" y="490"/>
                  <a:pt x="192" y="490"/>
                  <a:pt x="192" y="490"/>
                </a:cubicBezTo>
                <a:cubicBezTo>
                  <a:pt x="217" y="491"/>
                  <a:pt x="217" y="491"/>
                  <a:pt x="217" y="491"/>
                </a:cubicBezTo>
                <a:cubicBezTo>
                  <a:pt x="222" y="494"/>
                  <a:pt x="222" y="494"/>
                  <a:pt x="222" y="494"/>
                </a:cubicBezTo>
                <a:cubicBezTo>
                  <a:pt x="220" y="498"/>
                  <a:pt x="220" y="498"/>
                  <a:pt x="220" y="498"/>
                </a:cubicBezTo>
                <a:cubicBezTo>
                  <a:pt x="217" y="508"/>
                  <a:pt x="216" y="516"/>
                  <a:pt x="217" y="521"/>
                </a:cubicBezTo>
                <a:cubicBezTo>
                  <a:pt x="225" y="526"/>
                  <a:pt x="231" y="529"/>
                  <a:pt x="234" y="526"/>
                </a:cubicBezTo>
                <a:cubicBezTo>
                  <a:pt x="249" y="520"/>
                  <a:pt x="249" y="520"/>
                  <a:pt x="249" y="520"/>
                </a:cubicBezTo>
                <a:cubicBezTo>
                  <a:pt x="256" y="517"/>
                  <a:pt x="256" y="517"/>
                  <a:pt x="256" y="517"/>
                </a:cubicBezTo>
                <a:cubicBezTo>
                  <a:pt x="270" y="517"/>
                  <a:pt x="270" y="517"/>
                  <a:pt x="270" y="517"/>
                </a:cubicBezTo>
                <a:cubicBezTo>
                  <a:pt x="283" y="502"/>
                  <a:pt x="283" y="502"/>
                  <a:pt x="283" y="502"/>
                </a:cubicBezTo>
                <a:cubicBezTo>
                  <a:pt x="283" y="484"/>
                  <a:pt x="283" y="484"/>
                  <a:pt x="283" y="484"/>
                </a:cubicBezTo>
                <a:cubicBezTo>
                  <a:pt x="282" y="478"/>
                  <a:pt x="283" y="474"/>
                  <a:pt x="286" y="470"/>
                </a:cubicBezTo>
                <a:cubicBezTo>
                  <a:pt x="290" y="467"/>
                  <a:pt x="298" y="467"/>
                  <a:pt x="311" y="475"/>
                </a:cubicBezTo>
                <a:cubicBezTo>
                  <a:pt x="336" y="490"/>
                  <a:pt x="336" y="490"/>
                  <a:pt x="336" y="490"/>
                </a:cubicBezTo>
                <a:cubicBezTo>
                  <a:pt x="345" y="497"/>
                  <a:pt x="351" y="499"/>
                  <a:pt x="355" y="499"/>
                </a:cubicBezTo>
                <a:cubicBezTo>
                  <a:pt x="355" y="498"/>
                  <a:pt x="355" y="498"/>
                  <a:pt x="355" y="498"/>
                </a:cubicBezTo>
                <a:cubicBezTo>
                  <a:pt x="357" y="494"/>
                  <a:pt x="355" y="485"/>
                  <a:pt x="350" y="475"/>
                </a:cubicBezTo>
                <a:cubicBezTo>
                  <a:pt x="336" y="453"/>
                  <a:pt x="336" y="453"/>
                  <a:pt x="336" y="453"/>
                </a:cubicBezTo>
                <a:cubicBezTo>
                  <a:pt x="336" y="451"/>
                  <a:pt x="336" y="451"/>
                  <a:pt x="336" y="451"/>
                </a:cubicBezTo>
                <a:cubicBezTo>
                  <a:pt x="337" y="451"/>
                  <a:pt x="337" y="451"/>
                  <a:pt x="337" y="451"/>
                </a:cubicBezTo>
                <a:cubicBezTo>
                  <a:pt x="338" y="449"/>
                  <a:pt x="338" y="449"/>
                  <a:pt x="338" y="449"/>
                </a:cubicBezTo>
                <a:cubicBezTo>
                  <a:pt x="352" y="430"/>
                  <a:pt x="367" y="424"/>
                  <a:pt x="384" y="430"/>
                </a:cubicBezTo>
                <a:cubicBezTo>
                  <a:pt x="423" y="448"/>
                  <a:pt x="423" y="448"/>
                  <a:pt x="423" y="448"/>
                </a:cubicBezTo>
                <a:cubicBezTo>
                  <a:pt x="439" y="438"/>
                  <a:pt x="439" y="438"/>
                  <a:pt x="439" y="438"/>
                </a:cubicBezTo>
                <a:cubicBezTo>
                  <a:pt x="440" y="438"/>
                  <a:pt x="440" y="438"/>
                  <a:pt x="440" y="438"/>
                </a:cubicBezTo>
                <a:cubicBezTo>
                  <a:pt x="440" y="437"/>
                  <a:pt x="440" y="437"/>
                  <a:pt x="440" y="437"/>
                </a:cubicBezTo>
                <a:cubicBezTo>
                  <a:pt x="440" y="436"/>
                  <a:pt x="440" y="436"/>
                  <a:pt x="440" y="436"/>
                </a:cubicBezTo>
                <a:cubicBezTo>
                  <a:pt x="438" y="433"/>
                  <a:pt x="438" y="433"/>
                  <a:pt x="438" y="433"/>
                </a:cubicBezTo>
                <a:cubicBezTo>
                  <a:pt x="439" y="432"/>
                  <a:pt x="439" y="432"/>
                  <a:pt x="439" y="432"/>
                </a:cubicBezTo>
                <a:cubicBezTo>
                  <a:pt x="440" y="430"/>
                  <a:pt x="440" y="430"/>
                  <a:pt x="440" y="430"/>
                </a:cubicBezTo>
                <a:cubicBezTo>
                  <a:pt x="452" y="409"/>
                  <a:pt x="457" y="393"/>
                  <a:pt x="452" y="385"/>
                </a:cubicBezTo>
                <a:cubicBezTo>
                  <a:pt x="449" y="378"/>
                  <a:pt x="444" y="374"/>
                  <a:pt x="440" y="374"/>
                </a:cubicBezTo>
                <a:cubicBezTo>
                  <a:pt x="437" y="374"/>
                  <a:pt x="437" y="374"/>
                  <a:pt x="437" y="374"/>
                </a:cubicBezTo>
                <a:cubicBezTo>
                  <a:pt x="434" y="364"/>
                  <a:pt x="434" y="364"/>
                  <a:pt x="434" y="364"/>
                </a:cubicBezTo>
                <a:cubicBezTo>
                  <a:pt x="437" y="364"/>
                  <a:pt x="437" y="364"/>
                  <a:pt x="437" y="364"/>
                </a:cubicBezTo>
                <a:cubicBezTo>
                  <a:pt x="444" y="361"/>
                  <a:pt x="448" y="357"/>
                  <a:pt x="449" y="353"/>
                </a:cubicBezTo>
                <a:cubicBezTo>
                  <a:pt x="446" y="348"/>
                  <a:pt x="446" y="348"/>
                  <a:pt x="446" y="348"/>
                </a:cubicBezTo>
                <a:cubicBezTo>
                  <a:pt x="429" y="332"/>
                  <a:pt x="429" y="332"/>
                  <a:pt x="429" y="332"/>
                </a:cubicBezTo>
                <a:cubicBezTo>
                  <a:pt x="429" y="332"/>
                  <a:pt x="429" y="332"/>
                  <a:pt x="429" y="332"/>
                </a:cubicBezTo>
                <a:cubicBezTo>
                  <a:pt x="429" y="331"/>
                  <a:pt x="429" y="331"/>
                  <a:pt x="429" y="331"/>
                </a:cubicBezTo>
                <a:cubicBezTo>
                  <a:pt x="421" y="308"/>
                  <a:pt x="421" y="308"/>
                  <a:pt x="421" y="308"/>
                </a:cubicBezTo>
                <a:cubicBezTo>
                  <a:pt x="418" y="290"/>
                  <a:pt x="415" y="274"/>
                  <a:pt x="418" y="259"/>
                </a:cubicBezTo>
                <a:cubicBezTo>
                  <a:pt x="418" y="249"/>
                  <a:pt x="418" y="249"/>
                  <a:pt x="418" y="249"/>
                </a:cubicBezTo>
                <a:cubicBezTo>
                  <a:pt x="407" y="258"/>
                  <a:pt x="407" y="258"/>
                  <a:pt x="407" y="258"/>
                </a:cubicBezTo>
                <a:cubicBezTo>
                  <a:pt x="397" y="269"/>
                  <a:pt x="397" y="269"/>
                  <a:pt x="397" y="269"/>
                </a:cubicBezTo>
                <a:cubicBezTo>
                  <a:pt x="394" y="224"/>
                  <a:pt x="394" y="224"/>
                  <a:pt x="394" y="224"/>
                </a:cubicBezTo>
                <a:cubicBezTo>
                  <a:pt x="394" y="224"/>
                  <a:pt x="394" y="224"/>
                  <a:pt x="394" y="224"/>
                </a:cubicBezTo>
                <a:cubicBezTo>
                  <a:pt x="394" y="222"/>
                  <a:pt x="394" y="222"/>
                  <a:pt x="394" y="222"/>
                </a:cubicBezTo>
                <a:cubicBezTo>
                  <a:pt x="395" y="222"/>
                  <a:pt x="395" y="222"/>
                  <a:pt x="395" y="222"/>
                </a:cubicBezTo>
                <a:cubicBezTo>
                  <a:pt x="419" y="189"/>
                  <a:pt x="434" y="169"/>
                  <a:pt x="440" y="163"/>
                </a:cubicBezTo>
                <a:cubicBezTo>
                  <a:pt x="429" y="132"/>
                  <a:pt x="429" y="132"/>
                  <a:pt x="429" y="132"/>
                </a:cubicBezTo>
                <a:cubicBezTo>
                  <a:pt x="426" y="116"/>
                  <a:pt x="424" y="106"/>
                  <a:pt x="424" y="102"/>
                </a:cubicBezTo>
                <a:cubicBezTo>
                  <a:pt x="405" y="94"/>
                  <a:pt x="405" y="94"/>
                  <a:pt x="405" y="94"/>
                </a:cubicBezTo>
                <a:lnTo>
                  <a:pt x="395" y="90"/>
                </a:lnTo>
                <a:close/>
              </a:path>
            </a:pathLst>
          </a:custGeom>
          <a:solidFill>
            <a:schemeClr val="bg1">
              <a:alpha val="39999"/>
            </a:schemeClr>
          </a:solidFill>
          <a:ln w="9525">
            <a:noFill/>
          </a:ln>
        </p:spPr>
        <p:txBody>
          <a:bodyPr/>
          <a:lstStyle/>
          <a:p>
            <a:endParaRPr lang="zh-CN" altLang="en-US" sz="2400"/>
          </a:p>
        </p:txBody>
      </p:sp>
      <p:sp>
        <p:nvSpPr>
          <p:cNvPr id="18439" name="Freeform 5"/>
          <p:cNvSpPr/>
          <p:nvPr/>
        </p:nvSpPr>
        <p:spPr>
          <a:xfrm>
            <a:off x="6381751" y="3348567"/>
            <a:ext cx="1143000" cy="933451"/>
          </a:xfrm>
          <a:custGeom>
            <a:avLst/>
            <a:gdLst>
              <a:gd name="txL" fmla="*/ 0 w 1883"/>
              <a:gd name="txT" fmla="*/ 0 h 1607"/>
              <a:gd name="txR" fmla="*/ 1883 w 1883"/>
              <a:gd name="txB" fmla="*/ 1607 h 1607"/>
            </a:gdLst>
            <a:ahLst/>
            <a:cxnLst>
              <a:cxn ang="0">
                <a:pos x="808082" y="59248"/>
              </a:cxn>
              <a:cxn ang="0">
                <a:pos x="758914" y="67961"/>
              </a:cxn>
              <a:cxn ang="0">
                <a:pos x="731144" y="33109"/>
              </a:cxn>
              <a:cxn ang="0">
                <a:pos x="701552" y="34416"/>
              </a:cxn>
              <a:cxn ang="0">
                <a:pos x="677423" y="12634"/>
              </a:cxn>
              <a:cxn ang="0">
                <a:pos x="684252" y="26139"/>
              </a:cxn>
              <a:cxn ang="0">
                <a:pos x="690170" y="47921"/>
              </a:cxn>
              <a:cxn ang="0">
                <a:pos x="663766" y="140715"/>
              </a:cxn>
              <a:cxn ang="0">
                <a:pos x="589559" y="180794"/>
              </a:cxn>
              <a:cxn ang="0">
                <a:pos x="627345" y="245706"/>
              </a:cxn>
              <a:cxn ang="0">
                <a:pos x="681976" y="246577"/>
              </a:cxn>
              <a:cxn ang="0">
                <a:pos x="611866" y="311053"/>
              </a:cxn>
              <a:cxn ang="0">
                <a:pos x="547220" y="382064"/>
              </a:cxn>
              <a:cxn ang="0">
                <a:pos x="472557" y="418223"/>
              </a:cxn>
              <a:cxn ang="0">
                <a:pos x="424755" y="485749"/>
              </a:cxn>
              <a:cxn ang="0">
                <a:pos x="258131" y="534977"/>
              </a:cxn>
              <a:cxn ang="0">
                <a:pos x="121554" y="490976"/>
              </a:cxn>
              <a:cxn ang="0">
                <a:pos x="1366" y="485313"/>
              </a:cxn>
              <a:cxn ang="0">
                <a:pos x="14113" y="521908"/>
              </a:cxn>
              <a:cxn ang="0">
                <a:pos x="28226" y="568086"/>
              </a:cxn>
              <a:cxn ang="0">
                <a:pos x="83312" y="555453"/>
              </a:cxn>
              <a:cxn ang="0">
                <a:pos x="82402" y="600760"/>
              </a:cxn>
              <a:cxn ang="0">
                <a:pos x="114270" y="622542"/>
              </a:cxn>
              <a:cxn ang="0">
                <a:pos x="131569" y="642582"/>
              </a:cxn>
              <a:cxn ang="0">
                <a:pos x="145227" y="639097"/>
              </a:cxn>
              <a:cxn ang="0">
                <a:pos x="215792" y="615572"/>
              </a:cxn>
              <a:cxn ang="0">
                <a:pos x="229450" y="646068"/>
              </a:cxn>
              <a:cxn ang="0">
                <a:pos x="200769" y="668286"/>
              </a:cxn>
              <a:cxn ang="0">
                <a:pos x="251302" y="695296"/>
              </a:cxn>
              <a:cxn ang="0">
                <a:pos x="284081" y="636048"/>
              </a:cxn>
              <a:cxn ang="0">
                <a:pos x="314128" y="627770"/>
              </a:cxn>
              <a:cxn ang="0">
                <a:pos x="324143" y="677870"/>
              </a:cxn>
              <a:cxn ang="0">
                <a:pos x="368303" y="699217"/>
              </a:cxn>
              <a:cxn ang="0">
                <a:pos x="399716" y="648246"/>
              </a:cxn>
              <a:cxn ang="0">
                <a:pos x="440234" y="619057"/>
              </a:cxn>
              <a:cxn ang="0">
                <a:pos x="452981" y="612958"/>
              </a:cxn>
              <a:cxn ang="0">
                <a:pos x="483484" y="604681"/>
              </a:cxn>
              <a:cxn ang="0">
                <a:pos x="510799" y="578542"/>
              </a:cxn>
              <a:cxn ang="0">
                <a:pos x="548585" y="566344"/>
              </a:cxn>
              <a:cxn ang="0">
                <a:pos x="547675" y="531927"/>
              </a:cxn>
              <a:cxn ang="0">
                <a:pos x="574990" y="483135"/>
              </a:cxn>
              <a:cxn ang="0">
                <a:pos x="593201" y="514937"/>
              </a:cxn>
              <a:cxn ang="0">
                <a:pos x="607769" y="497511"/>
              </a:cxn>
              <a:cxn ang="0">
                <a:pos x="644645" y="463966"/>
              </a:cxn>
              <a:cxn ang="0">
                <a:pos x="674692" y="457431"/>
              </a:cxn>
              <a:cxn ang="0">
                <a:pos x="686984" y="480085"/>
              </a:cxn>
              <a:cxn ang="0">
                <a:pos x="722494" y="511016"/>
              </a:cxn>
              <a:cxn ang="0">
                <a:pos x="736151" y="500996"/>
              </a:cxn>
              <a:cxn ang="0">
                <a:pos x="759825" y="478343"/>
              </a:cxn>
              <a:cxn ang="0">
                <a:pos x="812635" y="443055"/>
              </a:cxn>
              <a:cxn ang="0">
                <a:pos x="854974" y="407332"/>
              </a:cxn>
              <a:cxn ang="0">
                <a:pos x="839950" y="372480"/>
              </a:cxn>
              <a:cxn ang="0">
                <a:pos x="809448" y="370302"/>
              </a:cxn>
              <a:cxn ang="0">
                <a:pos x="788961" y="339371"/>
              </a:cxn>
              <a:cxn ang="0">
                <a:pos x="765288" y="302340"/>
              </a:cxn>
              <a:cxn ang="0">
                <a:pos x="783043" y="291885"/>
              </a:cxn>
              <a:cxn ang="0">
                <a:pos x="794880" y="259647"/>
              </a:cxn>
              <a:cxn ang="0">
                <a:pos x="789872" y="218260"/>
              </a:cxn>
              <a:cxn ang="0">
                <a:pos x="807627" y="193864"/>
              </a:cxn>
              <a:cxn ang="0">
                <a:pos x="830390" y="187765"/>
              </a:cxn>
              <a:cxn ang="0">
                <a:pos x="839040" y="144200"/>
              </a:cxn>
              <a:cxn ang="0">
                <a:pos x="841771" y="96714"/>
              </a:cxn>
            </a:cxnLst>
            <a:rect l="txL" t="txT" r="txR" b="txB"/>
            <a:pathLst>
              <a:path w="1883" h="1607">
                <a:moveTo>
                  <a:pt x="1845" y="171"/>
                </a:moveTo>
                <a:cubicBezTo>
                  <a:pt x="1838" y="147"/>
                  <a:pt x="1838" y="147"/>
                  <a:pt x="1838" y="147"/>
                </a:cubicBezTo>
                <a:cubicBezTo>
                  <a:pt x="1819" y="115"/>
                  <a:pt x="1819" y="115"/>
                  <a:pt x="1819" y="115"/>
                </a:cubicBezTo>
                <a:cubicBezTo>
                  <a:pt x="1803" y="106"/>
                  <a:pt x="1803" y="106"/>
                  <a:pt x="1803" y="106"/>
                </a:cubicBezTo>
                <a:cubicBezTo>
                  <a:pt x="1787" y="115"/>
                  <a:pt x="1787" y="115"/>
                  <a:pt x="1787" y="115"/>
                </a:cubicBezTo>
                <a:cubicBezTo>
                  <a:pt x="1778" y="134"/>
                  <a:pt x="1778" y="134"/>
                  <a:pt x="1778" y="134"/>
                </a:cubicBezTo>
                <a:cubicBezTo>
                  <a:pt x="1777" y="136"/>
                  <a:pt x="1777" y="136"/>
                  <a:pt x="1777" y="136"/>
                </a:cubicBezTo>
                <a:cubicBezTo>
                  <a:pt x="1775" y="136"/>
                  <a:pt x="1775" y="136"/>
                  <a:pt x="1775" y="136"/>
                </a:cubicBezTo>
                <a:cubicBezTo>
                  <a:pt x="1774" y="136"/>
                  <a:pt x="1774" y="136"/>
                  <a:pt x="1774" y="136"/>
                </a:cubicBezTo>
                <a:cubicBezTo>
                  <a:pt x="1744" y="141"/>
                  <a:pt x="1744" y="141"/>
                  <a:pt x="1744" y="141"/>
                </a:cubicBezTo>
                <a:cubicBezTo>
                  <a:pt x="1741" y="143"/>
                  <a:pt x="1738" y="144"/>
                  <a:pt x="1736" y="147"/>
                </a:cubicBezTo>
                <a:cubicBezTo>
                  <a:pt x="1729" y="155"/>
                  <a:pt x="1729" y="155"/>
                  <a:pt x="1729" y="155"/>
                </a:cubicBezTo>
                <a:cubicBezTo>
                  <a:pt x="1714" y="167"/>
                  <a:pt x="1714" y="167"/>
                  <a:pt x="1714" y="167"/>
                </a:cubicBezTo>
                <a:cubicBezTo>
                  <a:pt x="1709" y="170"/>
                  <a:pt x="1709" y="170"/>
                  <a:pt x="1709" y="170"/>
                </a:cubicBezTo>
                <a:cubicBezTo>
                  <a:pt x="1696" y="172"/>
                  <a:pt x="1696" y="172"/>
                  <a:pt x="1696" y="172"/>
                </a:cubicBezTo>
                <a:cubicBezTo>
                  <a:pt x="1689" y="171"/>
                  <a:pt x="1680" y="165"/>
                  <a:pt x="1667" y="156"/>
                </a:cubicBezTo>
                <a:cubicBezTo>
                  <a:pt x="1666" y="155"/>
                  <a:pt x="1666" y="155"/>
                  <a:pt x="1666" y="155"/>
                </a:cubicBezTo>
                <a:cubicBezTo>
                  <a:pt x="1645" y="134"/>
                  <a:pt x="1634" y="119"/>
                  <a:pt x="1634" y="110"/>
                </a:cubicBezTo>
                <a:cubicBezTo>
                  <a:pt x="1634" y="83"/>
                  <a:pt x="1634" y="83"/>
                  <a:pt x="1634" y="83"/>
                </a:cubicBezTo>
                <a:cubicBezTo>
                  <a:pt x="1634" y="82"/>
                  <a:pt x="1634" y="82"/>
                  <a:pt x="1634" y="82"/>
                </a:cubicBezTo>
                <a:cubicBezTo>
                  <a:pt x="1634" y="81"/>
                  <a:pt x="1634" y="81"/>
                  <a:pt x="1634" y="81"/>
                </a:cubicBezTo>
                <a:cubicBezTo>
                  <a:pt x="1638" y="76"/>
                  <a:pt x="1638" y="76"/>
                  <a:pt x="1638" y="76"/>
                </a:cubicBezTo>
                <a:cubicBezTo>
                  <a:pt x="1607" y="65"/>
                  <a:pt x="1607" y="65"/>
                  <a:pt x="1607" y="65"/>
                </a:cubicBezTo>
                <a:cubicBezTo>
                  <a:pt x="1606" y="76"/>
                  <a:pt x="1606" y="76"/>
                  <a:pt x="1606" y="76"/>
                </a:cubicBezTo>
                <a:cubicBezTo>
                  <a:pt x="1606" y="79"/>
                  <a:pt x="1603" y="83"/>
                  <a:pt x="1597" y="86"/>
                </a:cubicBezTo>
                <a:cubicBezTo>
                  <a:pt x="1587" y="90"/>
                  <a:pt x="1587" y="90"/>
                  <a:pt x="1587" y="90"/>
                </a:cubicBezTo>
                <a:cubicBezTo>
                  <a:pt x="1583" y="89"/>
                  <a:pt x="1583" y="89"/>
                  <a:pt x="1583" y="89"/>
                </a:cubicBezTo>
                <a:cubicBezTo>
                  <a:pt x="1583" y="88"/>
                  <a:pt x="1583" y="88"/>
                  <a:pt x="1583" y="88"/>
                </a:cubicBezTo>
                <a:cubicBezTo>
                  <a:pt x="1567" y="85"/>
                  <a:pt x="1567" y="85"/>
                  <a:pt x="1567" y="85"/>
                </a:cubicBezTo>
                <a:cubicBezTo>
                  <a:pt x="1570" y="97"/>
                  <a:pt x="1570" y="97"/>
                  <a:pt x="1570" y="97"/>
                </a:cubicBezTo>
                <a:cubicBezTo>
                  <a:pt x="1543" y="79"/>
                  <a:pt x="1543" y="79"/>
                  <a:pt x="1543" y="79"/>
                </a:cubicBezTo>
                <a:cubicBezTo>
                  <a:pt x="1541" y="79"/>
                  <a:pt x="1541" y="79"/>
                  <a:pt x="1541" y="79"/>
                </a:cubicBezTo>
                <a:cubicBezTo>
                  <a:pt x="1540" y="78"/>
                  <a:pt x="1540" y="78"/>
                  <a:pt x="1540" y="78"/>
                </a:cubicBezTo>
                <a:cubicBezTo>
                  <a:pt x="1540" y="78"/>
                  <a:pt x="1540" y="78"/>
                  <a:pt x="1540" y="78"/>
                </a:cubicBezTo>
                <a:cubicBezTo>
                  <a:pt x="1536" y="66"/>
                  <a:pt x="1534" y="55"/>
                  <a:pt x="1534" y="42"/>
                </a:cubicBezTo>
                <a:cubicBezTo>
                  <a:pt x="1534" y="31"/>
                  <a:pt x="1535" y="25"/>
                  <a:pt x="1539" y="21"/>
                </a:cubicBezTo>
                <a:cubicBezTo>
                  <a:pt x="1546" y="9"/>
                  <a:pt x="1546" y="9"/>
                  <a:pt x="1546" y="9"/>
                </a:cubicBezTo>
                <a:cubicBezTo>
                  <a:pt x="1544" y="0"/>
                  <a:pt x="1544" y="0"/>
                  <a:pt x="1544" y="0"/>
                </a:cubicBezTo>
                <a:cubicBezTo>
                  <a:pt x="1516" y="4"/>
                  <a:pt x="1516" y="4"/>
                  <a:pt x="1516" y="4"/>
                </a:cubicBezTo>
                <a:cubicBezTo>
                  <a:pt x="1502" y="5"/>
                  <a:pt x="1493" y="13"/>
                  <a:pt x="1488" y="29"/>
                </a:cubicBezTo>
                <a:cubicBezTo>
                  <a:pt x="1488" y="30"/>
                  <a:pt x="1488" y="30"/>
                  <a:pt x="1488" y="30"/>
                </a:cubicBezTo>
                <a:cubicBezTo>
                  <a:pt x="1488" y="30"/>
                  <a:pt x="1488" y="30"/>
                  <a:pt x="1488" y="30"/>
                </a:cubicBezTo>
                <a:cubicBezTo>
                  <a:pt x="1472" y="55"/>
                  <a:pt x="1472" y="55"/>
                  <a:pt x="1472" y="55"/>
                </a:cubicBezTo>
                <a:cubicBezTo>
                  <a:pt x="1488" y="53"/>
                  <a:pt x="1488" y="53"/>
                  <a:pt x="1488" y="53"/>
                </a:cubicBezTo>
                <a:cubicBezTo>
                  <a:pt x="1489" y="53"/>
                  <a:pt x="1489" y="53"/>
                  <a:pt x="1489" y="53"/>
                </a:cubicBezTo>
                <a:cubicBezTo>
                  <a:pt x="1490" y="52"/>
                  <a:pt x="1490" y="52"/>
                  <a:pt x="1490" y="52"/>
                </a:cubicBezTo>
                <a:cubicBezTo>
                  <a:pt x="1491" y="55"/>
                  <a:pt x="1491" y="55"/>
                  <a:pt x="1491" y="55"/>
                </a:cubicBezTo>
                <a:cubicBezTo>
                  <a:pt x="1503" y="60"/>
                  <a:pt x="1503" y="60"/>
                  <a:pt x="1503" y="60"/>
                </a:cubicBezTo>
                <a:cubicBezTo>
                  <a:pt x="1506" y="60"/>
                  <a:pt x="1506" y="60"/>
                  <a:pt x="1506" y="60"/>
                </a:cubicBezTo>
                <a:cubicBezTo>
                  <a:pt x="1508" y="61"/>
                  <a:pt x="1508" y="61"/>
                  <a:pt x="1508" y="61"/>
                </a:cubicBezTo>
                <a:cubicBezTo>
                  <a:pt x="1508" y="64"/>
                  <a:pt x="1508" y="64"/>
                  <a:pt x="1508" y="64"/>
                </a:cubicBezTo>
                <a:cubicBezTo>
                  <a:pt x="1510" y="86"/>
                  <a:pt x="1510" y="86"/>
                  <a:pt x="1510" y="86"/>
                </a:cubicBezTo>
                <a:cubicBezTo>
                  <a:pt x="1516" y="107"/>
                  <a:pt x="1516" y="107"/>
                  <a:pt x="1516" y="107"/>
                </a:cubicBezTo>
                <a:cubicBezTo>
                  <a:pt x="1516" y="108"/>
                  <a:pt x="1516" y="108"/>
                  <a:pt x="1516" y="108"/>
                </a:cubicBezTo>
                <a:cubicBezTo>
                  <a:pt x="1516" y="109"/>
                  <a:pt x="1516" y="109"/>
                  <a:pt x="1516" y="109"/>
                </a:cubicBezTo>
                <a:cubicBezTo>
                  <a:pt x="1516" y="110"/>
                  <a:pt x="1516" y="110"/>
                  <a:pt x="1516" y="110"/>
                </a:cubicBezTo>
                <a:cubicBezTo>
                  <a:pt x="1481" y="179"/>
                  <a:pt x="1481" y="179"/>
                  <a:pt x="1481" y="179"/>
                </a:cubicBezTo>
                <a:cubicBezTo>
                  <a:pt x="1475" y="189"/>
                  <a:pt x="1472" y="214"/>
                  <a:pt x="1470" y="252"/>
                </a:cubicBezTo>
                <a:cubicBezTo>
                  <a:pt x="1470" y="255"/>
                  <a:pt x="1470" y="255"/>
                  <a:pt x="1470" y="255"/>
                </a:cubicBezTo>
                <a:cubicBezTo>
                  <a:pt x="1456" y="281"/>
                  <a:pt x="1456" y="281"/>
                  <a:pt x="1456" y="281"/>
                </a:cubicBezTo>
                <a:cubicBezTo>
                  <a:pt x="1465" y="292"/>
                  <a:pt x="1465" y="292"/>
                  <a:pt x="1465" y="292"/>
                </a:cubicBezTo>
                <a:cubicBezTo>
                  <a:pt x="1465" y="294"/>
                  <a:pt x="1465" y="294"/>
                  <a:pt x="1465" y="294"/>
                </a:cubicBezTo>
                <a:cubicBezTo>
                  <a:pt x="1467" y="310"/>
                  <a:pt x="1465" y="319"/>
                  <a:pt x="1461" y="322"/>
                </a:cubicBezTo>
                <a:cubicBezTo>
                  <a:pt x="1458" y="323"/>
                  <a:pt x="1458" y="323"/>
                  <a:pt x="1458" y="323"/>
                </a:cubicBezTo>
                <a:cubicBezTo>
                  <a:pt x="1451" y="327"/>
                  <a:pt x="1426" y="352"/>
                  <a:pt x="1387" y="400"/>
                </a:cubicBezTo>
                <a:cubicBezTo>
                  <a:pt x="1384" y="403"/>
                  <a:pt x="1384" y="403"/>
                  <a:pt x="1384" y="403"/>
                </a:cubicBezTo>
                <a:cubicBezTo>
                  <a:pt x="1382" y="402"/>
                  <a:pt x="1382" y="402"/>
                  <a:pt x="1382" y="402"/>
                </a:cubicBezTo>
                <a:cubicBezTo>
                  <a:pt x="1379" y="400"/>
                  <a:pt x="1379" y="400"/>
                  <a:pt x="1379" y="400"/>
                </a:cubicBezTo>
                <a:cubicBezTo>
                  <a:pt x="1365" y="390"/>
                  <a:pt x="1353" y="382"/>
                  <a:pt x="1345" y="373"/>
                </a:cubicBezTo>
                <a:cubicBezTo>
                  <a:pt x="1339" y="369"/>
                  <a:pt x="1323" y="366"/>
                  <a:pt x="1297" y="366"/>
                </a:cubicBezTo>
                <a:cubicBezTo>
                  <a:pt x="1296" y="414"/>
                  <a:pt x="1296" y="414"/>
                  <a:pt x="1296" y="414"/>
                </a:cubicBezTo>
                <a:cubicBezTo>
                  <a:pt x="1295" y="415"/>
                  <a:pt x="1295" y="415"/>
                  <a:pt x="1295" y="415"/>
                </a:cubicBezTo>
                <a:cubicBezTo>
                  <a:pt x="1276" y="507"/>
                  <a:pt x="1276" y="507"/>
                  <a:pt x="1276" y="507"/>
                </a:cubicBezTo>
                <a:cubicBezTo>
                  <a:pt x="1271" y="519"/>
                  <a:pt x="1270" y="540"/>
                  <a:pt x="1270" y="572"/>
                </a:cubicBezTo>
                <a:cubicBezTo>
                  <a:pt x="1278" y="581"/>
                  <a:pt x="1278" y="581"/>
                  <a:pt x="1278" y="581"/>
                </a:cubicBezTo>
                <a:cubicBezTo>
                  <a:pt x="1284" y="569"/>
                  <a:pt x="1284" y="569"/>
                  <a:pt x="1284" y="569"/>
                </a:cubicBezTo>
                <a:cubicBezTo>
                  <a:pt x="1285" y="569"/>
                  <a:pt x="1285" y="569"/>
                  <a:pt x="1285" y="569"/>
                </a:cubicBezTo>
                <a:cubicBezTo>
                  <a:pt x="1286" y="566"/>
                  <a:pt x="1286" y="566"/>
                  <a:pt x="1286" y="566"/>
                </a:cubicBezTo>
                <a:cubicBezTo>
                  <a:pt x="1310" y="554"/>
                  <a:pt x="1310" y="554"/>
                  <a:pt x="1310" y="554"/>
                </a:cubicBezTo>
                <a:cubicBezTo>
                  <a:pt x="1378" y="564"/>
                  <a:pt x="1378" y="564"/>
                  <a:pt x="1378" y="564"/>
                </a:cubicBezTo>
                <a:cubicBezTo>
                  <a:pt x="1385" y="556"/>
                  <a:pt x="1385" y="556"/>
                  <a:pt x="1385" y="556"/>
                </a:cubicBezTo>
                <a:cubicBezTo>
                  <a:pt x="1395" y="539"/>
                  <a:pt x="1395" y="539"/>
                  <a:pt x="1395" y="539"/>
                </a:cubicBezTo>
                <a:cubicBezTo>
                  <a:pt x="1397" y="538"/>
                  <a:pt x="1397" y="538"/>
                  <a:pt x="1397" y="538"/>
                </a:cubicBezTo>
                <a:cubicBezTo>
                  <a:pt x="1397" y="538"/>
                  <a:pt x="1397" y="538"/>
                  <a:pt x="1397" y="538"/>
                </a:cubicBezTo>
                <a:cubicBezTo>
                  <a:pt x="1398" y="537"/>
                  <a:pt x="1398" y="537"/>
                  <a:pt x="1398" y="537"/>
                </a:cubicBezTo>
                <a:cubicBezTo>
                  <a:pt x="1424" y="532"/>
                  <a:pt x="1424" y="532"/>
                  <a:pt x="1424" y="532"/>
                </a:cubicBezTo>
                <a:cubicBezTo>
                  <a:pt x="1459" y="529"/>
                  <a:pt x="1459" y="529"/>
                  <a:pt x="1459" y="529"/>
                </a:cubicBezTo>
                <a:cubicBezTo>
                  <a:pt x="1470" y="532"/>
                  <a:pt x="1482" y="545"/>
                  <a:pt x="1498" y="566"/>
                </a:cubicBezTo>
                <a:cubicBezTo>
                  <a:pt x="1540" y="588"/>
                  <a:pt x="1564" y="607"/>
                  <a:pt x="1569" y="623"/>
                </a:cubicBezTo>
                <a:cubicBezTo>
                  <a:pt x="1572" y="632"/>
                  <a:pt x="1572" y="638"/>
                  <a:pt x="1569" y="646"/>
                </a:cubicBezTo>
                <a:cubicBezTo>
                  <a:pt x="1566" y="653"/>
                  <a:pt x="1558" y="657"/>
                  <a:pt x="1548" y="658"/>
                </a:cubicBezTo>
                <a:cubicBezTo>
                  <a:pt x="1547" y="658"/>
                  <a:pt x="1547" y="658"/>
                  <a:pt x="1547" y="658"/>
                </a:cubicBezTo>
                <a:cubicBezTo>
                  <a:pt x="1495" y="656"/>
                  <a:pt x="1465" y="656"/>
                  <a:pt x="1455" y="659"/>
                </a:cubicBezTo>
                <a:cubicBezTo>
                  <a:pt x="1430" y="676"/>
                  <a:pt x="1430" y="676"/>
                  <a:pt x="1430" y="676"/>
                </a:cubicBezTo>
                <a:cubicBezTo>
                  <a:pt x="1398" y="699"/>
                  <a:pt x="1377" y="711"/>
                  <a:pt x="1365" y="711"/>
                </a:cubicBezTo>
                <a:cubicBezTo>
                  <a:pt x="1344" y="714"/>
                  <a:pt x="1344" y="714"/>
                  <a:pt x="1344" y="714"/>
                </a:cubicBezTo>
                <a:cubicBezTo>
                  <a:pt x="1331" y="767"/>
                  <a:pt x="1331" y="767"/>
                  <a:pt x="1331" y="767"/>
                </a:cubicBezTo>
                <a:cubicBezTo>
                  <a:pt x="1328" y="783"/>
                  <a:pt x="1323" y="793"/>
                  <a:pt x="1314" y="801"/>
                </a:cubicBezTo>
                <a:cubicBezTo>
                  <a:pt x="1305" y="809"/>
                  <a:pt x="1292" y="814"/>
                  <a:pt x="1276" y="818"/>
                </a:cubicBezTo>
                <a:cubicBezTo>
                  <a:pt x="1255" y="821"/>
                  <a:pt x="1239" y="828"/>
                  <a:pt x="1223" y="838"/>
                </a:cubicBezTo>
                <a:cubicBezTo>
                  <a:pt x="1205" y="876"/>
                  <a:pt x="1205" y="876"/>
                  <a:pt x="1205" y="876"/>
                </a:cubicBezTo>
                <a:cubicBezTo>
                  <a:pt x="1204" y="877"/>
                  <a:pt x="1204" y="877"/>
                  <a:pt x="1204" y="877"/>
                </a:cubicBezTo>
                <a:cubicBezTo>
                  <a:pt x="1203" y="877"/>
                  <a:pt x="1203" y="877"/>
                  <a:pt x="1203" y="877"/>
                </a:cubicBezTo>
                <a:cubicBezTo>
                  <a:pt x="1202" y="877"/>
                  <a:pt x="1202" y="877"/>
                  <a:pt x="1202" y="877"/>
                </a:cubicBezTo>
                <a:cubicBezTo>
                  <a:pt x="1153" y="897"/>
                  <a:pt x="1153" y="897"/>
                  <a:pt x="1153" y="897"/>
                </a:cubicBezTo>
                <a:cubicBezTo>
                  <a:pt x="1150" y="897"/>
                  <a:pt x="1150" y="897"/>
                  <a:pt x="1150" y="897"/>
                </a:cubicBezTo>
                <a:cubicBezTo>
                  <a:pt x="1126" y="891"/>
                  <a:pt x="1126" y="891"/>
                  <a:pt x="1126" y="891"/>
                </a:cubicBezTo>
                <a:cubicBezTo>
                  <a:pt x="1107" y="888"/>
                  <a:pt x="1092" y="883"/>
                  <a:pt x="1082" y="877"/>
                </a:cubicBezTo>
                <a:cubicBezTo>
                  <a:pt x="1070" y="870"/>
                  <a:pt x="1056" y="869"/>
                  <a:pt x="1041" y="874"/>
                </a:cubicBezTo>
                <a:cubicBezTo>
                  <a:pt x="1029" y="891"/>
                  <a:pt x="1022" y="914"/>
                  <a:pt x="1023" y="938"/>
                </a:cubicBezTo>
                <a:cubicBezTo>
                  <a:pt x="1024" y="951"/>
                  <a:pt x="1027" y="959"/>
                  <a:pt x="1031" y="961"/>
                </a:cubicBezTo>
                <a:cubicBezTo>
                  <a:pt x="1038" y="960"/>
                  <a:pt x="1038" y="960"/>
                  <a:pt x="1038" y="960"/>
                </a:cubicBezTo>
                <a:cubicBezTo>
                  <a:pt x="1046" y="955"/>
                  <a:pt x="1046" y="955"/>
                  <a:pt x="1046" y="955"/>
                </a:cubicBezTo>
                <a:cubicBezTo>
                  <a:pt x="1049" y="989"/>
                  <a:pt x="1049" y="989"/>
                  <a:pt x="1049" y="989"/>
                </a:cubicBezTo>
                <a:cubicBezTo>
                  <a:pt x="1049" y="1000"/>
                  <a:pt x="1044" y="1009"/>
                  <a:pt x="1036" y="1015"/>
                </a:cubicBezTo>
                <a:cubicBezTo>
                  <a:pt x="1031" y="1019"/>
                  <a:pt x="1021" y="1023"/>
                  <a:pt x="1007" y="1028"/>
                </a:cubicBezTo>
                <a:cubicBezTo>
                  <a:pt x="999" y="1030"/>
                  <a:pt x="999" y="1030"/>
                  <a:pt x="999" y="1030"/>
                </a:cubicBezTo>
                <a:cubicBezTo>
                  <a:pt x="988" y="1034"/>
                  <a:pt x="966" y="1062"/>
                  <a:pt x="934" y="1114"/>
                </a:cubicBezTo>
                <a:cubicBezTo>
                  <a:pt x="934" y="1115"/>
                  <a:pt x="934" y="1115"/>
                  <a:pt x="934" y="1115"/>
                </a:cubicBezTo>
                <a:cubicBezTo>
                  <a:pt x="933" y="1115"/>
                  <a:pt x="933" y="1115"/>
                  <a:pt x="933" y="1115"/>
                </a:cubicBezTo>
                <a:cubicBezTo>
                  <a:pt x="901" y="1134"/>
                  <a:pt x="901" y="1134"/>
                  <a:pt x="901" y="1134"/>
                </a:cubicBezTo>
                <a:cubicBezTo>
                  <a:pt x="906" y="1134"/>
                  <a:pt x="909" y="1136"/>
                  <a:pt x="908" y="1141"/>
                </a:cubicBezTo>
                <a:cubicBezTo>
                  <a:pt x="907" y="1145"/>
                  <a:pt x="904" y="1146"/>
                  <a:pt x="896" y="1147"/>
                </a:cubicBezTo>
                <a:cubicBezTo>
                  <a:pt x="806" y="1145"/>
                  <a:pt x="806" y="1145"/>
                  <a:pt x="806" y="1145"/>
                </a:cubicBezTo>
                <a:cubicBezTo>
                  <a:pt x="706" y="1142"/>
                  <a:pt x="627" y="1169"/>
                  <a:pt x="572" y="1226"/>
                </a:cubicBezTo>
                <a:cubicBezTo>
                  <a:pt x="570" y="1227"/>
                  <a:pt x="570" y="1227"/>
                  <a:pt x="570" y="1227"/>
                </a:cubicBezTo>
                <a:cubicBezTo>
                  <a:pt x="568" y="1228"/>
                  <a:pt x="568" y="1228"/>
                  <a:pt x="568" y="1228"/>
                </a:cubicBezTo>
                <a:cubicBezTo>
                  <a:pt x="567" y="1228"/>
                  <a:pt x="567" y="1228"/>
                  <a:pt x="567" y="1228"/>
                </a:cubicBezTo>
                <a:cubicBezTo>
                  <a:pt x="530" y="1232"/>
                  <a:pt x="530" y="1232"/>
                  <a:pt x="530" y="1232"/>
                </a:cubicBezTo>
                <a:cubicBezTo>
                  <a:pt x="528" y="1233"/>
                  <a:pt x="528" y="1233"/>
                  <a:pt x="528" y="1233"/>
                </a:cubicBezTo>
                <a:cubicBezTo>
                  <a:pt x="526" y="1233"/>
                  <a:pt x="526" y="1233"/>
                  <a:pt x="526" y="1233"/>
                </a:cubicBezTo>
                <a:cubicBezTo>
                  <a:pt x="516" y="1208"/>
                  <a:pt x="516" y="1208"/>
                  <a:pt x="516" y="1208"/>
                </a:cubicBezTo>
                <a:cubicBezTo>
                  <a:pt x="478" y="1218"/>
                  <a:pt x="478" y="1218"/>
                  <a:pt x="478" y="1218"/>
                </a:cubicBezTo>
                <a:cubicBezTo>
                  <a:pt x="458" y="1219"/>
                  <a:pt x="431" y="1213"/>
                  <a:pt x="402" y="1199"/>
                </a:cubicBezTo>
                <a:cubicBezTo>
                  <a:pt x="374" y="1187"/>
                  <a:pt x="350" y="1171"/>
                  <a:pt x="326" y="1152"/>
                </a:cubicBezTo>
                <a:cubicBezTo>
                  <a:pt x="310" y="1140"/>
                  <a:pt x="290" y="1131"/>
                  <a:pt x="267" y="1127"/>
                </a:cubicBezTo>
                <a:cubicBezTo>
                  <a:pt x="233" y="1124"/>
                  <a:pt x="233" y="1124"/>
                  <a:pt x="233" y="1124"/>
                </a:cubicBezTo>
                <a:cubicBezTo>
                  <a:pt x="195" y="1129"/>
                  <a:pt x="195" y="1129"/>
                  <a:pt x="195" y="1129"/>
                </a:cubicBezTo>
                <a:cubicBezTo>
                  <a:pt x="167" y="1133"/>
                  <a:pt x="140" y="1133"/>
                  <a:pt x="115" y="1131"/>
                </a:cubicBezTo>
                <a:cubicBezTo>
                  <a:pt x="84" y="1129"/>
                  <a:pt x="47" y="1121"/>
                  <a:pt x="3" y="1107"/>
                </a:cubicBezTo>
                <a:cubicBezTo>
                  <a:pt x="0" y="1113"/>
                  <a:pt x="0" y="1113"/>
                  <a:pt x="0" y="1113"/>
                </a:cubicBezTo>
                <a:cubicBezTo>
                  <a:pt x="1" y="1113"/>
                  <a:pt x="1" y="1113"/>
                  <a:pt x="1" y="1113"/>
                </a:cubicBezTo>
                <a:cubicBezTo>
                  <a:pt x="2" y="1113"/>
                  <a:pt x="2" y="1113"/>
                  <a:pt x="2" y="1113"/>
                </a:cubicBezTo>
                <a:cubicBezTo>
                  <a:pt x="3" y="1114"/>
                  <a:pt x="3" y="1114"/>
                  <a:pt x="3" y="1114"/>
                </a:cubicBezTo>
                <a:cubicBezTo>
                  <a:pt x="3" y="1115"/>
                  <a:pt x="3" y="1115"/>
                  <a:pt x="3" y="1115"/>
                </a:cubicBezTo>
                <a:cubicBezTo>
                  <a:pt x="4" y="1126"/>
                  <a:pt x="4" y="1126"/>
                  <a:pt x="4" y="1126"/>
                </a:cubicBezTo>
                <a:cubicBezTo>
                  <a:pt x="13" y="1146"/>
                  <a:pt x="13" y="1146"/>
                  <a:pt x="13" y="1146"/>
                </a:cubicBezTo>
                <a:cubicBezTo>
                  <a:pt x="35" y="1173"/>
                  <a:pt x="35" y="1173"/>
                  <a:pt x="35" y="1173"/>
                </a:cubicBezTo>
                <a:cubicBezTo>
                  <a:pt x="36" y="1176"/>
                  <a:pt x="36" y="1176"/>
                  <a:pt x="36" y="1176"/>
                </a:cubicBezTo>
                <a:cubicBezTo>
                  <a:pt x="32" y="1196"/>
                  <a:pt x="32" y="1196"/>
                  <a:pt x="32" y="1196"/>
                </a:cubicBezTo>
                <a:cubicBezTo>
                  <a:pt x="32" y="1198"/>
                  <a:pt x="32" y="1198"/>
                  <a:pt x="32" y="1198"/>
                </a:cubicBezTo>
                <a:cubicBezTo>
                  <a:pt x="31" y="1198"/>
                  <a:pt x="31" y="1198"/>
                  <a:pt x="31" y="1198"/>
                </a:cubicBezTo>
                <a:cubicBezTo>
                  <a:pt x="19" y="1214"/>
                  <a:pt x="19" y="1214"/>
                  <a:pt x="19" y="1214"/>
                </a:cubicBezTo>
                <a:cubicBezTo>
                  <a:pt x="32" y="1228"/>
                  <a:pt x="32" y="1228"/>
                  <a:pt x="32" y="1228"/>
                </a:cubicBezTo>
                <a:cubicBezTo>
                  <a:pt x="38" y="1233"/>
                  <a:pt x="41" y="1238"/>
                  <a:pt x="41" y="1242"/>
                </a:cubicBezTo>
                <a:cubicBezTo>
                  <a:pt x="44" y="1262"/>
                  <a:pt x="44" y="1262"/>
                  <a:pt x="44" y="1262"/>
                </a:cubicBezTo>
                <a:cubicBezTo>
                  <a:pt x="60" y="1278"/>
                  <a:pt x="60" y="1278"/>
                  <a:pt x="60" y="1278"/>
                </a:cubicBezTo>
                <a:cubicBezTo>
                  <a:pt x="60" y="1280"/>
                  <a:pt x="60" y="1280"/>
                  <a:pt x="60" y="1280"/>
                </a:cubicBezTo>
                <a:cubicBezTo>
                  <a:pt x="62" y="1294"/>
                  <a:pt x="62" y="1294"/>
                  <a:pt x="62" y="1294"/>
                </a:cubicBezTo>
                <a:cubicBezTo>
                  <a:pt x="62" y="1304"/>
                  <a:pt x="62" y="1304"/>
                  <a:pt x="62" y="1304"/>
                </a:cubicBezTo>
                <a:cubicBezTo>
                  <a:pt x="71" y="1312"/>
                  <a:pt x="71" y="1312"/>
                  <a:pt x="71" y="1312"/>
                </a:cubicBezTo>
                <a:cubicBezTo>
                  <a:pt x="78" y="1309"/>
                  <a:pt x="78" y="1309"/>
                  <a:pt x="78" y="1309"/>
                </a:cubicBezTo>
                <a:cubicBezTo>
                  <a:pt x="79" y="1306"/>
                  <a:pt x="79" y="1306"/>
                  <a:pt x="79" y="1306"/>
                </a:cubicBezTo>
                <a:cubicBezTo>
                  <a:pt x="82" y="1298"/>
                  <a:pt x="87" y="1294"/>
                  <a:pt x="95" y="1293"/>
                </a:cubicBezTo>
                <a:cubicBezTo>
                  <a:pt x="103" y="1289"/>
                  <a:pt x="103" y="1289"/>
                  <a:pt x="103" y="1289"/>
                </a:cubicBezTo>
                <a:cubicBezTo>
                  <a:pt x="159" y="1284"/>
                  <a:pt x="159" y="1284"/>
                  <a:pt x="159" y="1284"/>
                </a:cubicBezTo>
                <a:cubicBezTo>
                  <a:pt x="181" y="1276"/>
                  <a:pt x="181" y="1276"/>
                  <a:pt x="181" y="1276"/>
                </a:cubicBezTo>
                <a:cubicBezTo>
                  <a:pt x="183" y="1275"/>
                  <a:pt x="183" y="1275"/>
                  <a:pt x="183" y="1275"/>
                </a:cubicBezTo>
                <a:cubicBezTo>
                  <a:pt x="186" y="1272"/>
                  <a:pt x="186" y="1272"/>
                  <a:pt x="186" y="1272"/>
                </a:cubicBezTo>
                <a:cubicBezTo>
                  <a:pt x="198" y="1298"/>
                  <a:pt x="198" y="1298"/>
                  <a:pt x="198" y="1298"/>
                </a:cubicBezTo>
                <a:cubicBezTo>
                  <a:pt x="199" y="1298"/>
                  <a:pt x="199" y="1298"/>
                  <a:pt x="199" y="1298"/>
                </a:cubicBezTo>
                <a:cubicBezTo>
                  <a:pt x="199" y="1298"/>
                  <a:pt x="199" y="1298"/>
                  <a:pt x="199" y="1298"/>
                </a:cubicBezTo>
                <a:cubicBezTo>
                  <a:pt x="200" y="1304"/>
                  <a:pt x="199" y="1309"/>
                  <a:pt x="196" y="1315"/>
                </a:cubicBezTo>
                <a:cubicBezTo>
                  <a:pt x="165" y="1358"/>
                  <a:pt x="165" y="1358"/>
                  <a:pt x="165" y="1358"/>
                </a:cubicBezTo>
                <a:cubicBezTo>
                  <a:pt x="167" y="1365"/>
                  <a:pt x="167" y="1365"/>
                  <a:pt x="167" y="1365"/>
                </a:cubicBezTo>
                <a:cubicBezTo>
                  <a:pt x="181" y="1379"/>
                  <a:pt x="181" y="1379"/>
                  <a:pt x="181" y="1379"/>
                </a:cubicBezTo>
                <a:cubicBezTo>
                  <a:pt x="195" y="1388"/>
                  <a:pt x="195" y="1388"/>
                  <a:pt x="195" y="1388"/>
                </a:cubicBezTo>
                <a:cubicBezTo>
                  <a:pt x="196" y="1388"/>
                  <a:pt x="196" y="1388"/>
                  <a:pt x="196" y="1388"/>
                </a:cubicBezTo>
                <a:cubicBezTo>
                  <a:pt x="202" y="1396"/>
                  <a:pt x="207" y="1401"/>
                  <a:pt x="214" y="1403"/>
                </a:cubicBezTo>
                <a:cubicBezTo>
                  <a:pt x="221" y="1405"/>
                  <a:pt x="229" y="1412"/>
                  <a:pt x="235" y="1420"/>
                </a:cubicBezTo>
                <a:cubicBezTo>
                  <a:pt x="236" y="1423"/>
                  <a:pt x="236" y="1423"/>
                  <a:pt x="236" y="1423"/>
                </a:cubicBezTo>
                <a:cubicBezTo>
                  <a:pt x="246" y="1428"/>
                  <a:pt x="246" y="1428"/>
                  <a:pt x="246" y="1428"/>
                </a:cubicBezTo>
                <a:cubicBezTo>
                  <a:pt x="250" y="1429"/>
                  <a:pt x="250" y="1429"/>
                  <a:pt x="250" y="1429"/>
                </a:cubicBezTo>
                <a:cubicBezTo>
                  <a:pt x="251" y="1429"/>
                  <a:pt x="251" y="1429"/>
                  <a:pt x="251" y="1429"/>
                </a:cubicBezTo>
                <a:cubicBezTo>
                  <a:pt x="254" y="1440"/>
                  <a:pt x="254" y="1440"/>
                  <a:pt x="254" y="1440"/>
                </a:cubicBezTo>
                <a:cubicBezTo>
                  <a:pt x="254" y="1440"/>
                  <a:pt x="254" y="1440"/>
                  <a:pt x="254" y="1440"/>
                </a:cubicBezTo>
                <a:cubicBezTo>
                  <a:pt x="255" y="1452"/>
                  <a:pt x="255" y="1452"/>
                  <a:pt x="255" y="1452"/>
                </a:cubicBezTo>
                <a:cubicBezTo>
                  <a:pt x="259" y="1469"/>
                  <a:pt x="259" y="1469"/>
                  <a:pt x="259" y="1469"/>
                </a:cubicBezTo>
                <a:cubicBezTo>
                  <a:pt x="286" y="1473"/>
                  <a:pt x="286" y="1473"/>
                  <a:pt x="286" y="1473"/>
                </a:cubicBezTo>
                <a:cubicBezTo>
                  <a:pt x="288" y="1473"/>
                  <a:pt x="288" y="1473"/>
                  <a:pt x="288" y="1473"/>
                </a:cubicBezTo>
                <a:cubicBezTo>
                  <a:pt x="289" y="1474"/>
                  <a:pt x="289" y="1474"/>
                  <a:pt x="289" y="1474"/>
                </a:cubicBezTo>
                <a:cubicBezTo>
                  <a:pt x="289" y="1475"/>
                  <a:pt x="289" y="1475"/>
                  <a:pt x="289" y="1475"/>
                </a:cubicBezTo>
                <a:cubicBezTo>
                  <a:pt x="290" y="1477"/>
                  <a:pt x="290" y="1477"/>
                  <a:pt x="290" y="1477"/>
                </a:cubicBezTo>
                <a:cubicBezTo>
                  <a:pt x="297" y="1492"/>
                  <a:pt x="297" y="1492"/>
                  <a:pt x="297" y="1492"/>
                </a:cubicBezTo>
                <a:cubicBezTo>
                  <a:pt x="318" y="1499"/>
                  <a:pt x="318" y="1499"/>
                  <a:pt x="318" y="1499"/>
                </a:cubicBezTo>
                <a:cubicBezTo>
                  <a:pt x="333" y="1492"/>
                  <a:pt x="333" y="1492"/>
                  <a:pt x="333" y="1492"/>
                </a:cubicBezTo>
                <a:cubicBezTo>
                  <a:pt x="331" y="1484"/>
                  <a:pt x="331" y="1484"/>
                  <a:pt x="331" y="1484"/>
                </a:cubicBezTo>
                <a:cubicBezTo>
                  <a:pt x="317" y="1471"/>
                  <a:pt x="317" y="1471"/>
                  <a:pt x="317" y="1471"/>
                </a:cubicBezTo>
                <a:cubicBezTo>
                  <a:pt x="319" y="1469"/>
                  <a:pt x="319" y="1469"/>
                  <a:pt x="319" y="1469"/>
                </a:cubicBezTo>
                <a:cubicBezTo>
                  <a:pt x="319" y="1467"/>
                  <a:pt x="319" y="1467"/>
                  <a:pt x="319" y="1467"/>
                </a:cubicBezTo>
                <a:cubicBezTo>
                  <a:pt x="331" y="1445"/>
                  <a:pt x="331" y="1445"/>
                  <a:pt x="331" y="1445"/>
                </a:cubicBezTo>
                <a:cubicBezTo>
                  <a:pt x="356" y="1445"/>
                  <a:pt x="356" y="1445"/>
                  <a:pt x="356" y="1445"/>
                </a:cubicBezTo>
                <a:cubicBezTo>
                  <a:pt x="357" y="1446"/>
                  <a:pt x="357" y="1446"/>
                  <a:pt x="357" y="1446"/>
                </a:cubicBezTo>
                <a:cubicBezTo>
                  <a:pt x="393" y="1458"/>
                  <a:pt x="393" y="1458"/>
                  <a:pt x="393" y="1458"/>
                </a:cubicBezTo>
                <a:cubicBezTo>
                  <a:pt x="413" y="1455"/>
                  <a:pt x="413" y="1455"/>
                  <a:pt x="413" y="1455"/>
                </a:cubicBezTo>
                <a:cubicBezTo>
                  <a:pt x="429" y="1440"/>
                  <a:pt x="429" y="1440"/>
                  <a:pt x="429" y="1440"/>
                </a:cubicBezTo>
                <a:cubicBezTo>
                  <a:pt x="447" y="1418"/>
                  <a:pt x="459" y="1409"/>
                  <a:pt x="466" y="1414"/>
                </a:cubicBezTo>
                <a:cubicBezTo>
                  <a:pt x="474" y="1413"/>
                  <a:pt x="474" y="1413"/>
                  <a:pt x="474" y="1413"/>
                </a:cubicBezTo>
                <a:cubicBezTo>
                  <a:pt x="484" y="1413"/>
                  <a:pt x="489" y="1414"/>
                  <a:pt x="492" y="1415"/>
                </a:cubicBezTo>
                <a:cubicBezTo>
                  <a:pt x="493" y="1417"/>
                  <a:pt x="495" y="1419"/>
                  <a:pt x="495" y="1421"/>
                </a:cubicBezTo>
                <a:cubicBezTo>
                  <a:pt x="495" y="1426"/>
                  <a:pt x="499" y="1434"/>
                  <a:pt x="505" y="1446"/>
                </a:cubicBezTo>
                <a:cubicBezTo>
                  <a:pt x="505" y="1447"/>
                  <a:pt x="505" y="1447"/>
                  <a:pt x="505" y="1447"/>
                </a:cubicBezTo>
                <a:cubicBezTo>
                  <a:pt x="505" y="1448"/>
                  <a:pt x="505" y="1448"/>
                  <a:pt x="505" y="1448"/>
                </a:cubicBezTo>
                <a:cubicBezTo>
                  <a:pt x="508" y="1462"/>
                  <a:pt x="508" y="1462"/>
                  <a:pt x="508" y="1462"/>
                </a:cubicBezTo>
                <a:cubicBezTo>
                  <a:pt x="508" y="1466"/>
                  <a:pt x="508" y="1466"/>
                  <a:pt x="508" y="1466"/>
                </a:cubicBezTo>
                <a:cubicBezTo>
                  <a:pt x="504" y="1483"/>
                  <a:pt x="504" y="1483"/>
                  <a:pt x="504" y="1483"/>
                </a:cubicBezTo>
                <a:cubicBezTo>
                  <a:pt x="504" y="1483"/>
                  <a:pt x="504" y="1483"/>
                  <a:pt x="504" y="1483"/>
                </a:cubicBezTo>
                <a:cubicBezTo>
                  <a:pt x="504" y="1484"/>
                  <a:pt x="504" y="1484"/>
                  <a:pt x="504" y="1484"/>
                </a:cubicBezTo>
                <a:cubicBezTo>
                  <a:pt x="503" y="1485"/>
                  <a:pt x="503" y="1485"/>
                  <a:pt x="503" y="1485"/>
                </a:cubicBezTo>
                <a:cubicBezTo>
                  <a:pt x="485" y="1506"/>
                  <a:pt x="485" y="1506"/>
                  <a:pt x="485" y="1506"/>
                </a:cubicBezTo>
                <a:cubicBezTo>
                  <a:pt x="484" y="1507"/>
                  <a:pt x="484" y="1507"/>
                  <a:pt x="484" y="1507"/>
                </a:cubicBezTo>
                <a:cubicBezTo>
                  <a:pt x="484" y="1507"/>
                  <a:pt x="484" y="1507"/>
                  <a:pt x="484" y="1507"/>
                </a:cubicBezTo>
                <a:cubicBezTo>
                  <a:pt x="446" y="1524"/>
                  <a:pt x="446" y="1524"/>
                  <a:pt x="446" y="1524"/>
                </a:cubicBezTo>
                <a:cubicBezTo>
                  <a:pt x="441" y="1534"/>
                  <a:pt x="441" y="1534"/>
                  <a:pt x="441" y="1534"/>
                </a:cubicBezTo>
                <a:cubicBezTo>
                  <a:pt x="435" y="1565"/>
                  <a:pt x="435" y="1565"/>
                  <a:pt x="435" y="1565"/>
                </a:cubicBezTo>
                <a:cubicBezTo>
                  <a:pt x="439" y="1580"/>
                  <a:pt x="439" y="1580"/>
                  <a:pt x="439" y="1580"/>
                </a:cubicBezTo>
                <a:cubicBezTo>
                  <a:pt x="448" y="1595"/>
                  <a:pt x="448" y="1595"/>
                  <a:pt x="448" y="1595"/>
                </a:cubicBezTo>
                <a:cubicBezTo>
                  <a:pt x="452" y="1599"/>
                  <a:pt x="452" y="1599"/>
                  <a:pt x="452" y="1599"/>
                </a:cubicBezTo>
                <a:cubicBezTo>
                  <a:pt x="465" y="1607"/>
                  <a:pt x="465" y="1607"/>
                  <a:pt x="465" y="1607"/>
                </a:cubicBezTo>
                <a:cubicBezTo>
                  <a:pt x="509" y="1607"/>
                  <a:pt x="509" y="1607"/>
                  <a:pt x="509" y="1607"/>
                </a:cubicBezTo>
                <a:cubicBezTo>
                  <a:pt x="546" y="1602"/>
                  <a:pt x="546" y="1602"/>
                  <a:pt x="546" y="1602"/>
                </a:cubicBezTo>
                <a:cubicBezTo>
                  <a:pt x="552" y="1596"/>
                  <a:pt x="552" y="1596"/>
                  <a:pt x="552" y="1596"/>
                </a:cubicBezTo>
                <a:cubicBezTo>
                  <a:pt x="557" y="1590"/>
                  <a:pt x="562" y="1588"/>
                  <a:pt x="565" y="1588"/>
                </a:cubicBezTo>
                <a:cubicBezTo>
                  <a:pt x="591" y="1592"/>
                  <a:pt x="591" y="1592"/>
                  <a:pt x="591" y="1592"/>
                </a:cubicBezTo>
                <a:cubicBezTo>
                  <a:pt x="593" y="1588"/>
                  <a:pt x="593" y="1588"/>
                  <a:pt x="593" y="1588"/>
                </a:cubicBezTo>
                <a:cubicBezTo>
                  <a:pt x="591" y="1581"/>
                  <a:pt x="591" y="1574"/>
                  <a:pt x="595" y="1568"/>
                </a:cubicBezTo>
                <a:cubicBezTo>
                  <a:pt x="605" y="1550"/>
                  <a:pt x="605" y="1550"/>
                  <a:pt x="605" y="1550"/>
                </a:cubicBezTo>
                <a:cubicBezTo>
                  <a:pt x="605" y="1516"/>
                  <a:pt x="605" y="1516"/>
                  <a:pt x="605" y="1516"/>
                </a:cubicBezTo>
                <a:cubicBezTo>
                  <a:pt x="605" y="1515"/>
                  <a:pt x="605" y="1515"/>
                  <a:pt x="605" y="1515"/>
                </a:cubicBezTo>
                <a:cubicBezTo>
                  <a:pt x="624" y="1460"/>
                  <a:pt x="624" y="1460"/>
                  <a:pt x="624" y="1460"/>
                </a:cubicBezTo>
                <a:cubicBezTo>
                  <a:pt x="625" y="1459"/>
                  <a:pt x="625" y="1459"/>
                  <a:pt x="625" y="1459"/>
                </a:cubicBezTo>
                <a:cubicBezTo>
                  <a:pt x="625" y="1458"/>
                  <a:pt x="625" y="1458"/>
                  <a:pt x="625" y="1458"/>
                </a:cubicBezTo>
                <a:cubicBezTo>
                  <a:pt x="626" y="1458"/>
                  <a:pt x="626" y="1458"/>
                  <a:pt x="626" y="1458"/>
                </a:cubicBezTo>
                <a:cubicBezTo>
                  <a:pt x="626" y="1457"/>
                  <a:pt x="626" y="1457"/>
                  <a:pt x="626" y="1457"/>
                </a:cubicBezTo>
                <a:cubicBezTo>
                  <a:pt x="659" y="1431"/>
                  <a:pt x="659" y="1431"/>
                  <a:pt x="659" y="1431"/>
                </a:cubicBezTo>
                <a:cubicBezTo>
                  <a:pt x="661" y="1429"/>
                  <a:pt x="661" y="1429"/>
                  <a:pt x="661" y="1429"/>
                </a:cubicBezTo>
                <a:cubicBezTo>
                  <a:pt x="690" y="1441"/>
                  <a:pt x="690" y="1441"/>
                  <a:pt x="690" y="1441"/>
                </a:cubicBezTo>
                <a:cubicBezTo>
                  <a:pt x="690" y="1441"/>
                  <a:pt x="690" y="1441"/>
                  <a:pt x="690" y="1441"/>
                </a:cubicBezTo>
                <a:cubicBezTo>
                  <a:pt x="705" y="1452"/>
                  <a:pt x="712" y="1460"/>
                  <a:pt x="712" y="1466"/>
                </a:cubicBezTo>
                <a:cubicBezTo>
                  <a:pt x="710" y="1489"/>
                  <a:pt x="710" y="1489"/>
                  <a:pt x="710" y="1489"/>
                </a:cubicBezTo>
                <a:cubicBezTo>
                  <a:pt x="700" y="1504"/>
                  <a:pt x="700" y="1504"/>
                  <a:pt x="700" y="1504"/>
                </a:cubicBezTo>
                <a:cubicBezTo>
                  <a:pt x="693" y="1525"/>
                  <a:pt x="693" y="1525"/>
                  <a:pt x="693" y="1525"/>
                </a:cubicBezTo>
                <a:cubicBezTo>
                  <a:pt x="693" y="1548"/>
                  <a:pt x="693" y="1548"/>
                  <a:pt x="693" y="1548"/>
                </a:cubicBezTo>
                <a:cubicBezTo>
                  <a:pt x="700" y="1559"/>
                  <a:pt x="700" y="1559"/>
                  <a:pt x="700" y="1559"/>
                </a:cubicBezTo>
                <a:cubicBezTo>
                  <a:pt x="710" y="1557"/>
                  <a:pt x="710" y="1557"/>
                  <a:pt x="710" y="1557"/>
                </a:cubicBezTo>
                <a:cubicBezTo>
                  <a:pt x="712" y="1556"/>
                  <a:pt x="712" y="1556"/>
                  <a:pt x="712" y="1556"/>
                </a:cubicBezTo>
                <a:cubicBezTo>
                  <a:pt x="728" y="1557"/>
                  <a:pt x="728" y="1557"/>
                  <a:pt x="728" y="1557"/>
                </a:cubicBezTo>
                <a:cubicBezTo>
                  <a:pt x="736" y="1562"/>
                  <a:pt x="741" y="1569"/>
                  <a:pt x="746" y="1580"/>
                </a:cubicBezTo>
                <a:cubicBezTo>
                  <a:pt x="755" y="1583"/>
                  <a:pt x="755" y="1583"/>
                  <a:pt x="755" y="1583"/>
                </a:cubicBezTo>
                <a:cubicBezTo>
                  <a:pt x="756" y="1583"/>
                  <a:pt x="756" y="1583"/>
                  <a:pt x="756" y="1583"/>
                </a:cubicBezTo>
                <a:cubicBezTo>
                  <a:pt x="756" y="1583"/>
                  <a:pt x="756" y="1583"/>
                  <a:pt x="756" y="1583"/>
                </a:cubicBezTo>
                <a:cubicBezTo>
                  <a:pt x="757" y="1583"/>
                  <a:pt x="757" y="1583"/>
                  <a:pt x="757" y="1583"/>
                </a:cubicBezTo>
                <a:cubicBezTo>
                  <a:pt x="793" y="1600"/>
                  <a:pt x="793" y="1600"/>
                  <a:pt x="793" y="1600"/>
                </a:cubicBezTo>
                <a:cubicBezTo>
                  <a:pt x="809" y="1605"/>
                  <a:pt x="809" y="1605"/>
                  <a:pt x="809" y="1605"/>
                </a:cubicBezTo>
                <a:cubicBezTo>
                  <a:pt x="831" y="1602"/>
                  <a:pt x="831" y="1602"/>
                  <a:pt x="831" y="1602"/>
                </a:cubicBezTo>
                <a:cubicBezTo>
                  <a:pt x="841" y="1589"/>
                  <a:pt x="841" y="1589"/>
                  <a:pt x="841" y="1589"/>
                </a:cubicBezTo>
                <a:cubicBezTo>
                  <a:pt x="853" y="1537"/>
                  <a:pt x="853" y="1537"/>
                  <a:pt x="853" y="1537"/>
                </a:cubicBezTo>
                <a:cubicBezTo>
                  <a:pt x="854" y="1509"/>
                  <a:pt x="854" y="1509"/>
                  <a:pt x="854" y="1509"/>
                </a:cubicBezTo>
                <a:cubicBezTo>
                  <a:pt x="854" y="1507"/>
                  <a:pt x="854" y="1507"/>
                  <a:pt x="854" y="1507"/>
                </a:cubicBezTo>
                <a:cubicBezTo>
                  <a:pt x="857" y="1506"/>
                  <a:pt x="857" y="1506"/>
                  <a:pt x="857" y="1506"/>
                </a:cubicBezTo>
                <a:cubicBezTo>
                  <a:pt x="858" y="1505"/>
                  <a:pt x="858" y="1505"/>
                  <a:pt x="858" y="1505"/>
                </a:cubicBezTo>
                <a:cubicBezTo>
                  <a:pt x="878" y="1488"/>
                  <a:pt x="878" y="1488"/>
                  <a:pt x="878" y="1488"/>
                </a:cubicBezTo>
                <a:cubicBezTo>
                  <a:pt x="889" y="1473"/>
                  <a:pt x="889" y="1473"/>
                  <a:pt x="889" y="1473"/>
                </a:cubicBezTo>
                <a:cubicBezTo>
                  <a:pt x="890" y="1472"/>
                  <a:pt x="890" y="1472"/>
                  <a:pt x="890" y="1472"/>
                </a:cubicBezTo>
                <a:cubicBezTo>
                  <a:pt x="911" y="1462"/>
                  <a:pt x="911" y="1462"/>
                  <a:pt x="911" y="1462"/>
                </a:cubicBezTo>
                <a:cubicBezTo>
                  <a:pt x="924" y="1455"/>
                  <a:pt x="924" y="1455"/>
                  <a:pt x="924" y="1455"/>
                </a:cubicBezTo>
                <a:cubicBezTo>
                  <a:pt x="940" y="1449"/>
                  <a:pt x="940" y="1449"/>
                  <a:pt x="940" y="1449"/>
                </a:cubicBezTo>
                <a:cubicBezTo>
                  <a:pt x="931" y="1417"/>
                  <a:pt x="931" y="1417"/>
                  <a:pt x="931" y="1417"/>
                </a:cubicBezTo>
                <a:cubicBezTo>
                  <a:pt x="967" y="1421"/>
                  <a:pt x="967" y="1421"/>
                  <a:pt x="967" y="1421"/>
                </a:cubicBezTo>
                <a:cubicBezTo>
                  <a:pt x="967" y="1421"/>
                  <a:pt x="967" y="1421"/>
                  <a:pt x="967" y="1421"/>
                </a:cubicBezTo>
                <a:cubicBezTo>
                  <a:pt x="967" y="1422"/>
                  <a:pt x="967" y="1422"/>
                  <a:pt x="967" y="1422"/>
                </a:cubicBezTo>
                <a:cubicBezTo>
                  <a:pt x="967" y="1422"/>
                  <a:pt x="967" y="1422"/>
                  <a:pt x="967" y="1422"/>
                </a:cubicBezTo>
                <a:cubicBezTo>
                  <a:pt x="986" y="1430"/>
                  <a:pt x="986" y="1430"/>
                  <a:pt x="986" y="1430"/>
                </a:cubicBezTo>
                <a:cubicBezTo>
                  <a:pt x="986" y="1430"/>
                  <a:pt x="986" y="1430"/>
                  <a:pt x="986" y="1430"/>
                </a:cubicBezTo>
                <a:cubicBezTo>
                  <a:pt x="986" y="1429"/>
                  <a:pt x="986" y="1429"/>
                  <a:pt x="986" y="1429"/>
                </a:cubicBezTo>
                <a:cubicBezTo>
                  <a:pt x="992" y="1409"/>
                  <a:pt x="992" y="1409"/>
                  <a:pt x="992" y="1409"/>
                </a:cubicBezTo>
                <a:cubicBezTo>
                  <a:pt x="992" y="1405"/>
                  <a:pt x="992" y="1405"/>
                  <a:pt x="992" y="1405"/>
                </a:cubicBezTo>
                <a:cubicBezTo>
                  <a:pt x="995" y="1407"/>
                  <a:pt x="995" y="1407"/>
                  <a:pt x="995" y="1407"/>
                </a:cubicBezTo>
                <a:cubicBezTo>
                  <a:pt x="997" y="1407"/>
                  <a:pt x="997" y="1407"/>
                  <a:pt x="997" y="1407"/>
                </a:cubicBezTo>
                <a:cubicBezTo>
                  <a:pt x="1014" y="1411"/>
                  <a:pt x="1014" y="1411"/>
                  <a:pt x="1014" y="1411"/>
                </a:cubicBezTo>
                <a:cubicBezTo>
                  <a:pt x="1022" y="1411"/>
                  <a:pt x="1022" y="1411"/>
                  <a:pt x="1022" y="1411"/>
                </a:cubicBezTo>
                <a:cubicBezTo>
                  <a:pt x="1038" y="1393"/>
                  <a:pt x="1038" y="1393"/>
                  <a:pt x="1038" y="1393"/>
                </a:cubicBezTo>
                <a:cubicBezTo>
                  <a:pt x="1039" y="1393"/>
                  <a:pt x="1039" y="1393"/>
                  <a:pt x="1039" y="1393"/>
                </a:cubicBezTo>
                <a:cubicBezTo>
                  <a:pt x="1040" y="1392"/>
                  <a:pt x="1040" y="1392"/>
                  <a:pt x="1040" y="1392"/>
                </a:cubicBezTo>
                <a:cubicBezTo>
                  <a:pt x="1041" y="1392"/>
                  <a:pt x="1041" y="1392"/>
                  <a:pt x="1041" y="1392"/>
                </a:cubicBezTo>
                <a:cubicBezTo>
                  <a:pt x="1062" y="1388"/>
                  <a:pt x="1062" y="1388"/>
                  <a:pt x="1062" y="1388"/>
                </a:cubicBezTo>
                <a:cubicBezTo>
                  <a:pt x="1080" y="1371"/>
                  <a:pt x="1080" y="1371"/>
                  <a:pt x="1080" y="1371"/>
                </a:cubicBezTo>
                <a:cubicBezTo>
                  <a:pt x="1090" y="1357"/>
                  <a:pt x="1090" y="1357"/>
                  <a:pt x="1090" y="1357"/>
                </a:cubicBezTo>
                <a:cubicBezTo>
                  <a:pt x="1090" y="1340"/>
                  <a:pt x="1090" y="1340"/>
                  <a:pt x="1090" y="1340"/>
                </a:cubicBezTo>
                <a:cubicBezTo>
                  <a:pt x="1090" y="1334"/>
                  <a:pt x="1093" y="1329"/>
                  <a:pt x="1099" y="1326"/>
                </a:cubicBezTo>
                <a:cubicBezTo>
                  <a:pt x="1099" y="1326"/>
                  <a:pt x="1099" y="1326"/>
                  <a:pt x="1099" y="1326"/>
                </a:cubicBezTo>
                <a:cubicBezTo>
                  <a:pt x="1101" y="1326"/>
                  <a:pt x="1101" y="1326"/>
                  <a:pt x="1101" y="1326"/>
                </a:cubicBezTo>
                <a:cubicBezTo>
                  <a:pt x="1102" y="1326"/>
                  <a:pt x="1102" y="1326"/>
                  <a:pt x="1102" y="1326"/>
                </a:cubicBezTo>
                <a:cubicBezTo>
                  <a:pt x="1122" y="1328"/>
                  <a:pt x="1122" y="1328"/>
                  <a:pt x="1122" y="1328"/>
                </a:cubicBezTo>
                <a:cubicBezTo>
                  <a:pt x="1131" y="1323"/>
                  <a:pt x="1131" y="1323"/>
                  <a:pt x="1131" y="1323"/>
                </a:cubicBezTo>
                <a:cubicBezTo>
                  <a:pt x="1134" y="1308"/>
                  <a:pt x="1134" y="1308"/>
                  <a:pt x="1134" y="1308"/>
                </a:cubicBezTo>
                <a:cubicBezTo>
                  <a:pt x="1155" y="1302"/>
                  <a:pt x="1155" y="1302"/>
                  <a:pt x="1155" y="1302"/>
                </a:cubicBezTo>
                <a:cubicBezTo>
                  <a:pt x="1156" y="1302"/>
                  <a:pt x="1156" y="1302"/>
                  <a:pt x="1156" y="1302"/>
                </a:cubicBezTo>
                <a:cubicBezTo>
                  <a:pt x="1157" y="1302"/>
                  <a:pt x="1157" y="1302"/>
                  <a:pt x="1157" y="1302"/>
                </a:cubicBezTo>
                <a:cubicBezTo>
                  <a:pt x="1157" y="1302"/>
                  <a:pt x="1157" y="1302"/>
                  <a:pt x="1157" y="1302"/>
                </a:cubicBezTo>
                <a:cubicBezTo>
                  <a:pt x="1184" y="1305"/>
                  <a:pt x="1184" y="1305"/>
                  <a:pt x="1184" y="1305"/>
                </a:cubicBezTo>
                <a:cubicBezTo>
                  <a:pt x="1205" y="1300"/>
                  <a:pt x="1205" y="1300"/>
                  <a:pt x="1205" y="1300"/>
                </a:cubicBezTo>
                <a:cubicBezTo>
                  <a:pt x="1217" y="1287"/>
                  <a:pt x="1217" y="1287"/>
                  <a:pt x="1217" y="1287"/>
                </a:cubicBezTo>
                <a:cubicBezTo>
                  <a:pt x="1226" y="1270"/>
                  <a:pt x="1226" y="1270"/>
                  <a:pt x="1226" y="1270"/>
                </a:cubicBezTo>
                <a:cubicBezTo>
                  <a:pt x="1210" y="1253"/>
                  <a:pt x="1210" y="1253"/>
                  <a:pt x="1210" y="1253"/>
                </a:cubicBezTo>
                <a:cubicBezTo>
                  <a:pt x="1210" y="1252"/>
                  <a:pt x="1210" y="1252"/>
                  <a:pt x="1210" y="1252"/>
                </a:cubicBezTo>
                <a:cubicBezTo>
                  <a:pt x="1210" y="1252"/>
                  <a:pt x="1210" y="1252"/>
                  <a:pt x="1210" y="1252"/>
                </a:cubicBezTo>
                <a:cubicBezTo>
                  <a:pt x="1207" y="1240"/>
                  <a:pt x="1207" y="1240"/>
                  <a:pt x="1207" y="1240"/>
                </a:cubicBezTo>
                <a:cubicBezTo>
                  <a:pt x="1207" y="1240"/>
                  <a:pt x="1207" y="1240"/>
                  <a:pt x="1207" y="1240"/>
                </a:cubicBezTo>
                <a:cubicBezTo>
                  <a:pt x="1203" y="1221"/>
                  <a:pt x="1203" y="1221"/>
                  <a:pt x="1203" y="1221"/>
                </a:cubicBezTo>
                <a:cubicBezTo>
                  <a:pt x="1203" y="1220"/>
                  <a:pt x="1203" y="1220"/>
                  <a:pt x="1203" y="1220"/>
                </a:cubicBezTo>
                <a:cubicBezTo>
                  <a:pt x="1212" y="1203"/>
                  <a:pt x="1212" y="1203"/>
                  <a:pt x="1212" y="1203"/>
                </a:cubicBezTo>
                <a:cubicBezTo>
                  <a:pt x="1212" y="1198"/>
                  <a:pt x="1215" y="1190"/>
                  <a:pt x="1224" y="1182"/>
                </a:cubicBezTo>
                <a:cubicBezTo>
                  <a:pt x="1235" y="1159"/>
                  <a:pt x="1235" y="1159"/>
                  <a:pt x="1235" y="1159"/>
                </a:cubicBezTo>
                <a:cubicBezTo>
                  <a:pt x="1235" y="1157"/>
                  <a:pt x="1235" y="1157"/>
                  <a:pt x="1235" y="1157"/>
                </a:cubicBezTo>
                <a:cubicBezTo>
                  <a:pt x="1236" y="1157"/>
                  <a:pt x="1236" y="1157"/>
                  <a:pt x="1236" y="1157"/>
                </a:cubicBezTo>
                <a:cubicBezTo>
                  <a:pt x="1247" y="1141"/>
                  <a:pt x="1247" y="1141"/>
                  <a:pt x="1247" y="1141"/>
                </a:cubicBezTo>
                <a:cubicBezTo>
                  <a:pt x="1263" y="1109"/>
                  <a:pt x="1263" y="1109"/>
                  <a:pt x="1263" y="1109"/>
                </a:cubicBezTo>
                <a:cubicBezTo>
                  <a:pt x="1278" y="1130"/>
                  <a:pt x="1278" y="1130"/>
                  <a:pt x="1278" y="1130"/>
                </a:cubicBezTo>
                <a:cubicBezTo>
                  <a:pt x="1279" y="1131"/>
                  <a:pt x="1279" y="1131"/>
                  <a:pt x="1279" y="1131"/>
                </a:cubicBezTo>
                <a:cubicBezTo>
                  <a:pt x="1279" y="1132"/>
                  <a:pt x="1279" y="1132"/>
                  <a:pt x="1279" y="1132"/>
                </a:cubicBezTo>
                <a:cubicBezTo>
                  <a:pt x="1284" y="1153"/>
                  <a:pt x="1284" y="1153"/>
                  <a:pt x="1284" y="1153"/>
                </a:cubicBezTo>
                <a:cubicBezTo>
                  <a:pt x="1284" y="1154"/>
                  <a:pt x="1284" y="1154"/>
                  <a:pt x="1284" y="1154"/>
                </a:cubicBezTo>
                <a:cubicBezTo>
                  <a:pt x="1287" y="1175"/>
                  <a:pt x="1287" y="1175"/>
                  <a:pt x="1287" y="1175"/>
                </a:cubicBezTo>
                <a:cubicBezTo>
                  <a:pt x="1302" y="1182"/>
                  <a:pt x="1302" y="1182"/>
                  <a:pt x="1302" y="1182"/>
                </a:cubicBezTo>
                <a:cubicBezTo>
                  <a:pt x="1303" y="1182"/>
                  <a:pt x="1303" y="1182"/>
                  <a:pt x="1303" y="1182"/>
                </a:cubicBezTo>
                <a:cubicBezTo>
                  <a:pt x="1303" y="1182"/>
                  <a:pt x="1303" y="1182"/>
                  <a:pt x="1303" y="1182"/>
                </a:cubicBezTo>
                <a:cubicBezTo>
                  <a:pt x="1303" y="1182"/>
                  <a:pt x="1303" y="1182"/>
                  <a:pt x="1303" y="1182"/>
                </a:cubicBezTo>
                <a:cubicBezTo>
                  <a:pt x="1307" y="1184"/>
                  <a:pt x="1307" y="1184"/>
                  <a:pt x="1307" y="1184"/>
                </a:cubicBezTo>
                <a:cubicBezTo>
                  <a:pt x="1308" y="1183"/>
                  <a:pt x="1308" y="1183"/>
                  <a:pt x="1308" y="1183"/>
                </a:cubicBezTo>
                <a:cubicBezTo>
                  <a:pt x="1321" y="1161"/>
                  <a:pt x="1321" y="1161"/>
                  <a:pt x="1321" y="1161"/>
                </a:cubicBezTo>
                <a:cubicBezTo>
                  <a:pt x="1328" y="1140"/>
                  <a:pt x="1328" y="1140"/>
                  <a:pt x="1328" y="1140"/>
                </a:cubicBezTo>
                <a:cubicBezTo>
                  <a:pt x="1331" y="1141"/>
                  <a:pt x="1331" y="1141"/>
                  <a:pt x="1331" y="1141"/>
                </a:cubicBezTo>
                <a:cubicBezTo>
                  <a:pt x="1335" y="1142"/>
                  <a:pt x="1335" y="1142"/>
                  <a:pt x="1335" y="1142"/>
                </a:cubicBezTo>
                <a:cubicBezTo>
                  <a:pt x="1365" y="1152"/>
                  <a:pt x="1365" y="1152"/>
                  <a:pt x="1365" y="1152"/>
                </a:cubicBezTo>
                <a:cubicBezTo>
                  <a:pt x="1380" y="1141"/>
                  <a:pt x="1380" y="1141"/>
                  <a:pt x="1380" y="1141"/>
                </a:cubicBezTo>
                <a:cubicBezTo>
                  <a:pt x="1381" y="1140"/>
                  <a:pt x="1381" y="1140"/>
                  <a:pt x="1381" y="1140"/>
                </a:cubicBezTo>
                <a:cubicBezTo>
                  <a:pt x="1383" y="1140"/>
                  <a:pt x="1383" y="1140"/>
                  <a:pt x="1383" y="1140"/>
                </a:cubicBezTo>
                <a:cubicBezTo>
                  <a:pt x="1398" y="1138"/>
                  <a:pt x="1398" y="1138"/>
                  <a:pt x="1398" y="1138"/>
                </a:cubicBezTo>
                <a:cubicBezTo>
                  <a:pt x="1408" y="1121"/>
                  <a:pt x="1408" y="1121"/>
                  <a:pt x="1408" y="1121"/>
                </a:cubicBezTo>
                <a:cubicBezTo>
                  <a:pt x="1408" y="1098"/>
                  <a:pt x="1408" y="1098"/>
                  <a:pt x="1408" y="1098"/>
                </a:cubicBezTo>
                <a:cubicBezTo>
                  <a:pt x="1416" y="1065"/>
                  <a:pt x="1416" y="1065"/>
                  <a:pt x="1416" y="1065"/>
                </a:cubicBezTo>
                <a:cubicBezTo>
                  <a:pt x="1418" y="1066"/>
                  <a:pt x="1418" y="1066"/>
                  <a:pt x="1418" y="1066"/>
                </a:cubicBezTo>
                <a:cubicBezTo>
                  <a:pt x="1421" y="1066"/>
                  <a:pt x="1421" y="1066"/>
                  <a:pt x="1421" y="1066"/>
                </a:cubicBezTo>
                <a:cubicBezTo>
                  <a:pt x="1444" y="1071"/>
                  <a:pt x="1444" y="1071"/>
                  <a:pt x="1444" y="1071"/>
                </a:cubicBezTo>
                <a:cubicBezTo>
                  <a:pt x="1455" y="1052"/>
                  <a:pt x="1455" y="1052"/>
                  <a:pt x="1455" y="1052"/>
                </a:cubicBezTo>
                <a:cubicBezTo>
                  <a:pt x="1456" y="1052"/>
                  <a:pt x="1456" y="1052"/>
                  <a:pt x="1456" y="1052"/>
                </a:cubicBezTo>
                <a:cubicBezTo>
                  <a:pt x="1458" y="1052"/>
                  <a:pt x="1458" y="1052"/>
                  <a:pt x="1458" y="1052"/>
                </a:cubicBezTo>
                <a:cubicBezTo>
                  <a:pt x="1479" y="1050"/>
                  <a:pt x="1479" y="1050"/>
                  <a:pt x="1479" y="1050"/>
                </a:cubicBezTo>
                <a:cubicBezTo>
                  <a:pt x="1482" y="1050"/>
                  <a:pt x="1482" y="1050"/>
                  <a:pt x="1482" y="1050"/>
                </a:cubicBezTo>
                <a:cubicBezTo>
                  <a:pt x="1482" y="1051"/>
                  <a:pt x="1482" y="1051"/>
                  <a:pt x="1482" y="1051"/>
                </a:cubicBezTo>
                <a:cubicBezTo>
                  <a:pt x="1484" y="1052"/>
                  <a:pt x="1484" y="1052"/>
                  <a:pt x="1484" y="1052"/>
                </a:cubicBezTo>
                <a:cubicBezTo>
                  <a:pt x="1495" y="1067"/>
                  <a:pt x="1495" y="1067"/>
                  <a:pt x="1495" y="1067"/>
                </a:cubicBezTo>
                <a:cubicBezTo>
                  <a:pt x="1495" y="1068"/>
                  <a:pt x="1495" y="1068"/>
                  <a:pt x="1495" y="1068"/>
                </a:cubicBezTo>
                <a:cubicBezTo>
                  <a:pt x="1496" y="1069"/>
                  <a:pt x="1496" y="1069"/>
                  <a:pt x="1496" y="1069"/>
                </a:cubicBezTo>
                <a:cubicBezTo>
                  <a:pt x="1496" y="1071"/>
                  <a:pt x="1496" y="1071"/>
                  <a:pt x="1496" y="1071"/>
                </a:cubicBezTo>
                <a:cubicBezTo>
                  <a:pt x="1498" y="1092"/>
                  <a:pt x="1498" y="1092"/>
                  <a:pt x="1498" y="1092"/>
                </a:cubicBezTo>
                <a:cubicBezTo>
                  <a:pt x="1509" y="1102"/>
                  <a:pt x="1509" y="1102"/>
                  <a:pt x="1509" y="1102"/>
                </a:cubicBezTo>
                <a:cubicBezTo>
                  <a:pt x="1524" y="1088"/>
                  <a:pt x="1524" y="1088"/>
                  <a:pt x="1524" y="1088"/>
                </a:cubicBezTo>
                <a:cubicBezTo>
                  <a:pt x="1527" y="1092"/>
                  <a:pt x="1527" y="1092"/>
                  <a:pt x="1527" y="1092"/>
                </a:cubicBezTo>
                <a:cubicBezTo>
                  <a:pt x="1532" y="1097"/>
                  <a:pt x="1534" y="1103"/>
                  <a:pt x="1534" y="1109"/>
                </a:cubicBezTo>
                <a:cubicBezTo>
                  <a:pt x="1534" y="1128"/>
                  <a:pt x="1534" y="1128"/>
                  <a:pt x="1534" y="1128"/>
                </a:cubicBezTo>
                <a:cubicBezTo>
                  <a:pt x="1527" y="1147"/>
                  <a:pt x="1527" y="1147"/>
                  <a:pt x="1527" y="1147"/>
                </a:cubicBezTo>
                <a:cubicBezTo>
                  <a:pt x="1532" y="1155"/>
                  <a:pt x="1532" y="1155"/>
                  <a:pt x="1532" y="1155"/>
                </a:cubicBezTo>
                <a:cubicBezTo>
                  <a:pt x="1543" y="1167"/>
                  <a:pt x="1543" y="1167"/>
                  <a:pt x="1543" y="1167"/>
                </a:cubicBezTo>
                <a:cubicBezTo>
                  <a:pt x="1587" y="1173"/>
                  <a:pt x="1587" y="1173"/>
                  <a:pt x="1587" y="1173"/>
                </a:cubicBezTo>
                <a:cubicBezTo>
                  <a:pt x="1588" y="1174"/>
                  <a:pt x="1588" y="1174"/>
                  <a:pt x="1588" y="1174"/>
                </a:cubicBezTo>
                <a:cubicBezTo>
                  <a:pt x="1588" y="1174"/>
                  <a:pt x="1588" y="1174"/>
                  <a:pt x="1588" y="1174"/>
                </a:cubicBezTo>
                <a:cubicBezTo>
                  <a:pt x="1590" y="1175"/>
                  <a:pt x="1590" y="1175"/>
                  <a:pt x="1590" y="1175"/>
                </a:cubicBezTo>
                <a:cubicBezTo>
                  <a:pt x="1590" y="1175"/>
                  <a:pt x="1590" y="1175"/>
                  <a:pt x="1590" y="1175"/>
                </a:cubicBezTo>
                <a:cubicBezTo>
                  <a:pt x="1593" y="1179"/>
                  <a:pt x="1593" y="1179"/>
                  <a:pt x="1593" y="1179"/>
                </a:cubicBezTo>
                <a:cubicBezTo>
                  <a:pt x="1606" y="1161"/>
                  <a:pt x="1606" y="1161"/>
                  <a:pt x="1606" y="1161"/>
                </a:cubicBezTo>
                <a:cubicBezTo>
                  <a:pt x="1607" y="1161"/>
                  <a:pt x="1607" y="1161"/>
                  <a:pt x="1607" y="1161"/>
                </a:cubicBezTo>
                <a:cubicBezTo>
                  <a:pt x="1617" y="1150"/>
                  <a:pt x="1617" y="1150"/>
                  <a:pt x="1617" y="1150"/>
                </a:cubicBezTo>
                <a:cubicBezTo>
                  <a:pt x="1613" y="1134"/>
                  <a:pt x="1613" y="1134"/>
                  <a:pt x="1613" y="1134"/>
                </a:cubicBezTo>
                <a:cubicBezTo>
                  <a:pt x="1602" y="1067"/>
                  <a:pt x="1602" y="1067"/>
                  <a:pt x="1602" y="1067"/>
                </a:cubicBezTo>
                <a:cubicBezTo>
                  <a:pt x="1632" y="1081"/>
                  <a:pt x="1632" y="1081"/>
                  <a:pt x="1632" y="1081"/>
                </a:cubicBezTo>
                <a:cubicBezTo>
                  <a:pt x="1633" y="1081"/>
                  <a:pt x="1633" y="1081"/>
                  <a:pt x="1633" y="1081"/>
                </a:cubicBezTo>
                <a:cubicBezTo>
                  <a:pt x="1634" y="1081"/>
                  <a:pt x="1634" y="1081"/>
                  <a:pt x="1634" y="1081"/>
                </a:cubicBezTo>
                <a:cubicBezTo>
                  <a:pt x="1648" y="1098"/>
                  <a:pt x="1648" y="1098"/>
                  <a:pt x="1648" y="1098"/>
                </a:cubicBezTo>
                <a:cubicBezTo>
                  <a:pt x="1657" y="1107"/>
                  <a:pt x="1657" y="1107"/>
                  <a:pt x="1657" y="1107"/>
                </a:cubicBezTo>
                <a:cubicBezTo>
                  <a:pt x="1669" y="1098"/>
                  <a:pt x="1669" y="1098"/>
                  <a:pt x="1669" y="1098"/>
                </a:cubicBezTo>
                <a:cubicBezTo>
                  <a:pt x="1714" y="1050"/>
                  <a:pt x="1714" y="1050"/>
                  <a:pt x="1714" y="1050"/>
                </a:cubicBezTo>
                <a:cubicBezTo>
                  <a:pt x="1714" y="1050"/>
                  <a:pt x="1714" y="1050"/>
                  <a:pt x="1714" y="1050"/>
                </a:cubicBezTo>
                <a:cubicBezTo>
                  <a:pt x="1715" y="1050"/>
                  <a:pt x="1715" y="1050"/>
                  <a:pt x="1715" y="1050"/>
                </a:cubicBezTo>
                <a:cubicBezTo>
                  <a:pt x="1730" y="1038"/>
                  <a:pt x="1730" y="1038"/>
                  <a:pt x="1730" y="1038"/>
                </a:cubicBezTo>
                <a:cubicBezTo>
                  <a:pt x="1748" y="1013"/>
                  <a:pt x="1748" y="1013"/>
                  <a:pt x="1748" y="1013"/>
                </a:cubicBezTo>
                <a:cubicBezTo>
                  <a:pt x="1749" y="1011"/>
                  <a:pt x="1749" y="1011"/>
                  <a:pt x="1749" y="1011"/>
                </a:cubicBezTo>
                <a:cubicBezTo>
                  <a:pt x="1774" y="1017"/>
                  <a:pt x="1774" y="1017"/>
                  <a:pt x="1774" y="1017"/>
                </a:cubicBezTo>
                <a:cubicBezTo>
                  <a:pt x="1785" y="1017"/>
                  <a:pt x="1785" y="1017"/>
                  <a:pt x="1785" y="1017"/>
                </a:cubicBezTo>
                <a:cubicBezTo>
                  <a:pt x="1785" y="1008"/>
                  <a:pt x="1787" y="1001"/>
                  <a:pt x="1788" y="997"/>
                </a:cubicBezTo>
                <a:cubicBezTo>
                  <a:pt x="1806" y="976"/>
                  <a:pt x="1806" y="976"/>
                  <a:pt x="1806" y="976"/>
                </a:cubicBezTo>
                <a:cubicBezTo>
                  <a:pt x="1812" y="973"/>
                  <a:pt x="1812" y="973"/>
                  <a:pt x="1812" y="973"/>
                </a:cubicBezTo>
                <a:cubicBezTo>
                  <a:pt x="1833" y="980"/>
                  <a:pt x="1833" y="980"/>
                  <a:pt x="1833" y="980"/>
                </a:cubicBezTo>
                <a:cubicBezTo>
                  <a:pt x="1858" y="977"/>
                  <a:pt x="1858" y="977"/>
                  <a:pt x="1858" y="977"/>
                </a:cubicBezTo>
                <a:cubicBezTo>
                  <a:pt x="1875" y="959"/>
                  <a:pt x="1875" y="959"/>
                  <a:pt x="1875" y="959"/>
                </a:cubicBezTo>
                <a:cubicBezTo>
                  <a:pt x="1883" y="943"/>
                  <a:pt x="1883" y="943"/>
                  <a:pt x="1883" y="943"/>
                </a:cubicBezTo>
                <a:cubicBezTo>
                  <a:pt x="1878" y="935"/>
                  <a:pt x="1878" y="935"/>
                  <a:pt x="1878" y="935"/>
                </a:cubicBezTo>
                <a:cubicBezTo>
                  <a:pt x="1863" y="942"/>
                  <a:pt x="1863" y="942"/>
                  <a:pt x="1863" y="942"/>
                </a:cubicBezTo>
                <a:cubicBezTo>
                  <a:pt x="1862" y="941"/>
                  <a:pt x="1862" y="941"/>
                  <a:pt x="1862" y="941"/>
                </a:cubicBezTo>
                <a:cubicBezTo>
                  <a:pt x="1861" y="940"/>
                  <a:pt x="1861" y="940"/>
                  <a:pt x="1861" y="940"/>
                </a:cubicBezTo>
                <a:cubicBezTo>
                  <a:pt x="1842" y="923"/>
                  <a:pt x="1842" y="923"/>
                  <a:pt x="1842" y="923"/>
                </a:cubicBezTo>
                <a:cubicBezTo>
                  <a:pt x="1841" y="922"/>
                  <a:pt x="1841" y="922"/>
                  <a:pt x="1841" y="922"/>
                </a:cubicBezTo>
                <a:cubicBezTo>
                  <a:pt x="1849" y="894"/>
                  <a:pt x="1849" y="894"/>
                  <a:pt x="1849" y="894"/>
                </a:cubicBezTo>
                <a:cubicBezTo>
                  <a:pt x="1851" y="872"/>
                  <a:pt x="1851" y="872"/>
                  <a:pt x="1851" y="872"/>
                </a:cubicBezTo>
                <a:cubicBezTo>
                  <a:pt x="1845" y="855"/>
                  <a:pt x="1845" y="855"/>
                  <a:pt x="1845" y="855"/>
                </a:cubicBezTo>
                <a:cubicBezTo>
                  <a:pt x="1831" y="849"/>
                  <a:pt x="1831" y="849"/>
                  <a:pt x="1831" y="849"/>
                </a:cubicBezTo>
                <a:cubicBezTo>
                  <a:pt x="1831" y="848"/>
                  <a:pt x="1831" y="848"/>
                  <a:pt x="1831" y="848"/>
                </a:cubicBezTo>
                <a:cubicBezTo>
                  <a:pt x="1830" y="847"/>
                  <a:pt x="1830" y="847"/>
                  <a:pt x="1830" y="847"/>
                </a:cubicBezTo>
                <a:cubicBezTo>
                  <a:pt x="1829" y="846"/>
                  <a:pt x="1829" y="846"/>
                  <a:pt x="1829" y="846"/>
                </a:cubicBezTo>
                <a:cubicBezTo>
                  <a:pt x="1816" y="821"/>
                  <a:pt x="1816" y="821"/>
                  <a:pt x="1816" y="821"/>
                </a:cubicBezTo>
                <a:cubicBezTo>
                  <a:pt x="1814" y="818"/>
                  <a:pt x="1814" y="818"/>
                  <a:pt x="1814" y="818"/>
                </a:cubicBezTo>
                <a:cubicBezTo>
                  <a:pt x="1796" y="839"/>
                  <a:pt x="1796" y="839"/>
                  <a:pt x="1796" y="839"/>
                </a:cubicBezTo>
                <a:cubicBezTo>
                  <a:pt x="1778" y="850"/>
                  <a:pt x="1778" y="850"/>
                  <a:pt x="1778" y="850"/>
                </a:cubicBezTo>
                <a:cubicBezTo>
                  <a:pt x="1774" y="852"/>
                  <a:pt x="1774" y="852"/>
                  <a:pt x="1774" y="852"/>
                </a:cubicBezTo>
                <a:cubicBezTo>
                  <a:pt x="1773" y="851"/>
                  <a:pt x="1773" y="851"/>
                  <a:pt x="1773" y="851"/>
                </a:cubicBezTo>
                <a:cubicBezTo>
                  <a:pt x="1772" y="849"/>
                  <a:pt x="1772" y="849"/>
                  <a:pt x="1772" y="849"/>
                </a:cubicBezTo>
                <a:cubicBezTo>
                  <a:pt x="1753" y="831"/>
                  <a:pt x="1753" y="831"/>
                  <a:pt x="1753" y="831"/>
                </a:cubicBezTo>
                <a:cubicBezTo>
                  <a:pt x="1753" y="830"/>
                  <a:pt x="1753" y="830"/>
                  <a:pt x="1753" y="830"/>
                </a:cubicBezTo>
                <a:cubicBezTo>
                  <a:pt x="1739" y="801"/>
                  <a:pt x="1739" y="801"/>
                  <a:pt x="1739" y="801"/>
                </a:cubicBezTo>
                <a:cubicBezTo>
                  <a:pt x="1739" y="800"/>
                  <a:pt x="1739" y="800"/>
                  <a:pt x="1739" y="800"/>
                </a:cubicBezTo>
                <a:cubicBezTo>
                  <a:pt x="1733" y="779"/>
                  <a:pt x="1733" y="779"/>
                  <a:pt x="1733" y="779"/>
                </a:cubicBezTo>
                <a:cubicBezTo>
                  <a:pt x="1733" y="778"/>
                  <a:pt x="1733" y="778"/>
                  <a:pt x="1733" y="778"/>
                </a:cubicBezTo>
                <a:cubicBezTo>
                  <a:pt x="1733" y="778"/>
                  <a:pt x="1733" y="778"/>
                  <a:pt x="1733" y="778"/>
                </a:cubicBezTo>
                <a:cubicBezTo>
                  <a:pt x="1733" y="746"/>
                  <a:pt x="1733" y="746"/>
                  <a:pt x="1733" y="746"/>
                </a:cubicBezTo>
                <a:cubicBezTo>
                  <a:pt x="1730" y="727"/>
                  <a:pt x="1730" y="727"/>
                  <a:pt x="1730" y="727"/>
                </a:cubicBezTo>
                <a:cubicBezTo>
                  <a:pt x="1716" y="722"/>
                  <a:pt x="1716" y="722"/>
                  <a:pt x="1716" y="722"/>
                </a:cubicBezTo>
                <a:cubicBezTo>
                  <a:pt x="1715" y="722"/>
                  <a:pt x="1715" y="722"/>
                  <a:pt x="1715" y="722"/>
                </a:cubicBezTo>
                <a:cubicBezTo>
                  <a:pt x="1715" y="721"/>
                  <a:pt x="1715" y="721"/>
                  <a:pt x="1715" y="721"/>
                </a:cubicBezTo>
                <a:cubicBezTo>
                  <a:pt x="1681" y="694"/>
                  <a:pt x="1681" y="694"/>
                  <a:pt x="1681" y="694"/>
                </a:cubicBezTo>
                <a:cubicBezTo>
                  <a:pt x="1683" y="691"/>
                  <a:pt x="1683" y="691"/>
                  <a:pt x="1683" y="691"/>
                </a:cubicBezTo>
                <a:cubicBezTo>
                  <a:pt x="1699" y="674"/>
                  <a:pt x="1699" y="674"/>
                  <a:pt x="1699" y="674"/>
                </a:cubicBezTo>
                <a:cubicBezTo>
                  <a:pt x="1699" y="673"/>
                  <a:pt x="1699" y="673"/>
                  <a:pt x="1699" y="673"/>
                </a:cubicBezTo>
                <a:cubicBezTo>
                  <a:pt x="1699" y="672"/>
                  <a:pt x="1699" y="672"/>
                  <a:pt x="1699" y="672"/>
                </a:cubicBezTo>
                <a:cubicBezTo>
                  <a:pt x="1701" y="672"/>
                  <a:pt x="1701" y="672"/>
                  <a:pt x="1701" y="672"/>
                </a:cubicBezTo>
                <a:cubicBezTo>
                  <a:pt x="1701" y="672"/>
                  <a:pt x="1701" y="672"/>
                  <a:pt x="1701" y="672"/>
                </a:cubicBezTo>
                <a:cubicBezTo>
                  <a:pt x="1719" y="670"/>
                  <a:pt x="1719" y="670"/>
                  <a:pt x="1719" y="670"/>
                </a:cubicBezTo>
                <a:cubicBezTo>
                  <a:pt x="1720" y="670"/>
                  <a:pt x="1720" y="670"/>
                  <a:pt x="1720" y="670"/>
                </a:cubicBezTo>
                <a:cubicBezTo>
                  <a:pt x="1725" y="670"/>
                  <a:pt x="1730" y="673"/>
                  <a:pt x="1735" y="678"/>
                </a:cubicBezTo>
                <a:cubicBezTo>
                  <a:pt x="1749" y="690"/>
                  <a:pt x="1749" y="690"/>
                  <a:pt x="1749" y="690"/>
                </a:cubicBezTo>
                <a:cubicBezTo>
                  <a:pt x="1765" y="677"/>
                  <a:pt x="1765" y="677"/>
                  <a:pt x="1765" y="677"/>
                </a:cubicBezTo>
                <a:cubicBezTo>
                  <a:pt x="1777" y="661"/>
                  <a:pt x="1777" y="661"/>
                  <a:pt x="1777" y="661"/>
                </a:cubicBezTo>
                <a:cubicBezTo>
                  <a:pt x="1777" y="648"/>
                  <a:pt x="1777" y="648"/>
                  <a:pt x="1777" y="648"/>
                </a:cubicBezTo>
                <a:cubicBezTo>
                  <a:pt x="1773" y="614"/>
                  <a:pt x="1773" y="614"/>
                  <a:pt x="1773" y="614"/>
                </a:cubicBezTo>
                <a:cubicBezTo>
                  <a:pt x="1769" y="600"/>
                  <a:pt x="1769" y="600"/>
                  <a:pt x="1769" y="600"/>
                </a:cubicBezTo>
                <a:cubicBezTo>
                  <a:pt x="1746" y="596"/>
                  <a:pt x="1746" y="596"/>
                  <a:pt x="1746" y="596"/>
                </a:cubicBezTo>
                <a:cubicBezTo>
                  <a:pt x="1746" y="582"/>
                  <a:pt x="1746" y="582"/>
                  <a:pt x="1746" y="582"/>
                </a:cubicBezTo>
                <a:cubicBezTo>
                  <a:pt x="1725" y="556"/>
                  <a:pt x="1725" y="556"/>
                  <a:pt x="1725" y="556"/>
                </a:cubicBezTo>
                <a:cubicBezTo>
                  <a:pt x="1724" y="555"/>
                  <a:pt x="1724" y="555"/>
                  <a:pt x="1724" y="555"/>
                </a:cubicBezTo>
                <a:cubicBezTo>
                  <a:pt x="1714" y="536"/>
                  <a:pt x="1714" y="536"/>
                  <a:pt x="1714" y="536"/>
                </a:cubicBezTo>
                <a:cubicBezTo>
                  <a:pt x="1711" y="534"/>
                  <a:pt x="1711" y="534"/>
                  <a:pt x="1711" y="534"/>
                </a:cubicBezTo>
                <a:cubicBezTo>
                  <a:pt x="1711" y="532"/>
                  <a:pt x="1711" y="532"/>
                  <a:pt x="1711" y="532"/>
                </a:cubicBezTo>
                <a:cubicBezTo>
                  <a:pt x="1711" y="532"/>
                  <a:pt x="1711" y="532"/>
                  <a:pt x="1711" y="532"/>
                </a:cubicBezTo>
                <a:cubicBezTo>
                  <a:pt x="1735" y="501"/>
                  <a:pt x="1735" y="501"/>
                  <a:pt x="1735" y="501"/>
                </a:cubicBezTo>
                <a:cubicBezTo>
                  <a:pt x="1735" y="500"/>
                  <a:pt x="1735" y="500"/>
                  <a:pt x="1735" y="500"/>
                </a:cubicBezTo>
                <a:cubicBezTo>
                  <a:pt x="1736" y="499"/>
                  <a:pt x="1736" y="499"/>
                  <a:pt x="1736" y="499"/>
                </a:cubicBezTo>
                <a:cubicBezTo>
                  <a:pt x="1736" y="498"/>
                  <a:pt x="1736" y="498"/>
                  <a:pt x="1736" y="498"/>
                </a:cubicBezTo>
                <a:cubicBezTo>
                  <a:pt x="1738" y="498"/>
                  <a:pt x="1738" y="498"/>
                  <a:pt x="1738" y="498"/>
                </a:cubicBezTo>
                <a:cubicBezTo>
                  <a:pt x="1747" y="497"/>
                  <a:pt x="1747" y="497"/>
                  <a:pt x="1747" y="497"/>
                </a:cubicBezTo>
                <a:cubicBezTo>
                  <a:pt x="1759" y="487"/>
                  <a:pt x="1759" y="487"/>
                  <a:pt x="1759" y="487"/>
                </a:cubicBezTo>
                <a:cubicBezTo>
                  <a:pt x="1773" y="445"/>
                  <a:pt x="1773" y="445"/>
                  <a:pt x="1773" y="445"/>
                </a:cubicBezTo>
                <a:cubicBezTo>
                  <a:pt x="1774" y="445"/>
                  <a:pt x="1774" y="445"/>
                  <a:pt x="1774" y="445"/>
                </a:cubicBezTo>
                <a:cubicBezTo>
                  <a:pt x="1774" y="444"/>
                  <a:pt x="1774" y="444"/>
                  <a:pt x="1774" y="444"/>
                </a:cubicBezTo>
                <a:cubicBezTo>
                  <a:pt x="1791" y="425"/>
                  <a:pt x="1791" y="425"/>
                  <a:pt x="1791" y="425"/>
                </a:cubicBezTo>
                <a:cubicBezTo>
                  <a:pt x="1791" y="424"/>
                  <a:pt x="1791" y="424"/>
                  <a:pt x="1791" y="424"/>
                </a:cubicBezTo>
                <a:cubicBezTo>
                  <a:pt x="1792" y="424"/>
                  <a:pt x="1792" y="424"/>
                  <a:pt x="1792" y="424"/>
                </a:cubicBezTo>
                <a:cubicBezTo>
                  <a:pt x="1793" y="424"/>
                  <a:pt x="1793" y="424"/>
                  <a:pt x="1793" y="424"/>
                </a:cubicBezTo>
                <a:cubicBezTo>
                  <a:pt x="1812" y="419"/>
                  <a:pt x="1812" y="419"/>
                  <a:pt x="1812" y="419"/>
                </a:cubicBezTo>
                <a:cubicBezTo>
                  <a:pt x="1812" y="421"/>
                  <a:pt x="1812" y="421"/>
                  <a:pt x="1812" y="421"/>
                </a:cubicBezTo>
                <a:cubicBezTo>
                  <a:pt x="1824" y="431"/>
                  <a:pt x="1824" y="431"/>
                  <a:pt x="1824" y="431"/>
                </a:cubicBezTo>
                <a:cubicBezTo>
                  <a:pt x="1829" y="432"/>
                  <a:pt x="1829" y="432"/>
                  <a:pt x="1829" y="432"/>
                </a:cubicBezTo>
                <a:cubicBezTo>
                  <a:pt x="1836" y="400"/>
                  <a:pt x="1836" y="400"/>
                  <a:pt x="1836" y="400"/>
                </a:cubicBezTo>
                <a:cubicBezTo>
                  <a:pt x="1829" y="376"/>
                  <a:pt x="1829" y="376"/>
                  <a:pt x="1829" y="376"/>
                </a:cubicBezTo>
                <a:cubicBezTo>
                  <a:pt x="1827" y="375"/>
                  <a:pt x="1827" y="375"/>
                  <a:pt x="1827" y="375"/>
                </a:cubicBezTo>
                <a:cubicBezTo>
                  <a:pt x="1827" y="373"/>
                  <a:pt x="1827" y="373"/>
                  <a:pt x="1827" y="373"/>
                </a:cubicBezTo>
                <a:cubicBezTo>
                  <a:pt x="1831" y="347"/>
                  <a:pt x="1831" y="347"/>
                  <a:pt x="1831" y="347"/>
                </a:cubicBezTo>
                <a:cubicBezTo>
                  <a:pt x="1831" y="345"/>
                  <a:pt x="1831" y="345"/>
                  <a:pt x="1831" y="345"/>
                </a:cubicBezTo>
                <a:cubicBezTo>
                  <a:pt x="1843" y="331"/>
                  <a:pt x="1843" y="331"/>
                  <a:pt x="1843" y="331"/>
                </a:cubicBezTo>
                <a:cubicBezTo>
                  <a:pt x="1852" y="316"/>
                  <a:pt x="1852" y="316"/>
                  <a:pt x="1852" y="316"/>
                </a:cubicBezTo>
                <a:cubicBezTo>
                  <a:pt x="1853" y="304"/>
                  <a:pt x="1853" y="304"/>
                  <a:pt x="1853" y="304"/>
                </a:cubicBezTo>
                <a:cubicBezTo>
                  <a:pt x="1853" y="297"/>
                  <a:pt x="1850" y="287"/>
                  <a:pt x="1843" y="271"/>
                </a:cubicBezTo>
                <a:cubicBezTo>
                  <a:pt x="1843" y="271"/>
                  <a:pt x="1843" y="271"/>
                  <a:pt x="1843" y="271"/>
                </a:cubicBezTo>
                <a:cubicBezTo>
                  <a:pt x="1843" y="271"/>
                  <a:pt x="1843" y="271"/>
                  <a:pt x="1843" y="271"/>
                </a:cubicBezTo>
                <a:cubicBezTo>
                  <a:pt x="1843" y="246"/>
                  <a:pt x="1843" y="246"/>
                  <a:pt x="1843" y="246"/>
                </a:cubicBezTo>
                <a:cubicBezTo>
                  <a:pt x="1843" y="245"/>
                  <a:pt x="1843" y="245"/>
                  <a:pt x="1843" y="245"/>
                </a:cubicBezTo>
                <a:cubicBezTo>
                  <a:pt x="1849" y="222"/>
                  <a:pt x="1849" y="222"/>
                  <a:pt x="1849" y="222"/>
                </a:cubicBezTo>
                <a:cubicBezTo>
                  <a:pt x="1844" y="213"/>
                  <a:pt x="1841" y="205"/>
                  <a:pt x="1841" y="200"/>
                </a:cubicBezTo>
                <a:lnTo>
                  <a:pt x="1845" y="171"/>
                </a:lnTo>
                <a:close/>
              </a:path>
            </a:pathLst>
          </a:custGeom>
          <a:solidFill>
            <a:schemeClr val="bg1">
              <a:alpha val="39999"/>
            </a:schemeClr>
          </a:solidFill>
          <a:ln w="9525">
            <a:noFill/>
          </a:ln>
        </p:spPr>
        <p:txBody>
          <a:bodyPr/>
          <a:lstStyle/>
          <a:p>
            <a:endParaRPr lang="zh-CN" altLang="en-US" sz="2400"/>
          </a:p>
        </p:txBody>
      </p:sp>
      <p:sp>
        <p:nvSpPr>
          <p:cNvPr id="18440" name="椭圆 112"/>
          <p:cNvSpPr/>
          <p:nvPr/>
        </p:nvSpPr>
        <p:spPr>
          <a:xfrm>
            <a:off x="6477000" y="2015067"/>
            <a:ext cx="857251" cy="857251"/>
          </a:xfrm>
          <a:prstGeom prst="ellipse">
            <a:avLst/>
          </a:prstGeom>
          <a:noFill/>
          <a:ln w="12700" cap="flat" cmpd="sng">
            <a:solidFill>
              <a:schemeClr val="bg1"/>
            </a:solidFill>
            <a:prstDash val="solid"/>
            <a:headEnd type="none" w="med" len="med"/>
            <a:tailEnd type="none" w="med" len="med"/>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18441" name="椭圆 113"/>
          <p:cNvSpPr/>
          <p:nvPr/>
        </p:nvSpPr>
        <p:spPr>
          <a:xfrm>
            <a:off x="6477000" y="3443818"/>
            <a:ext cx="857251" cy="857249"/>
          </a:xfrm>
          <a:prstGeom prst="ellipse">
            <a:avLst/>
          </a:prstGeom>
          <a:noFill/>
          <a:ln w="12700" cap="flat" cmpd="sng">
            <a:solidFill>
              <a:schemeClr val="bg1"/>
            </a:solidFill>
            <a:prstDash val="solid"/>
            <a:headEnd type="none" w="med" len="med"/>
            <a:tailEnd type="none" w="med" len="med"/>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18442" name="椭圆 114"/>
          <p:cNvSpPr/>
          <p:nvPr/>
        </p:nvSpPr>
        <p:spPr>
          <a:xfrm>
            <a:off x="6477000" y="4872567"/>
            <a:ext cx="857251" cy="857251"/>
          </a:xfrm>
          <a:prstGeom prst="ellipse">
            <a:avLst/>
          </a:prstGeom>
          <a:noFill/>
          <a:ln w="12700" cap="flat" cmpd="sng">
            <a:solidFill>
              <a:schemeClr val="bg1"/>
            </a:solidFill>
            <a:prstDash val="solid"/>
            <a:headEnd type="none" w="med" len="med"/>
            <a:tailEnd type="none" w="med" len="med"/>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18443" name="TextBox 115"/>
          <p:cNvSpPr txBox="1"/>
          <p:nvPr/>
        </p:nvSpPr>
        <p:spPr>
          <a:xfrm>
            <a:off x="6477000" y="2078567"/>
            <a:ext cx="1143000" cy="666786"/>
          </a:xfrm>
          <a:prstGeom prst="rect">
            <a:avLst/>
          </a:prstGeom>
          <a:noFill/>
          <a:ln w="9525">
            <a:noFill/>
          </a:ln>
        </p:spPr>
        <p:txBody>
          <a:bodyPr>
            <a:spAutoFit/>
          </a:bodyPr>
          <a:lstStyle/>
          <a:p>
            <a:pPr eaLnBrk="1" hangingPunct="1"/>
            <a:endParaRPr lang="zh-CN" altLang="en-US" sz="3733" b="1" dirty="0">
              <a:solidFill>
                <a:schemeClr val="bg1"/>
              </a:solidFill>
              <a:latin typeface="Calibri" panose="020F0502020204030204" pitchFamily="34" charset="0"/>
            </a:endParaRPr>
          </a:p>
        </p:txBody>
      </p:sp>
      <p:sp>
        <p:nvSpPr>
          <p:cNvPr id="18444" name="TextBox 116"/>
          <p:cNvSpPr txBox="1"/>
          <p:nvPr/>
        </p:nvSpPr>
        <p:spPr>
          <a:xfrm>
            <a:off x="6477000" y="3539067"/>
            <a:ext cx="1143000" cy="666786"/>
          </a:xfrm>
          <a:prstGeom prst="rect">
            <a:avLst/>
          </a:prstGeom>
          <a:noFill/>
          <a:ln w="9525">
            <a:noFill/>
          </a:ln>
        </p:spPr>
        <p:txBody>
          <a:bodyPr>
            <a:spAutoFit/>
          </a:bodyPr>
          <a:lstStyle/>
          <a:p>
            <a:pPr eaLnBrk="1" hangingPunct="1"/>
            <a:endParaRPr lang="zh-CN" altLang="en-US" sz="3733" b="1" dirty="0">
              <a:solidFill>
                <a:schemeClr val="bg1"/>
              </a:solidFill>
              <a:latin typeface="Calibri" panose="020F0502020204030204" pitchFamily="34" charset="0"/>
            </a:endParaRPr>
          </a:p>
        </p:txBody>
      </p:sp>
      <p:sp>
        <p:nvSpPr>
          <p:cNvPr id="18445" name="TextBox 117"/>
          <p:cNvSpPr txBox="1"/>
          <p:nvPr/>
        </p:nvSpPr>
        <p:spPr>
          <a:xfrm>
            <a:off x="6477000" y="4936067"/>
            <a:ext cx="1143000" cy="666786"/>
          </a:xfrm>
          <a:prstGeom prst="rect">
            <a:avLst/>
          </a:prstGeom>
          <a:noFill/>
          <a:ln w="9525">
            <a:noFill/>
          </a:ln>
        </p:spPr>
        <p:txBody>
          <a:bodyPr>
            <a:spAutoFit/>
          </a:bodyPr>
          <a:lstStyle/>
          <a:p>
            <a:pPr eaLnBrk="1" hangingPunct="1"/>
            <a:endParaRPr lang="zh-CN" altLang="en-US" sz="3733" b="1" dirty="0">
              <a:solidFill>
                <a:schemeClr val="bg1"/>
              </a:solidFill>
              <a:latin typeface="Calibri" panose="020F0502020204030204" pitchFamily="34" charset="0"/>
            </a:endParaRPr>
          </a:p>
        </p:txBody>
      </p:sp>
      <p:sp>
        <p:nvSpPr>
          <p:cNvPr id="18446" name="矩形 16"/>
          <p:cNvSpPr/>
          <p:nvPr/>
        </p:nvSpPr>
        <p:spPr>
          <a:xfrm>
            <a:off x="7664451" y="3729567"/>
            <a:ext cx="4095749" cy="1374672"/>
          </a:xfrm>
          <a:prstGeom prst="rect">
            <a:avLst/>
          </a:prstGeom>
          <a:noFill/>
          <a:ln w="9525">
            <a:noFill/>
          </a:ln>
        </p:spPr>
        <p:txBody>
          <a:bodyPr>
            <a:spAutoFit/>
          </a:bodyPr>
          <a:lstStyle/>
          <a:p>
            <a:r>
              <a:rPr lang="id-ID" sz="1400" dirty="0">
                <a:solidFill>
                  <a:srgbClr val="222222"/>
                </a:solidFill>
                <a:latin typeface="Comic Sans MS" panose="030F0702030302020204" pitchFamily="66" charset="0"/>
              </a:rPr>
              <a:t>Maksudnya adalah hipotek tidak bisa dibagi-bagi. Hal ini karena hipotek terletak untuk seluruh benda yang menjadi objek hipotek. Meskipun sebagian utang sudah dibayar, namun sebagian hak hipotek tidak bisa dihapuskan.</a:t>
            </a:r>
          </a:p>
          <a:p>
            <a:pPr eaLnBrk="1" hangingPunct="1"/>
            <a:endParaRPr lang="en-US" altLang="zh-CN" sz="1333" dirty="0">
              <a:solidFill>
                <a:schemeClr val="bg1"/>
              </a:solidFill>
              <a:latin typeface="微软雅黑" panose="020B0503020204020204" pitchFamily="34" charset="-122"/>
              <a:ea typeface="微软雅黑" panose="020B0503020204020204" pitchFamily="34" charset="-122"/>
            </a:endParaRPr>
          </a:p>
        </p:txBody>
      </p:sp>
      <p:sp>
        <p:nvSpPr>
          <p:cNvPr id="18447" name="矩形 92"/>
          <p:cNvSpPr/>
          <p:nvPr/>
        </p:nvSpPr>
        <p:spPr>
          <a:xfrm>
            <a:off x="7704667" y="3350684"/>
            <a:ext cx="2918884" cy="400110"/>
          </a:xfrm>
          <a:prstGeom prst="rect">
            <a:avLst/>
          </a:prstGeom>
          <a:noFill/>
          <a:ln w="9525">
            <a:noFill/>
          </a:ln>
        </p:spPr>
        <p:txBody>
          <a:bodyPr>
            <a:spAutoFit/>
          </a:bodyPr>
          <a:lstStyle/>
          <a:p>
            <a:pPr>
              <a:buFont typeface="+mj-lt"/>
              <a:buAutoNum type="arabicPeriod" startAt="2"/>
            </a:pPr>
            <a:r>
              <a:rPr lang="id-ID" sz="2000" dirty="0">
                <a:solidFill>
                  <a:srgbClr val="222222"/>
                </a:solidFill>
                <a:latin typeface="Comic Sans MS" panose="030F0702030302020204" pitchFamily="66" charset="0"/>
              </a:rPr>
              <a:t>Ondeelbar</a:t>
            </a:r>
          </a:p>
        </p:txBody>
      </p:sp>
      <p:sp>
        <p:nvSpPr>
          <p:cNvPr id="18448" name="矩形 16"/>
          <p:cNvSpPr/>
          <p:nvPr/>
        </p:nvSpPr>
        <p:spPr>
          <a:xfrm>
            <a:off x="7632701" y="5168901"/>
            <a:ext cx="4095751" cy="1590115"/>
          </a:xfrm>
          <a:prstGeom prst="rect">
            <a:avLst/>
          </a:prstGeom>
          <a:noFill/>
          <a:ln w="9525">
            <a:noFill/>
          </a:ln>
        </p:spPr>
        <p:txBody>
          <a:bodyPr>
            <a:spAutoFit/>
          </a:bodyPr>
          <a:lstStyle/>
          <a:p>
            <a:r>
              <a:rPr lang="id-ID" sz="1400" dirty="0">
                <a:solidFill>
                  <a:srgbClr val="222222"/>
                </a:solidFill>
                <a:latin typeface="Comic Sans MS" panose="030F0702030302020204" pitchFamily="66" charset="0"/>
              </a:rPr>
              <a:t>Maksudnya adalah pada hipotek hanya terdapat hak untuk pelunasan utang saja. Dalam hipotek tidak ada hak untuk memiliki objek di dalamnya. Namun, pemberi utang bisa menjual objek yang menjadi jaminan atas kekuasaannya sendiri apabila hal tersebut diatur dalam perjanjian.</a:t>
            </a:r>
          </a:p>
          <a:p>
            <a:pPr eaLnBrk="1" hangingPunct="1"/>
            <a:endParaRPr lang="en-US" altLang="zh-CN" sz="1333" dirty="0">
              <a:solidFill>
                <a:schemeClr val="bg1"/>
              </a:solidFill>
              <a:latin typeface="微软雅黑" panose="020B0503020204020204" pitchFamily="34" charset="-122"/>
              <a:ea typeface="微软雅黑" panose="020B0503020204020204" pitchFamily="34" charset="-122"/>
            </a:endParaRPr>
          </a:p>
        </p:txBody>
      </p:sp>
      <p:sp>
        <p:nvSpPr>
          <p:cNvPr id="18449" name="矩形 94"/>
          <p:cNvSpPr/>
          <p:nvPr/>
        </p:nvSpPr>
        <p:spPr>
          <a:xfrm>
            <a:off x="7670800" y="4790017"/>
            <a:ext cx="2921000" cy="400110"/>
          </a:xfrm>
          <a:prstGeom prst="rect">
            <a:avLst/>
          </a:prstGeom>
          <a:noFill/>
          <a:ln w="9525">
            <a:noFill/>
          </a:ln>
        </p:spPr>
        <p:txBody>
          <a:bodyPr>
            <a:spAutoFit/>
          </a:bodyPr>
          <a:lstStyle/>
          <a:p>
            <a:pPr>
              <a:buFont typeface="+mj-lt"/>
              <a:buAutoNum type="arabicPeriod" startAt="3"/>
            </a:pPr>
            <a:r>
              <a:rPr lang="id-ID" sz="2000" dirty="0">
                <a:solidFill>
                  <a:srgbClr val="222222"/>
                </a:solidFill>
                <a:latin typeface="Comic Sans MS" panose="030F0702030302020204" pitchFamily="66" charset="0"/>
              </a:rPr>
              <a:t>Verhallsrecht</a:t>
            </a:r>
          </a:p>
        </p:txBody>
      </p:sp>
      <p:grpSp>
        <p:nvGrpSpPr>
          <p:cNvPr id="18450" name="组合 118"/>
          <p:cNvGrpSpPr/>
          <p:nvPr/>
        </p:nvGrpSpPr>
        <p:grpSpPr>
          <a:xfrm>
            <a:off x="3506787" y="59267"/>
            <a:ext cx="8446031" cy="874184"/>
            <a:chOff x="2450632" y="0"/>
            <a:chExt cx="6334344" cy="655357"/>
          </a:xfrm>
        </p:grpSpPr>
        <p:pic>
          <p:nvPicPr>
            <p:cNvPr id="18451" name="图片 119"/>
            <p:cNvPicPr>
              <a:picLocks noChangeAspect="1"/>
            </p:cNvPicPr>
            <p:nvPr/>
          </p:nvPicPr>
          <p:blipFill>
            <a:blip r:embed="rId2"/>
            <a:stretch>
              <a:fillRect/>
            </a:stretch>
          </p:blipFill>
          <p:spPr>
            <a:xfrm>
              <a:off x="8033500" y="0"/>
              <a:ext cx="751476" cy="655357"/>
            </a:xfrm>
            <a:prstGeom prst="rect">
              <a:avLst/>
            </a:prstGeom>
            <a:noFill/>
            <a:ln w="9525">
              <a:noFill/>
            </a:ln>
          </p:spPr>
        </p:pic>
        <p:grpSp>
          <p:nvGrpSpPr>
            <p:cNvPr id="18453" name="组合 121"/>
            <p:cNvGrpSpPr/>
            <p:nvPr/>
          </p:nvGrpSpPr>
          <p:grpSpPr>
            <a:xfrm>
              <a:off x="2450632" y="151301"/>
              <a:ext cx="5398240" cy="288032"/>
              <a:chOff x="0" y="0"/>
              <a:chExt cx="6278569" cy="216024"/>
            </a:xfrm>
          </p:grpSpPr>
          <p:cxnSp>
            <p:nvCxnSpPr>
              <p:cNvPr id="18454" name="直接连接符 122"/>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18455" name="直接连接符 123"/>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18456" name="直接连接符 124"/>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D3308AC5-FB97-4DC4-98B2-6E60339651F9}"/>
              </a:ext>
            </a:extLst>
          </p:cNvPr>
          <p:cNvSpPr/>
          <p:nvPr/>
        </p:nvSpPr>
        <p:spPr>
          <a:xfrm>
            <a:off x="1676400" y="3152402"/>
            <a:ext cx="3175869" cy="1323439"/>
          </a:xfrm>
          <a:prstGeom prst="rect">
            <a:avLst/>
          </a:prstGeom>
        </p:spPr>
        <p:txBody>
          <a:bodyPr wrap="none">
            <a:spAutoFit/>
          </a:bodyPr>
          <a:lstStyle/>
          <a:p>
            <a:r>
              <a:rPr lang="id-ID" sz="4000" dirty="0">
                <a:latin typeface="Comic Sans MS" panose="030F0702030302020204" pitchFamily="66" charset="0"/>
              </a:rPr>
              <a:t>Ciri Khas </a:t>
            </a:r>
            <a:endParaRPr lang="en-US" sz="4000" dirty="0">
              <a:latin typeface="Comic Sans MS" panose="030F0702030302020204" pitchFamily="66" charset="0"/>
            </a:endParaRPr>
          </a:p>
          <a:p>
            <a:r>
              <a:rPr lang="id-ID" sz="4000" dirty="0">
                <a:latin typeface="Comic Sans MS" panose="030F0702030302020204" pitchFamily="66" charset="0"/>
              </a:rPr>
              <a:t>dari Hipotek</a:t>
            </a:r>
            <a:endParaRPr lang="id-ID"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组合 1"/>
          <p:cNvGrpSpPr/>
          <p:nvPr/>
        </p:nvGrpSpPr>
        <p:grpSpPr>
          <a:xfrm>
            <a:off x="857251" y="1919817"/>
            <a:ext cx="3429000" cy="3429000"/>
            <a:chOff x="0" y="0"/>
            <a:chExt cx="2714644" cy="2714644"/>
          </a:xfrm>
        </p:grpSpPr>
        <p:sp>
          <p:nvSpPr>
            <p:cNvPr id="8208" name="圆角矩形 2"/>
            <p:cNvSpPr/>
            <p:nvPr/>
          </p:nvSpPr>
          <p:spPr>
            <a:xfrm>
              <a:off x="0" y="0"/>
              <a:ext cx="1285884" cy="1285884"/>
            </a:xfrm>
            <a:prstGeom prst="roundRect">
              <a:avLst>
                <a:gd name="adj" fmla="val 16667"/>
              </a:avLst>
            </a:prstGeom>
            <a:solidFill>
              <a:srgbClr val="787FA7"/>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8209" name="圆角矩形 3"/>
            <p:cNvSpPr/>
            <p:nvPr/>
          </p:nvSpPr>
          <p:spPr>
            <a:xfrm>
              <a:off x="1428760" y="0"/>
              <a:ext cx="1285884" cy="1285884"/>
            </a:xfrm>
            <a:prstGeom prst="roundRect">
              <a:avLst>
                <a:gd name="adj" fmla="val 16667"/>
              </a:avLst>
            </a:prstGeom>
            <a:solidFill>
              <a:srgbClr val="FBD764"/>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8210" name="圆角矩形 4"/>
            <p:cNvSpPr/>
            <p:nvPr/>
          </p:nvSpPr>
          <p:spPr>
            <a:xfrm>
              <a:off x="1428760" y="1428760"/>
              <a:ext cx="1285884" cy="1285884"/>
            </a:xfrm>
            <a:prstGeom prst="roundRect">
              <a:avLst>
                <a:gd name="adj" fmla="val 16667"/>
              </a:avLst>
            </a:prstGeom>
            <a:solidFill>
              <a:srgbClr val="787FA7"/>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8211" name="圆角矩形 5"/>
            <p:cNvSpPr/>
            <p:nvPr/>
          </p:nvSpPr>
          <p:spPr>
            <a:xfrm>
              <a:off x="0" y="1428760"/>
              <a:ext cx="1285884" cy="1285884"/>
            </a:xfrm>
            <a:prstGeom prst="roundRect">
              <a:avLst>
                <a:gd name="adj" fmla="val 16667"/>
              </a:avLst>
            </a:prstGeom>
            <a:solidFill>
              <a:srgbClr val="FBD764"/>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grpSp>
      <p:sp>
        <p:nvSpPr>
          <p:cNvPr id="8196" name="矩形 7"/>
          <p:cNvSpPr/>
          <p:nvPr/>
        </p:nvSpPr>
        <p:spPr>
          <a:xfrm>
            <a:off x="4831247" y="2636444"/>
            <a:ext cx="6762749" cy="2554545"/>
          </a:xfrm>
          <a:prstGeom prst="rect">
            <a:avLst/>
          </a:prstGeom>
          <a:noFill/>
          <a:ln w="9525">
            <a:noFill/>
          </a:ln>
        </p:spPr>
        <p:txBody>
          <a:bodyPr>
            <a:spAutoFit/>
          </a:bodyPr>
          <a:lstStyle/>
          <a:p>
            <a:r>
              <a:rPr lang="id-ID" sz="2000" dirty="0">
                <a:solidFill>
                  <a:srgbClr val="222222"/>
                </a:solidFill>
                <a:latin typeface="Comic Sans MS" panose="030F0702030302020204" pitchFamily="66" charset="0"/>
                <a:cs typeface="Amatic SC" panose="020B0604020202020204" charset="-79"/>
              </a:rPr>
              <a:t>1. Sifat absolut. Artinya dalam hipotek ada hak yang dapat dipertahankan terhadap tuntutan siapapun.</a:t>
            </a:r>
            <a:br>
              <a:rPr lang="id-ID" sz="2000" dirty="0">
                <a:solidFill>
                  <a:srgbClr val="222222"/>
                </a:solidFill>
                <a:latin typeface="Comic Sans MS" panose="030F0702030302020204" pitchFamily="66" charset="0"/>
                <a:cs typeface="Amatic SC" panose="020B0604020202020204" charset="-79"/>
              </a:rPr>
            </a:br>
            <a:r>
              <a:rPr lang="id-ID" sz="2000" dirty="0">
                <a:solidFill>
                  <a:srgbClr val="222222"/>
                </a:solidFill>
                <a:latin typeface="Comic Sans MS" panose="030F0702030302020204" pitchFamily="66" charset="0"/>
                <a:cs typeface="Amatic SC" panose="020B0604020202020204" charset="-79"/>
              </a:rPr>
              <a:t>2. Sifat droit de suite atau zaaksgevolg. Artinya ada hak yang senantiasa mengikuti beda sirat di tangan pihak mana pun benda tersebut sedang berada.</a:t>
            </a:r>
            <a:br>
              <a:rPr lang="id-ID" sz="2000" dirty="0">
                <a:solidFill>
                  <a:srgbClr val="222222"/>
                </a:solidFill>
                <a:latin typeface="Comic Sans MS" panose="030F0702030302020204" pitchFamily="66" charset="0"/>
                <a:cs typeface="Amatic SC" panose="020B0604020202020204" charset="-79"/>
              </a:rPr>
            </a:br>
            <a:r>
              <a:rPr lang="id-ID" sz="2000" dirty="0">
                <a:solidFill>
                  <a:srgbClr val="222222"/>
                </a:solidFill>
                <a:latin typeface="Comic Sans MS" panose="030F0702030302020204" pitchFamily="66" charset="0"/>
                <a:cs typeface="Amatic SC" panose="020B0604020202020204" charset="-79"/>
              </a:rPr>
              <a:t>3. Sifat droit de preference. Artinya suatu pihak mempunyai hak untuk didulukan pemenuhan piutangnya di antara orang berpiutang lainnya.</a:t>
            </a:r>
            <a:endParaRPr lang="en-US" altLang="zh-CN" dirty="0">
              <a:solidFill>
                <a:schemeClr val="bg1"/>
              </a:solidFill>
              <a:latin typeface="微软雅黑" panose="020B0503020204020204" pitchFamily="34" charset="-122"/>
              <a:ea typeface="微软雅黑" panose="020B0503020204020204" pitchFamily="34" charset="-122"/>
            </a:endParaRPr>
          </a:p>
        </p:txBody>
      </p:sp>
      <p:pic>
        <p:nvPicPr>
          <p:cNvPr id="8197" name="Picture 13"/>
          <p:cNvPicPr>
            <a:picLocks noChangeAspect="1"/>
          </p:cNvPicPr>
          <p:nvPr/>
        </p:nvPicPr>
        <p:blipFill>
          <a:blip r:embed="rId2"/>
          <a:stretch>
            <a:fillRect/>
          </a:stretch>
        </p:blipFill>
        <p:spPr>
          <a:xfrm>
            <a:off x="1246717" y="2053167"/>
            <a:ext cx="1117600" cy="1399117"/>
          </a:xfrm>
          <a:prstGeom prst="rect">
            <a:avLst/>
          </a:prstGeom>
          <a:noFill/>
          <a:ln w="9525">
            <a:noFill/>
          </a:ln>
        </p:spPr>
      </p:pic>
      <p:pic>
        <p:nvPicPr>
          <p:cNvPr id="8198" name="Picture 12"/>
          <p:cNvPicPr>
            <a:picLocks noChangeAspect="1"/>
          </p:cNvPicPr>
          <p:nvPr/>
        </p:nvPicPr>
        <p:blipFill>
          <a:blip r:embed="rId3"/>
          <a:stretch>
            <a:fillRect/>
          </a:stretch>
        </p:blipFill>
        <p:spPr>
          <a:xfrm>
            <a:off x="2804585" y="3913717"/>
            <a:ext cx="882649" cy="863600"/>
          </a:xfrm>
          <a:prstGeom prst="rect">
            <a:avLst/>
          </a:prstGeom>
          <a:noFill/>
          <a:ln w="9525">
            <a:noFill/>
          </a:ln>
        </p:spPr>
      </p:pic>
      <p:pic>
        <p:nvPicPr>
          <p:cNvPr id="8199" name="Picture 10"/>
          <p:cNvPicPr>
            <a:picLocks noChangeAspect="1"/>
          </p:cNvPicPr>
          <p:nvPr/>
        </p:nvPicPr>
        <p:blipFill>
          <a:blip r:embed="rId4"/>
          <a:stretch>
            <a:fillRect/>
          </a:stretch>
        </p:blipFill>
        <p:spPr>
          <a:xfrm>
            <a:off x="2827867" y="2250018"/>
            <a:ext cx="859367" cy="1111249"/>
          </a:xfrm>
          <a:prstGeom prst="rect">
            <a:avLst/>
          </a:prstGeom>
          <a:noFill/>
          <a:ln w="9525">
            <a:noFill/>
          </a:ln>
        </p:spPr>
      </p:pic>
      <p:pic>
        <p:nvPicPr>
          <p:cNvPr id="8200" name="Picture 11"/>
          <p:cNvPicPr>
            <a:picLocks noChangeAspect="1"/>
          </p:cNvPicPr>
          <p:nvPr/>
        </p:nvPicPr>
        <p:blipFill>
          <a:blip r:embed="rId5"/>
          <a:stretch>
            <a:fillRect/>
          </a:stretch>
        </p:blipFill>
        <p:spPr>
          <a:xfrm>
            <a:off x="1056217" y="3852334"/>
            <a:ext cx="1498600" cy="1217084"/>
          </a:xfrm>
          <a:prstGeom prst="rect">
            <a:avLst/>
          </a:prstGeom>
          <a:noFill/>
          <a:ln w="9525">
            <a:noFill/>
          </a:ln>
        </p:spPr>
      </p:pic>
      <p:grpSp>
        <p:nvGrpSpPr>
          <p:cNvPr id="8201" name="组合 20"/>
          <p:cNvGrpSpPr/>
          <p:nvPr/>
        </p:nvGrpSpPr>
        <p:grpSpPr>
          <a:xfrm>
            <a:off x="857251" y="59267"/>
            <a:ext cx="11095566" cy="1684010"/>
            <a:chOff x="463537" y="0"/>
            <a:chExt cx="8321439" cy="1262466"/>
          </a:xfrm>
        </p:grpSpPr>
        <p:pic>
          <p:nvPicPr>
            <p:cNvPr id="8202" name="图片 21"/>
            <p:cNvPicPr>
              <a:picLocks noChangeAspect="1"/>
            </p:cNvPicPr>
            <p:nvPr/>
          </p:nvPicPr>
          <p:blipFill>
            <a:blip r:embed="rId6"/>
            <a:stretch>
              <a:fillRect/>
            </a:stretch>
          </p:blipFill>
          <p:spPr>
            <a:xfrm>
              <a:off x="8033500" y="0"/>
              <a:ext cx="751476" cy="655357"/>
            </a:xfrm>
            <a:prstGeom prst="rect">
              <a:avLst/>
            </a:prstGeom>
            <a:noFill/>
            <a:ln w="9525">
              <a:noFill/>
            </a:ln>
          </p:spPr>
        </p:pic>
        <p:sp>
          <p:nvSpPr>
            <p:cNvPr id="8203" name="矩形 22"/>
            <p:cNvSpPr/>
            <p:nvPr/>
          </p:nvSpPr>
          <p:spPr>
            <a:xfrm>
              <a:off x="463537" y="870219"/>
              <a:ext cx="1873297" cy="392247"/>
            </a:xfrm>
            <a:prstGeom prst="rect">
              <a:avLst/>
            </a:prstGeom>
            <a:noFill/>
            <a:ln w="9525">
              <a:noFill/>
            </a:ln>
          </p:spPr>
          <p:txBody>
            <a:bodyPr wrap="none">
              <a:spAutoFit/>
            </a:bodyPr>
            <a:lstStyle/>
            <a:p>
              <a:r>
                <a:rPr lang="en-US" sz="2800" dirty="0">
                  <a:latin typeface="Comic Sans MS" panose="030F0702030302020204" pitchFamily="66" charset="0"/>
                </a:rPr>
                <a:t>Sifat</a:t>
              </a:r>
              <a:r>
                <a:rPr lang="id-ID" sz="2800" dirty="0">
                  <a:latin typeface="Comic Sans MS" panose="030F0702030302020204" pitchFamily="66" charset="0"/>
                </a:rPr>
                <a:t> Hipotek</a:t>
              </a:r>
              <a:endParaRPr lang="en-US" altLang="zh-CN" sz="2800" b="1" dirty="0">
                <a:solidFill>
                  <a:schemeClr val="bg1"/>
                </a:solidFill>
                <a:latin typeface="微软雅黑" panose="020B0503020204020204" pitchFamily="34" charset="-122"/>
                <a:ea typeface="微软雅黑" panose="020B0503020204020204" pitchFamily="34" charset="-122"/>
              </a:endParaRPr>
            </a:p>
          </p:txBody>
        </p:sp>
        <p:grpSp>
          <p:nvGrpSpPr>
            <p:cNvPr id="8204" name="组合 23"/>
            <p:cNvGrpSpPr/>
            <p:nvPr/>
          </p:nvGrpSpPr>
          <p:grpSpPr>
            <a:xfrm>
              <a:off x="2450632" y="151301"/>
              <a:ext cx="5398240" cy="288032"/>
              <a:chOff x="0" y="0"/>
              <a:chExt cx="6278569" cy="216024"/>
            </a:xfrm>
          </p:grpSpPr>
          <p:cxnSp>
            <p:nvCxnSpPr>
              <p:cNvPr id="8205" name="直接连接符 24"/>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8206" name="直接连接符 25"/>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8207" name="直接连接符 26"/>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组合 1"/>
          <p:cNvGrpSpPr/>
          <p:nvPr/>
        </p:nvGrpSpPr>
        <p:grpSpPr>
          <a:xfrm>
            <a:off x="857251" y="1919817"/>
            <a:ext cx="3429000" cy="3429000"/>
            <a:chOff x="0" y="0"/>
            <a:chExt cx="2714644" cy="2714644"/>
          </a:xfrm>
        </p:grpSpPr>
        <p:sp>
          <p:nvSpPr>
            <p:cNvPr id="8208" name="圆角矩形 2"/>
            <p:cNvSpPr/>
            <p:nvPr/>
          </p:nvSpPr>
          <p:spPr>
            <a:xfrm>
              <a:off x="0" y="0"/>
              <a:ext cx="1285884" cy="1285884"/>
            </a:xfrm>
            <a:prstGeom prst="roundRect">
              <a:avLst>
                <a:gd name="adj" fmla="val 16667"/>
              </a:avLst>
            </a:prstGeom>
            <a:solidFill>
              <a:srgbClr val="787FA7"/>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8209" name="圆角矩形 3"/>
            <p:cNvSpPr/>
            <p:nvPr/>
          </p:nvSpPr>
          <p:spPr>
            <a:xfrm>
              <a:off x="1428760" y="0"/>
              <a:ext cx="1285884" cy="1285884"/>
            </a:xfrm>
            <a:prstGeom prst="roundRect">
              <a:avLst>
                <a:gd name="adj" fmla="val 16667"/>
              </a:avLst>
            </a:prstGeom>
            <a:solidFill>
              <a:srgbClr val="FBD764"/>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8210" name="圆角矩形 4"/>
            <p:cNvSpPr/>
            <p:nvPr/>
          </p:nvSpPr>
          <p:spPr>
            <a:xfrm>
              <a:off x="1428760" y="1428760"/>
              <a:ext cx="1285884" cy="1285884"/>
            </a:xfrm>
            <a:prstGeom prst="roundRect">
              <a:avLst>
                <a:gd name="adj" fmla="val 16667"/>
              </a:avLst>
            </a:prstGeom>
            <a:solidFill>
              <a:srgbClr val="787FA7"/>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sp>
          <p:nvSpPr>
            <p:cNvPr id="8211" name="圆角矩形 5"/>
            <p:cNvSpPr/>
            <p:nvPr/>
          </p:nvSpPr>
          <p:spPr>
            <a:xfrm>
              <a:off x="0" y="1428760"/>
              <a:ext cx="1285884" cy="1285884"/>
            </a:xfrm>
            <a:prstGeom prst="roundRect">
              <a:avLst>
                <a:gd name="adj" fmla="val 16667"/>
              </a:avLst>
            </a:prstGeom>
            <a:solidFill>
              <a:srgbClr val="FBD764"/>
            </a:solidFill>
            <a:ln w="9525">
              <a:noFill/>
            </a:ln>
          </p:spPr>
          <p:txBody>
            <a:bodyPr anchor="ctr"/>
            <a:lstStyle/>
            <a:p>
              <a:pPr algn="ctr" eaLnBrk="1" hangingPunct="1"/>
              <a:endParaRPr lang="zh-CN" altLang="en-US" sz="2400" dirty="0">
                <a:solidFill>
                  <a:srgbClr val="FFFFFF"/>
                </a:solidFill>
                <a:latin typeface="Calibri" panose="020F0502020204030204" pitchFamily="34" charset="0"/>
              </a:endParaRPr>
            </a:p>
          </p:txBody>
        </p:sp>
      </p:grpSp>
      <p:sp>
        <p:nvSpPr>
          <p:cNvPr id="8195" name="矩形 6"/>
          <p:cNvSpPr/>
          <p:nvPr/>
        </p:nvSpPr>
        <p:spPr>
          <a:xfrm>
            <a:off x="5878996" y="966758"/>
            <a:ext cx="4047903" cy="461665"/>
          </a:xfrm>
          <a:prstGeom prst="rect">
            <a:avLst/>
          </a:prstGeom>
          <a:noFill/>
          <a:ln w="9525">
            <a:noFill/>
          </a:ln>
        </p:spPr>
        <p:txBody>
          <a:bodyPr wrap="none">
            <a:spAutoFit/>
          </a:bodyPr>
          <a:lstStyle/>
          <a:p>
            <a:r>
              <a:rPr lang="id-ID" sz="2400" dirty="0">
                <a:latin typeface="Comic Sans MS" panose="030F0702030302020204" pitchFamily="66" charset="0"/>
              </a:rPr>
              <a:t>Jenis Bunga Utang Hipotek</a:t>
            </a:r>
            <a:endParaRPr lang="en-US" altLang="zh-CN" sz="2133" b="1" dirty="0">
              <a:solidFill>
                <a:schemeClr val="bg1"/>
              </a:solidFill>
              <a:latin typeface="微软雅黑" panose="020B0503020204020204" pitchFamily="34" charset="-122"/>
              <a:ea typeface="微软雅黑" panose="020B0503020204020204" pitchFamily="34" charset="-122"/>
            </a:endParaRPr>
          </a:p>
        </p:txBody>
      </p:sp>
      <p:sp>
        <p:nvSpPr>
          <p:cNvPr id="8196" name="矩形 7"/>
          <p:cNvSpPr/>
          <p:nvPr/>
        </p:nvSpPr>
        <p:spPr>
          <a:xfrm>
            <a:off x="4937264" y="1701171"/>
            <a:ext cx="6762749" cy="5288692"/>
          </a:xfrm>
          <a:prstGeom prst="rect">
            <a:avLst/>
          </a:prstGeom>
          <a:noFill/>
          <a:ln w="9525">
            <a:noFill/>
          </a:ln>
        </p:spPr>
        <p:txBody>
          <a:bodyPr>
            <a:spAutoFit/>
          </a:bodyPr>
          <a:lstStyle/>
          <a:p>
            <a:pPr algn="just"/>
            <a:r>
              <a:rPr lang="id-ID" sz="1700" dirty="0">
                <a:solidFill>
                  <a:srgbClr val="222222"/>
                </a:solidFill>
                <a:latin typeface="Comic Sans MS" panose="030F0702030302020204" pitchFamily="66" charset="0"/>
              </a:rPr>
              <a:t>1.   Bunga tetap</a:t>
            </a:r>
          </a:p>
          <a:p>
            <a:pPr algn="just"/>
            <a:r>
              <a:rPr lang="id-ID" sz="1700" dirty="0">
                <a:solidFill>
                  <a:srgbClr val="222222"/>
                </a:solidFill>
                <a:latin typeface="Comic Sans MS" panose="030F0702030302020204" pitchFamily="66" charset="0"/>
              </a:rPr>
              <a:t>artinya pihak yang meminjam uang akan mengembalikan pinjaman pokok dengan tingkat suku bunga tetap selama jangka waktu pinjaman. Dengan kata lain, bunga yang dibayarkan oleh si peminjam tidak mengalami perubahan meski tingkat suku bunga umum mengalami fluktuasi selama jangka waktu berjalannya utang hipotek.</a:t>
            </a:r>
          </a:p>
          <a:p>
            <a:pPr algn="just"/>
            <a:r>
              <a:rPr lang="id-ID" sz="1700" dirty="0">
                <a:solidFill>
                  <a:srgbClr val="222222"/>
                </a:solidFill>
                <a:latin typeface="Comic Sans MS" panose="030F0702030302020204" pitchFamily="66" charset="0"/>
              </a:rPr>
              <a:t>2.  Bunga mengambang</a:t>
            </a:r>
          </a:p>
          <a:p>
            <a:pPr algn="just"/>
            <a:r>
              <a:rPr lang="id-ID" sz="1700" dirty="0">
                <a:solidFill>
                  <a:srgbClr val="222222"/>
                </a:solidFill>
                <a:latin typeface="Comic Sans MS" panose="030F0702030302020204" pitchFamily="66" charset="0"/>
              </a:rPr>
              <a:t>Pada skema bunga mengambang, bunga utang hipotek mengikuti perubahan tingkat suku bunga yang berlaku di pasaran. Sebagai contoh bank umumnya menerapkan bunga tetap di satu hingga dua tahun berjalannya utang hipotek berupa KPR. Selama periode tersebut, nasabah membayar pokok pinjaman plus bunga tetap sesuai yang telah disepakati bersama. Pada tahun ketiga, tingkat suku bunga mengalami kenaikan, maka bunga KPR mengalami penyesuaian. Artinya, nasabah dibebani dengan bunga yang lebih tinggi karena mengikuti tingkat suku bunga yang berlaku umum. Sebaliknya, jika selama jangka waktu KPR, tingkat suku bunga mengalami penurunan, maka bunga KPR juga akan disesuaikan.</a:t>
            </a:r>
          </a:p>
          <a:p>
            <a:pPr eaLnBrk="1" hangingPunct="1"/>
            <a:endParaRPr lang="en-US" altLang="zh-CN" sz="1467" dirty="0">
              <a:solidFill>
                <a:schemeClr val="bg1"/>
              </a:solidFill>
              <a:latin typeface="微软雅黑" panose="020B0503020204020204" pitchFamily="34" charset="-122"/>
              <a:ea typeface="微软雅黑" panose="020B0503020204020204" pitchFamily="34" charset="-122"/>
            </a:endParaRPr>
          </a:p>
        </p:txBody>
      </p:sp>
      <p:pic>
        <p:nvPicPr>
          <p:cNvPr id="8197" name="Picture 13"/>
          <p:cNvPicPr>
            <a:picLocks noChangeAspect="1"/>
          </p:cNvPicPr>
          <p:nvPr/>
        </p:nvPicPr>
        <p:blipFill>
          <a:blip r:embed="rId2"/>
          <a:stretch>
            <a:fillRect/>
          </a:stretch>
        </p:blipFill>
        <p:spPr>
          <a:xfrm>
            <a:off x="1246717" y="2053167"/>
            <a:ext cx="1117600" cy="1399117"/>
          </a:xfrm>
          <a:prstGeom prst="rect">
            <a:avLst/>
          </a:prstGeom>
          <a:noFill/>
          <a:ln w="9525">
            <a:noFill/>
          </a:ln>
        </p:spPr>
      </p:pic>
      <p:pic>
        <p:nvPicPr>
          <p:cNvPr id="8198" name="Picture 12"/>
          <p:cNvPicPr>
            <a:picLocks noChangeAspect="1"/>
          </p:cNvPicPr>
          <p:nvPr/>
        </p:nvPicPr>
        <p:blipFill>
          <a:blip r:embed="rId3"/>
          <a:stretch>
            <a:fillRect/>
          </a:stretch>
        </p:blipFill>
        <p:spPr>
          <a:xfrm>
            <a:off x="2804585" y="3913717"/>
            <a:ext cx="882649" cy="863600"/>
          </a:xfrm>
          <a:prstGeom prst="rect">
            <a:avLst/>
          </a:prstGeom>
          <a:noFill/>
          <a:ln w="9525">
            <a:noFill/>
          </a:ln>
        </p:spPr>
      </p:pic>
      <p:pic>
        <p:nvPicPr>
          <p:cNvPr id="8199" name="Picture 10"/>
          <p:cNvPicPr>
            <a:picLocks noChangeAspect="1"/>
          </p:cNvPicPr>
          <p:nvPr/>
        </p:nvPicPr>
        <p:blipFill>
          <a:blip r:embed="rId4"/>
          <a:stretch>
            <a:fillRect/>
          </a:stretch>
        </p:blipFill>
        <p:spPr>
          <a:xfrm>
            <a:off x="2827867" y="2250018"/>
            <a:ext cx="859367" cy="1111249"/>
          </a:xfrm>
          <a:prstGeom prst="rect">
            <a:avLst/>
          </a:prstGeom>
          <a:noFill/>
          <a:ln w="9525">
            <a:noFill/>
          </a:ln>
        </p:spPr>
      </p:pic>
      <p:pic>
        <p:nvPicPr>
          <p:cNvPr id="8200" name="Picture 11"/>
          <p:cNvPicPr>
            <a:picLocks noChangeAspect="1"/>
          </p:cNvPicPr>
          <p:nvPr/>
        </p:nvPicPr>
        <p:blipFill>
          <a:blip r:embed="rId5"/>
          <a:stretch>
            <a:fillRect/>
          </a:stretch>
        </p:blipFill>
        <p:spPr>
          <a:xfrm>
            <a:off x="1056217" y="3852334"/>
            <a:ext cx="1498600" cy="1217084"/>
          </a:xfrm>
          <a:prstGeom prst="rect">
            <a:avLst/>
          </a:prstGeom>
          <a:noFill/>
          <a:ln w="9525">
            <a:noFill/>
          </a:ln>
        </p:spPr>
      </p:pic>
      <p:grpSp>
        <p:nvGrpSpPr>
          <p:cNvPr id="8201" name="组合 20"/>
          <p:cNvGrpSpPr/>
          <p:nvPr/>
        </p:nvGrpSpPr>
        <p:grpSpPr>
          <a:xfrm>
            <a:off x="3506786" y="59267"/>
            <a:ext cx="8446031" cy="874184"/>
            <a:chOff x="2450632" y="0"/>
            <a:chExt cx="6334344" cy="655357"/>
          </a:xfrm>
        </p:grpSpPr>
        <p:pic>
          <p:nvPicPr>
            <p:cNvPr id="8202" name="图片 21"/>
            <p:cNvPicPr>
              <a:picLocks noChangeAspect="1"/>
            </p:cNvPicPr>
            <p:nvPr/>
          </p:nvPicPr>
          <p:blipFill>
            <a:blip r:embed="rId6"/>
            <a:stretch>
              <a:fillRect/>
            </a:stretch>
          </p:blipFill>
          <p:spPr>
            <a:xfrm>
              <a:off x="8033500" y="0"/>
              <a:ext cx="751476" cy="655357"/>
            </a:xfrm>
            <a:prstGeom prst="rect">
              <a:avLst/>
            </a:prstGeom>
            <a:noFill/>
            <a:ln w="9525">
              <a:noFill/>
            </a:ln>
          </p:spPr>
        </p:pic>
        <p:grpSp>
          <p:nvGrpSpPr>
            <p:cNvPr id="8204" name="组合 23"/>
            <p:cNvGrpSpPr/>
            <p:nvPr/>
          </p:nvGrpSpPr>
          <p:grpSpPr>
            <a:xfrm>
              <a:off x="2450632" y="151301"/>
              <a:ext cx="5398240" cy="288032"/>
              <a:chOff x="0" y="0"/>
              <a:chExt cx="6278569" cy="216024"/>
            </a:xfrm>
          </p:grpSpPr>
          <p:cxnSp>
            <p:nvCxnSpPr>
              <p:cNvPr id="8205" name="直接连接符 24"/>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8206" name="直接连接符 25"/>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8207" name="直接连接符 26"/>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组合 3"/>
          <p:cNvGrpSpPr/>
          <p:nvPr/>
        </p:nvGrpSpPr>
        <p:grpSpPr>
          <a:xfrm>
            <a:off x="2256367" y="698500"/>
            <a:ext cx="12697884" cy="8942917"/>
            <a:chOff x="0" y="0"/>
            <a:chExt cx="7672564" cy="5352282"/>
          </a:xfrm>
        </p:grpSpPr>
        <p:grpSp>
          <p:nvGrpSpPr>
            <p:cNvPr id="5143" name="组合 7"/>
            <p:cNvGrpSpPr/>
            <p:nvPr/>
          </p:nvGrpSpPr>
          <p:grpSpPr>
            <a:xfrm>
              <a:off x="0" y="1344183"/>
              <a:ext cx="7672566" cy="4008098"/>
              <a:chOff x="0" y="0"/>
              <a:chExt cx="3245441" cy="1695398"/>
            </a:xfrm>
          </p:grpSpPr>
          <p:grpSp>
            <p:nvGrpSpPr>
              <p:cNvPr id="5173" name="组合 8"/>
              <p:cNvGrpSpPr/>
              <p:nvPr/>
            </p:nvGrpSpPr>
            <p:grpSpPr>
              <a:xfrm rot="1471007">
                <a:off x="0" y="793173"/>
                <a:ext cx="902689" cy="788155"/>
                <a:chOff x="0" y="0"/>
                <a:chExt cx="902689" cy="788155"/>
              </a:xfrm>
            </p:grpSpPr>
            <p:sp>
              <p:nvSpPr>
                <p:cNvPr id="5208" name="椭圆 43"/>
                <p:cNvSpPr/>
                <p:nvPr/>
              </p:nvSpPr>
              <p:spPr>
                <a:xfrm rot="-1756069">
                  <a:off x="0" y="288436"/>
                  <a:ext cx="688833" cy="499719"/>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9" name="椭圆 44"/>
                <p:cNvSpPr/>
                <p:nvPr/>
              </p:nvSpPr>
              <p:spPr>
                <a:xfrm>
                  <a:off x="376423" y="0"/>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10" name="椭圆 45"/>
                <p:cNvSpPr/>
                <p:nvPr/>
              </p:nvSpPr>
              <p:spPr>
                <a:xfrm>
                  <a:off x="560321" y="19051"/>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11" name="椭圆 46"/>
                <p:cNvSpPr/>
                <p:nvPr/>
              </p:nvSpPr>
              <p:spPr>
                <a:xfrm>
                  <a:off x="623901" y="230780"/>
                  <a:ext cx="236639" cy="24693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12" name="椭圆 47"/>
                <p:cNvSpPr/>
                <p:nvPr/>
              </p:nvSpPr>
              <p:spPr>
                <a:xfrm>
                  <a:off x="327635" y="220413"/>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sp>
            <p:nvSpPr>
              <p:cNvPr id="5174" name="等腰三角形 30"/>
              <p:cNvSpPr/>
              <p:nvPr/>
            </p:nvSpPr>
            <p:spPr>
              <a:xfrm>
                <a:off x="1206517" y="0"/>
                <a:ext cx="187721" cy="1019174"/>
              </a:xfrm>
              <a:custGeom>
                <a:avLst/>
                <a:gdLst>
                  <a:gd name="txL" fmla="*/ 0 w 450060"/>
                  <a:gd name="txT" fmla="*/ 0 h 1019174"/>
                  <a:gd name="txR" fmla="*/ 450060 w 450060"/>
                  <a:gd name="txB" fmla="*/ 1019174 h 1019174"/>
                </a:gdLst>
                <a:ahLst/>
                <a:cxnLst>
                  <a:cxn ang="0">
                    <a:pos x="0" y="1019174"/>
                  </a:cxn>
                  <a:cxn ang="0">
                    <a:pos x="73984" y="28574"/>
                  </a:cxn>
                  <a:cxn ang="0">
                    <a:pos x="132915" y="0"/>
                  </a:cxn>
                  <a:cxn ang="0">
                    <a:pos x="187721" y="1019174"/>
                  </a:cxn>
                  <a:cxn ang="0">
                    <a:pos x="0" y="1019174"/>
                  </a:cxn>
                </a:cxnLst>
                <a:rect l="txL" t="txT" r="txR" b="txB"/>
                <a:pathLst>
                  <a:path w="450060" h="1019174">
                    <a:moveTo>
                      <a:pt x="0" y="1019174"/>
                    </a:moveTo>
                    <a:cubicBezTo>
                      <a:pt x="99757" y="374649"/>
                      <a:pt x="185788" y="430212"/>
                      <a:pt x="177376" y="28574"/>
                    </a:cubicBezTo>
                    <a:lnTo>
                      <a:pt x="318664" y="0"/>
                    </a:lnTo>
                    <a:cubicBezTo>
                      <a:pt x="309796" y="587375"/>
                      <a:pt x="421485" y="688974"/>
                      <a:pt x="450060" y="1019174"/>
                    </a:cubicBezTo>
                    <a:lnTo>
                      <a:pt x="0" y="1019174"/>
                    </a:lnTo>
                    <a:close/>
                  </a:path>
                </a:pathLst>
              </a:custGeom>
              <a:solidFill>
                <a:srgbClr val="A6A6A6">
                  <a:alpha val="100000"/>
                </a:srgbClr>
              </a:solidFill>
              <a:ln w="9525">
                <a:noFill/>
              </a:ln>
            </p:spPr>
            <p:txBody>
              <a:bodyPr/>
              <a:lstStyle/>
              <a:p>
                <a:endParaRPr lang="zh-CN" altLang="en-US" sz="2400"/>
              </a:p>
            </p:txBody>
          </p:sp>
          <p:sp>
            <p:nvSpPr>
              <p:cNvPr id="5175" name="等腰三角形 30"/>
              <p:cNvSpPr/>
              <p:nvPr/>
            </p:nvSpPr>
            <p:spPr>
              <a:xfrm>
                <a:off x="1717195" y="12699"/>
                <a:ext cx="281383" cy="1001712"/>
              </a:xfrm>
              <a:custGeom>
                <a:avLst/>
                <a:gdLst>
                  <a:gd name="txL" fmla="*/ 0 w 674613"/>
                  <a:gd name="txT" fmla="*/ 0 h 1001712"/>
                  <a:gd name="txR" fmla="*/ 674613 w 674613"/>
                  <a:gd name="txB" fmla="*/ 1001712 h 1001712"/>
                </a:gdLst>
                <a:ahLst/>
                <a:cxnLst>
                  <a:cxn ang="0">
                    <a:pos x="0" y="990599"/>
                  </a:cxn>
                  <a:cxn ang="0">
                    <a:pos x="59696" y="28574"/>
                  </a:cxn>
                  <a:cxn ang="0">
                    <a:pos x="118627" y="0"/>
                  </a:cxn>
                  <a:cxn ang="0">
                    <a:pos x="281383" y="1001712"/>
                  </a:cxn>
                  <a:cxn ang="0">
                    <a:pos x="0" y="990599"/>
                  </a:cxn>
                </a:cxnLst>
                <a:rect l="txL" t="txT" r="txR" b="txB"/>
                <a:pathLst>
                  <a:path w="674613" h="1001712">
                    <a:moveTo>
                      <a:pt x="0" y="990599"/>
                    </a:moveTo>
                    <a:cubicBezTo>
                      <a:pt x="99757" y="346074"/>
                      <a:pt x="151532" y="430212"/>
                      <a:pt x="143120" y="28574"/>
                    </a:cubicBezTo>
                    <a:lnTo>
                      <a:pt x="284408" y="0"/>
                    </a:lnTo>
                    <a:cubicBezTo>
                      <a:pt x="397334" y="641350"/>
                      <a:pt x="646038" y="671512"/>
                      <a:pt x="674613" y="1001712"/>
                    </a:cubicBezTo>
                    <a:lnTo>
                      <a:pt x="0" y="990599"/>
                    </a:lnTo>
                    <a:close/>
                  </a:path>
                </a:pathLst>
              </a:custGeom>
              <a:solidFill>
                <a:srgbClr val="787FA7">
                  <a:alpha val="100000"/>
                </a:srgbClr>
              </a:solidFill>
              <a:ln w="9525">
                <a:noFill/>
              </a:ln>
            </p:spPr>
            <p:txBody>
              <a:bodyPr/>
              <a:lstStyle/>
              <a:p>
                <a:endParaRPr lang="zh-CN" altLang="en-US" sz="2400"/>
              </a:p>
            </p:txBody>
          </p:sp>
          <p:sp>
            <p:nvSpPr>
              <p:cNvPr id="5176" name="等腰三角形 30"/>
              <p:cNvSpPr/>
              <p:nvPr/>
            </p:nvSpPr>
            <p:spPr>
              <a:xfrm>
                <a:off x="1331632" y="94454"/>
                <a:ext cx="461961" cy="962025"/>
              </a:xfrm>
              <a:custGeom>
                <a:avLst/>
                <a:gdLst>
                  <a:gd name="txL" fmla="*/ 0 w 403551"/>
                  <a:gd name="txT" fmla="*/ 0 h 962025"/>
                  <a:gd name="txR" fmla="*/ 403551 w 403551"/>
                  <a:gd name="txB" fmla="*/ 962025 h 962025"/>
                </a:gdLst>
                <a:ahLst/>
                <a:cxnLst>
                  <a:cxn ang="0">
                    <a:pos x="0" y="952500"/>
                  </a:cxn>
                  <a:cxn ang="0">
                    <a:pos x="159229" y="0"/>
                  </a:cxn>
                  <a:cxn ang="0">
                    <a:pos x="280487" y="1"/>
                  </a:cxn>
                  <a:cxn ang="0">
                    <a:pos x="461961" y="962025"/>
                  </a:cxn>
                  <a:cxn ang="0">
                    <a:pos x="0" y="952500"/>
                  </a:cxn>
                </a:cxnLst>
                <a:rect l="txL" t="txT" r="txR" b="txB"/>
                <a:pathLst>
                  <a:path w="403551" h="962025">
                    <a:moveTo>
                      <a:pt x="0" y="952500"/>
                    </a:moveTo>
                    <a:cubicBezTo>
                      <a:pt x="99757" y="307975"/>
                      <a:pt x="147508" y="401638"/>
                      <a:pt x="139096" y="0"/>
                    </a:cubicBezTo>
                    <a:lnTo>
                      <a:pt x="245022" y="1"/>
                    </a:lnTo>
                    <a:cubicBezTo>
                      <a:pt x="236154" y="587376"/>
                      <a:pt x="374976" y="631825"/>
                      <a:pt x="403551" y="962025"/>
                    </a:cubicBezTo>
                    <a:lnTo>
                      <a:pt x="0" y="952500"/>
                    </a:lnTo>
                    <a:close/>
                  </a:path>
                </a:pathLst>
              </a:custGeom>
              <a:solidFill>
                <a:srgbClr val="F2F2F2">
                  <a:alpha val="100000"/>
                </a:srgbClr>
              </a:solidFill>
              <a:ln w="9525">
                <a:noFill/>
              </a:ln>
            </p:spPr>
            <p:txBody>
              <a:bodyPr/>
              <a:lstStyle/>
              <a:p>
                <a:endParaRPr lang="zh-CN" altLang="en-US" sz="2400"/>
              </a:p>
            </p:txBody>
          </p:sp>
          <p:grpSp>
            <p:nvGrpSpPr>
              <p:cNvPr id="5177" name="组合 12"/>
              <p:cNvGrpSpPr/>
              <p:nvPr/>
            </p:nvGrpSpPr>
            <p:grpSpPr>
              <a:xfrm>
                <a:off x="890063" y="611543"/>
                <a:ext cx="526266" cy="609243"/>
                <a:chOff x="0" y="0"/>
                <a:chExt cx="526266" cy="609243"/>
              </a:xfrm>
            </p:grpSpPr>
            <p:sp>
              <p:nvSpPr>
                <p:cNvPr id="5204" name="椭圆 39"/>
                <p:cNvSpPr/>
                <p:nvPr/>
              </p:nvSpPr>
              <p:spPr>
                <a:xfrm>
                  <a:off x="277211" y="0"/>
                  <a:ext cx="236639" cy="24693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5" name="椭圆 40"/>
                <p:cNvSpPr/>
                <p:nvPr/>
              </p:nvSpPr>
              <p:spPr>
                <a:xfrm>
                  <a:off x="0" y="232925"/>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6" name="椭圆 41"/>
                <p:cNvSpPr/>
                <p:nvPr/>
              </p:nvSpPr>
              <p:spPr>
                <a:xfrm>
                  <a:off x="183898" y="251976"/>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7" name="椭圆 42"/>
                <p:cNvSpPr/>
                <p:nvPr/>
              </p:nvSpPr>
              <p:spPr>
                <a:xfrm>
                  <a:off x="17247" y="47942"/>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grpSp>
            <p:nvGrpSpPr>
              <p:cNvPr id="5178" name="组合 13"/>
              <p:cNvGrpSpPr/>
              <p:nvPr/>
            </p:nvGrpSpPr>
            <p:grpSpPr>
              <a:xfrm>
                <a:off x="396961" y="626091"/>
                <a:ext cx="2540636" cy="1069307"/>
                <a:chOff x="0" y="0"/>
                <a:chExt cx="2540636" cy="1069307"/>
              </a:xfrm>
            </p:grpSpPr>
            <p:sp>
              <p:nvSpPr>
                <p:cNvPr id="5189" name="椭圆 24"/>
                <p:cNvSpPr/>
                <p:nvPr/>
              </p:nvSpPr>
              <p:spPr>
                <a:xfrm>
                  <a:off x="730565" y="37308"/>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0" name="椭圆 25"/>
                <p:cNvSpPr/>
                <p:nvPr/>
              </p:nvSpPr>
              <p:spPr>
                <a:xfrm>
                  <a:off x="980891" y="0"/>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1" name="椭圆 26"/>
                <p:cNvSpPr/>
                <p:nvPr/>
              </p:nvSpPr>
              <p:spPr>
                <a:xfrm>
                  <a:off x="1260258" y="5473"/>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2" name="椭圆 27"/>
                <p:cNvSpPr/>
                <p:nvPr/>
              </p:nvSpPr>
              <p:spPr>
                <a:xfrm>
                  <a:off x="1454538" y="87352"/>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3" name="椭圆 28"/>
                <p:cNvSpPr/>
                <p:nvPr/>
              </p:nvSpPr>
              <p:spPr>
                <a:xfrm>
                  <a:off x="1126510" y="286873"/>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4" name="椭圆 29"/>
                <p:cNvSpPr/>
                <p:nvPr/>
              </p:nvSpPr>
              <p:spPr>
                <a:xfrm>
                  <a:off x="893811" y="321469"/>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5" name="椭圆 30"/>
                <p:cNvSpPr/>
                <p:nvPr/>
              </p:nvSpPr>
              <p:spPr>
                <a:xfrm>
                  <a:off x="577008" y="223876"/>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6" name="椭圆 31"/>
                <p:cNvSpPr/>
                <p:nvPr/>
              </p:nvSpPr>
              <p:spPr>
                <a:xfrm>
                  <a:off x="1481777" y="398501"/>
                  <a:ext cx="803062" cy="613706"/>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7" name="椭圆 32"/>
                <p:cNvSpPr/>
                <p:nvPr/>
              </p:nvSpPr>
              <p:spPr>
                <a:xfrm>
                  <a:off x="1143342" y="226395"/>
                  <a:ext cx="508677" cy="44458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8" name="椭圆 33"/>
                <p:cNvSpPr/>
                <p:nvPr/>
              </p:nvSpPr>
              <p:spPr>
                <a:xfrm>
                  <a:off x="938789" y="501031"/>
                  <a:ext cx="556384" cy="425193"/>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9" name="椭圆 34"/>
                <p:cNvSpPr/>
                <p:nvPr/>
              </p:nvSpPr>
              <p:spPr>
                <a:xfrm>
                  <a:off x="227144" y="344249"/>
                  <a:ext cx="1130256" cy="68780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0" name="椭圆 35"/>
                <p:cNvSpPr/>
                <p:nvPr/>
              </p:nvSpPr>
              <p:spPr>
                <a:xfrm rot="-284914">
                  <a:off x="1704002" y="303034"/>
                  <a:ext cx="836634" cy="71755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1" name="椭圆 36"/>
                <p:cNvSpPr/>
                <p:nvPr/>
              </p:nvSpPr>
              <p:spPr>
                <a:xfrm>
                  <a:off x="1157700" y="254311"/>
                  <a:ext cx="803062" cy="613706"/>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2" name="椭圆 37"/>
                <p:cNvSpPr/>
                <p:nvPr/>
              </p:nvSpPr>
              <p:spPr>
                <a:xfrm>
                  <a:off x="0" y="463530"/>
                  <a:ext cx="556384" cy="425193"/>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3" name="椭圆 38"/>
                <p:cNvSpPr/>
                <p:nvPr/>
              </p:nvSpPr>
              <p:spPr>
                <a:xfrm>
                  <a:off x="743456" y="381507"/>
                  <a:ext cx="1130256" cy="68780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grpSp>
            <p:nvGrpSpPr>
              <p:cNvPr id="5179" name="组合 14"/>
              <p:cNvGrpSpPr/>
              <p:nvPr/>
            </p:nvGrpSpPr>
            <p:grpSpPr>
              <a:xfrm>
                <a:off x="1491128" y="522266"/>
                <a:ext cx="1754313" cy="1101522"/>
                <a:chOff x="0" y="0"/>
                <a:chExt cx="1754313" cy="1101522"/>
              </a:xfrm>
            </p:grpSpPr>
            <p:sp>
              <p:nvSpPr>
                <p:cNvPr id="5180" name="椭圆 15"/>
                <p:cNvSpPr/>
                <p:nvPr/>
              </p:nvSpPr>
              <p:spPr>
                <a:xfrm>
                  <a:off x="224872" y="0"/>
                  <a:ext cx="342368" cy="357267"/>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1" name="椭圆 16"/>
                <p:cNvSpPr/>
                <p:nvPr/>
              </p:nvSpPr>
              <p:spPr>
                <a:xfrm>
                  <a:off x="506716" y="254042"/>
                  <a:ext cx="342368" cy="357267"/>
                </a:xfrm>
                <a:prstGeom prst="ellipse">
                  <a:avLst/>
                </a:prstGeom>
                <a:solidFill>
                  <a:srgbClr val="D8D8D8"/>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2" name="椭圆 17"/>
                <p:cNvSpPr/>
                <p:nvPr/>
              </p:nvSpPr>
              <p:spPr>
                <a:xfrm>
                  <a:off x="293483" y="278064"/>
                  <a:ext cx="342368" cy="357267"/>
                </a:xfrm>
                <a:prstGeom prst="ellipse">
                  <a:avLst/>
                </a:prstGeom>
                <a:solidFill>
                  <a:srgbClr val="D8D8D8"/>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3" name="椭圆 18"/>
                <p:cNvSpPr/>
                <p:nvPr/>
              </p:nvSpPr>
              <p:spPr>
                <a:xfrm>
                  <a:off x="0" y="242431"/>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4" name="椭圆 19"/>
                <p:cNvSpPr/>
                <p:nvPr/>
              </p:nvSpPr>
              <p:spPr>
                <a:xfrm>
                  <a:off x="555378" y="168588"/>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5" name="椭圆 20"/>
                <p:cNvSpPr/>
                <p:nvPr/>
              </p:nvSpPr>
              <p:spPr>
                <a:xfrm>
                  <a:off x="300853" y="123851"/>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6" name="椭圆 21"/>
                <p:cNvSpPr/>
                <p:nvPr/>
              </p:nvSpPr>
              <p:spPr>
                <a:xfrm>
                  <a:off x="700794" y="351670"/>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7" name="椭圆 22"/>
                <p:cNvSpPr/>
                <p:nvPr/>
              </p:nvSpPr>
              <p:spPr>
                <a:xfrm>
                  <a:off x="986546" y="307494"/>
                  <a:ext cx="512975" cy="534988"/>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8" name="椭圆 23"/>
                <p:cNvSpPr/>
                <p:nvPr/>
              </p:nvSpPr>
              <p:spPr>
                <a:xfrm rot="-745472">
                  <a:off x="999788" y="466521"/>
                  <a:ext cx="754525" cy="635001"/>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grpSp>
        <p:grpSp>
          <p:nvGrpSpPr>
            <p:cNvPr id="5144" name="组合 2"/>
            <p:cNvGrpSpPr/>
            <p:nvPr/>
          </p:nvGrpSpPr>
          <p:grpSpPr>
            <a:xfrm>
              <a:off x="2995922" y="0"/>
              <a:ext cx="1332322" cy="1835226"/>
              <a:chOff x="0" y="0"/>
              <a:chExt cx="1332322" cy="1835226"/>
            </a:xfrm>
          </p:grpSpPr>
          <p:sp>
            <p:nvSpPr>
              <p:cNvPr id="5145" name="Freeform 41"/>
              <p:cNvSpPr/>
              <p:nvPr/>
            </p:nvSpPr>
            <p:spPr>
              <a:xfrm>
                <a:off x="480386" y="1268519"/>
                <a:ext cx="367796" cy="566707"/>
              </a:xfrm>
              <a:custGeom>
                <a:avLst/>
                <a:gdLst>
                  <a:gd name="txL" fmla="*/ 0 w 1433"/>
                  <a:gd name="txT" fmla="*/ 0 h 2201"/>
                  <a:gd name="txR" fmla="*/ 1433 w 1433"/>
                  <a:gd name="txB" fmla="*/ 2201 h 2201"/>
                </a:gdLst>
                <a:ahLst/>
                <a:cxnLst>
                  <a:cxn ang="0">
                    <a:pos x="363176" y="175084"/>
                  </a:cxn>
                  <a:cxn ang="0">
                    <a:pos x="218932" y="433591"/>
                  </a:cxn>
                  <a:cxn ang="0">
                    <a:pos x="289258" y="566707"/>
                  </a:cxn>
                  <a:cxn ang="0">
                    <a:pos x="42092" y="395227"/>
                  </a:cxn>
                  <a:cxn ang="0">
                    <a:pos x="108824" y="75441"/>
                  </a:cxn>
                  <a:cxn ang="0">
                    <a:pos x="363176" y="175084"/>
                  </a:cxn>
                </a:cxnLst>
                <a:rect l="txL" t="txT" r="txR" b="txB"/>
                <a:pathLst>
                  <a:path w="1433" h="2201">
                    <a:moveTo>
                      <a:pt x="1415" y="680"/>
                    </a:moveTo>
                    <a:cubicBezTo>
                      <a:pt x="1433" y="1075"/>
                      <a:pt x="888" y="1350"/>
                      <a:pt x="853" y="1684"/>
                    </a:cubicBezTo>
                    <a:cubicBezTo>
                      <a:pt x="821" y="1984"/>
                      <a:pt x="1127" y="2201"/>
                      <a:pt x="1127" y="2201"/>
                    </a:cubicBezTo>
                    <a:cubicBezTo>
                      <a:pt x="1127" y="2201"/>
                      <a:pt x="401" y="2168"/>
                      <a:pt x="164" y="1535"/>
                    </a:cubicBezTo>
                    <a:cubicBezTo>
                      <a:pt x="0" y="1094"/>
                      <a:pt x="114" y="490"/>
                      <a:pt x="424" y="293"/>
                    </a:cubicBezTo>
                    <a:cubicBezTo>
                      <a:pt x="887" y="0"/>
                      <a:pt x="1397" y="286"/>
                      <a:pt x="1415" y="680"/>
                    </a:cubicBezTo>
                    <a:close/>
                  </a:path>
                </a:pathLst>
              </a:custGeom>
              <a:solidFill>
                <a:srgbClr val="E46940">
                  <a:alpha val="100000"/>
                </a:srgbClr>
              </a:solidFill>
              <a:ln w="9525">
                <a:noFill/>
              </a:ln>
            </p:spPr>
            <p:txBody>
              <a:bodyPr/>
              <a:lstStyle/>
              <a:p>
                <a:endParaRPr lang="zh-CN" altLang="en-US" sz="2400"/>
              </a:p>
            </p:txBody>
          </p:sp>
          <p:sp>
            <p:nvSpPr>
              <p:cNvPr id="5146" name="Freeform 42"/>
              <p:cNvSpPr/>
              <p:nvPr/>
            </p:nvSpPr>
            <p:spPr>
              <a:xfrm>
                <a:off x="713073" y="1317310"/>
                <a:ext cx="165133" cy="409080"/>
              </a:xfrm>
              <a:custGeom>
                <a:avLst/>
                <a:gdLst>
                  <a:gd name="txL" fmla="*/ 0 w 637"/>
                  <a:gd name="txT" fmla="*/ 0 h 1594"/>
                  <a:gd name="txR" fmla="*/ 637 w 637"/>
                  <a:gd name="txB" fmla="*/ 1594 h 1594"/>
                </a:gdLst>
                <a:ahLst/>
                <a:cxnLst>
                  <a:cxn ang="0">
                    <a:pos x="31886" y="45425"/>
                  </a:cxn>
                  <a:cxn ang="0">
                    <a:pos x="150875" y="166044"/>
                  </a:cxn>
                  <a:cxn ang="0">
                    <a:pos x="64550" y="345691"/>
                  </a:cxn>
                  <a:cxn ang="0">
                    <a:pos x="46922" y="409080"/>
                  </a:cxn>
                  <a:cxn ang="0">
                    <a:pos x="34997" y="300009"/>
                  </a:cxn>
                  <a:cxn ang="0">
                    <a:pos x="75438" y="182469"/>
                  </a:cxn>
                  <a:cxn ang="0">
                    <a:pos x="0" y="102142"/>
                  </a:cxn>
                  <a:cxn ang="0">
                    <a:pos x="31886" y="45425"/>
                  </a:cxn>
                </a:cxnLst>
                <a:rect l="txL" t="txT" r="txR" b="txB"/>
                <a:pathLst>
                  <a:path w="637" h="1594">
                    <a:moveTo>
                      <a:pt x="123" y="177"/>
                    </a:moveTo>
                    <a:cubicBezTo>
                      <a:pt x="123" y="177"/>
                      <a:pt x="474" y="0"/>
                      <a:pt x="582" y="647"/>
                    </a:cubicBezTo>
                    <a:cubicBezTo>
                      <a:pt x="637" y="977"/>
                      <a:pt x="386" y="1177"/>
                      <a:pt x="249" y="1347"/>
                    </a:cubicBezTo>
                    <a:cubicBezTo>
                      <a:pt x="172" y="1443"/>
                      <a:pt x="181" y="1594"/>
                      <a:pt x="181" y="1594"/>
                    </a:cubicBezTo>
                    <a:cubicBezTo>
                      <a:pt x="181" y="1594"/>
                      <a:pt x="60" y="1462"/>
                      <a:pt x="135" y="1169"/>
                    </a:cubicBezTo>
                    <a:cubicBezTo>
                      <a:pt x="180" y="990"/>
                      <a:pt x="365" y="852"/>
                      <a:pt x="291" y="711"/>
                    </a:cubicBezTo>
                    <a:cubicBezTo>
                      <a:pt x="216" y="570"/>
                      <a:pt x="0" y="398"/>
                      <a:pt x="0" y="398"/>
                    </a:cubicBezTo>
                    <a:lnTo>
                      <a:pt x="123" y="177"/>
                    </a:lnTo>
                    <a:close/>
                  </a:path>
                </a:pathLst>
              </a:custGeom>
              <a:solidFill>
                <a:srgbClr val="E46940">
                  <a:alpha val="100000"/>
                </a:srgbClr>
              </a:solidFill>
              <a:ln w="9525">
                <a:noFill/>
              </a:ln>
            </p:spPr>
            <p:txBody>
              <a:bodyPr/>
              <a:lstStyle/>
              <a:p>
                <a:endParaRPr lang="zh-CN" altLang="en-US" sz="2400"/>
              </a:p>
            </p:txBody>
          </p:sp>
          <p:sp>
            <p:nvSpPr>
              <p:cNvPr id="5147" name="Freeform 43"/>
              <p:cNvSpPr/>
              <p:nvPr/>
            </p:nvSpPr>
            <p:spPr>
              <a:xfrm>
                <a:off x="420338" y="1294792"/>
                <a:ext cx="266465" cy="472880"/>
              </a:xfrm>
              <a:custGeom>
                <a:avLst/>
                <a:gdLst>
                  <a:gd name="txL" fmla="*/ 0 w 1028"/>
                  <a:gd name="txT" fmla="*/ 0 h 1830"/>
                  <a:gd name="txR" fmla="*/ 1028 w 1028"/>
                  <a:gd name="txB" fmla="*/ 1830 h 1830"/>
                </a:gdLst>
                <a:ahLst/>
                <a:cxnLst>
                  <a:cxn ang="0">
                    <a:pos x="229398" y="150391"/>
                  </a:cxn>
                  <a:cxn ang="0">
                    <a:pos x="97980" y="336701"/>
                  </a:cxn>
                  <a:cxn ang="0">
                    <a:pos x="115866" y="472880"/>
                  </a:cxn>
                  <a:cxn ang="0">
                    <a:pos x="26698" y="216284"/>
                  </a:cxn>
                  <a:cxn ang="0">
                    <a:pos x="266465" y="16279"/>
                  </a:cxn>
                  <a:cxn ang="0">
                    <a:pos x="229398" y="150391"/>
                  </a:cxn>
                </a:cxnLst>
                <a:rect l="txL" t="txT" r="txR" b="txB"/>
                <a:pathLst>
                  <a:path w="1028" h="1830">
                    <a:moveTo>
                      <a:pt x="885" y="582"/>
                    </a:moveTo>
                    <a:cubicBezTo>
                      <a:pt x="885" y="582"/>
                      <a:pt x="407" y="1082"/>
                      <a:pt x="378" y="1303"/>
                    </a:cubicBezTo>
                    <a:cubicBezTo>
                      <a:pt x="339" y="1603"/>
                      <a:pt x="447" y="1830"/>
                      <a:pt x="447" y="1830"/>
                    </a:cubicBezTo>
                    <a:cubicBezTo>
                      <a:pt x="447" y="1830"/>
                      <a:pt x="0" y="1335"/>
                      <a:pt x="103" y="837"/>
                    </a:cubicBezTo>
                    <a:cubicBezTo>
                      <a:pt x="276" y="0"/>
                      <a:pt x="1028" y="63"/>
                      <a:pt x="1028" y="63"/>
                    </a:cubicBezTo>
                    <a:lnTo>
                      <a:pt x="885" y="582"/>
                    </a:lnTo>
                    <a:close/>
                  </a:path>
                </a:pathLst>
              </a:custGeom>
              <a:solidFill>
                <a:srgbClr val="E46940">
                  <a:alpha val="100000"/>
                </a:srgbClr>
              </a:solidFill>
              <a:ln w="9525">
                <a:noFill/>
              </a:ln>
            </p:spPr>
            <p:txBody>
              <a:bodyPr/>
              <a:lstStyle/>
              <a:p>
                <a:endParaRPr lang="zh-CN" altLang="en-US" sz="2400"/>
              </a:p>
            </p:txBody>
          </p:sp>
          <p:sp>
            <p:nvSpPr>
              <p:cNvPr id="5148" name="Freeform 44"/>
              <p:cNvSpPr/>
              <p:nvPr/>
            </p:nvSpPr>
            <p:spPr>
              <a:xfrm>
                <a:off x="540434" y="1283531"/>
                <a:ext cx="240193" cy="337771"/>
              </a:xfrm>
              <a:custGeom>
                <a:avLst/>
                <a:gdLst>
                  <a:gd name="txL" fmla="*/ 0 w 934"/>
                  <a:gd name="txT" fmla="*/ 0 h 1313"/>
                  <a:gd name="txR" fmla="*/ 934 w 934"/>
                  <a:gd name="txB" fmla="*/ 1313 h 1313"/>
                </a:gdLst>
                <a:ahLst/>
                <a:cxnLst>
                  <a:cxn ang="0">
                    <a:pos x="227335" y="122194"/>
                  </a:cxn>
                  <a:cxn ang="0">
                    <a:pos x="103895" y="249791"/>
                  </a:cxn>
                  <a:cxn ang="0">
                    <a:pos x="124725" y="337771"/>
                  </a:cxn>
                  <a:cxn ang="0">
                    <a:pos x="7201" y="200656"/>
                  </a:cxn>
                  <a:cxn ang="0">
                    <a:pos x="94637" y="25468"/>
                  </a:cxn>
                  <a:cxn ang="0">
                    <a:pos x="227335" y="122194"/>
                  </a:cxn>
                </a:cxnLst>
                <a:rect l="txL" t="txT" r="txR" b="txB"/>
                <a:pathLst>
                  <a:path w="934" h="1313">
                    <a:moveTo>
                      <a:pt x="884" y="475"/>
                    </a:moveTo>
                    <a:cubicBezTo>
                      <a:pt x="834" y="707"/>
                      <a:pt x="476" y="783"/>
                      <a:pt x="404" y="971"/>
                    </a:cubicBezTo>
                    <a:cubicBezTo>
                      <a:pt x="340" y="1141"/>
                      <a:pt x="485" y="1313"/>
                      <a:pt x="485" y="1313"/>
                    </a:cubicBezTo>
                    <a:cubicBezTo>
                      <a:pt x="485" y="1313"/>
                      <a:pt x="69" y="1183"/>
                      <a:pt x="28" y="780"/>
                    </a:cubicBezTo>
                    <a:cubicBezTo>
                      <a:pt x="0" y="499"/>
                      <a:pt x="158" y="166"/>
                      <a:pt x="368" y="99"/>
                    </a:cubicBezTo>
                    <a:cubicBezTo>
                      <a:pt x="681" y="0"/>
                      <a:pt x="934" y="244"/>
                      <a:pt x="884" y="475"/>
                    </a:cubicBezTo>
                    <a:close/>
                  </a:path>
                </a:pathLst>
              </a:custGeom>
              <a:solidFill>
                <a:srgbClr val="FBD764">
                  <a:alpha val="100000"/>
                </a:srgbClr>
              </a:solidFill>
              <a:ln w="9525">
                <a:noFill/>
              </a:ln>
            </p:spPr>
            <p:txBody>
              <a:bodyPr/>
              <a:lstStyle/>
              <a:p>
                <a:endParaRPr lang="zh-CN" altLang="en-US" sz="2400"/>
              </a:p>
            </p:txBody>
          </p:sp>
          <p:sp>
            <p:nvSpPr>
              <p:cNvPr id="5149" name="Freeform 45"/>
              <p:cNvSpPr/>
              <p:nvPr/>
            </p:nvSpPr>
            <p:spPr>
              <a:xfrm>
                <a:off x="596731" y="1287286"/>
                <a:ext cx="172639" cy="165133"/>
              </a:xfrm>
              <a:custGeom>
                <a:avLst/>
                <a:gdLst>
                  <a:gd name="txL" fmla="*/ 0 w 676"/>
                  <a:gd name="txT" fmla="*/ 0 h 648"/>
                  <a:gd name="txR" fmla="*/ 676 w 676"/>
                  <a:gd name="txB" fmla="*/ 648 h 648"/>
                </a:gdLst>
                <a:ahLst/>
                <a:cxnLst>
                  <a:cxn ang="0">
                    <a:pos x="150421" y="88428"/>
                  </a:cxn>
                  <a:cxn ang="0">
                    <a:pos x="56440" y="116969"/>
                  </a:cxn>
                  <a:cxn ang="0">
                    <a:pos x="42649" y="165133"/>
                  </a:cxn>
                  <a:cxn ang="0">
                    <a:pos x="22729" y="67276"/>
                  </a:cxn>
                  <a:cxn ang="0">
                    <a:pos x="112113" y="6116"/>
                  </a:cxn>
                  <a:cxn ang="0">
                    <a:pos x="150421" y="88428"/>
                  </a:cxn>
                </a:cxnLst>
                <a:rect l="txL" t="txT" r="txR" b="txB"/>
                <a:pathLst>
                  <a:path w="676" h="648">
                    <a:moveTo>
                      <a:pt x="589" y="347"/>
                    </a:moveTo>
                    <a:cubicBezTo>
                      <a:pt x="502" y="447"/>
                      <a:pt x="306" y="387"/>
                      <a:pt x="221" y="459"/>
                    </a:cubicBezTo>
                    <a:cubicBezTo>
                      <a:pt x="143" y="524"/>
                      <a:pt x="167" y="648"/>
                      <a:pt x="167" y="648"/>
                    </a:cubicBezTo>
                    <a:cubicBezTo>
                      <a:pt x="167" y="648"/>
                      <a:pt x="0" y="472"/>
                      <a:pt x="89" y="264"/>
                    </a:cubicBezTo>
                    <a:cubicBezTo>
                      <a:pt x="151" y="119"/>
                      <a:pt x="319" y="0"/>
                      <a:pt x="439" y="24"/>
                    </a:cubicBezTo>
                    <a:cubicBezTo>
                      <a:pt x="619" y="61"/>
                      <a:pt x="676" y="248"/>
                      <a:pt x="589" y="347"/>
                    </a:cubicBezTo>
                    <a:close/>
                  </a:path>
                </a:pathLst>
              </a:custGeom>
              <a:solidFill>
                <a:srgbClr val="EFE5C7">
                  <a:alpha val="100000"/>
                </a:srgbClr>
              </a:solidFill>
              <a:ln w="9525">
                <a:noFill/>
              </a:ln>
            </p:spPr>
            <p:txBody>
              <a:bodyPr/>
              <a:lstStyle/>
              <a:p>
                <a:endParaRPr lang="zh-CN" altLang="en-US" sz="2400"/>
              </a:p>
            </p:txBody>
          </p:sp>
          <p:sp>
            <p:nvSpPr>
              <p:cNvPr id="5150" name="Freeform 46"/>
              <p:cNvSpPr/>
              <p:nvPr/>
            </p:nvSpPr>
            <p:spPr>
              <a:xfrm>
                <a:off x="457868" y="1182201"/>
                <a:ext cx="420338" cy="195157"/>
              </a:xfrm>
              <a:custGeom>
                <a:avLst/>
                <a:gdLst>
                  <a:gd name="txL" fmla="*/ 0 w 1640"/>
                  <a:gd name="txT" fmla="*/ 0 h 750"/>
                  <a:gd name="txR" fmla="*/ 1640 w 1640"/>
                  <a:gd name="txB" fmla="*/ 750 h 750"/>
                </a:gdLst>
                <a:ahLst/>
                <a:cxnLst>
                  <a:cxn ang="0">
                    <a:pos x="210169" y="93415"/>
                  </a:cxn>
                  <a:cxn ang="0">
                    <a:pos x="0" y="0"/>
                  </a:cxn>
                  <a:cxn ang="0">
                    <a:pos x="0" y="101482"/>
                  </a:cxn>
                  <a:cxn ang="0">
                    <a:pos x="210169" y="195157"/>
                  </a:cxn>
                  <a:cxn ang="0">
                    <a:pos x="420338" y="101482"/>
                  </a:cxn>
                  <a:cxn ang="0">
                    <a:pos x="420338" y="0"/>
                  </a:cxn>
                  <a:cxn ang="0">
                    <a:pos x="210169" y="93415"/>
                  </a:cxn>
                </a:cxnLst>
                <a:rect l="txL" t="txT" r="txR" b="txB"/>
                <a:pathLst>
                  <a:path w="1640" h="750">
                    <a:moveTo>
                      <a:pt x="820" y="359"/>
                    </a:moveTo>
                    <a:cubicBezTo>
                      <a:pt x="367" y="359"/>
                      <a:pt x="0" y="198"/>
                      <a:pt x="0" y="0"/>
                    </a:cubicBezTo>
                    <a:cubicBezTo>
                      <a:pt x="0" y="390"/>
                      <a:pt x="0" y="390"/>
                      <a:pt x="0" y="390"/>
                    </a:cubicBezTo>
                    <a:cubicBezTo>
                      <a:pt x="0" y="589"/>
                      <a:pt x="367" y="750"/>
                      <a:pt x="820" y="750"/>
                    </a:cubicBezTo>
                    <a:cubicBezTo>
                      <a:pt x="1273" y="750"/>
                      <a:pt x="1640" y="589"/>
                      <a:pt x="1640" y="390"/>
                    </a:cubicBezTo>
                    <a:cubicBezTo>
                      <a:pt x="1640" y="0"/>
                      <a:pt x="1640" y="0"/>
                      <a:pt x="1640" y="0"/>
                    </a:cubicBezTo>
                    <a:cubicBezTo>
                      <a:pt x="1640" y="198"/>
                      <a:pt x="1273" y="359"/>
                      <a:pt x="820" y="359"/>
                    </a:cubicBezTo>
                    <a:close/>
                  </a:path>
                </a:pathLst>
              </a:custGeom>
              <a:solidFill>
                <a:srgbClr val="1099A1">
                  <a:alpha val="100000"/>
                </a:srgbClr>
              </a:solidFill>
              <a:ln w="9525">
                <a:noFill/>
              </a:ln>
            </p:spPr>
            <p:txBody>
              <a:bodyPr/>
              <a:lstStyle/>
              <a:p>
                <a:endParaRPr lang="zh-CN" altLang="en-US" sz="2400"/>
              </a:p>
            </p:txBody>
          </p:sp>
          <p:sp>
            <p:nvSpPr>
              <p:cNvPr id="5151" name="Freeform 47"/>
              <p:cNvSpPr/>
              <p:nvPr/>
            </p:nvSpPr>
            <p:spPr>
              <a:xfrm>
                <a:off x="844430" y="818157"/>
                <a:ext cx="439104" cy="487892"/>
              </a:xfrm>
              <a:custGeom>
                <a:avLst/>
                <a:gdLst>
                  <a:gd name="txL" fmla="*/ 0 w 1712"/>
                  <a:gd name="txT" fmla="*/ 0 h 1900"/>
                  <a:gd name="txR" fmla="*/ 1712 w 1712"/>
                  <a:gd name="txB" fmla="*/ 1900 h 1900"/>
                </a:gdLst>
                <a:ahLst/>
                <a:cxnLst>
                  <a:cxn ang="0">
                    <a:pos x="439104" y="289397"/>
                  </a:cxn>
                  <a:cxn ang="0">
                    <a:pos x="53349" y="0"/>
                  </a:cxn>
                  <a:cxn ang="0">
                    <a:pos x="0" y="280153"/>
                  </a:cxn>
                  <a:cxn ang="0">
                    <a:pos x="310861" y="395449"/>
                  </a:cxn>
                  <a:cxn ang="0">
                    <a:pos x="384729" y="487892"/>
                  </a:cxn>
                  <a:cxn ang="0">
                    <a:pos x="439104" y="289397"/>
                  </a:cxn>
                </a:cxnLst>
                <a:rect l="txL" t="txT" r="txR" b="txB"/>
                <a:pathLst>
                  <a:path w="1712" h="1900">
                    <a:moveTo>
                      <a:pt x="1712" y="1127"/>
                    </a:moveTo>
                    <a:cubicBezTo>
                      <a:pt x="208" y="0"/>
                      <a:pt x="208" y="0"/>
                      <a:pt x="208" y="0"/>
                    </a:cubicBezTo>
                    <a:cubicBezTo>
                      <a:pt x="0" y="1091"/>
                      <a:pt x="0" y="1091"/>
                      <a:pt x="0" y="1091"/>
                    </a:cubicBezTo>
                    <a:cubicBezTo>
                      <a:pt x="0" y="1091"/>
                      <a:pt x="567" y="1026"/>
                      <a:pt x="1212" y="1540"/>
                    </a:cubicBezTo>
                    <a:cubicBezTo>
                      <a:pt x="1398" y="1688"/>
                      <a:pt x="1500" y="1900"/>
                      <a:pt x="1500" y="1900"/>
                    </a:cubicBezTo>
                    <a:lnTo>
                      <a:pt x="1712" y="1127"/>
                    </a:lnTo>
                    <a:close/>
                  </a:path>
                </a:pathLst>
              </a:custGeom>
              <a:solidFill>
                <a:srgbClr val="1AAEBC">
                  <a:alpha val="100000"/>
                </a:srgbClr>
              </a:solidFill>
              <a:ln w="9525">
                <a:noFill/>
              </a:ln>
            </p:spPr>
            <p:txBody>
              <a:bodyPr/>
              <a:lstStyle/>
              <a:p>
                <a:endParaRPr lang="zh-CN" altLang="en-US" sz="2400"/>
              </a:p>
            </p:txBody>
          </p:sp>
          <p:sp>
            <p:nvSpPr>
              <p:cNvPr id="5152" name="Freeform 48"/>
              <p:cNvSpPr/>
              <p:nvPr/>
            </p:nvSpPr>
            <p:spPr>
              <a:xfrm>
                <a:off x="1189707" y="1317310"/>
                <a:ext cx="127603" cy="213923"/>
              </a:xfrm>
              <a:custGeom>
                <a:avLst/>
                <a:gdLst>
                  <a:gd name="txL" fmla="*/ 0 w 508"/>
                  <a:gd name="txT" fmla="*/ 0 h 835"/>
                  <a:gd name="txR" fmla="*/ 508 w 508"/>
                  <a:gd name="txB" fmla="*/ 835 h 835"/>
                </a:gdLst>
                <a:ahLst/>
                <a:cxnLst>
                  <a:cxn ang="0">
                    <a:pos x="127603" y="0"/>
                  </a:cxn>
                  <a:cxn ang="0">
                    <a:pos x="63802" y="213923"/>
                  </a:cxn>
                  <a:cxn ang="0">
                    <a:pos x="63802" y="213923"/>
                  </a:cxn>
                  <a:cxn ang="0">
                    <a:pos x="0" y="0"/>
                  </a:cxn>
                  <a:cxn ang="0">
                    <a:pos x="127603" y="0"/>
                  </a:cxn>
                </a:cxnLst>
                <a:rect l="txL" t="txT" r="txR" b="txB"/>
                <a:pathLst>
                  <a:path w="508" h="835">
                    <a:moveTo>
                      <a:pt x="508" y="0"/>
                    </a:moveTo>
                    <a:cubicBezTo>
                      <a:pt x="445" y="328"/>
                      <a:pt x="357" y="629"/>
                      <a:pt x="254" y="835"/>
                    </a:cubicBezTo>
                    <a:cubicBezTo>
                      <a:pt x="254" y="835"/>
                      <a:pt x="254" y="835"/>
                      <a:pt x="254" y="835"/>
                    </a:cubicBezTo>
                    <a:cubicBezTo>
                      <a:pt x="151" y="629"/>
                      <a:pt x="63" y="328"/>
                      <a:pt x="0" y="0"/>
                    </a:cubicBezTo>
                    <a:lnTo>
                      <a:pt x="508" y="0"/>
                    </a:lnTo>
                    <a:close/>
                  </a:path>
                </a:pathLst>
              </a:custGeom>
              <a:solidFill>
                <a:srgbClr val="E46940">
                  <a:alpha val="100000"/>
                </a:srgbClr>
              </a:solidFill>
              <a:ln w="9525">
                <a:noFill/>
              </a:ln>
            </p:spPr>
            <p:txBody>
              <a:bodyPr/>
              <a:lstStyle/>
              <a:p>
                <a:endParaRPr lang="zh-CN" altLang="en-US" sz="2400"/>
              </a:p>
            </p:txBody>
          </p:sp>
          <p:sp>
            <p:nvSpPr>
              <p:cNvPr id="5153" name="Freeform 49"/>
              <p:cNvSpPr/>
              <p:nvPr/>
            </p:nvSpPr>
            <p:spPr>
              <a:xfrm>
                <a:off x="1230989" y="1328568"/>
                <a:ext cx="71308" cy="120097"/>
              </a:xfrm>
              <a:custGeom>
                <a:avLst/>
                <a:gdLst>
                  <a:gd name="txL" fmla="*/ 0 w 286"/>
                  <a:gd name="txT" fmla="*/ 0 h 471"/>
                  <a:gd name="txR" fmla="*/ 286 w 286"/>
                  <a:gd name="txB" fmla="*/ 471 h 471"/>
                </a:gdLst>
                <a:ahLst/>
                <a:cxnLst>
                  <a:cxn ang="0">
                    <a:pos x="71308" y="0"/>
                  </a:cxn>
                  <a:cxn ang="0">
                    <a:pos x="35654" y="120097"/>
                  </a:cxn>
                  <a:cxn ang="0">
                    <a:pos x="35654" y="120097"/>
                  </a:cxn>
                  <a:cxn ang="0">
                    <a:pos x="0" y="0"/>
                  </a:cxn>
                  <a:cxn ang="0">
                    <a:pos x="71308" y="0"/>
                  </a:cxn>
                </a:cxnLst>
                <a:rect l="txL" t="txT" r="txR" b="txB"/>
                <a:pathLst>
                  <a:path w="286" h="471">
                    <a:moveTo>
                      <a:pt x="286" y="0"/>
                    </a:moveTo>
                    <a:cubicBezTo>
                      <a:pt x="251" y="185"/>
                      <a:pt x="201" y="354"/>
                      <a:pt x="143" y="471"/>
                    </a:cubicBezTo>
                    <a:cubicBezTo>
                      <a:pt x="143" y="471"/>
                      <a:pt x="143" y="471"/>
                      <a:pt x="143" y="471"/>
                    </a:cubicBezTo>
                    <a:cubicBezTo>
                      <a:pt x="85" y="354"/>
                      <a:pt x="36" y="185"/>
                      <a:pt x="0" y="0"/>
                    </a:cubicBezTo>
                    <a:lnTo>
                      <a:pt x="286" y="0"/>
                    </a:lnTo>
                    <a:close/>
                  </a:path>
                </a:pathLst>
              </a:custGeom>
              <a:solidFill>
                <a:srgbClr val="DDAE3A">
                  <a:alpha val="100000"/>
                </a:srgbClr>
              </a:solidFill>
              <a:ln w="9525">
                <a:noFill/>
              </a:ln>
            </p:spPr>
            <p:txBody>
              <a:bodyPr/>
              <a:lstStyle/>
              <a:p>
                <a:endParaRPr lang="zh-CN" altLang="en-US" sz="2400"/>
              </a:p>
            </p:txBody>
          </p:sp>
          <p:sp>
            <p:nvSpPr>
              <p:cNvPr id="5154" name="Freeform 50"/>
              <p:cNvSpPr/>
              <p:nvPr/>
            </p:nvSpPr>
            <p:spPr>
              <a:xfrm>
                <a:off x="1170941" y="911984"/>
                <a:ext cx="161381" cy="476634"/>
              </a:xfrm>
              <a:custGeom>
                <a:avLst/>
                <a:gdLst>
                  <a:gd name="txL" fmla="*/ 0 w 631"/>
                  <a:gd name="txT" fmla="*/ 0 h 1848"/>
                  <a:gd name="txR" fmla="*/ 631 w 631"/>
                  <a:gd name="txB" fmla="*/ 1848 h 1848"/>
                </a:gdLst>
                <a:ahLst/>
                <a:cxnLst>
                  <a:cxn ang="0">
                    <a:pos x="80563" y="0"/>
                  </a:cxn>
                  <a:cxn ang="0">
                    <a:pos x="80563" y="0"/>
                  </a:cxn>
                  <a:cxn ang="0">
                    <a:pos x="161381" y="313113"/>
                  </a:cxn>
                  <a:cxn ang="0">
                    <a:pos x="80563" y="476634"/>
                  </a:cxn>
                  <a:cxn ang="0">
                    <a:pos x="80563" y="476634"/>
                  </a:cxn>
                  <a:cxn ang="0">
                    <a:pos x="0" y="313113"/>
                  </a:cxn>
                  <a:cxn ang="0">
                    <a:pos x="80563" y="0"/>
                  </a:cxn>
                </a:cxnLst>
                <a:rect l="txL" t="txT" r="txR" b="txB"/>
                <a:pathLst>
                  <a:path w="631" h="1848">
                    <a:moveTo>
                      <a:pt x="315" y="0"/>
                    </a:moveTo>
                    <a:cubicBezTo>
                      <a:pt x="315" y="0"/>
                      <a:pt x="315" y="0"/>
                      <a:pt x="315" y="0"/>
                    </a:cubicBezTo>
                    <a:cubicBezTo>
                      <a:pt x="500" y="273"/>
                      <a:pt x="631" y="795"/>
                      <a:pt x="631" y="1214"/>
                    </a:cubicBezTo>
                    <a:cubicBezTo>
                      <a:pt x="631" y="1682"/>
                      <a:pt x="625" y="1842"/>
                      <a:pt x="315" y="1848"/>
                    </a:cubicBezTo>
                    <a:cubicBezTo>
                      <a:pt x="315" y="1848"/>
                      <a:pt x="315" y="1848"/>
                      <a:pt x="315" y="1848"/>
                    </a:cubicBezTo>
                    <a:cubicBezTo>
                      <a:pt x="5" y="1842"/>
                      <a:pt x="0" y="1682"/>
                      <a:pt x="0" y="1214"/>
                    </a:cubicBezTo>
                    <a:cubicBezTo>
                      <a:pt x="0" y="795"/>
                      <a:pt x="130" y="273"/>
                      <a:pt x="315" y="0"/>
                    </a:cubicBezTo>
                    <a:close/>
                  </a:path>
                </a:pathLst>
              </a:custGeom>
              <a:solidFill>
                <a:srgbClr val="FBD764">
                  <a:alpha val="100000"/>
                </a:srgbClr>
              </a:solidFill>
              <a:ln w="9525">
                <a:noFill/>
              </a:ln>
            </p:spPr>
            <p:txBody>
              <a:bodyPr/>
              <a:lstStyle/>
              <a:p>
                <a:endParaRPr lang="zh-CN" altLang="en-US" sz="2400"/>
              </a:p>
            </p:txBody>
          </p:sp>
          <p:sp>
            <p:nvSpPr>
              <p:cNvPr id="5155" name="Freeform 51"/>
              <p:cNvSpPr/>
              <p:nvPr/>
            </p:nvSpPr>
            <p:spPr>
              <a:xfrm>
                <a:off x="1212225" y="911984"/>
                <a:ext cx="82566" cy="86321"/>
              </a:xfrm>
              <a:custGeom>
                <a:avLst/>
                <a:gdLst>
                  <a:gd name="txL" fmla="*/ 0 w 324"/>
                  <a:gd name="txT" fmla="*/ 0 h 339"/>
                  <a:gd name="txR" fmla="*/ 324 w 324"/>
                  <a:gd name="txB" fmla="*/ 339 h 339"/>
                </a:gdLst>
                <a:ahLst/>
                <a:cxnLst>
                  <a:cxn ang="0">
                    <a:pos x="0" y="86321"/>
                  </a:cxn>
                  <a:cxn ang="0">
                    <a:pos x="41283" y="0"/>
                  </a:cxn>
                  <a:cxn ang="0">
                    <a:pos x="41283" y="0"/>
                  </a:cxn>
                  <a:cxn ang="0">
                    <a:pos x="82566" y="86321"/>
                  </a:cxn>
                  <a:cxn ang="0">
                    <a:pos x="0" y="86321"/>
                  </a:cxn>
                </a:cxnLst>
                <a:rect l="txL" t="txT" r="txR" b="txB"/>
                <a:pathLst>
                  <a:path w="324" h="339">
                    <a:moveTo>
                      <a:pt x="0" y="339"/>
                    </a:moveTo>
                    <a:cubicBezTo>
                      <a:pt x="46" y="207"/>
                      <a:pt x="101" y="90"/>
                      <a:pt x="162" y="0"/>
                    </a:cubicBezTo>
                    <a:cubicBezTo>
                      <a:pt x="162" y="0"/>
                      <a:pt x="162" y="0"/>
                      <a:pt x="162" y="0"/>
                    </a:cubicBezTo>
                    <a:cubicBezTo>
                      <a:pt x="223" y="90"/>
                      <a:pt x="278" y="207"/>
                      <a:pt x="324" y="339"/>
                    </a:cubicBezTo>
                    <a:lnTo>
                      <a:pt x="0" y="339"/>
                    </a:lnTo>
                    <a:close/>
                  </a:path>
                </a:pathLst>
              </a:custGeom>
              <a:solidFill>
                <a:srgbClr val="1AAEBC">
                  <a:alpha val="100000"/>
                </a:srgbClr>
              </a:solidFill>
              <a:ln w="9525">
                <a:noFill/>
              </a:ln>
            </p:spPr>
            <p:txBody>
              <a:bodyPr/>
              <a:lstStyle/>
              <a:p>
                <a:endParaRPr lang="zh-CN" altLang="en-US" sz="2400"/>
              </a:p>
            </p:txBody>
          </p:sp>
          <p:sp>
            <p:nvSpPr>
              <p:cNvPr id="5156" name="Freeform 52"/>
              <p:cNvSpPr/>
              <p:nvPr/>
            </p:nvSpPr>
            <p:spPr>
              <a:xfrm>
                <a:off x="1178447" y="1332322"/>
                <a:ext cx="150121" cy="56296"/>
              </a:xfrm>
              <a:custGeom>
                <a:avLst/>
                <a:gdLst>
                  <a:gd name="txL" fmla="*/ 0 w 587"/>
                  <a:gd name="txT" fmla="*/ 0 h 209"/>
                  <a:gd name="txR" fmla="*/ 587 w 587"/>
                  <a:gd name="txB" fmla="*/ 209 h 209"/>
                </a:gdLst>
                <a:ahLst/>
                <a:cxnLst>
                  <a:cxn ang="0">
                    <a:pos x="150121" y="0"/>
                  </a:cxn>
                  <a:cxn ang="0">
                    <a:pos x="74933" y="56296"/>
                  </a:cxn>
                  <a:cxn ang="0">
                    <a:pos x="74933" y="56296"/>
                  </a:cxn>
                  <a:cxn ang="0">
                    <a:pos x="0" y="0"/>
                  </a:cxn>
                  <a:cxn ang="0">
                    <a:pos x="150121" y="0"/>
                  </a:cxn>
                </a:cxnLst>
                <a:rect l="txL" t="txT" r="txR" b="txB"/>
                <a:pathLst>
                  <a:path w="587" h="209">
                    <a:moveTo>
                      <a:pt x="587" y="0"/>
                    </a:moveTo>
                    <a:cubicBezTo>
                      <a:pt x="555" y="147"/>
                      <a:pt x="479" y="205"/>
                      <a:pt x="293" y="209"/>
                    </a:cubicBezTo>
                    <a:cubicBezTo>
                      <a:pt x="293" y="209"/>
                      <a:pt x="293" y="209"/>
                      <a:pt x="293" y="209"/>
                    </a:cubicBezTo>
                    <a:cubicBezTo>
                      <a:pt x="108" y="205"/>
                      <a:pt x="31" y="147"/>
                      <a:pt x="0" y="0"/>
                    </a:cubicBezTo>
                    <a:lnTo>
                      <a:pt x="587" y="0"/>
                    </a:lnTo>
                    <a:close/>
                  </a:path>
                </a:pathLst>
              </a:custGeom>
              <a:solidFill>
                <a:srgbClr val="1099A1">
                  <a:alpha val="100000"/>
                </a:srgbClr>
              </a:solidFill>
              <a:ln w="9525">
                <a:noFill/>
              </a:ln>
            </p:spPr>
            <p:txBody>
              <a:bodyPr/>
              <a:lstStyle/>
              <a:p>
                <a:endParaRPr lang="zh-CN" altLang="en-US" sz="2400"/>
              </a:p>
            </p:txBody>
          </p:sp>
          <p:sp>
            <p:nvSpPr>
              <p:cNvPr id="5157" name="Freeform 53"/>
              <p:cNvSpPr/>
              <p:nvPr/>
            </p:nvSpPr>
            <p:spPr>
              <a:xfrm>
                <a:off x="52542" y="818157"/>
                <a:ext cx="439104" cy="487892"/>
              </a:xfrm>
              <a:custGeom>
                <a:avLst/>
                <a:gdLst>
                  <a:gd name="txL" fmla="*/ 0 w 1713"/>
                  <a:gd name="txT" fmla="*/ 0 h 1900"/>
                  <a:gd name="txR" fmla="*/ 1713 w 1713"/>
                  <a:gd name="txB" fmla="*/ 1900 h 1900"/>
                </a:gdLst>
                <a:ahLst/>
                <a:cxnLst>
                  <a:cxn ang="0">
                    <a:pos x="0" y="289397"/>
                  </a:cxn>
                  <a:cxn ang="0">
                    <a:pos x="385530" y="0"/>
                  </a:cxn>
                  <a:cxn ang="0">
                    <a:pos x="439104" y="280153"/>
                  </a:cxn>
                  <a:cxn ang="0">
                    <a:pos x="128168" y="395449"/>
                  </a:cxn>
                  <a:cxn ang="0">
                    <a:pos x="54600" y="487892"/>
                  </a:cxn>
                  <a:cxn ang="0">
                    <a:pos x="0" y="289397"/>
                  </a:cxn>
                </a:cxnLst>
                <a:rect l="txL" t="txT" r="txR" b="txB"/>
                <a:pathLst>
                  <a:path w="1713" h="1900">
                    <a:moveTo>
                      <a:pt x="0" y="1127"/>
                    </a:moveTo>
                    <a:cubicBezTo>
                      <a:pt x="1504" y="0"/>
                      <a:pt x="1504" y="0"/>
                      <a:pt x="1504" y="0"/>
                    </a:cubicBezTo>
                    <a:cubicBezTo>
                      <a:pt x="1713" y="1091"/>
                      <a:pt x="1713" y="1091"/>
                      <a:pt x="1713" y="1091"/>
                    </a:cubicBezTo>
                    <a:cubicBezTo>
                      <a:pt x="1713" y="1091"/>
                      <a:pt x="1145" y="1026"/>
                      <a:pt x="500" y="1540"/>
                    </a:cubicBezTo>
                    <a:cubicBezTo>
                      <a:pt x="314" y="1688"/>
                      <a:pt x="213" y="1900"/>
                      <a:pt x="213" y="1900"/>
                    </a:cubicBezTo>
                    <a:lnTo>
                      <a:pt x="0" y="1127"/>
                    </a:lnTo>
                    <a:close/>
                  </a:path>
                </a:pathLst>
              </a:custGeom>
              <a:solidFill>
                <a:srgbClr val="1AAEBC">
                  <a:alpha val="100000"/>
                </a:srgbClr>
              </a:solidFill>
              <a:ln w="9525">
                <a:noFill/>
              </a:ln>
            </p:spPr>
            <p:txBody>
              <a:bodyPr/>
              <a:lstStyle/>
              <a:p>
                <a:endParaRPr lang="zh-CN" altLang="en-US" sz="2400"/>
              </a:p>
            </p:txBody>
          </p:sp>
          <p:sp>
            <p:nvSpPr>
              <p:cNvPr id="5158" name="Freeform 54"/>
              <p:cNvSpPr/>
              <p:nvPr/>
            </p:nvSpPr>
            <p:spPr>
              <a:xfrm>
                <a:off x="15012" y="1317310"/>
                <a:ext cx="131357" cy="213923"/>
              </a:xfrm>
              <a:custGeom>
                <a:avLst/>
                <a:gdLst>
                  <a:gd name="txL" fmla="*/ 0 w 508"/>
                  <a:gd name="txT" fmla="*/ 0 h 835"/>
                  <a:gd name="txR" fmla="*/ 508 w 508"/>
                  <a:gd name="txB" fmla="*/ 835 h 835"/>
                </a:gdLst>
                <a:ahLst/>
                <a:cxnLst>
                  <a:cxn ang="0">
                    <a:pos x="0" y="0"/>
                  </a:cxn>
                  <a:cxn ang="0">
                    <a:pos x="65679" y="213923"/>
                  </a:cxn>
                  <a:cxn ang="0">
                    <a:pos x="65679" y="213923"/>
                  </a:cxn>
                  <a:cxn ang="0">
                    <a:pos x="131357" y="0"/>
                  </a:cxn>
                  <a:cxn ang="0">
                    <a:pos x="0" y="0"/>
                  </a:cxn>
                </a:cxnLst>
                <a:rect l="txL" t="txT" r="txR" b="txB"/>
                <a:pathLst>
                  <a:path w="508" h="835">
                    <a:moveTo>
                      <a:pt x="0" y="0"/>
                    </a:moveTo>
                    <a:cubicBezTo>
                      <a:pt x="63" y="328"/>
                      <a:pt x="151" y="629"/>
                      <a:pt x="254" y="835"/>
                    </a:cubicBezTo>
                    <a:cubicBezTo>
                      <a:pt x="254" y="835"/>
                      <a:pt x="254" y="835"/>
                      <a:pt x="254" y="835"/>
                    </a:cubicBezTo>
                    <a:cubicBezTo>
                      <a:pt x="357" y="629"/>
                      <a:pt x="445" y="328"/>
                      <a:pt x="508" y="0"/>
                    </a:cubicBezTo>
                    <a:lnTo>
                      <a:pt x="0" y="0"/>
                    </a:lnTo>
                    <a:close/>
                  </a:path>
                </a:pathLst>
              </a:custGeom>
              <a:solidFill>
                <a:srgbClr val="E46940">
                  <a:alpha val="100000"/>
                </a:srgbClr>
              </a:solidFill>
              <a:ln w="9525">
                <a:noFill/>
              </a:ln>
            </p:spPr>
            <p:txBody>
              <a:bodyPr/>
              <a:lstStyle/>
              <a:p>
                <a:endParaRPr lang="zh-CN" altLang="en-US" sz="2400"/>
              </a:p>
            </p:txBody>
          </p:sp>
          <p:sp>
            <p:nvSpPr>
              <p:cNvPr id="5159" name="Freeform 55"/>
              <p:cNvSpPr/>
              <p:nvPr/>
            </p:nvSpPr>
            <p:spPr>
              <a:xfrm>
                <a:off x="30024" y="1328568"/>
                <a:ext cx="75060" cy="120097"/>
              </a:xfrm>
              <a:custGeom>
                <a:avLst/>
                <a:gdLst>
                  <a:gd name="txL" fmla="*/ 0 w 286"/>
                  <a:gd name="txT" fmla="*/ 0 h 471"/>
                  <a:gd name="txR" fmla="*/ 286 w 286"/>
                  <a:gd name="txB" fmla="*/ 471 h 471"/>
                </a:gdLst>
                <a:ahLst/>
                <a:cxnLst>
                  <a:cxn ang="0">
                    <a:pos x="0" y="0"/>
                  </a:cxn>
                  <a:cxn ang="0">
                    <a:pos x="37530" y="120097"/>
                  </a:cxn>
                  <a:cxn ang="0">
                    <a:pos x="37530" y="120097"/>
                  </a:cxn>
                  <a:cxn ang="0">
                    <a:pos x="75060" y="0"/>
                  </a:cxn>
                  <a:cxn ang="0">
                    <a:pos x="0" y="0"/>
                  </a:cxn>
                </a:cxnLst>
                <a:rect l="txL" t="txT" r="txR" b="txB"/>
                <a:pathLst>
                  <a:path w="286" h="471">
                    <a:moveTo>
                      <a:pt x="0" y="0"/>
                    </a:moveTo>
                    <a:cubicBezTo>
                      <a:pt x="35" y="185"/>
                      <a:pt x="85" y="354"/>
                      <a:pt x="143" y="471"/>
                    </a:cubicBezTo>
                    <a:cubicBezTo>
                      <a:pt x="143" y="471"/>
                      <a:pt x="143" y="471"/>
                      <a:pt x="143" y="471"/>
                    </a:cubicBezTo>
                    <a:cubicBezTo>
                      <a:pt x="201" y="354"/>
                      <a:pt x="251" y="185"/>
                      <a:pt x="286" y="0"/>
                    </a:cubicBezTo>
                    <a:lnTo>
                      <a:pt x="0" y="0"/>
                    </a:lnTo>
                    <a:close/>
                  </a:path>
                </a:pathLst>
              </a:custGeom>
              <a:solidFill>
                <a:srgbClr val="DDAE3A">
                  <a:alpha val="100000"/>
                </a:srgbClr>
              </a:solidFill>
              <a:ln w="9525">
                <a:noFill/>
              </a:ln>
            </p:spPr>
            <p:txBody>
              <a:bodyPr/>
              <a:lstStyle/>
              <a:p>
                <a:endParaRPr lang="zh-CN" altLang="en-US" sz="2400"/>
              </a:p>
            </p:txBody>
          </p:sp>
          <p:sp>
            <p:nvSpPr>
              <p:cNvPr id="5160" name="Freeform 56"/>
              <p:cNvSpPr/>
              <p:nvPr/>
            </p:nvSpPr>
            <p:spPr>
              <a:xfrm>
                <a:off x="0" y="911984"/>
                <a:ext cx="165133" cy="476634"/>
              </a:xfrm>
              <a:custGeom>
                <a:avLst/>
                <a:gdLst>
                  <a:gd name="txL" fmla="*/ 0 w 630"/>
                  <a:gd name="txT" fmla="*/ 0 h 1848"/>
                  <a:gd name="txR" fmla="*/ 630 w 630"/>
                  <a:gd name="txB" fmla="*/ 1848 h 1848"/>
                </a:gdLst>
                <a:ahLst/>
                <a:cxnLst>
                  <a:cxn ang="0">
                    <a:pos x="82567" y="0"/>
                  </a:cxn>
                  <a:cxn ang="0">
                    <a:pos x="82567" y="0"/>
                  </a:cxn>
                  <a:cxn ang="0">
                    <a:pos x="0" y="313113"/>
                  </a:cxn>
                  <a:cxn ang="0">
                    <a:pos x="82567" y="476634"/>
                  </a:cxn>
                  <a:cxn ang="0">
                    <a:pos x="82567" y="476634"/>
                  </a:cxn>
                  <a:cxn ang="0">
                    <a:pos x="165133" y="313113"/>
                  </a:cxn>
                  <a:cxn ang="0">
                    <a:pos x="82567" y="0"/>
                  </a:cxn>
                </a:cxnLst>
                <a:rect l="txL" t="txT" r="txR" b="txB"/>
                <a:pathLst>
                  <a:path w="630" h="1848">
                    <a:moveTo>
                      <a:pt x="315" y="0"/>
                    </a:moveTo>
                    <a:cubicBezTo>
                      <a:pt x="315" y="0"/>
                      <a:pt x="315" y="0"/>
                      <a:pt x="315" y="0"/>
                    </a:cubicBezTo>
                    <a:cubicBezTo>
                      <a:pt x="130" y="273"/>
                      <a:pt x="0" y="795"/>
                      <a:pt x="0" y="1214"/>
                    </a:cubicBezTo>
                    <a:cubicBezTo>
                      <a:pt x="0" y="1682"/>
                      <a:pt x="5" y="1842"/>
                      <a:pt x="315" y="1848"/>
                    </a:cubicBezTo>
                    <a:cubicBezTo>
                      <a:pt x="315" y="1848"/>
                      <a:pt x="315" y="1848"/>
                      <a:pt x="315" y="1848"/>
                    </a:cubicBezTo>
                    <a:cubicBezTo>
                      <a:pt x="625" y="1842"/>
                      <a:pt x="630" y="1682"/>
                      <a:pt x="630" y="1214"/>
                    </a:cubicBezTo>
                    <a:cubicBezTo>
                      <a:pt x="630" y="795"/>
                      <a:pt x="500" y="273"/>
                      <a:pt x="315" y="0"/>
                    </a:cubicBezTo>
                    <a:close/>
                  </a:path>
                </a:pathLst>
              </a:custGeom>
              <a:solidFill>
                <a:srgbClr val="FBD764">
                  <a:alpha val="100000"/>
                </a:srgbClr>
              </a:solidFill>
              <a:ln w="9525">
                <a:noFill/>
              </a:ln>
            </p:spPr>
            <p:txBody>
              <a:bodyPr/>
              <a:lstStyle/>
              <a:p>
                <a:endParaRPr lang="zh-CN" altLang="en-US" sz="2400"/>
              </a:p>
            </p:txBody>
          </p:sp>
          <p:sp>
            <p:nvSpPr>
              <p:cNvPr id="5161" name="Freeform 57"/>
              <p:cNvSpPr/>
              <p:nvPr/>
            </p:nvSpPr>
            <p:spPr>
              <a:xfrm>
                <a:off x="41284" y="911984"/>
                <a:ext cx="82566" cy="86321"/>
              </a:xfrm>
              <a:custGeom>
                <a:avLst/>
                <a:gdLst>
                  <a:gd name="txL" fmla="*/ 0 w 324"/>
                  <a:gd name="txT" fmla="*/ 0 h 339"/>
                  <a:gd name="txR" fmla="*/ 324 w 324"/>
                  <a:gd name="txB" fmla="*/ 339 h 339"/>
                </a:gdLst>
                <a:ahLst/>
                <a:cxnLst>
                  <a:cxn ang="0">
                    <a:pos x="82566" y="86321"/>
                  </a:cxn>
                  <a:cxn ang="0">
                    <a:pos x="41283" y="0"/>
                  </a:cxn>
                  <a:cxn ang="0">
                    <a:pos x="41283" y="0"/>
                  </a:cxn>
                  <a:cxn ang="0">
                    <a:pos x="0" y="86321"/>
                  </a:cxn>
                  <a:cxn ang="0">
                    <a:pos x="82566" y="86321"/>
                  </a:cxn>
                </a:cxnLst>
                <a:rect l="txL" t="txT" r="txR" b="txB"/>
                <a:pathLst>
                  <a:path w="324" h="339">
                    <a:moveTo>
                      <a:pt x="324" y="339"/>
                    </a:moveTo>
                    <a:cubicBezTo>
                      <a:pt x="278" y="207"/>
                      <a:pt x="223" y="90"/>
                      <a:pt x="162" y="0"/>
                    </a:cubicBezTo>
                    <a:cubicBezTo>
                      <a:pt x="162" y="0"/>
                      <a:pt x="162" y="0"/>
                      <a:pt x="162" y="0"/>
                    </a:cubicBezTo>
                    <a:cubicBezTo>
                      <a:pt x="101" y="90"/>
                      <a:pt x="46" y="207"/>
                      <a:pt x="0" y="339"/>
                    </a:cubicBezTo>
                    <a:lnTo>
                      <a:pt x="324" y="339"/>
                    </a:lnTo>
                    <a:close/>
                  </a:path>
                </a:pathLst>
              </a:custGeom>
              <a:solidFill>
                <a:srgbClr val="1AAEBC">
                  <a:alpha val="100000"/>
                </a:srgbClr>
              </a:solidFill>
              <a:ln w="9525">
                <a:noFill/>
              </a:ln>
            </p:spPr>
            <p:txBody>
              <a:bodyPr/>
              <a:lstStyle/>
              <a:p>
                <a:endParaRPr lang="zh-CN" altLang="en-US" sz="2400"/>
              </a:p>
            </p:txBody>
          </p:sp>
          <p:sp>
            <p:nvSpPr>
              <p:cNvPr id="5162" name="Freeform 58"/>
              <p:cNvSpPr/>
              <p:nvPr/>
            </p:nvSpPr>
            <p:spPr>
              <a:xfrm>
                <a:off x="7506" y="1332322"/>
                <a:ext cx="150121" cy="56296"/>
              </a:xfrm>
              <a:custGeom>
                <a:avLst/>
                <a:gdLst>
                  <a:gd name="txL" fmla="*/ 0 w 586"/>
                  <a:gd name="txT" fmla="*/ 0 h 209"/>
                  <a:gd name="txR" fmla="*/ 586 w 586"/>
                  <a:gd name="txB" fmla="*/ 209 h 209"/>
                </a:gdLst>
                <a:ahLst/>
                <a:cxnLst>
                  <a:cxn ang="0">
                    <a:pos x="0" y="0"/>
                  </a:cxn>
                  <a:cxn ang="0">
                    <a:pos x="75061" y="56296"/>
                  </a:cxn>
                  <a:cxn ang="0">
                    <a:pos x="75061" y="56296"/>
                  </a:cxn>
                  <a:cxn ang="0">
                    <a:pos x="150121" y="0"/>
                  </a:cxn>
                  <a:cxn ang="0">
                    <a:pos x="0" y="0"/>
                  </a:cxn>
                </a:cxnLst>
                <a:rect l="txL" t="txT" r="txR" b="txB"/>
                <a:pathLst>
                  <a:path w="586" h="209">
                    <a:moveTo>
                      <a:pt x="0" y="0"/>
                    </a:moveTo>
                    <a:cubicBezTo>
                      <a:pt x="31" y="147"/>
                      <a:pt x="107" y="205"/>
                      <a:pt x="293" y="209"/>
                    </a:cubicBezTo>
                    <a:cubicBezTo>
                      <a:pt x="293" y="209"/>
                      <a:pt x="293" y="209"/>
                      <a:pt x="293" y="209"/>
                    </a:cubicBezTo>
                    <a:cubicBezTo>
                      <a:pt x="479" y="205"/>
                      <a:pt x="555" y="147"/>
                      <a:pt x="586" y="0"/>
                    </a:cubicBezTo>
                    <a:lnTo>
                      <a:pt x="0" y="0"/>
                    </a:lnTo>
                    <a:close/>
                  </a:path>
                </a:pathLst>
              </a:custGeom>
              <a:solidFill>
                <a:srgbClr val="1099A1">
                  <a:alpha val="100000"/>
                </a:srgbClr>
              </a:solidFill>
              <a:ln w="9525">
                <a:noFill/>
              </a:ln>
            </p:spPr>
            <p:txBody>
              <a:bodyPr/>
              <a:lstStyle/>
              <a:p>
                <a:endParaRPr lang="zh-CN" altLang="en-US" sz="2400"/>
              </a:p>
            </p:txBody>
          </p:sp>
          <p:sp>
            <p:nvSpPr>
              <p:cNvPr id="5163" name="Freeform 59"/>
              <p:cNvSpPr/>
              <p:nvPr/>
            </p:nvSpPr>
            <p:spPr>
              <a:xfrm>
                <a:off x="844430" y="818157"/>
                <a:ext cx="150121" cy="300241"/>
              </a:xfrm>
              <a:custGeom>
                <a:avLst/>
                <a:gdLst>
                  <a:gd name="txL" fmla="*/ 0 w 589"/>
                  <a:gd name="txT" fmla="*/ 0 h 1162"/>
                  <a:gd name="txR" fmla="*/ 589 w 589"/>
                  <a:gd name="txB" fmla="*/ 1162 h 1162"/>
                </a:gdLst>
                <a:ahLst/>
                <a:cxnLst>
                  <a:cxn ang="0">
                    <a:pos x="150121" y="73639"/>
                  </a:cxn>
                  <a:cxn ang="0">
                    <a:pos x="53014" y="0"/>
                  </a:cxn>
                  <a:cxn ang="0">
                    <a:pos x="0" y="281896"/>
                  </a:cxn>
                  <a:cxn ang="0">
                    <a:pos x="130751" y="300241"/>
                  </a:cxn>
                  <a:cxn ang="0">
                    <a:pos x="150121" y="73639"/>
                  </a:cxn>
                </a:cxnLst>
                <a:rect l="txL" t="txT" r="txR" b="txB"/>
                <a:pathLst>
                  <a:path w="589" h="1162">
                    <a:moveTo>
                      <a:pt x="589" y="285"/>
                    </a:moveTo>
                    <a:cubicBezTo>
                      <a:pt x="208" y="0"/>
                      <a:pt x="208" y="0"/>
                      <a:pt x="208" y="0"/>
                    </a:cubicBezTo>
                    <a:cubicBezTo>
                      <a:pt x="0" y="1091"/>
                      <a:pt x="0" y="1091"/>
                      <a:pt x="0" y="1091"/>
                    </a:cubicBezTo>
                    <a:cubicBezTo>
                      <a:pt x="0" y="1091"/>
                      <a:pt x="207" y="1068"/>
                      <a:pt x="513" y="1162"/>
                    </a:cubicBezTo>
                    <a:cubicBezTo>
                      <a:pt x="567" y="935"/>
                      <a:pt x="583" y="646"/>
                      <a:pt x="589" y="285"/>
                    </a:cubicBezTo>
                    <a:close/>
                  </a:path>
                </a:pathLst>
              </a:custGeom>
              <a:solidFill>
                <a:srgbClr val="1099A1">
                  <a:alpha val="100000"/>
                </a:srgbClr>
              </a:solidFill>
              <a:ln w="9525">
                <a:noFill/>
              </a:ln>
            </p:spPr>
            <p:txBody>
              <a:bodyPr/>
              <a:lstStyle/>
              <a:p>
                <a:endParaRPr lang="zh-CN" altLang="en-US" sz="2400"/>
              </a:p>
            </p:txBody>
          </p:sp>
          <p:sp>
            <p:nvSpPr>
              <p:cNvPr id="5164" name="Freeform 60"/>
              <p:cNvSpPr/>
              <p:nvPr/>
            </p:nvSpPr>
            <p:spPr>
              <a:xfrm>
                <a:off x="334020" y="818157"/>
                <a:ext cx="157627" cy="300241"/>
              </a:xfrm>
              <a:custGeom>
                <a:avLst/>
                <a:gdLst>
                  <a:gd name="txL" fmla="*/ 0 w 609"/>
                  <a:gd name="txT" fmla="*/ 0 h 1168"/>
                  <a:gd name="txR" fmla="*/ 609 w 609"/>
                  <a:gd name="txB" fmla="*/ 1168 h 1168"/>
                </a:gdLst>
                <a:ahLst/>
                <a:cxnLst>
                  <a:cxn ang="0">
                    <a:pos x="0" y="76860"/>
                  </a:cxn>
                  <a:cxn ang="0">
                    <a:pos x="19930" y="300241"/>
                  </a:cxn>
                  <a:cxn ang="0">
                    <a:pos x="157627" y="280448"/>
                  </a:cxn>
                  <a:cxn ang="0">
                    <a:pos x="103532" y="0"/>
                  </a:cxn>
                  <a:cxn ang="0">
                    <a:pos x="0" y="76860"/>
                  </a:cxn>
                </a:cxnLst>
                <a:rect l="txL" t="txT" r="txR" b="txB"/>
                <a:pathLst>
                  <a:path w="609" h="1168">
                    <a:moveTo>
                      <a:pt x="0" y="299"/>
                    </a:moveTo>
                    <a:cubicBezTo>
                      <a:pt x="6" y="656"/>
                      <a:pt x="23" y="942"/>
                      <a:pt x="77" y="1168"/>
                    </a:cubicBezTo>
                    <a:cubicBezTo>
                      <a:pt x="393" y="1067"/>
                      <a:pt x="609" y="1091"/>
                      <a:pt x="609" y="1091"/>
                    </a:cubicBezTo>
                    <a:cubicBezTo>
                      <a:pt x="400" y="0"/>
                      <a:pt x="400" y="0"/>
                      <a:pt x="400" y="0"/>
                    </a:cubicBezTo>
                    <a:lnTo>
                      <a:pt x="0" y="299"/>
                    </a:lnTo>
                    <a:close/>
                  </a:path>
                </a:pathLst>
              </a:custGeom>
              <a:solidFill>
                <a:srgbClr val="1099A1">
                  <a:alpha val="100000"/>
                </a:srgbClr>
              </a:solidFill>
              <a:ln w="9525">
                <a:noFill/>
              </a:ln>
            </p:spPr>
            <p:txBody>
              <a:bodyPr/>
              <a:lstStyle/>
              <a:p>
                <a:endParaRPr lang="zh-CN" altLang="en-US" sz="2400"/>
              </a:p>
            </p:txBody>
          </p:sp>
          <p:sp>
            <p:nvSpPr>
              <p:cNvPr id="5165" name="Freeform 61"/>
              <p:cNvSpPr/>
              <p:nvPr/>
            </p:nvSpPr>
            <p:spPr>
              <a:xfrm>
                <a:off x="405326" y="0"/>
                <a:ext cx="525422" cy="1294792"/>
              </a:xfrm>
              <a:custGeom>
                <a:avLst/>
                <a:gdLst>
                  <a:gd name="txL" fmla="*/ 0 w 2042"/>
                  <a:gd name="txT" fmla="*/ 0 h 5026"/>
                  <a:gd name="txR" fmla="*/ 2042 w 2042"/>
                  <a:gd name="txB" fmla="*/ 5026 h 5026"/>
                </a:gdLst>
                <a:ahLst/>
                <a:cxnLst>
                  <a:cxn ang="0">
                    <a:pos x="262711" y="0"/>
                  </a:cxn>
                  <a:cxn ang="0">
                    <a:pos x="262711" y="0"/>
                  </a:cxn>
                  <a:cxn ang="0">
                    <a:pos x="0" y="850657"/>
                  </a:cxn>
                  <a:cxn ang="0">
                    <a:pos x="262711" y="1294792"/>
                  </a:cxn>
                  <a:cxn ang="0">
                    <a:pos x="262711" y="1294792"/>
                  </a:cxn>
                  <a:cxn ang="0">
                    <a:pos x="525422" y="850657"/>
                  </a:cxn>
                  <a:cxn ang="0">
                    <a:pos x="262711" y="0"/>
                  </a:cxn>
                </a:cxnLst>
                <a:rect l="txL" t="txT" r="txR" b="txB"/>
                <a:pathLst>
                  <a:path w="2042" h="5026">
                    <a:moveTo>
                      <a:pt x="1021" y="0"/>
                    </a:moveTo>
                    <a:cubicBezTo>
                      <a:pt x="1021" y="0"/>
                      <a:pt x="1021" y="0"/>
                      <a:pt x="1021" y="0"/>
                    </a:cubicBezTo>
                    <a:cubicBezTo>
                      <a:pt x="423" y="743"/>
                      <a:pt x="0" y="2164"/>
                      <a:pt x="0" y="3302"/>
                    </a:cubicBezTo>
                    <a:cubicBezTo>
                      <a:pt x="0" y="4577"/>
                      <a:pt x="18" y="5011"/>
                      <a:pt x="1021" y="5026"/>
                    </a:cubicBezTo>
                    <a:cubicBezTo>
                      <a:pt x="1021" y="5026"/>
                      <a:pt x="1021" y="5026"/>
                      <a:pt x="1021" y="5026"/>
                    </a:cubicBezTo>
                    <a:cubicBezTo>
                      <a:pt x="2024" y="5011"/>
                      <a:pt x="2042" y="4577"/>
                      <a:pt x="2042" y="3302"/>
                    </a:cubicBezTo>
                    <a:cubicBezTo>
                      <a:pt x="2042" y="2164"/>
                      <a:pt x="1619" y="743"/>
                      <a:pt x="1021" y="0"/>
                    </a:cubicBezTo>
                    <a:close/>
                  </a:path>
                </a:pathLst>
              </a:custGeom>
              <a:solidFill>
                <a:srgbClr val="EFE5C7">
                  <a:alpha val="100000"/>
                </a:srgbClr>
              </a:solidFill>
              <a:ln w="9525">
                <a:noFill/>
              </a:ln>
            </p:spPr>
            <p:txBody>
              <a:bodyPr/>
              <a:lstStyle/>
              <a:p>
                <a:endParaRPr lang="zh-CN" altLang="en-US" sz="2400"/>
              </a:p>
            </p:txBody>
          </p:sp>
          <p:sp>
            <p:nvSpPr>
              <p:cNvPr id="5166" name="Freeform 62"/>
              <p:cNvSpPr/>
              <p:nvPr/>
            </p:nvSpPr>
            <p:spPr>
              <a:xfrm>
                <a:off x="405326" y="896972"/>
                <a:ext cx="525422" cy="397820"/>
              </a:xfrm>
              <a:custGeom>
                <a:avLst/>
                <a:gdLst>
                  <a:gd name="txL" fmla="*/ 0 w 2042"/>
                  <a:gd name="txT" fmla="*/ 0 h 1546"/>
                  <a:gd name="txR" fmla="*/ 2042 w 2042"/>
                  <a:gd name="txB" fmla="*/ 1546 h 1546"/>
                </a:gdLst>
                <a:ahLst/>
                <a:cxnLst>
                  <a:cxn ang="0">
                    <a:pos x="0" y="0"/>
                  </a:cxn>
                  <a:cxn ang="0">
                    <a:pos x="262711" y="397820"/>
                  </a:cxn>
                  <a:cxn ang="0">
                    <a:pos x="262711" y="397820"/>
                  </a:cxn>
                  <a:cxn ang="0">
                    <a:pos x="525422" y="0"/>
                  </a:cxn>
                  <a:cxn ang="0">
                    <a:pos x="0" y="0"/>
                  </a:cxn>
                </a:cxnLst>
                <a:rect l="txL" t="txT" r="txR" b="txB"/>
                <a:pathLst>
                  <a:path w="2042" h="1546">
                    <a:moveTo>
                      <a:pt x="0" y="0"/>
                    </a:moveTo>
                    <a:cubicBezTo>
                      <a:pt x="4" y="1138"/>
                      <a:pt x="66" y="1532"/>
                      <a:pt x="1021" y="1546"/>
                    </a:cubicBezTo>
                    <a:cubicBezTo>
                      <a:pt x="1021" y="1546"/>
                      <a:pt x="1021" y="1546"/>
                      <a:pt x="1021" y="1546"/>
                    </a:cubicBezTo>
                    <a:cubicBezTo>
                      <a:pt x="1976" y="1532"/>
                      <a:pt x="2038" y="1138"/>
                      <a:pt x="2042" y="0"/>
                    </a:cubicBezTo>
                    <a:lnTo>
                      <a:pt x="0" y="0"/>
                    </a:lnTo>
                    <a:close/>
                  </a:path>
                </a:pathLst>
              </a:custGeom>
              <a:solidFill>
                <a:srgbClr val="1AAEBC">
                  <a:alpha val="100000"/>
                </a:srgbClr>
              </a:solidFill>
              <a:ln w="9525">
                <a:noFill/>
              </a:ln>
            </p:spPr>
            <p:txBody>
              <a:bodyPr/>
              <a:lstStyle/>
              <a:p>
                <a:endParaRPr lang="zh-CN" altLang="en-US" sz="2400"/>
              </a:p>
            </p:txBody>
          </p:sp>
          <p:sp>
            <p:nvSpPr>
              <p:cNvPr id="5167" name="Freeform 63"/>
              <p:cNvSpPr/>
              <p:nvPr/>
            </p:nvSpPr>
            <p:spPr>
              <a:xfrm>
                <a:off x="532928" y="0"/>
                <a:ext cx="270217" cy="236441"/>
              </a:xfrm>
              <a:custGeom>
                <a:avLst/>
                <a:gdLst>
                  <a:gd name="txL" fmla="*/ 0 w 1051"/>
                  <a:gd name="txT" fmla="*/ 0 h 921"/>
                  <a:gd name="txR" fmla="*/ 1051 w 1051"/>
                  <a:gd name="txB" fmla="*/ 921 h 921"/>
                </a:gdLst>
                <a:ahLst/>
                <a:cxnLst>
                  <a:cxn ang="0">
                    <a:pos x="270217" y="236441"/>
                  </a:cxn>
                  <a:cxn ang="0">
                    <a:pos x="134980" y="0"/>
                  </a:cxn>
                  <a:cxn ang="0">
                    <a:pos x="134980" y="0"/>
                  </a:cxn>
                  <a:cxn ang="0">
                    <a:pos x="0" y="236441"/>
                  </a:cxn>
                  <a:cxn ang="0">
                    <a:pos x="270217" y="236441"/>
                  </a:cxn>
                </a:cxnLst>
                <a:rect l="txL" t="txT" r="txR" b="txB"/>
                <a:pathLst>
                  <a:path w="1051" h="921">
                    <a:moveTo>
                      <a:pt x="1051" y="921"/>
                    </a:moveTo>
                    <a:cubicBezTo>
                      <a:pt x="900" y="563"/>
                      <a:pt x="722" y="245"/>
                      <a:pt x="525" y="0"/>
                    </a:cubicBezTo>
                    <a:cubicBezTo>
                      <a:pt x="525" y="0"/>
                      <a:pt x="525" y="0"/>
                      <a:pt x="525" y="0"/>
                    </a:cubicBezTo>
                    <a:cubicBezTo>
                      <a:pt x="328" y="245"/>
                      <a:pt x="150" y="563"/>
                      <a:pt x="0" y="921"/>
                    </a:cubicBezTo>
                    <a:lnTo>
                      <a:pt x="1051" y="921"/>
                    </a:lnTo>
                    <a:close/>
                  </a:path>
                </a:pathLst>
              </a:custGeom>
              <a:solidFill>
                <a:srgbClr val="FBD764">
                  <a:alpha val="100000"/>
                </a:srgbClr>
              </a:solidFill>
              <a:ln w="9525">
                <a:noFill/>
              </a:ln>
            </p:spPr>
            <p:txBody>
              <a:bodyPr/>
              <a:lstStyle/>
              <a:p>
                <a:endParaRPr lang="zh-CN" altLang="en-US" sz="2400"/>
              </a:p>
            </p:txBody>
          </p:sp>
          <p:sp>
            <p:nvSpPr>
              <p:cNvPr id="5168" name="Freeform 64"/>
              <p:cNvSpPr/>
              <p:nvPr/>
            </p:nvSpPr>
            <p:spPr>
              <a:xfrm>
                <a:off x="562952" y="0"/>
                <a:ext cx="221429" cy="198911"/>
              </a:xfrm>
              <a:custGeom>
                <a:avLst/>
                <a:gdLst>
                  <a:gd name="txL" fmla="*/ 0 w 870"/>
                  <a:gd name="txT" fmla="*/ 0 h 769"/>
                  <a:gd name="txR" fmla="*/ 870 w 870"/>
                  <a:gd name="txB" fmla="*/ 769 h 769"/>
                </a:gdLst>
                <a:ahLst/>
                <a:cxnLst>
                  <a:cxn ang="0">
                    <a:pos x="101297" y="56647"/>
                  </a:cxn>
                  <a:cxn ang="0">
                    <a:pos x="101297" y="56647"/>
                  </a:cxn>
                  <a:cxn ang="0">
                    <a:pos x="221429" y="198911"/>
                  </a:cxn>
                  <a:cxn ang="0">
                    <a:pos x="104606" y="0"/>
                  </a:cxn>
                  <a:cxn ang="0">
                    <a:pos x="104606" y="0"/>
                  </a:cxn>
                  <a:cxn ang="0">
                    <a:pos x="0" y="172786"/>
                  </a:cxn>
                  <a:cxn ang="0">
                    <a:pos x="101297" y="56647"/>
                  </a:cxn>
                </a:cxnLst>
                <a:rect l="txL" t="txT" r="txR" b="txB"/>
                <a:pathLst>
                  <a:path w="870" h="769">
                    <a:moveTo>
                      <a:pt x="398" y="219"/>
                    </a:moveTo>
                    <a:cubicBezTo>
                      <a:pt x="398" y="219"/>
                      <a:pt x="398" y="219"/>
                      <a:pt x="398" y="219"/>
                    </a:cubicBezTo>
                    <a:cubicBezTo>
                      <a:pt x="567" y="375"/>
                      <a:pt x="725" y="562"/>
                      <a:pt x="870" y="769"/>
                    </a:cubicBezTo>
                    <a:cubicBezTo>
                      <a:pt x="735" y="473"/>
                      <a:pt x="580" y="209"/>
                      <a:pt x="411" y="0"/>
                    </a:cubicBezTo>
                    <a:cubicBezTo>
                      <a:pt x="411" y="0"/>
                      <a:pt x="411" y="0"/>
                      <a:pt x="411" y="0"/>
                    </a:cubicBezTo>
                    <a:cubicBezTo>
                      <a:pt x="262" y="185"/>
                      <a:pt x="123" y="413"/>
                      <a:pt x="0" y="668"/>
                    </a:cubicBezTo>
                    <a:cubicBezTo>
                      <a:pt x="124" y="501"/>
                      <a:pt x="258" y="349"/>
                      <a:pt x="398" y="219"/>
                    </a:cubicBezTo>
                    <a:close/>
                  </a:path>
                </a:pathLst>
              </a:custGeom>
              <a:solidFill>
                <a:srgbClr val="F4BF4A">
                  <a:alpha val="100000"/>
                </a:srgbClr>
              </a:solidFill>
              <a:ln w="9525">
                <a:noFill/>
              </a:ln>
            </p:spPr>
            <p:txBody>
              <a:bodyPr/>
              <a:lstStyle/>
              <a:p>
                <a:endParaRPr lang="zh-CN" altLang="en-US" sz="2400"/>
              </a:p>
            </p:txBody>
          </p:sp>
          <p:sp>
            <p:nvSpPr>
              <p:cNvPr id="5169" name="Freeform 65"/>
              <p:cNvSpPr/>
              <p:nvPr/>
            </p:nvSpPr>
            <p:spPr>
              <a:xfrm>
                <a:off x="424092" y="1148423"/>
                <a:ext cx="487892" cy="146369"/>
              </a:xfrm>
              <a:custGeom>
                <a:avLst/>
                <a:gdLst>
                  <a:gd name="txL" fmla="*/ 0 w 1900"/>
                  <a:gd name="txT" fmla="*/ 0 h 568"/>
                  <a:gd name="txR" fmla="*/ 1900 w 1900"/>
                  <a:gd name="txB" fmla="*/ 568 h 568"/>
                </a:gdLst>
                <a:ahLst/>
                <a:cxnLst>
                  <a:cxn ang="0">
                    <a:pos x="0" y="0"/>
                  </a:cxn>
                  <a:cxn ang="0">
                    <a:pos x="243946" y="146369"/>
                  </a:cxn>
                  <a:cxn ang="0">
                    <a:pos x="243946" y="146369"/>
                  </a:cxn>
                  <a:cxn ang="0">
                    <a:pos x="487892" y="0"/>
                  </a:cxn>
                  <a:cxn ang="0">
                    <a:pos x="0" y="0"/>
                  </a:cxn>
                </a:cxnLst>
                <a:rect l="txL" t="txT" r="txR" b="txB"/>
                <a:pathLst>
                  <a:path w="1900" h="568">
                    <a:moveTo>
                      <a:pt x="0" y="0"/>
                    </a:moveTo>
                    <a:cubicBezTo>
                      <a:pt x="102" y="400"/>
                      <a:pt x="349" y="559"/>
                      <a:pt x="950" y="568"/>
                    </a:cubicBezTo>
                    <a:cubicBezTo>
                      <a:pt x="950" y="568"/>
                      <a:pt x="950" y="568"/>
                      <a:pt x="950" y="568"/>
                    </a:cubicBezTo>
                    <a:cubicBezTo>
                      <a:pt x="1551" y="559"/>
                      <a:pt x="1798" y="400"/>
                      <a:pt x="1900" y="0"/>
                    </a:cubicBezTo>
                    <a:lnTo>
                      <a:pt x="0" y="0"/>
                    </a:lnTo>
                    <a:close/>
                  </a:path>
                </a:pathLst>
              </a:custGeom>
              <a:solidFill>
                <a:srgbClr val="1AAEBC">
                  <a:alpha val="100000"/>
                </a:srgbClr>
              </a:solidFill>
              <a:ln w="9525">
                <a:noFill/>
              </a:ln>
            </p:spPr>
            <p:txBody>
              <a:bodyPr/>
              <a:lstStyle/>
              <a:p>
                <a:endParaRPr lang="zh-CN" altLang="en-US" sz="2400"/>
              </a:p>
            </p:txBody>
          </p:sp>
          <p:sp>
            <p:nvSpPr>
              <p:cNvPr id="5170" name="Oval 66"/>
              <p:cNvSpPr/>
              <p:nvPr/>
            </p:nvSpPr>
            <p:spPr>
              <a:xfrm>
                <a:off x="517916" y="476634"/>
                <a:ext cx="300241" cy="300241"/>
              </a:xfrm>
              <a:prstGeom prst="ellipse">
                <a:avLst/>
              </a:prstGeom>
              <a:solidFill>
                <a:srgbClr val="1099A1"/>
              </a:solidFill>
              <a:ln w="9525">
                <a:noFill/>
              </a:ln>
            </p:spPr>
            <p:txBody>
              <a:bodyPr/>
              <a:lstStyle/>
              <a:p>
                <a:pPr eaLnBrk="1" hangingPunct="1"/>
                <a:endParaRPr lang="zh-CN" altLang="en-US" sz="2400" dirty="0">
                  <a:solidFill>
                    <a:srgbClr val="000000"/>
                  </a:solidFill>
                  <a:latin typeface="Calibri" panose="020F0502020204030204" pitchFamily="34" charset="0"/>
                  <a:sym typeface="宋体" panose="02010600030101010101" pitchFamily="2" charset="-122"/>
                </a:endParaRPr>
              </a:p>
            </p:txBody>
          </p:sp>
          <p:sp>
            <p:nvSpPr>
              <p:cNvPr id="5171" name="Oval 67"/>
              <p:cNvSpPr/>
              <p:nvPr/>
            </p:nvSpPr>
            <p:spPr>
              <a:xfrm>
                <a:off x="551695" y="514164"/>
                <a:ext cx="228935" cy="225181"/>
              </a:xfrm>
              <a:prstGeom prst="ellipse">
                <a:avLst/>
              </a:prstGeom>
              <a:solidFill>
                <a:srgbClr val="FBD764"/>
              </a:solidFill>
              <a:ln w="9525">
                <a:noFill/>
              </a:ln>
            </p:spPr>
            <p:txBody>
              <a:bodyPr/>
              <a:lstStyle/>
              <a:p>
                <a:pPr eaLnBrk="1" hangingPunct="1"/>
                <a:endParaRPr lang="zh-CN" altLang="en-US" sz="2400" dirty="0">
                  <a:solidFill>
                    <a:srgbClr val="000000"/>
                  </a:solidFill>
                  <a:latin typeface="Calibri" panose="020F0502020204030204" pitchFamily="34" charset="0"/>
                  <a:sym typeface="宋体" panose="02010600030101010101" pitchFamily="2" charset="-122"/>
                </a:endParaRPr>
              </a:p>
            </p:txBody>
          </p:sp>
          <p:sp>
            <p:nvSpPr>
              <p:cNvPr id="5172" name="Freeform 68"/>
              <p:cNvSpPr/>
              <p:nvPr/>
            </p:nvSpPr>
            <p:spPr>
              <a:xfrm>
                <a:off x="570458" y="529176"/>
                <a:ext cx="198911" cy="146369"/>
              </a:xfrm>
              <a:custGeom>
                <a:avLst/>
                <a:gdLst>
                  <a:gd name="txL" fmla="*/ 0 w 770"/>
                  <a:gd name="txT" fmla="*/ 0 h 576"/>
                  <a:gd name="txR" fmla="*/ 770 w 770"/>
                  <a:gd name="txB" fmla="*/ 576 h 576"/>
                </a:gdLst>
                <a:ahLst/>
                <a:cxnLst>
                  <a:cxn ang="0">
                    <a:pos x="81373" y="37100"/>
                  </a:cxn>
                  <a:cxn ang="0">
                    <a:pos x="187286" y="141033"/>
                  </a:cxn>
                  <a:cxn ang="0">
                    <a:pos x="187028" y="146369"/>
                  </a:cxn>
                  <a:cxn ang="0">
                    <a:pos x="198911" y="99612"/>
                  </a:cxn>
                  <a:cxn ang="0">
                    <a:pos x="97906" y="0"/>
                  </a:cxn>
                  <a:cxn ang="0">
                    <a:pos x="0" y="74709"/>
                  </a:cxn>
                  <a:cxn ang="0">
                    <a:pos x="81373" y="37100"/>
                  </a:cxn>
                </a:cxnLst>
                <a:rect l="txL" t="txT" r="txR" b="txB"/>
                <a:pathLst>
                  <a:path w="770" h="576">
                    <a:moveTo>
                      <a:pt x="315" y="146"/>
                    </a:moveTo>
                    <a:cubicBezTo>
                      <a:pt x="541" y="146"/>
                      <a:pt x="725" y="329"/>
                      <a:pt x="725" y="555"/>
                    </a:cubicBezTo>
                    <a:cubicBezTo>
                      <a:pt x="725" y="562"/>
                      <a:pt x="724" y="569"/>
                      <a:pt x="724" y="576"/>
                    </a:cubicBezTo>
                    <a:cubicBezTo>
                      <a:pt x="753" y="521"/>
                      <a:pt x="770" y="458"/>
                      <a:pt x="770" y="392"/>
                    </a:cubicBezTo>
                    <a:cubicBezTo>
                      <a:pt x="770" y="175"/>
                      <a:pt x="595" y="0"/>
                      <a:pt x="379" y="0"/>
                    </a:cubicBezTo>
                    <a:cubicBezTo>
                      <a:pt x="196" y="0"/>
                      <a:pt x="43" y="125"/>
                      <a:pt x="0" y="294"/>
                    </a:cubicBezTo>
                    <a:cubicBezTo>
                      <a:pt x="75" y="204"/>
                      <a:pt x="188" y="146"/>
                      <a:pt x="315" y="146"/>
                    </a:cubicBezTo>
                    <a:close/>
                  </a:path>
                </a:pathLst>
              </a:custGeom>
              <a:solidFill>
                <a:srgbClr val="EFE5C7">
                  <a:alpha val="100000"/>
                </a:srgbClr>
              </a:solidFill>
              <a:ln w="9525">
                <a:noFill/>
              </a:ln>
            </p:spPr>
            <p:txBody>
              <a:bodyPr/>
              <a:lstStyle/>
              <a:p>
                <a:endParaRPr lang="zh-CN" altLang="en-US" sz="2400"/>
              </a:p>
            </p:txBody>
          </p:sp>
        </p:grpSp>
      </p:grpSp>
      <p:grpSp>
        <p:nvGrpSpPr>
          <p:cNvPr id="5131" name="组合 38"/>
          <p:cNvGrpSpPr/>
          <p:nvPr/>
        </p:nvGrpSpPr>
        <p:grpSpPr>
          <a:xfrm>
            <a:off x="857251" y="1524003"/>
            <a:ext cx="4360427" cy="4219225"/>
            <a:chOff x="0" y="0"/>
            <a:chExt cx="3471286" cy="3174101"/>
          </a:xfrm>
        </p:grpSpPr>
        <p:sp>
          <p:nvSpPr>
            <p:cNvPr id="5136" name="文本框 13"/>
            <p:cNvSpPr txBox="1"/>
            <p:nvPr/>
          </p:nvSpPr>
          <p:spPr>
            <a:xfrm>
              <a:off x="0" y="2919409"/>
              <a:ext cx="1871256" cy="254692"/>
            </a:xfrm>
            <a:prstGeom prst="rect">
              <a:avLst/>
            </a:prstGeom>
            <a:noFill/>
            <a:ln w="9525">
              <a:noFill/>
            </a:ln>
          </p:spPr>
          <p:txBody>
            <a:bodyPr>
              <a:spAutoFit/>
            </a:bodyPr>
            <a:lstStyle/>
            <a:p>
              <a:pPr eaLnBrk="1" hangingPunct="1"/>
              <a:endParaRPr lang="zh-CN" altLang="en-US" sz="1600" b="1" dirty="0">
                <a:latin typeface="微软雅黑" panose="020B0503020204020204" pitchFamily="34" charset="-122"/>
                <a:ea typeface="微软雅黑" panose="020B0503020204020204" pitchFamily="34" charset="-122"/>
              </a:endParaRPr>
            </a:p>
          </p:txBody>
        </p:sp>
        <p:sp>
          <p:nvSpPr>
            <p:cNvPr id="5137" name="文本框 14"/>
            <p:cNvSpPr txBox="1"/>
            <p:nvPr/>
          </p:nvSpPr>
          <p:spPr>
            <a:xfrm>
              <a:off x="60897" y="0"/>
              <a:ext cx="2644775" cy="347308"/>
            </a:xfrm>
            <a:prstGeom prst="rect">
              <a:avLst/>
            </a:prstGeom>
            <a:noFill/>
            <a:ln w="9525">
              <a:noFill/>
            </a:ln>
          </p:spPr>
          <p:txBody>
            <a:bodyPr>
              <a:spAutoFit/>
            </a:bodyPr>
            <a:lstStyle/>
            <a:p>
              <a:r>
                <a:rPr lang="id-ID" sz="2400" dirty="0">
                  <a:latin typeface="Comic Sans MS" panose="030F0702030302020204" pitchFamily="66" charset="0"/>
                </a:rPr>
                <a:t>Keuntungan Hipotek</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cxnSp>
          <p:nvCxnSpPr>
            <p:cNvPr id="5138" name="直接连接符 80"/>
            <p:cNvCxnSpPr/>
            <p:nvPr/>
          </p:nvCxnSpPr>
          <p:spPr>
            <a:xfrm>
              <a:off x="121674" y="357463"/>
              <a:ext cx="3349612" cy="1153"/>
            </a:xfrm>
            <a:prstGeom prst="line">
              <a:avLst/>
            </a:prstGeom>
            <a:ln w="12700" cap="flat" cmpd="sng">
              <a:solidFill>
                <a:schemeClr val="bg1"/>
              </a:solidFill>
              <a:prstDash val="solid"/>
              <a:headEnd type="oval" w="med" len="med"/>
              <a:tailEnd type="none" w="med" len="med"/>
            </a:ln>
          </p:spPr>
        </p:cxnSp>
      </p:grpSp>
      <p:grpSp>
        <p:nvGrpSpPr>
          <p:cNvPr id="5124" name="组合 89"/>
          <p:cNvGrpSpPr/>
          <p:nvPr/>
        </p:nvGrpSpPr>
        <p:grpSpPr>
          <a:xfrm>
            <a:off x="3506787" y="59267"/>
            <a:ext cx="8446031" cy="874184"/>
            <a:chOff x="2450632" y="0"/>
            <a:chExt cx="6334344" cy="655357"/>
          </a:xfrm>
        </p:grpSpPr>
        <p:pic>
          <p:nvPicPr>
            <p:cNvPr id="5125" name="图片 90"/>
            <p:cNvPicPr>
              <a:picLocks noChangeAspect="1"/>
            </p:cNvPicPr>
            <p:nvPr/>
          </p:nvPicPr>
          <p:blipFill>
            <a:blip r:embed="rId2"/>
            <a:stretch>
              <a:fillRect/>
            </a:stretch>
          </p:blipFill>
          <p:spPr>
            <a:xfrm>
              <a:off x="8033500" y="0"/>
              <a:ext cx="751476" cy="655357"/>
            </a:xfrm>
            <a:prstGeom prst="rect">
              <a:avLst/>
            </a:prstGeom>
            <a:noFill/>
            <a:ln w="9525">
              <a:noFill/>
            </a:ln>
          </p:spPr>
        </p:pic>
        <p:grpSp>
          <p:nvGrpSpPr>
            <p:cNvPr id="5127" name="组合 92"/>
            <p:cNvGrpSpPr/>
            <p:nvPr/>
          </p:nvGrpSpPr>
          <p:grpSpPr>
            <a:xfrm>
              <a:off x="2450632" y="151301"/>
              <a:ext cx="5398240" cy="288032"/>
              <a:chOff x="0" y="0"/>
              <a:chExt cx="6278569" cy="216024"/>
            </a:xfrm>
          </p:grpSpPr>
          <p:cxnSp>
            <p:nvCxnSpPr>
              <p:cNvPr id="5128" name="直接连接符 93"/>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5129" name="直接连接符 94"/>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5130" name="直接连接符 95"/>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2970C990-4065-4F8E-AB5A-995740CC26D5}"/>
              </a:ext>
            </a:extLst>
          </p:cNvPr>
          <p:cNvSpPr/>
          <p:nvPr/>
        </p:nvSpPr>
        <p:spPr>
          <a:xfrm>
            <a:off x="839881" y="2042086"/>
            <a:ext cx="9932727" cy="4801314"/>
          </a:xfrm>
          <a:prstGeom prst="rect">
            <a:avLst/>
          </a:prstGeom>
        </p:spPr>
        <p:txBody>
          <a:bodyPr wrap="square">
            <a:spAutoFit/>
          </a:bodyPr>
          <a:lstStyle/>
          <a:p>
            <a:pPr algn="just"/>
            <a:r>
              <a:rPr lang="id-ID" dirty="0">
                <a:solidFill>
                  <a:srgbClr val="222222"/>
                </a:solidFill>
                <a:latin typeface="Comic Sans MS" panose="030F0702030302020204" pitchFamily="66" charset="0"/>
              </a:rPr>
              <a:t>1.     Mengurangi beban pajak</a:t>
            </a:r>
          </a:p>
          <a:p>
            <a:pPr algn="just"/>
            <a:r>
              <a:rPr lang="id-ID" dirty="0">
                <a:solidFill>
                  <a:srgbClr val="222222"/>
                </a:solidFill>
                <a:latin typeface="Comic Sans MS" panose="030F0702030302020204" pitchFamily="66" charset="0"/>
              </a:rPr>
              <a:t>Bunga yang timbul atas adanya utang hipotek ini ternyata dapat mengurangi beban pajak, sehingga pajak yang dibayarkan perusahaan lebih kecil.</a:t>
            </a:r>
          </a:p>
          <a:p>
            <a:pPr algn="just"/>
            <a:r>
              <a:rPr lang="id-ID" dirty="0">
                <a:solidFill>
                  <a:srgbClr val="222222"/>
                </a:solidFill>
                <a:latin typeface="Comic Sans MS" panose="030F0702030302020204" pitchFamily="66" charset="0"/>
              </a:rPr>
              <a:t>2.     Kreditur tidak memiliki hak untuk mengintervensi internal perusahaan</a:t>
            </a:r>
          </a:p>
          <a:p>
            <a:pPr algn="just"/>
            <a:r>
              <a:rPr lang="id-ID" dirty="0">
                <a:solidFill>
                  <a:srgbClr val="222222"/>
                </a:solidFill>
                <a:latin typeface="Comic Sans MS" panose="030F0702030302020204" pitchFamily="66" charset="0"/>
              </a:rPr>
              <a:t>Utang hipotek melahirkan hubungan antara perusahaan sebagai pihak peminjam dengan bank atau pihak lain sebagai pihak yang memberi pinjaman. Konsekuensinya perusahaan menyerahkan aset tidak bergerak berupa sertifikat tanah, gedung, atau gudang yang dimilikinya kepada bank atau pihak lain sebagai jaminan. Meski demikian, bank atau pihak lain selaku pemilik hipotek tidak memiliki otoritas apapun untuk mengintervensi aturan dan kebijakan internal perusahaan. Artinya, bank atau pihak lain tersebut tidak bisa mempengaruhi bahkan mendikte perusahaan untuk mengubah arah kebijakan dan strategi bisnisnya.</a:t>
            </a:r>
          </a:p>
          <a:p>
            <a:pPr algn="just"/>
            <a:r>
              <a:rPr lang="id-ID" dirty="0">
                <a:solidFill>
                  <a:srgbClr val="222222"/>
                </a:solidFill>
                <a:latin typeface="Comic Sans MS" panose="030F0702030302020204" pitchFamily="66" charset="0"/>
              </a:rPr>
              <a:t>3.     Tetap bisa memanfaatkan jaminan</a:t>
            </a:r>
          </a:p>
          <a:p>
            <a:pPr algn="just"/>
            <a:r>
              <a:rPr lang="id-ID" dirty="0">
                <a:solidFill>
                  <a:srgbClr val="222222"/>
                </a:solidFill>
                <a:latin typeface="Comic Sans MS" panose="030F0702030302020204" pitchFamily="66" charset="0"/>
              </a:rPr>
              <a:t>Utang hipotek disertai dengan penyerahan aset tidak bergerak sebagai jaminan. Meski demikian, perusahaan tetap bisa memanfaatkan aset yang dijaminkan tersebut. Oleh sebab itu, utang hipotek tidak mempengaruhi atau mengganggu operasional dan kinerja perusahaan.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组合 3"/>
          <p:cNvGrpSpPr/>
          <p:nvPr/>
        </p:nvGrpSpPr>
        <p:grpSpPr>
          <a:xfrm>
            <a:off x="2256367" y="698500"/>
            <a:ext cx="12697884" cy="8942917"/>
            <a:chOff x="0" y="0"/>
            <a:chExt cx="7672564" cy="5352282"/>
          </a:xfrm>
        </p:grpSpPr>
        <p:grpSp>
          <p:nvGrpSpPr>
            <p:cNvPr id="5143" name="组合 7"/>
            <p:cNvGrpSpPr/>
            <p:nvPr/>
          </p:nvGrpSpPr>
          <p:grpSpPr>
            <a:xfrm>
              <a:off x="0" y="1344183"/>
              <a:ext cx="7672566" cy="4008098"/>
              <a:chOff x="0" y="0"/>
              <a:chExt cx="3245441" cy="1695398"/>
            </a:xfrm>
          </p:grpSpPr>
          <p:grpSp>
            <p:nvGrpSpPr>
              <p:cNvPr id="5173" name="组合 8"/>
              <p:cNvGrpSpPr/>
              <p:nvPr/>
            </p:nvGrpSpPr>
            <p:grpSpPr>
              <a:xfrm rot="1471007">
                <a:off x="0" y="793173"/>
                <a:ext cx="902689" cy="788155"/>
                <a:chOff x="0" y="0"/>
                <a:chExt cx="902689" cy="788155"/>
              </a:xfrm>
            </p:grpSpPr>
            <p:sp>
              <p:nvSpPr>
                <p:cNvPr id="5208" name="椭圆 43"/>
                <p:cNvSpPr/>
                <p:nvPr/>
              </p:nvSpPr>
              <p:spPr>
                <a:xfrm rot="-1756069">
                  <a:off x="0" y="288436"/>
                  <a:ext cx="688833" cy="499719"/>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9" name="椭圆 44"/>
                <p:cNvSpPr/>
                <p:nvPr/>
              </p:nvSpPr>
              <p:spPr>
                <a:xfrm>
                  <a:off x="376423" y="0"/>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10" name="椭圆 45"/>
                <p:cNvSpPr/>
                <p:nvPr/>
              </p:nvSpPr>
              <p:spPr>
                <a:xfrm>
                  <a:off x="560321" y="19051"/>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11" name="椭圆 46"/>
                <p:cNvSpPr/>
                <p:nvPr/>
              </p:nvSpPr>
              <p:spPr>
                <a:xfrm>
                  <a:off x="623901" y="230780"/>
                  <a:ext cx="236639" cy="24693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12" name="椭圆 47"/>
                <p:cNvSpPr/>
                <p:nvPr/>
              </p:nvSpPr>
              <p:spPr>
                <a:xfrm>
                  <a:off x="327635" y="220413"/>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sp>
            <p:nvSpPr>
              <p:cNvPr id="5174" name="等腰三角形 30"/>
              <p:cNvSpPr/>
              <p:nvPr/>
            </p:nvSpPr>
            <p:spPr>
              <a:xfrm>
                <a:off x="1206517" y="0"/>
                <a:ext cx="187721" cy="1019174"/>
              </a:xfrm>
              <a:custGeom>
                <a:avLst/>
                <a:gdLst>
                  <a:gd name="txL" fmla="*/ 0 w 450060"/>
                  <a:gd name="txT" fmla="*/ 0 h 1019174"/>
                  <a:gd name="txR" fmla="*/ 450060 w 450060"/>
                  <a:gd name="txB" fmla="*/ 1019174 h 1019174"/>
                </a:gdLst>
                <a:ahLst/>
                <a:cxnLst>
                  <a:cxn ang="0">
                    <a:pos x="0" y="1019174"/>
                  </a:cxn>
                  <a:cxn ang="0">
                    <a:pos x="73984" y="28574"/>
                  </a:cxn>
                  <a:cxn ang="0">
                    <a:pos x="132915" y="0"/>
                  </a:cxn>
                  <a:cxn ang="0">
                    <a:pos x="187721" y="1019174"/>
                  </a:cxn>
                  <a:cxn ang="0">
                    <a:pos x="0" y="1019174"/>
                  </a:cxn>
                </a:cxnLst>
                <a:rect l="txL" t="txT" r="txR" b="txB"/>
                <a:pathLst>
                  <a:path w="450060" h="1019174">
                    <a:moveTo>
                      <a:pt x="0" y="1019174"/>
                    </a:moveTo>
                    <a:cubicBezTo>
                      <a:pt x="99757" y="374649"/>
                      <a:pt x="185788" y="430212"/>
                      <a:pt x="177376" y="28574"/>
                    </a:cubicBezTo>
                    <a:lnTo>
                      <a:pt x="318664" y="0"/>
                    </a:lnTo>
                    <a:cubicBezTo>
                      <a:pt x="309796" y="587375"/>
                      <a:pt x="421485" y="688974"/>
                      <a:pt x="450060" y="1019174"/>
                    </a:cubicBezTo>
                    <a:lnTo>
                      <a:pt x="0" y="1019174"/>
                    </a:lnTo>
                    <a:close/>
                  </a:path>
                </a:pathLst>
              </a:custGeom>
              <a:solidFill>
                <a:srgbClr val="A6A6A6">
                  <a:alpha val="100000"/>
                </a:srgbClr>
              </a:solidFill>
              <a:ln w="9525">
                <a:noFill/>
              </a:ln>
            </p:spPr>
            <p:txBody>
              <a:bodyPr/>
              <a:lstStyle/>
              <a:p>
                <a:endParaRPr lang="zh-CN" altLang="en-US" sz="2400"/>
              </a:p>
            </p:txBody>
          </p:sp>
          <p:sp>
            <p:nvSpPr>
              <p:cNvPr id="5175" name="等腰三角形 30"/>
              <p:cNvSpPr/>
              <p:nvPr/>
            </p:nvSpPr>
            <p:spPr>
              <a:xfrm>
                <a:off x="1717195" y="12699"/>
                <a:ext cx="281383" cy="1001712"/>
              </a:xfrm>
              <a:custGeom>
                <a:avLst/>
                <a:gdLst>
                  <a:gd name="txL" fmla="*/ 0 w 674613"/>
                  <a:gd name="txT" fmla="*/ 0 h 1001712"/>
                  <a:gd name="txR" fmla="*/ 674613 w 674613"/>
                  <a:gd name="txB" fmla="*/ 1001712 h 1001712"/>
                </a:gdLst>
                <a:ahLst/>
                <a:cxnLst>
                  <a:cxn ang="0">
                    <a:pos x="0" y="990599"/>
                  </a:cxn>
                  <a:cxn ang="0">
                    <a:pos x="59696" y="28574"/>
                  </a:cxn>
                  <a:cxn ang="0">
                    <a:pos x="118627" y="0"/>
                  </a:cxn>
                  <a:cxn ang="0">
                    <a:pos x="281383" y="1001712"/>
                  </a:cxn>
                  <a:cxn ang="0">
                    <a:pos x="0" y="990599"/>
                  </a:cxn>
                </a:cxnLst>
                <a:rect l="txL" t="txT" r="txR" b="txB"/>
                <a:pathLst>
                  <a:path w="674613" h="1001712">
                    <a:moveTo>
                      <a:pt x="0" y="990599"/>
                    </a:moveTo>
                    <a:cubicBezTo>
                      <a:pt x="99757" y="346074"/>
                      <a:pt x="151532" y="430212"/>
                      <a:pt x="143120" y="28574"/>
                    </a:cubicBezTo>
                    <a:lnTo>
                      <a:pt x="284408" y="0"/>
                    </a:lnTo>
                    <a:cubicBezTo>
                      <a:pt x="397334" y="641350"/>
                      <a:pt x="646038" y="671512"/>
                      <a:pt x="674613" y="1001712"/>
                    </a:cubicBezTo>
                    <a:lnTo>
                      <a:pt x="0" y="990599"/>
                    </a:lnTo>
                    <a:close/>
                  </a:path>
                </a:pathLst>
              </a:custGeom>
              <a:solidFill>
                <a:srgbClr val="787FA7">
                  <a:alpha val="100000"/>
                </a:srgbClr>
              </a:solidFill>
              <a:ln w="9525">
                <a:noFill/>
              </a:ln>
            </p:spPr>
            <p:txBody>
              <a:bodyPr/>
              <a:lstStyle/>
              <a:p>
                <a:endParaRPr lang="zh-CN" altLang="en-US" sz="2400"/>
              </a:p>
            </p:txBody>
          </p:sp>
          <p:sp>
            <p:nvSpPr>
              <p:cNvPr id="5176" name="等腰三角形 30"/>
              <p:cNvSpPr/>
              <p:nvPr/>
            </p:nvSpPr>
            <p:spPr>
              <a:xfrm>
                <a:off x="1331632" y="94454"/>
                <a:ext cx="461961" cy="962025"/>
              </a:xfrm>
              <a:custGeom>
                <a:avLst/>
                <a:gdLst>
                  <a:gd name="txL" fmla="*/ 0 w 403551"/>
                  <a:gd name="txT" fmla="*/ 0 h 962025"/>
                  <a:gd name="txR" fmla="*/ 403551 w 403551"/>
                  <a:gd name="txB" fmla="*/ 962025 h 962025"/>
                </a:gdLst>
                <a:ahLst/>
                <a:cxnLst>
                  <a:cxn ang="0">
                    <a:pos x="0" y="952500"/>
                  </a:cxn>
                  <a:cxn ang="0">
                    <a:pos x="159229" y="0"/>
                  </a:cxn>
                  <a:cxn ang="0">
                    <a:pos x="280487" y="1"/>
                  </a:cxn>
                  <a:cxn ang="0">
                    <a:pos x="461961" y="962025"/>
                  </a:cxn>
                  <a:cxn ang="0">
                    <a:pos x="0" y="952500"/>
                  </a:cxn>
                </a:cxnLst>
                <a:rect l="txL" t="txT" r="txR" b="txB"/>
                <a:pathLst>
                  <a:path w="403551" h="962025">
                    <a:moveTo>
                      <a:pt x="0" y="952500"/>
                    </a:moveTo>
                    <a:cubicBezTo>
                      <a:pt x="99757" y="307975"/>
                      <a:pt x="147508" y="401638"/>
                      <a:pt x="139096" y="0"/>
                    </a:cubicBezTo>
                    <a:lnTo>
                      <a:pt x="245022" y="1"/>
                    </a:lnTo>
                    <a:cubicBezTo>
                      <a:pt x="236154" y="587376"/>
                      <a:pt x="374976" y="631825"/>
                      <a:pt x="403551" y="962025"/>
                    </a:cubicBezTo>
                    <a:lnTo>
                      <a:pt x="0" y="952500"/>
                    </a:lnTo>
                    <a:close/>
                  </a:path>
                </a:pathLst>
              </a:custGeom>
              <a:solidFill>
                <a:srgbClr val="F2F2F2">
                  <a:alpha val="100000"/>
                </a:srgbClr>
              </a:solidFill>
              <a:ln w="9525">
                <a:noFill/>
              </a:ln>
            </p:spPr>
            <p:txBody>
              <a:bodyPr/>
              <a:lstStyle/>
              <a:p>
                <a:endParaRPr lang="zh-CN" altLang="en-US" sz="2400"/>
              </a:p>
            </p:txBody>
          </p:sp>
          <p:grpSp>
            <p:nvGrpSpPr>
              <p:cNvPr id="5177" name="组合 12"/>
              <p:cNvGrpSpPr/>
              <p:nvPr/>
            </p:nvGrpSpPr>
            <p:grpSpPr>
              <a:xfrm>
                <a:off x="890063" y="611543"/>
                <a:ext cx="526266" cy="609243"/>
                <a:chOff x="0" y="0"/>
                <a:chExt cx="526266" cy="609243"/>
              </a:xfrm>
            </p:grpSpPr>
            <p:sp>
              <p:nvSpPr>
                <p:cNvPr id="5204" name="椭圆 39"/>
                <p:cNvSpPr/>
                <p:nvPr/>
              </p:nvSpPr>
              <p:spPr>
                <a:xfrm>
                  <a:off x="277211" y="0"/>
                  <a:ext cx="236639" cy="24693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5" name="椭圆 40"/>
                <p:cNvSpPr/>
                <p:nvPr/>
              </p:nvSpPr>
              <p:spPr>
                <a:xfrm>
                  <a:off x="0" y="232925"/>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6" name="椭圆 41"/>
                <p:cNvSpPr/>
                <p:nvPr/>
              </p:nvSpPr>
              <p:spPr>
                <a:xfrm>
                  <a:off x="183898" y="251976"/>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7" name="椭圆 42"/>
                <p:cNvSpPr/>
                <p:nvPr/>
              </p:nvSpPr>
              <p:spPr>
                <a:xfrm>
                  <a:off x="17247" y="47942"/>
                  <a:ext cx="342368" cy="357267"/>
                </a:xfrm>
                <a:prstGeom prst="ellipse">
                  <a:avLst/>
                </a:prstGeom>
                <a:solidFill>
                  <a:srgbClr val="A5A5A5"/>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grpSp>
            <p:nvGrpSpPr>
              <p:cNvPr id="5178" name="组合 13"/>
              <p:cNvGrpSpPr/>
              <p:nvPr/>
            </p:nvGrpSpPr>
            <p:grpSpPr>
              <a:xfrm>
                <a:off x="396961" y="626091"/>
                <a:ext cx="2540636" cy="1069307"/>
                <a:chOff x="0" y="0"/>
                <a:chExt cx="2540636" cy="1069307"/>
              </a:xfrm>
            </p:grpSpPr>
            <p:sp>
              <p:nvSpPr>
                <p:cNvPr id="5189" name="椭圆 24"/>
                <p:cNvSpPr/>
                <p:nvPr/>
              </p:nvSpPr>
              <p:spPr>
                <a:xfrm>
                  <a:off x="730565" y="37308"/>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0" name="椭圆 25"/>
                <p:cNvSpPr/>
                <p:nvPr/>
              </p:nvSpPr>
              <p:spPr>
                <a:xfrm>
                  <a:off x="980891" y="0"/>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1" name="椭圆 26"/>
                <p:cNvSpPr/>
                <p:nvPr/>
              </p:nvSpPr>
              <p:spPr>
                <a:xfrm>
                  <a:off x="1260258" y="5473"/>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2" name="椭圆 27"/>
                <p:cNvSpPr/>
                <p:nvPr/>
              </p:nvSpPr>
              <p:spPr>
                <a:xfrm>
                  <a:off x="1454538" y="87352"/>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3" name="椭圆 28"/>
                <p:cNvSpPr/>
                <p:nvPr/>
              </p:nvSpPr>
              <p:spPr>
                <a:xfrm>
                  <a:off x="1126510" y="286873"/>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4" name="椭圆 29"/>
                <p:cNvSpPr/>
                <p:nvPr/>
              </p:nvSpPr>
              <p:spPr>
                <a:xfrm>
                  <a:off x="893811" y="321469"/>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5" name="椭圆 30"/>
                <p:cNvSpPr/>
                <p:nvPr/>
              </p:nvSpPr>
              <p:spPr>
                <a:xfrm>
                  <a:off x="577008" y="223876"/>
                  <a:ext cx="342368" cy="357267"/>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6" name="椭圆 31"/>
                <p:cNvSpPr/>
                <p:nvPr/>
              </p:nvSpPr>
              <p:spPr>
                <a:xfrm>
                  <a:off x="1481777" y="398501"/>
                  <a:ext cx="803062" cy="613706"/>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7" name="椭圆 32"/>
                <p:cNvSpPr/>
                <p:nvPr/>
              </p:nvSpPr>
              <p:spPr>
                <a:xfrm>
                  <a:off x="1143342" y="226395"/>
                  <a:ext cx="508677" cy="44458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8" name="椭圆 33"/>
                <p:cNvSpPr/>
                <p:nvPr/>
              </p:nvSpPr>
              <p:spPr>
                <a:xfrm>
                  <a:off x="938789" y="501031"/>
                  <a:ext cx="556384" cy="425193"/>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99" name="椭圆 34"/>
                <p:cNvSpPr/>
                <p:nvPr/>
              </p:nvSpPr>
              <p:spPr>
                <a:xfrm>
                  <a:off x="227144" y="344249"/>
                  <a:ext cx="1130256" cy="68780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0" name="椭圆 35"/>
                <p:cNvSpPr/>
                <p:nvPr/>
              </p:nvSpPr>
              <p:spPr>
                <a:xfrm rot="-284914">
                  <a:off x="1704002" y="303034"/>
                  <a:ext cx="836634" cy="71755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1" name="椭圆 36"/>
                <p:cNvSpPr/>
                <p:nvPr/>
              </p:nvSpPr>
              <p:spPr>
                <a:xfrm>
                  <a:off x="1157700" y="254311"/>
                  <a:ext cx="803062" cy="613706"/>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2" name="椭圆 37"/>
                <p:cNvSpPr/>
                <p:nvPr/>
              </p:nvSpPr>
              <p:spPr>
                <a:xfrm>
                  <a:off x="0" y="463530"/>
                  <a:ext cx="556384" cy="425193"/>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203" name="椭圆 38"/>
                <p:cNvSpPr/>
                <p:nvPr/>
              </p:nvSpPr>
              <p:spPr>
                <a:xfrm>
                  <a:off x="743456" y="381507"/>
                  <a:ext cx="1130256" cy="687800"/>
                </a:xfrm>
                <a:prstGeom prst="ellipse">
                  <a:avLst/>
                </a:prstGeom>
                <a:solidFill>
                  <a:srgbClr val="F2F2F2"/>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grpSp>
            <p:nvGrpSpPr>
              <p:cNvPr id="5179" name="组合 14"/>
              <p:cNvGrpSpPr/>
              <p:nvPr/>
            </p:nvGrpSpPr>
            <p:grpSpPr>
              <a:xfrm>
                <a:off x="1491128" y="522266"/>
                <a:ext cx="1754313" cy="1101522"/>
                <a:chOff x="0" y="0"/>
                <a:chExt cx="1754313" cy="1101522"/>
              </a:xfrm>
            </p:grpSpPr>
            <p:sp>
              <p:nvSpPr>
                <p:cNvPr id="5180" name="椭圆 15"/>
                <p:cNvSpPr/>
                <p:nvPr/>
              </p:nvSpPr>
              <p:spPr>
                <a:xfrm>
                  <a:off x="224872" y="0"/>
                  <a:ext cx="342368" cy="357267"/>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1" name="椭圆 16"/>
                <p:cNvSpPr/>
                <p:nvPr/>
              </p:nvSpPr>
              <p:spPr>
                <a:xfrm>
                  <a:off x="506716" y="254042"/>
                  <a:ext cx="342368" cy="357267"/>
                </a:xfrm>
                <a:prstGeom prst="ellipse">
                  <a:avLst/>
                </a:prstGeom>
                <a:solidFill>
                  <a:srgbClr val="D8D8D8"/>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2" name="椭圆 17"/>
                <p:cNvSpPr/>
                <p:nvPr/>
              </p:nvSpPr>
              <p:spPr>
                <a:xfrm>
                  <a:off x="293483" y="278064"/>
                  <a:ext cx="342368" cy="357267"/>
                </a:xfrm>
                <a:prstGeom prst="ellipse">
                  <a:avLst/>
                </a:prstGeom>
                <a:solidFill>
                  <a:srgbClr val="D8D8D8"/>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3" name="椭圆 18"/>
                <p:cNvSpPr/>
                <p:nvPr/>
              </p:nvSpPr>
              <p:spPr>
                <a:xfrm>
                  <a:off x="0" y="242431"/>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4" name="椭圆 19"/>
                <p:cNvSpPr/>
                <p:nvPr/>
              </p:nvSpPr>
              <p:spPr>
                <a:xfrm>
                  <a:off x="555378" y="168588"/>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5" name="椭圆 20"/>
                <p:cNvSpPr/>
                <p:nvPr/>
              </p:nvSpPr>
              <p:spPr>
                <a:xfrm>
                  <a:off x="300853" y="123851"/>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6" name="椭圆 21"/>
                <p:cNvSpPr/>
                <p:nvPr/>
              </p:nvSpPr>
              <p:spPr>
                <a:xfrm>
                  <a:off x="700794" y="351670"/>
                  <a:ext cx="499799" cy="521549"/>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7" name="椭圆 22"/>
                <p:cNvSpPr/>
                <p:nvPr/>
              </p:nvSpPr>
              <p:spPr>
                <a:xfrm>
                  <a:off x="986546" y="307494"/>
                  <a:ext cx="512975" cy="534988"/>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sp>
              <p:nvSpPr>
                <p:cNvPr id="5188" name="椭圆 23"/>
                <p:cNvSpPr/>
                <p:nvPr/>
              </p:nvSpPr>
              <p:spPr>
                <a:xfrm rot="-745472">
                  <a:off x="999788" y="466521"/>
                  <a:ext cx="754525" cy="635001"/>
                </a:xfrm>
                <a:prstGeom prst="ellipse">
                  <a:avLst/>
                </a:prstGeom>
                <a:solidFill>
                  <a:srgbClr val="787FA7"/>
                </a:solidFill>
                <a:ln w="9525">
                  <a:noFill/>
                </a:ln>
              </p:spPr>
              <p:txBody>
                <a:bodyPr anchor="ctr"/>
                <a:lstStyle/>
                <a:p>
                  <a:pPr algn="ctr" eaLnBrk="1" hangingPunct="1"/>
                  <a:endParaRPr lang="zh-CN" altLang="en-US" sz="2400" dirty="0">
                    <a:solidFill>
                      <a:srgbClr val="FFFFFF"/>
                    </a:solidFill>
                    <a:latin typeface="宋体" panose="02010600030101010101" pitchFamily="2" charset="-122"/>
                    <a:sym typeface="宋体" panose="02010600030101010101" pitchFamily="2" charset="-122"/>
                  </a:endParaRPr>
                </a:p>
              </p:txBody>
            </p:sp>
          </p:grpSp>
        </p:grpSp>
        <p:grpSp>
          <p:nvGrpSpPr>
            <p:cNvPr id="5144" name="组合 2"/>
            <p:cNvGrpSpPr/>
            <p:nvPr/>
          </p:nvGrpSpPr>
          <p:grpSpPr>
            <a:xfrm>
              <a:off x="2995922" y="0"/>
              <a:ext cx="1332322" cy="1835226"/>
              <a:chOff x="0" y="0"/>
              <a:chExt cx="1332322" cy="1835226"/>
            </a:xfrm>
          </p:grpSpPr>
          <p:sp>
            <p:nvSpPr>
              <p:cNvPr id="5145" name="Freeform 41"/>
              <p:cNvSpPr/>
              <p:nvPr/>
            </p:nvSpPr>
            <p:spPr>
              <a:xfrm>
                <a:off x="480386" y="1268519"/>
                <a:ext cx="367796" cy="566707"/>
              </a:xfrm>
              <a:custGeom>
                <a:avLst/>
                <a:gdLst>
                  <a:gd name="txL" fmla="*/ 0 w 1433"/>
                  <a:gd name="txT" fmla="*/ 0 h 2201"/>
                  <a:gd name="txR" fmla="*/ 1433 w 1433"/>
                  <a:gd name="txB" fmla="*/ 2201 h 2201"/>
                </a:gdLst>
                <a:ahLst/>
                <a:cxnLst>
                  <a:cxn ang="0">
                    <a:pos x="363176" y="175084"/>
                  </a:cxn>
                  <a:cxn ang="0">
                    <a:pos x="218932" y="433591"/>
                  </a:cxn>
                  <a:cxn ang="0">
                    <a:pos x="289258" y="566707"/>
                  </a:cxn>
                  <a:cxn ang="0">
                    <a:pos x="42092" y="395227"/>
                  </a:cxn>
                  <a:cxn ang="0">
                    <a:pos x="108824" y="75441"/>
                  </a:cxn>
                  <a:cxn ang="0">
                    <a:pos x="363176" y="175084"/>
                  </a:cxn>
                </a:cxnLst>
                <a:rect l="txL" t="txT" r="txR" b="txB"/>
                <a:pathLst>
                  <a:path w="1433" h="2201">
                    <a:moveTo>
                      <a:pt x="1415" y="680"/>
                    </a:moveTo>
                    <a:cubicBezTo>
                      <a:pt x="1433" y="1075"/>
                      <a:pt x="888" y="1350"/>
                      <a:pt x="853" y="1684"/>
                    </a:cubicBezTo>
                    <a:cubicBezTo>
                      <a:pt x="821" y="1984"/>
                      <a:pt x="1127" y="2201"/>
                      <a:pt x="1127" y="2201"/>
                    </a:cubicBezTo>
                    <a:cubicBezTo>
                      <a:pt x="1127" y="2201"/>
                      <a:pt x="401" y="2168"/>
                      <a:pt x="164" y="1535"/>
                    </a:cubicBezTo>
                    <a:cubicBezTo>
                      <a:pt x="0" y="1094"/>
                      <a:pt x="114" y="490"/>
                      <a:pt x="424" y="293"/>
                    </a:cubicBezTo>
                    <a:cubicBezTo>
                      <a:pt x="887" y="0"/>
                      <a:pt x="1397" y="286"/>
                      <a:pt x="1415" y="680"/>
                    </a:cubicBezTo>
                    <a:close/>
                  </a:path>
                </a:pathLst>
              </a:custGeom>
              <a:solidFill>
                <a:srgbClr val="E46940">
                  <a:alpha val="100000"/>
                </a:srgbClr>
              </a:solidFill>
              <a:ln w="9525">
                <a:noFill/>
              </a:ln>
            </p:spPr>
            <p:txBody>
              <a:bodyPr/>
              <a:lstStyle/>
              <a:p>
                <a:endParaRPr lang="zh-CN" altLang="en-US" sz="2400"/>
              </a:p>
            </p:txBody>
          </p:sp>
          <p:sp>
            <p:nvSpPr>
              <p:cNvPr id="5146" name="Freeform 42"/>
              <p:cNvSpPr/>
              <p:nvPr/>
            </p:nvSpPr>
            <p:spPr>
              <a:xfrm>
                <a:off x="713073" y="1317310"/>
                <a:ext cx="165133" cy="409080"/>
              </a:xfrm>
              <a:custGeom>
                <a:avLst/>
                <a:gdLst>
                  <a:gd name="txL" fmla="*/ 0 w 637"/>
                  <a:gd name="txT" fmla="*/ 0 h 1594"/>
                  <a:gd name="txR" fmla="*/ 637 w 637"/>
                  <a:gd name="txB" fmla="*/ 1594 h 1594"/>
                </a:gdLst>
                <a:ahLst/>
                <a:cxnLst>
                  <a:cxn ang="0">
                    <a:pos x="31886" y="45425"/>
                  </a:cxn>
                  <a:cxn ang="0">
                    <a:pos x="150875" y="166044"/>
                  </a:cxn>
                  <a:cxn ang="0">
                    <a:pos x="64550" y="345691"/>
                  </a:cxn>
                  <a:cxn ang="0">
                    <a:pos x="46922" y="409080"/>
                  </a:cxn>
                  <a:cxn ang="0">
                    <a:pos x="34997" y="300009"/>
                  </a:cxn>
                  <a:cxn ang="0">
                    <a:pos x="75438" y="182469"/>
                  </a:cxn>
                  <a:cxn ang="0">
                    <a:pos x="0" y="102142"/>
                  </a:cxn>
                  <a:cxn ang="0">
                    <a:pos x="31886" y="45425"/>
                  </a:cxn>
                </a:cxnLst>
                <a:rect l="txL" t="txT" r="txR" b="txB"/>
                <a:pathLst>
                  <a:path w="637" h="1594">
                    <a:moveTo>
                      <a:pt x="123" y="177"/>
                    </a:moveTo>
                    <a:cubicBezTo>
                      <a:pt x="123" y="177"/>
                      <a:pt x="474" y="0"/>
                      <a:pt x="582" y="647"/>
                    </a:cubicBezTo>
                    <a:cubicBezTo>
                      <a:pt x="637" y="977"/>
                      <a:pt x="386" y="1177"/>
                      <a:pt x="249" y="1347"/>
                    </a:cubicBezTo>
                    <a:cubicBezTo>
                      <a:pt x="172" y="1443"/>
                      <a:pt x="181" y="1594"/>
                      <a:pt x="181" y="1594"/>
                    </a:cubicBezTo>
                    <a:cubicBezTo>
                      <a:pt x="181" y="1594"/>
                      <a:pt x="60" y="1462"/>
                      <a:pt x="135" y="1169"/>
                    </a:cubicBezTo>
                    <a:cubicBezTo>
                      <a:pt x="180" y="990"/>
                      <a:pt x="365" y="852"/>
                      <a:pt x="291" y="711"/>
                    </a:cubicBezTo>
                    <a:cubicBezTo>
                      <a:pt x="216" y="570"/>
                      <a:pt x="0" y="398"/>
                      <a:pt x="0" y="398"/>
                    </a:cubicBezTo>
                    <a:lnTo>
                      <a:pt x="123" y="177"/>
                    </a:lnTo>
                    <a:close/>
                  </a:path>
                </a:pathLst>
              </a:custGeom>
              <a:solidFill>
                <a:srgbClr val="E46940">
                  <a:alpha val="100000"/>
                </a:srgbClr>
              </a:solidFill>
              <a:ln w="9525">
                <a:noFill/>
              </a:ln>
            </p:spPr>
            <p:txBody>
              <a:bodyPr/>
              <a:lstStyle/>
              <a:p>
                <a:endParaRPr lang="zh-CN" altLang="en-US" sz="2400"/>
              </a:p>
            </p:txBody>
          </p:sp>
          <p:sp>
            <p:nvSpPr>
              <p:cNvPr id="5147" name="Freeform 43"/>
              <p:cNvSpPr/>
              <p:nvPr/>
            </p:nvSpPr>
            <p:spPr>
              <a:xfrm>
                <a:off x="420338" y="1294792"/>
                <a:ext cx="266465" cy="472880"/>
              </a:xfrm>
              <a:custGeom>
                <a:avLst/>
                <a:gdLst>
                  <a:gd name="txL" fmla="*/ 0 w 1028"/>
                  <a:gd name="txT" fmla="*/ 0 h 1830"/>
                  <a:gd name="txR" fmla="*/ 1028 w 1028"/>
                  <a:gd name="txB" fmla="*/ 1830 h 1830"/>
                </a:gdLst>
                <a:ahLst/>
                <a:cxnLst>
                  <a:cxn ang="0">
                    <a:pos x="229398" y="150391"/>
                  </a:cxn>
                  <a:cxn ang="0">
                    <a:pos x="97980" y="336701"/>
                  </a:cxn>
                  <a:cxn ang="0">
                    <a:pos x="115866" y="472880"/>
                  </a:cxn>
                  <a:cxn ang="0">
                    <a:pos x="26698" y="216284"/>
                  </a:cxn>
                  <a:cxn ang="0">
                    <a:pos x="266465" y="16279"/>
                  </a:cxn>
                  <a:cxn ang="0">
                    <a:pos x="229398" y="150391"/>
                  </a:cxn>
                </a:cxnLst>
                <a:rect l="txL" t="txT" r="txR" b="txB"/>
                <a:pathLst>
                  <a:path w="1028" h="1830">
                    <a:moveTo>
                      <a:pt x="885" y="582"/>
                    </a:moveTo>
                    <a:cubicBezTo>
                      <a:pt x="885" y="582"/>
                      <a:pt x="407" y="1082"/>
                      <a:pt x="378" y="1303"/>
                    </a:cubicBezTo>
                    <a:cubicBezTo>
                      <a:pt x="339" y="1603"/>
                      <a:pt x="447" y="1830"/>
                      <a:pt x="447" y="1830"/>
                    </a:cubicBezTo>
                    <a:cubicBezTo>
                      <a:pt x="447" y="1830"/>
                      <a:pt x="0" y="1335"/>
                      <a:pt x="103" y="837"/>
                    </a:cubicBezTo>
                    <a:cubicBezTo>
                      <a:pt x="276" y="0"/>
                      <a:pt x="1028" y="63"/>
                      <a:pt x="1028" y="63"/>
                    </a:cubicBezTo>
                    <a:lnTo>
                      <a:pt x="885" y="582"/>
                    </a:lnTo>
                    <a:close/>
                  </a:path>
                </a:pathLst>
              </a:custGeom>
              <a:solidFill>
                <a:srgbClr val="E46940">
                  <a:alpha val="100000"/>
                </a:srgbClr>
              </a:solidFill>
              <a:ln w="9525">
                <a:noFill/>
              </a:ln>
            </p:spPr>
            <p:txBody>
              <a:bodyPr/>
              <a:lstStyle/>
              <a:p>
                <a:endParaRPr lang="zh-CN" altLang="en-US" sz="2400"/>
              </a:p>
            </p:txBody>
          </p:sp>
          <p:sp>
            <p:nvSpPr>
              <p:cNvPr id="5148" name="Freeform 44"/>
              <p:cNvSpPr/>
              <p:nvPr/>
            </p:nvSpPr>
            <p:spPr>
              <a:xfrm>
                <a:off x="540434" y="1283531"/>
                <a:ext cx="240193" cy="337771"/>
              </a:xfrm>
              <a:custGeom>
                <a:avLst/>
                <a:gdLst>
                  <a:gd name="txL" fmla="*/ 0 w 934"/>
                  <a:gd name="txT" fmla="*/ 0 h 1313"/>
                  <a:gd name="txR" fmla="*/ 934 w 934"/>
                  <a:gd name="txB" fmla="*/ 1313 h 1313"/>
                </a:gdLst>
                <a:ahLst/>
                <a:cxnLst>
                  <a:cxn ang="0">
                    <a:pos x="227335" y="122194"/>
                  </a:cxn>
                  <a:cxn ang="0">
                    <a:pos x="103895" y="249791"/>
                  </a:cxn>
                  <a:cxn ang="0">
                    <a:pos x="124725" y="337771"/>
                  </a:cxn>
                  <a:cxn ang="0">
                    <a:pos x="7201" y="200656"/>
                  </a:cxn>
                  <a:cxn ang="0">
                    <a:pos x="94637" y="25468"/>
                  </a:cxn>
                  <a:cxn ang="0">
                    <a:pos x="227335" y="122194"/>
                  </a:cxn>
                </a:cxnLst>
                <a:rect l="txL" t="txT" r="txR" b="txB"/>
                <a:pathLst>
                  <a:path w="934" h="1313">
                    <a:moveTo>
                      <a:pt x="884" y="475"/>
                    </a:moveTo>
                    <a:cubicBezTo>
                      <a:pt x="834" y="707"/>
                      <a:pt x="476" y="783"/>
                      <a:pt x="404" y="971"/>
                    </a:cubicBezTo>
                    <a:cubicBezTo>
                      <a:pt x="340" y="1141"/>
                      <a:pt x="485" y="1313"/>
                      <a:pt x="485" y="1313"/>
                    </a:cubicBezTo>
                    <a:cubicBezTo>
                      <a:pt x="485" y="1313"/>
                      <a:pt x="69" y="1183"/>
                      <a:pt x="28" y="780"/>
                    </a:cubicBezTo>
                    <a:cubicBezTo>
                      <a:pt x="0" y="499"/>
                      <a:pt x="158" y="166"/>
                      <a:pt x="368" y="99"/>
                    </a:cubicBezTo>
                    <a:cubicBezTo>
                      <a:pt x="681" y="0"/>
                      <a:pt x="934" y="244"/>
                      <a:pt x="884" y="475"/>
                    </a:cubicBezTo>
                    <a:close/>
                  </a:path>
                </a:pathLst>
              </a:custGeom>
              <a:solidFill>
                <a:srgbClr val="FBD764">
                  <a:alpha val="100000"/>
                </a:srgbClr>
              </a:solidFill>
              <a:ln w="9525">
                <a:noFill/>
              </a:ln>
            </p:spPr>
            <p:txBody>
              <a:bodyPr/>
              <a:lstStyle/>
              <a:p>
                <a:endParaRPr lang="zh-CN" altLang="en-US" sz="2400"/>
              </a:p>
            </p:txBody>
          </p:sp>
          <p:sp>
            <p:nvSpPr>
              <p:cNvPr id="5149" name="Freeform 45"/>
              <p:cNvSpPr/>
              <p:nvPr/>
            </p:nvSpPr>
            <p:spPr>
              <a:xfrm>
                <a:off x="596731" y="1287286"/>
                <a:ext cx="172639" cy="165133"/>
              </a:xfrm>
              <a:custGeom>
                <a:avLst/>
                <a:gdLst>
                  <a:gd name="txL" fmla="*/ 0 w 676"/>
                  <a:gd name="txT" fmla="*/ 0 h 648"/>
                  <a:gd name="txR" fmla="*/ 676 w 676"/>
                  <a:gd name="txB" fmla="*/ 648 h 648"/>
                </a:gdLst>
                <a:ahLst/>
                <a:cxnLst>
                  <a:cxn ang="0">
                    <a:pos x="150421" y="88428"/>
                  </a:cxn>
                  <a:cxn ang="0">
                    <a:pos x="56440" y="116969"/>
                  </a:cxn>
                  <a:cxn ang="0">
                    <a:pos x="42649" y="165133"/>
                  </a:cxn>
                  <a:cxn ang="0">
                    <a:pos x="22729" y="67276"/>
                  </a:cxn>
                  <a:cxn ang="0">
                    <a:pos x="112113" y="6116"/>
                  </a:cxn>
                  <a:cxn ang="0">
                    <a:pos x="150421" y="88428"/>
                  </a:cxn>
                </a:cxnLst>
                <a:rect l="txL" t="txT" r="txR" b="txB"/>
                <a:pathLst>
                  <a:path w="676" h="648">
                    <a:moveTo>
                      <a:pt x="589" y="347"/>
                    </a:moveTo>
                    <a:cubicBezTo>
                      <a:pt x="502" y="447"/>
                      <a:pt x="306" y="387"/>
                      <a:pt x="221" y="459"/>
                    </a:cubicBezTo>
                    <a:cubicBezTo>
                      <a:pt x="143" y="524"/>
                      <a:pt x="167" y="648"/>
                      <a:pt x="167" y="648"/>
                    </a:cubicBezTo>
                    <a:cubicBezTo>
                      <a:pt x="167" y="648"/>
                      <a:pt x="0" y="472"/>
                      <a:pt x="89" y="264"/>
                    </a:cubicBezTo>
                    <a:cubicBezTo>
                      <a:pt x="151" y="119"/>
                      <a:pt x="319" y="0"/>
                      <a:pt x="439" y="24"/>
                    </a:cubicBezTo>
                    <a:cubicBezTo>
                      <a:pt x="619" y="61"/>
                      <a:pt x="676" y="248"/>
                      <a:pt x="589" y="347"/>
                    </a:cubicBezTo>
                    <a:close/>
                  </a:path>
                </a:pathLst>
              </a:custGeom>
              <a:solidFill>
                <a:srgbClr val="EFE5C7">
                  <a:alpha val="100000"/>
                </a:srgbClr>
              </a:solidFill>
              <a:ln w="9525">
                <a:noFill/>
              </a:ln>
            </p:spPr>
            <p:txBody>
              <a:bodyPr/>
              <a:lstStyle/>
              <a:p>
                <a:endParaRPr lang="zh-CN" altLang="en-US" sz="2400"/>
              </a:p>
            </p:txBody>
          </p:sp>
          <p:sp>
            <p:nvSpPr>
              <p:cNvPr id="5150" name="Freeform 46"/>
              <p:cNvSpPr/>
              <p:nvPr/>
            </p:nvSpPr>
            <p:spPr>
              <a:xfrm>
                <a:off x="457868" y="1182201"/>
                <a:ext cx="420338" cy="195157"/>
              </a:xfrm>
              <a:custGeom>
                <a:avLst/>
                <a:gdLst>
                  <a:gd name="txL" fmla="*/ 0 w 1640"/>
                  <a:gd name="txT" fmla="*/ 0 h 750"/>
                  <a:gd name="txR" fmla="*/ 1640 w 1640"/>
                  <a:gd name="txB" fmla="*/ 750 h 750"/>
                </a:gdLst>
                <a:ahLst/>
                <a:cxnLst>
                  <a:cxn ang="0">
                    <a:pos x="210169" y="93415"/>
                  </a:cxn>
                  <a:cxn ang="0">
                    <a:pos x="0" y="0"/>
                  </a:cxn>
                  <a:cxn ang="0">
                    <a:pos x="0" y="101482"/>
                  </a:cxn>
                  <a:cxn ang="0">
                    <a:pos x="210169" y="195157"/>
                  </a:cxn>
                  <a:cxn ang="0">
                    <a:pos x="420338" y="101482"/>
                  </a:cxn>
                  <a:cxn ang="0">
                    <a:pos x="420338" y="0"/>
                  </a:cxn>
                  <a:cxn ang="0">
                    <a:pos x="210169" y="93415"/>
                  </a:cxn>
                </a:cxnLst>
                <a:rect l="txL" t="txT" r="txR" b="txB"/>
                <a:pathLst>
                  <a:path w="1640" h="750">
                    <a:moveTo>
                      <a:pt x="820" y="359"/>
                    </a:moveTo>
                    <a:cubicBezTo>
                      <a:pt x="367" y="359"/>
                      <a:pt x="0" y="198"/>
                      <a:pt x="0" y="0"/>
                    </a:cubicBezTo>
                    <a:cubicBezTo>
                      <a:pt x="0" y="390"/>
                      <a:pt x="0" y="390"/>
                      <a:pt x="0" y="390"/>
                    </a:cubicBezTo>
                    <a:cubicBezTo>
                      <a:pt x="0" y="589"/>
                      <a:pt x="367" y="750"/>
                      <a:pt x="820" y="750"/>
                    </a:cubicBezTo>
                    <a:cubicBezTo>
                      <a:pt x="1273" y="750"/>
                      <a:pt x="1640" y="589"/>
                      <a:pt x="1640" y="390"/>
                    </a:cubicBezTo>
                    <a:cubicBezTo>
                      <a:pt x="1640" y="0"/>
                      <a:pt x="1640" y="0"/>
                      <a:pt x="1640" y="0"/>
                    </a:cubicBezTo>
                    <a:cubicBezTo>
                      <a:pt x="1640" y="198"/>
                      <a:pt x="1273" y="359"/>
                      <a:pt x="820" y="359"/>
                    </a:cubicBezTo>
                    <a:close/>
                  </a:path>
                </a:pathLst>
              </a:custGeom>
              <a:solidFill>
                <a:srgbClr val="1099A1">
                  <a:alpha val="100000"/>
                </a:srgbClr>
              </a:solidFill>
              <a:ln w="9525">
                <a:noFill/>
              </a:ln>
            </p:spPr>
            <p:txBody>
              <a:bodyPr/>
              <a:lstStyle/>
              <a:p>
                <a:endParaRPr lang="zh-CN" altLang="en-US" sz="2400"/>
              </a:p>
            </p:txBody>
          </p:sp>
          <p:sp>
            <p:nvSpPr>
              <p:cNvPr id="5151" name="Freeform 47"/>
              <p:cNvSpPr/>
              <p:nvPr/>
            </p:nvSpPr>
            <p:spPr>
              <a:xfrm>
                <a:off x="844430" y="818157"/>
                <a:ext cx="439104" cy="487892"/>
              </a:xfrm>
              <a:custGeom>
                <a:avLst/>
                <a:gdLst>
                  <a:gd name="txL" fmla="*/ 0 w 1712"/>
                  <a:gd name="txT" fmla="*/ 0 h 1900"/>
                  <a:gd name="txR" fmla="*/ 1712 w 1712"/>
                  <a:gd name="txB" fmla="*/ 1900 h 1900"/>
                </a:gdLst>
                <a:ahLst/>
                <a:cxnLst>
                  <a:cxn ang="0">
                    <a:pos x="439104" y="289397"/>
                  </a:cxn>
                  <a:cxn ang="0">
                    <a:pos x="53349" y="0"/>
                  </a:cxn>
                  <a:cxn ang="0">
                    <a:pos x="0" y="280153"/>
                  </a:cxn>
                  <a:cxn ang="0">
                    <a:pos x="310861" y="395449"/>
                  </a:cxn>
                  <a:cxn ang="0">
                    <a:pos x="384729" y="487892"/>
                  </a:cxn>
                  <a:cxn ang="0">
                    <a:pos x="439104" y="289397"/>
                  </a:cxn>
                </a:cxnLst>
                <a:rect l="txL" t="txT" r="txR" b="txB"/>
                <a:pathLst>
                  <a:path w="1712" h="1900">
                    <a:moveTo>
                      <a:pt x="1712" y="1127"/>
                    </a:moveTo>
                    <a:cubicBezTo>
                      <a:pt x="208" y="0"/>
                      <a:pt x="208" y="0"/>
                      <a:pt x="208" y="0"/>
                    </a:cubicBezTo>
                    <a:cubicBezTo>
                      <a:pt x="0" y="1091"/>
                      <a:pt x="0" y="1091"/>
                      <a:pt x="0" y="1091"/>
                    </a:cubicBezTo>
                    <a:cubicBezTo>
                      <a:pt x="0" y="1091"/>
                      <a:pt x="567" y="1026"/>
                      <a:pt x="1212" y="1540"/>
                    </a:cubicBezTo>
                    <a:cubicBezTo>
                      <a:pt x="1398" y="1688"/>
                      <a:pt x="1500" y="1900"/>
                      <a:pt x="1500" y="1900"/>
                    </a:cubicBezTo>
                    <a:lnTo>
                      <a:pt x="1712" y="1127"/>
                    </a:lnTo>
                    <a:close/>
                  </a:path>
                </a:pathLst>
              </a:custGeom>
              <a:solidFill>
                <a:srgbClr val="1AAEBC">
                  <a:alpha val="100000"/>
                </a:srgbClr>
              </a:solidFill>
              <a:ln w="9525">
                <a:noFill/>
              </a:ln>
            </p:spPr>
            <p:txBody>
              <a:bodyPr/>
              <a:lstStyle/>
              <a:p>
                <a:endParaRPr lang="zh-CN" altLang="en-US" sz="2400"/>
              </a:p>
            </p:txBody>
          </p:sp>
          <p:sp>
            <p:nvSpPr>
              <p:cNvPr id="5152" name="Freeform 48"/>
              <p:cNvSpPr/>
              <p:nvPr/>
            </p:nvSpPr>
            <p:spPr>
              <a:xfrm>
                <a:off x="1189707" y="1317310"/>
                <a:ext cx="127603" cy="213923"/>
              </a:xfrm>
              <a:custGeom>
                <a:avLst/>
                <a:gdLst>
                  <a:gd name="txL" fmla="*/ 0 w 508"/>
                  <a:gd name="txT" fmla="*/ 0 h 835"/>
                  <a:gd name="txR" fmla="*/ 508 w 508"/>
                  <a:gd name="txB" fmla="*/ 835 h 835"/>
                </a:gdLst>
                <a:ahLst/>
                <a:cxnLst>
                  <a:cxn ang="0">
                    <a:pos x="127603" y="0"/>
                  </a:cxn>
                  <a:cxn ang="0">
                    <a:pos x="63802" y="213923"/>
                  </a:cxn>
                  <a:cxn ang="0">
                    <a:pos x="63802" y="213923"/>
                  </a:cxn>
                  <a:cxn ang="0">
                    <a:pos x="0" y="0"/>
                  </a:cxn>
                  <a:cxn ang="0">
                    <a:pos x="127603" y="0"/>
                  </a:cxn>
                </a:cxnLst>
                <a:rect l="txL" t="txT" r="txR" b="txB"/>
                <a:pathLst>
                  <a:path w="508" h="835">
                    <a:moveTo>
                      <a:pt x="508" y="0"/>
                    </a:moveTo>
                    <a:cubicBezTo>
                      <a:pt x="445" y="328"/>
                      <a:pt x="357" y="629"/>
                      <a:pt x="254" y="835"/>
                    </a:cubicBezTo>
                    <a:cubicBezTo>
                      <a:pt x="254" y="835"/>
                      <a:pt x="254" y="835"/>
                      <a:pt x="254" y="835"/>
                    </a:cubicBezTo>
                    <a:cubicBezTo>
                      <a:pt x="151" y="629"/>
                      <a:pt x="63" y="328"/>
                      <a:pt x="0" y="0"/>
                    </a:cubicBezTo>
                    <a:lnTo>
                      <a:pt x="508" y="0"/>
                    </a:lnTo>
                    <a:close/>
                  </a:path>
                </a:pathLst>
              </a:custGeom>
              <a:solidFill>
                <a:srgbClr val="E46940">
                  <a:alpha val="100000"/>
                </a:srgbClr>
              </a:solidFill>
              <a:ln w="9525">
                <a:noFill/>
              </a:ln>
            </p:spPr>
            <p:txBody>
              <a:bodyPr/>
              <a:lstStyle/>
              <a:p>
                <a:endParaRPr lang="zh-CN" altLang="en-US" sz="2400"/>
              </a:p>
            </p:txBody>
          </p:sp>
          <p:sp>
            <p:nvSpPr>
              <p:cNvPr id="5153" name="Freeform 49"/>
              <p:cNvSpPr/>
              <p:nvPr/>
            </p:nvSpPr>
            <p:spPr>
              <a:xfrm>
                <a:off x="1230989" y="1328568"/>
                <a:ext cx="71308" cy="120097"/>
              </a:xfrm>
              <a:custGeom>
                <a:avLst/>
                <a:gdLst>
                  <a:gd name="txL" fmla="*/ 0 w 286"/>
                  <a:gd name="txT" fmla="*/ 0 h 471"/>
                  <a:gd name="txR" fmla="*/ 286 w 286"/>
                  <a:gd name="txB" fmla="*/ 471 h 471"/>
                </a:gdLst>
                <a:ahLst/>
                <a:cxnLst>
                  <a:cxn ang="0">
                    <a:pos x="71308" y="0"/>
                  </a:cxn>
                  <a:cxn ang="0">
                    <a:pos x="35654" y="120097"/>
                  </a:cxn>
                  <a:cxn ang="0">
                    <a:pos x="35654" y="120097"/>
                  </a:cxn>
                  <a:cxn ang="0">
                    <a:pos x="0" y="0"/>
                  </a:cxn>
                  <a:cxn ang="0">
                    <a:pos x="71308" y="0"/>
                  </a:cxn>
                </a:cxnLst>
                <a:rect l="txL" t="txT" r="txR" b="txB"/>
                <a:pathLst>
                  <a:path w="286" h="471">
                    <a:moveTo>
                      <a:pt x="286" y="0"/>
                    </a:moveTo>
                    <a:cubicBezTo>
                      <a:pt x="251" y="185"/>
                      <a:pt x="201" y="354"/>
                      <a:pt x="143" y="471"/>
                    </a:cubicBezTo>
                    <a:cubicBezTo>
                      <a:pt x="143" y="471"/>
                      <a:pt x="143" y="471"/>
                      <a:pt x="143" y="471"/>
                    </a:cubicBezTo>
                    <a:cubicBezTo>
                      <a:pt x="85" y="354"/>
                      <a:pt x="36" y="185"/>
                      <a:pt x="0" y="0"/>
                    </a:cubicBezTo>
                    <a:lnTo>
                      <a:pt x="286" y="0"/>
                    </a:lnTo>
                    <a:close/>
                  </a:path>
                </a:pathLst>
              </a:custGeom>
              <a:solidFill>
                <a:srgbClr val="DDAE3A">
                  <a:alpha val="100000"/>
                </a:srgbClr>
              </a:solidFill>
              <a:ln w="9525">
                <a:noFill/>
              </a:ln>
            </p:spPr>
            <p:txBody>
              <a:bodyPr/>
              <a:lstStyle/>
              <a:p>
                <a:endParaRPr lang="zh-CN" altLang="en-US" sz="2400"/>
              </a:p>
            </p:txBody>
          </p:sp>
          <p:sp>
            <p:nvSpPr>
              <p:cNvPr id="5154" name="Freeform 50"/>
              <p:cNvSpPr/>
              <p:nvPr/>
            </p:nvSpPr>
            <p:spPr>
              <a:xfrm>
                <a:off x="1170941" y="911984"/>
                <a:ext cx="161381" cy="476634"/>
              </a:xfrm>
              <a:custGeom>
                <a:avLst/>
                <a:gdLst>
                  <a:gd name="txL" fmla="*/ 0 w 631"/>
                  <a:gd name="txT" fmla="*/ 0 h 1848"/>
                  <a:gd name="txR" fmla="*/ 631 w 631"/>
                  <a:gd name="txB" fmla="*/ 1848 h 1848"/>
                </a:gdLst>
                <a:ahLst/>
                <a:cxnLst>
                  <a:cxn ang="0">
                    <a:pos x="80563" y="0"/>
                  </a:cxn>
                  <a:cxn ang="0">
                    <a:pos x="80563" y="0"/>
                  </a:cxn>
                  <a:cxn ang="0">
                    <a:pos x="161381" y="313113"/>
                  </a:cxn>
                  <a:cxn ang="0">
                    <a:pos x="80563" y="476634"/>
                  </a:cxn>
                  <a:cxn ang="0">
                    <a:pos x="80563" y="476634"/>
                  </a:cxn>
                  <a:cxn ang="0">
                    <a:pos x="0" y="313113"/>
                  </a:cxn>
                  <a:cxn ang="0">
                    <a:pos x="80563" y="0"/>
                  </a:cxn>
                </a:cxnLst>
                <a:rect l="txL" t="txT" r="txR" b="txB"/>
                <a:pathLst>
                  <a:path w="631" h="1848">
                    <a:moveTo>
                      <a:pt x="315" y="0"/>
                    </a:moveTo>
                    <a:cubicBezTo>
                      <a:pt x="315" y="0"/>
                      <a:pt x="315" y="0"/>
                      <a:pt x="315" y="0"/>
                    </a:cubicBezTo>
                    <a:cubicBezTo>
                      <a:pt x="500" y="273"/>
                      <a:pt x="631" y="795"/>
                      <a:pt x="631" y="1214"/>
                    </a:cubicBezTo>
                    <a:cubicBezTo>
                      <a:pt x="631" y="1682"/>
                      <a:pt x="625" y="1842"/>
                      <a:pt x="315" y="1848"/>
                    </a:cubicBezTo>
                    <a:cubicBezTo>
                      <a:pt x="315" y="1848"/>
                      <a:pt x="315" y="1848"/>
                      <a:pt x="315" y="1848"/>
                    </a:cubicBezTo>
                    <a:cubicBezTo>
                      <a:pt x="5" y="1842"/>
                      <a:pt x="0" y="1682"/>
                      <a:pt x="0" y="1214"/>
                    </a:cubicBezTo>
                    <a:cubicBezTo>
                      <a:pt x="0" y="795"/>
                      <a:pt x="130" y="273"/>
                      <a:pt x="315" y="0"/>
                    </a:cubicBezTo>
                    <a:close/>
                  </a:path>
                </a:pathLst>
              </a:custGeom>
              <a:solidFill>
                <a:srgbClr val="FBD764">
                  <a:alpha val="100000"/>
                </a:srgbClr>
              </a:solidFill>
              <a:ln w="9525">
                <a:noFill/>
              </a:ln>
            </p:spPr>
            <p:txBody>
              <a:bodyPr/>
              <a:lstStyle/>
              <a:p>
                <a:endParaRPr lang="zh-CN" altLang="en-US" sz="2400"/>
              </a:p>
            </p:txBody>
          </p:sp>
          <p:sp>
            <p:nvSpPr>
              <p:cNvPr id="5155" name="Freeform 51"/>
              <p:cNvSpPr/>
              <p:nvPr/>
            </p:nvSpPr>
            <p:spPr>
              <a:xfrm>
                <a:off x="1212225" y="911984"/>
                <a:ext cx="82566" cy="86321"/>
              </a:xfrm>
              <a:custGeom>
                <a:avLst/>
                <a:gdLst>
                  <a:gd name="txL" fmla="*/ 0 w 324"/>
                  <a:gd name="txT" fmla="*/ 0 h 339"/>
                  <a:gd name="txR" fmla="*/ 324 w 324"/>
                  <a:gd name="txB" fmla="*/ 339 h 339"/>
                </a:gdLst>
                <a:ahLst/>
                <a:cxnLst>
                  <a:cxn ang="0">
                    <a:pos x="0" y="86321"/>
                  </a:cxn>
                  <a:cxn ang="0">
                    <a:pos x="41283" y="0"/>
                  </a:cxn>
                  <a:cxn ang="0">
                    <a:pos x="41283" y="0"/>
                  </a:cxn>
                  <a:cxn ang="0">
                    <a:pos x="82566" y="86321"/>
                  </a:cxn>
                  <a:cxn ang="0">
                    <a:pos x="0" y="86321"/>
                  </a:cxn>
                </a:cxnLst>
                <a:rect l="txL" t="txT" r="txR" b="txB"/>
                <a:pathLst>
                  <a:path w="324" h="339">
                    <a:moveTo>
                      <a:pt x="0" y="339"/>
                    </a:moveTo>
                    <a:cubicBezTo>
                      <a:pt x="46" y="207"/>
                      <a:pt x="101" y="90"/>
                      <a:pt x="162" y="0"/>
                    </a:cubicBezTo>
                    <a:cubicBezTo>
                      <a:pt x="162" y="0"/>
                      <a:pt x="162" y="0"/>
                      <a:pt x="162" y="0"/>
                    </a:cubicBezTo>
                    <a:cubicBezTo>
                      <a:pt x="223" y="90"/>
                      <a:pt x="278" y="207"/>
                      <a:pt x="324" y="339"/>
                    </a:cubicBezTo>
                    <a:lnTo>
                      <a:pt x="0" y="339"/>
                    </a:lnTo>
                    <a:close/>
                  </a:path>
                </a:pathLst>
              </a:custGeom>
              <a:solidFill>
                <a:srgbClr val="1AAEBC">
                  <a:alpha val="100000"/>
                </a:srgbClr>
              </a:solidFill>
              <a:ln w="9525">
                <a:noFill/>
              </a:ln>
            </p:spPr>
            <p:txBody>
              <a:bodyPr/>
              <a:lstStyle/>
              <a:p>
                <a:endParaRPr lang="zh-CN" altLang="en-US" sz="2400"/>
              </a:p>
            </p:txBody>
          </p:sp>
          <p:sp>
            <p:nvSpPr>
              <p:cNvPr id="5156" name="Freeform 52"/>
              <p:cNvSpPr/>
              <p:nvPr/>
            </p:nvSpPr>
            <p:spPr>
              <a:xfrm>
                <a:off x="1178447" y="1332322"/>
                <a:ext cx="150121" cy="56296"/>
              </a:xfrm>
              <a:custGeom>
                <a:avLst/>
                <a:gdLst>
                  <a:gd name="txL" fmla="*/ 0 w 587"/>
                  <a:gd name="txT" fmla="*/ 0 h 209"/>
                  <a:gd name="txR" fmla="*/ 587 w 587"/>
                  <a:gd name="txB" fmla="*/ 209 h 209"/>
                </a:gdLst>
                <a:ahLst/>
                <a:cxnLst>
                  <a:cxn ang="0">
                    <a:pos x="150121" y="0"/>
                  </a:cxn>
                  <a:cxn ang="0">
                    <a:pos x="74933" y="56296"/>
                  </a:cxn>
                  <a:cxn ang="0">
                    <a:pos x="74933" y="56296"/>
                  </a:cxn>
                  <a:cxn ang="0">
                    <a:pos x="0" y="0"/>
                  </a:cxn>
                  <a:cxn ang="0">
                    <a:pos x="150121" y="0"/>
                  </a:cxn>
                </a:cxnLst>
                <a:rect l="txL" t="txT" r="txR" b="txB"/>
                <a:pathLst>
                  <a:path w="587" h="209">
                    <a:moveTo>
                      <a:pt x="587" y="0"/>
                    </a:moveTo>
                    <a:cubicBezTo>
                      <a:pt x="555" y="147"/>
                      <a:pt x="479" y="205"/>
                      <a:pt x="293" y="209"/>
                    </a:cubicBezTo>
                    <a:cubicBezTo>
                      <a:pt x="293" y="209"/>
                      <a:pt x="293" y="209"/>
                      <a:pt x="293" y="209"/>
                    </a:cubicBezTo>
                    <a:cubicBezTo>
                      <a:pt x="108" y="205"/>
                      <a:pt x="31" y="147"/>
                      <a:pt x="0" y="0"/>
                    </a:cubicBezTo>
                    <a:lnTo>
                      <a:pt x="587" y="0"/>
                    </a:lnTo>
                    <a:close/>
                  </a:path>
                </a:pathLst>
              </a:custGeom>
              <a:solidFill>
                <a:srgbClr val="1099A1">
                  <a:alpha val="100000"/>
                </a:srgbClr>
              </a:solidFill>
              <a:ln w="9525">
                <a:noFill/>
              </a:ln>
            </p:spPr>
            <p:txBody>
              <a:bodyPr/>
              <a:lstStyle/>
              <a:p>
                <a:endParaRPr lang="zh-CN" altLang="en-US" sz="2400"/>
              </a:p>
            </p:txBody>
          </p:sp>
          <p:sp>
            <p:nvSpPr>
              <p:cNvPr id="5157" name="Freeform 53"/>
              <p:cNvSpPr/>
              <p:nvPr/>
            </p:nvSpPr>
            <p:spPr>
              <a:xfrm>
                <a:off x="52542" y="818157"/>
                <a:ext cx="439104" cy="487892"/>
              </a:xfrm>
              <a:custGeom>
                <a:avLst/>
                <a:gdLst>
                  <a:gd name="txL" fmla="*/ 0 w 1713"/>
                  <a:gd name="txT" fmla="*/ 0 h 1900"/>
                  <a:gd name="txR" fmla="*/ 1713 w 1713"/>
                  <a:gd name="txB" fmla="*/ 1900 h 1900"/>
                </a:gdLst>
                <a:ahLst/>
                <a:cxnLst>
                  <a:cxn ang="0">
                    <a:pos x="0" y="289397"/>
                  </a:cxn>
                  <a:cxn ang="0">
                    <a:pos x="385530" y="0"/>
                  </a:cxn>
                  <a:cxn ang="0">
                    <a:pos x="439104" y="280153"/>
                  </a:cxn>
                  <a:cxn ang="0">
                    <a:pos x="128168" y="395449"/>
                  </a:cxn>
                  <a:cxn ang="0">
                    <a:pos x="54600" y="487892"/>
                  </a:cxn>
                  <a:cxn ang="0">
                    <a:pos x="0" y="289397"/>
                  </a:cxn>
                </a:cxnLst>
                <a:rect l="txL" t="txT" r="txR" b="txB"/>
                <a:pathLst>
                  <a:path w="1713" h="1900">
                    <a:moveTo>
                      <a:pt x="0" y="1127"/>
                    </a:moveTo>
                    <a:cubicBezTo>
                      <a:pt x="1504" y="0"/>
                      <a:pt x="1504" y="0"/>
                      <a:pt x="1504" y="0"/>
                    </a:cubicBezTo>
                    <a:cubicBezTo>
                      <a:pt x="1713" y="1091"/>
                      <a:pt x="1713" y="1091"/>
                      <a:pt x="1713" y="1091"/>
                    </a:cubicBezTo>
                    <a:cubicBezTo>
                      <a:pt x="1713" y="1091"/>
                      <a:pt x="1145" y="1026"/>
                      <a:pt x="500" y="1540"/>
                    </a:cubicBezTo>
                    <a:cubicBezTo>
                      <a:pt x="314" y="1688"/>
                      <a:pt x="213" y="1900"/>
                      <a:pt x="213" y="1900"/>
                    </a:cubicBezTo>
                    <a:lnTo>
                      <a:pt x="0" y="1127"/>
                    </a:lnTo>
                    <a:close/>
                  </a:path>
                </a:pathLst>
              </a:custGeom>
              <a:solidFill>
                <a:srgbClr val="1AAEBC">
                  <a:alpha val="100000"/>
                </a:srgbClr>
              </a:solidFill>
              <a:ln w="9525">
                <a:noFill/>
              </a:ln>
            </p:spPr>
            <p:txBody>
              <a:bodyPr/>
              <a:lstStyle/>
              <a:p>
                <a:endParaRPr lang="zh-CN" altLang="en-US" sz="2400"/>
              </a:p>
            </p:txBody>
          </p:sp>
          <p:sp>
            <p:nvSpPr>
              <p:cNvPr id="5158" name="Freeform 54"/>
              <p:cNvSpPr/>
              <p:nvPr/>
            </p:nvSpPr>
            <p:spPr>
              <a:xfrm>
                <a:off x="15012" y="1317310"/>
                <a:ext cx="131357" cy="213923"/>
              </a:xfrm>
              <a:custGeom>
                <a:avLst/>
                <a:gdLst>
                  <a:gd name="txL" fmla="*/ 0 w 508"/>
                  <a:gd name="txT" fmla="*/ 0 h 835"/>
                  <a:gd name="txR" fmla="*/ 508 w 508"/>
                  <a:gd name="txB" fmla="*/ 835 h 835"/>
                </a:gdLst>
                <a:ahLst/>
                <a:cxnLst>
                  <a:cxn ang="0">
                    <a:pos x="0" y="0"/>
                  </a:cxn>
                  <a:cxn ang="0">
                    <a:pos x="65679" y="213923"/>
                  </a:cxn>
                  <a:cxn ang="0">
                    <a:pos x="65679" y="213923"/>
                  </a:cxn>
                  <a:cxn ang="0">
                    <a:pos x="131357" y="0"/>
                  </a:cxn>
                  <a:cxn ang="0">
                    <a:pos x="0" y="0"/>
                  </a:cxn>
                </a:cxnLst>
                <a:rect l="txL" t="txT" r="txR" b="txB"/>
                <a:pathLst>
                  <a:path w="508" h="835">
                    <a:moveTo>
                      <a:pt x="0" y="0"/>
                    </a:moveTo>
                    <a:cubicBezTo>
                      <a:pt x="63" y="328"/>
                      <a:pt x="151" y="629"/>
                      <a:pt x="254" y="835"/>
                    </a:cubicBezTo>
                    <a:cubicBezTo>
                      <a:pt x="254" y="835"/>
                      <a:pt x="254" y="835"/>
                      <a:pt x="254" y="835"/>
                    </a:cubicBezTo>
                    <a:cubicBezTo>
                      <a:pt x="357" y="629"/>
                      <a:pt x="445" y="328"/>
                      <a:pt x="508" y="0"/>
                    </a:cubicBezTo>
                    <a:lnTo>
                      <a:pt x="0" y="0"/>
                    </a:lnTo>
                    <a:close/>
                  </a:path>
                </a:pathLst>
              </a:custGeom>
              <a:solidFill>
                <a:srgbClr val="E46940">
                  <a:alpha val="100000"/>
                </a:srgbClr>
              </a:solidFill>
              <a:ln w="9525">
                <a:noFill/>
              </a:ln>
            </p:spPr>
            <p:txBody>
              <a:bodyPr/>
              <a:lstStyle/>
              <a:p>
                <a:endParaRPr lang="zh-CN" altLang="en-US" sz="2400"/>
              </a:p>
            </p:txBody>
          </p:sp>
          <p:sp>
            <p:nvSpPr>
              <p:cNvPr id="5159" name="Freeform 55"/>
              <p:cNvSpPr/>
              <p:nvPr/>
            </p:nvSpPr>
            <p:spPr>
              <a:xfrm>
                <a:off x="30024" y="1328568"/>
                <a:ext cx="75060" cy="120097"/>
              </a:xfrm>
              <a:custGeom>
                <a:avLst/>
                <a:gdLst>
                  <a:gd name="txL" fmla="*/ 0 w 286"/>
                  <a:gd name="txT" fmla="*/ 0 h 471"/>
                  <a:gd name="txR" fmla="*/ 286 w 286"/>
                  <a:gd name="txB" fmla="*/ 471 h 471"/>
                </a:gdLst>
                <a:ahLst/>
                <a:cxnLst>
                  <a:cxn ang="0">
                    <a:pos x="0" y="0"/>
                  </a:cxn>
                  <a:cxn ang="0">
                    <a:pos x="37530" y="120097"/>
                  </a:cxn>
                  <a:cxn ang="0">
                    <a:pos x="37530" y="120097"/>
                  </a:cxn>
                  <a:cxn ang="0">
                    <a:pos x="75060" y="0"/>
                  </a:cxn>
                  <a:cxn ang="0">
                    <a:pos x="0" y="0"/>
                  </a:cxn>
                </a:cxnLst>
                <a:rect l="txL" t="txT" r="txR" b="txB"/>
                <a:pathLst>
                  <a:path w="286" h="471">
                    <a:moveTo>
                      <a:pt x="0" y="0"/>
                    </a:moveTo>
                    <a:cubicBezTo>
                      <a:pt x="35" y="185"/>
                      <a:pt x="85" y="354"/>
                      <a:pt x="143" y="471"/>
                    </a:cubicBezTo>
                    <a:cubicBezTo>
                      <a:pt x="143" y="471"/>
                      <a:pt x="143" y="471"/>
                      <a:pt x="143" y="471"/>
                    </a:cubicBezTo>
                    <a:cubicBezTo>
                      <a:pt x="201" y="354"/>
                      <a:pt x="251" y="185"/>
                      <a:pt x="286" y="0"/>
                    </a:cubicBezTo>
                    <a:lnTo>
                      <a:pt x="0" y="0"/>
                    </a:lnTo>
                    <a:close/>
                  </a:path>
                </a:pathLst>
              </a:custGeom>
              <a:solidFill>
                <a:srgbClr val="DDAE3A">
                  <a:alpha val="100000"/>
                </a:srgbClr>
              </a:solidFill>
              <a:ln w="9525">
                <a:noFill/>
              </a:ln>
            </p:spPr>
            <p:txBody>
              <a:bodyPr/>
              <a:lstStyle/>
              <a:p>
                <a:endParaRPr lang="zh-CN" altLang="en-US" sz="2400"/>
              </a:p>
            </p:txBody>
          </p:sp>
          <p:sp>
            <p:nvSpPr>
              <p:cNvPr id="5160" name="Freeform 56"/>
              <p:cNvSpPr/>
              <p:nvPr/>
            </p:nvSpPr>
            <p:spPr>
              <a:xfrm>
                <a:off x="0" y="911984"/>
                <a:ext cx="165133" cy="476634"/>
              </a:xfrm>
              <a:custGeom>
                <a:avLst/>
                <a:gdLst>
                  <a:gd name="txL" fmla="*/ 0 w 630"/>
                  <a:gd name="txT" fmla="*/ 0 h 1848"/>
                  <a:gd name="txR" fmla="*/ 630 w 630"/>
                  <a:gd name="txB" fmla="*/ 1848 h 1848"/>
                </a:gdLst>
                <a:ahLst/>
                <a:cxnLst>
                  <a:cxn ang="0">
                    <a:pos x="82567" y="0"/>
                  </a:cxn>
                  <a:cxn ang="0">
                    <a:pos x="82567" y="0"/>
                  </a:cxn>
                  <a:cxn ang="0">
                    <a:pos x="0" y="313113"/>
                  </a:cxn>
                  <a:cxn ang="0">
                    <a:pos x="82567" y="476634"/>
                  </a:cxn>
                  <a:cxn ang="0">
                    <a:pos x="82567" y="476634"/>
                  </a:cxn>
                  <a:cxn ang="0">
                    <a:pos x="165133" y="313113"/>
                  </a:cxn>
                  <a:cxn ang="0">
                    <a:pos x="82567" y="0"/>
                  </a:cxn>
                </a:cxnLst>
                <a:rect l="txL" t="txT" r="txR" b="txB"/>
                <a:pathLst>
                  <a:path w="630" h="1848">
                    <a:moveTo>
                      <a:pt x="315" y="0"/>
                    </a:moveTo>
                    <a:cubicBezTo>
                      <a:pt x="315" y="0"/>
                      <a:pt x="315" y="0"/>
                      <a:pt x="315" y="0"/>
                    </a:cubicBezTo>
                    <a:cubicBezTo>
                      <a:pt x="130" y="273"/>
                      <a:pt x="0" y="795"/>
                      <a:pt x="0" y="1214"/>
                    </a:cubicBezTo>
                    <a:cubicBezTo>
                      <a:pt x="0" y="1682"/>
                      <a:pt x="5" y="1842"/>
                      <a:pt x="315" y="1848"/>
                    </a:cubicBezTo>
                    <a:cubicBezTo>
                      <a:pt x="315" y="1848"/>
                      <a:pt x="315" y="1848"/>
                      <a:pt x="315" y="1848"/>
                    </a:cubicBezTo>
                    <a:cubicBezTo>
                      <a:pt x="625" y="1842"/>
                      <a:pt x="630" y="1682"/>
                      <a:pt x="630" y="1214"/>
                    </a:cubicBezTo>
                    <a:cubicBezTo>
                      <a:pt x="630" y="795"/>
                      <a:pt x="500" y="273"/>
                      <a:pt x="315" y="0"/>
                    </a:cubicBezTo>
                    <a:close/>
                  </a:path>
                </a:pathLst>
              </a:custGeom>
              <a:solidFill>
                <a:srgbClr val="FBD764">
                  <a:alpha val="100000"/>
                </a:srgbClr>
              </a:solidFill>
              <a:ln w="9525">
                <a:noFill/>
              </a:ln>
            </p:spPr>
            <p:txBody>
              <a:bodyPr/>
              <a:lstStyle/>
              <a:p>
                <a:endParaRPr lang="zh-CN" altLang="en-US" sz="2400"/>
              </a:p>
            </p:txBody>
          </p:sp>
          <p:sp>
            <p:nvSpPr>
              <p:cNvPr id="5161" name="Freeform 57"/>
              <p:cNvSpPr/>
              <p:nvPr/>
            </p:nvSpPr>
            <p:spPr>
              <a:xfrm>
                <a:off x="41284" y="911984"/>
                <a:ext cx="82566" cy="86321"/>
              </a:xfrm>
              <a:custGeom>
                <a:avLst/>
                <a:gdLst>
                  <a:gd name="txL" fmla="*/ 0 w 324"/>
                  <a:gd name="txT" fmla="*/ 0 h 339"/>
                  <a:gd name="txR" fmla="*/ 324 w 324"/>
                  <a:gd name="txB" fmla="*/ 339 h 339"/>
                </a:gdLst>
                <a:ahLst/>
                <a:cxnLst>
                  <a:cxn ang="0">
                    <a:pos x="82566" y="86321"/>
                  </a:cxn>
                  <a:cxn ang="0">
                    <a:pos x="41283" y="0"/>
                  </a:cxn>
                  <a:cxn ang="0">
                    <a:pos x="41283" y="0"/>
                  </a:cxn>
                  <a:cxn ang="0">
                    <a:pos x="0" y="86321"/>
                  </a:cxn>
                  <a:cxn ang="0">
                    <a:pos x="82566" y="86321"/>
                  </a:cxn>
                </a:cxnLst>
                <a:rect l="txL" t="txT" r="txR" b="txB"/>
                <a:pathLst>
                  <a:path w="324" h="339">
                    <a:moveTo>
                      <a:pt x="324" y="339"/>
                    </a:moveTo>
                    <a:cubicBezTo>
                      <a:pt x="278" y="207"/>
                      <a:pt x="223" y="90"/>
                      <a:pt x="162" y="0"/>
                    </a:cubicBezTo>
                    <a:cubicBezTo>
                      <a:pt x="162" y="0"/>
                      <a:pt x="162" y="0"/>
                      <a:pt x="162" y="0"/>
                    </a:cubicBezTo>
                    <a:cubicBezTo>
                      <a:pt x="101" y="90"/>
                      <a:pt x="46" y="207"/>
                      <a:pt x="0" y="339"/>
                    </a:cubicBezTo>
                    <a:lnTo>
                      <a:pt x="324" y="339"/>
                    </a:lnTo>
                    <a:close/>
                  </a:path>
                </a:pathLst>
              </a:custGeom>
              <a:solidFill>
                <a:srgbClr val="1AAEBC">
                  <a:alpha val="100000"/>
                </a:srgbClr>
              </a:solidFill>
              <a:ln w="9525">
                <a:noFill/>
              </a:ln>
            </p:spPr>
            <p:txBody>
              <a:bodyPr/>
              <a:lstStyle/>
              <a:p>
                <a:endParaRPr lang="zh-CN" altLang="en-US" sz="2400"/>
              </a:p>
            </p:txBody>
          </p:sp>
          <p:sp>
            <p:nvSpPr>
              <p:cNvPr id="5162" name="Freeform 58"/>
              <p:cNvSpPr/>
              <p:nvPr/>
            </p:nvSpPr>
            <p:spPr>
              <a:xfrm>
                <a:off x="7506" y="1332322"/>
                <a:ext cx="150121" cy="56296"/>
              </a:xfrm>
              <a:custGeom>
                <a:avLst/>
                <a:gdLst>
                  <a:gd name="txL" fmla="*/ 0 w 586"/>
                  <a:gd name="txT" fmla="*/ 0 h 209"/>
                  <a:gd name="txR" fmla="*/ 586 w 586"/>
                  <a:gd name="txB" fmla="*/ 209 h 209"/>
                </a:gdLst>
                <a:ahLst/>
                <a:cxnLst>
                  <a:cxn ang="0">
                    <a:pos x="0" y="0"/>
                  </a:cxn>
                  <a:cxn ang="0">
                    <a:pos x="75061" y="56296"/>
                  </a:cxn>
                  <a:cxn ang="0">
                    <a:pos x="75061" y="56296"/>
                  </a:cxn>
                  <a:cxn ang="0">
                    <a:pos x="150121" y="0"/>
                  </a:cxn>
                  <a:cxn ang="0">
                    <a:pos x="0" y="0"/>
                  </a:cxn>
                </a:cxnLst>
                <a:rect l="txL" t="txT" r="txR" b="txB"/>
                <a:pathLst>
                  <a:path w="586" h="209">
                    <a:moveTo>
                      <a:pt x="0" y="0"/>
                    </a:moveTo>
                    <a:cubicBezTo>
                      <a:pt x="31" y="147"/>
                      <a:pt x="107" y="205"/>
                      <a:pt x="293" y="209"/>
                    </a:cubicBezTo>
                    <a:cubicBezTo>
                      <a:pt x="293" y="209"/>
                      <a:pt x="293" y="209"/>
                      <a:pt x="293" y="209"/>
                    </a:cubicBezTo>
                    <a:cubicBezTo>
                      <a:pt x="479" y="205"/>
                      <a:pt x="555" y="147"/>
                      <a:pt x="586" y="0"/>
                    </a:cubicBezTo>
                    <a:lnTo>
                      <a:pt x="0" y="0"/>
                    </a:lnTo>
                    <a:close/>
                  </a:path>
                </a:pathLst>
              </a:custGeom>
              <a:solidFill>
                <a:srgbClr val="1099A1">
                  <a:alpha val="100000"/>
                </a:srgbClr>
              </a:solidFill>
              <a:ln w="9525">
                <a:noFill/>
              </a:ln>
            </p:spPr>
            <p:txBody>
              <a:bodyPr/>
              <a:lstStyle/>
              <a:p>
                <a:endParaRPr lang="zh-CN" altLang="en-US" sz="2400"/>
              </a:p>
            </p:txBody>
          </p:sp>
          <p:sp>
            <p:nvSpPr>
              <p:cNvPr id="5163" name="Freeform 59"/>
              <p:cNvSpPr/>
              <p:nvPr/>
            </p:nvSpPr>
            <p:spPr>
              <a:xfrm>
                <a:off x="844430" y="818157"/>
                <a:ext cx="150121" cy="300241"/>
              </a:xfrm>
              <a:custGeom>
                <a:avLst/>
                <a:gdLst>
                  <a:gd name="txL" fmla="*/ 0 w 589"/>
                  <a:gd name="txT" fmla="*/ 0 h 1162"/>
                  <a:gd name="txR" fmla="*/ 589 w 589"/>
                  <a:gd name="txB" fmla="*/ 1162 h 1162"/>
                </a:gdLst>
                <a:ahLst/>
                <a:cxnLst>
                  <a:cxn ang="0">
                    <a:pos x="150121" y="73639"/>
                  </a:cxn>
                  <a:cxn ang="0">
                    <a:pos x="53014" y="0"/>
                  </a:cxn>
                  <a:cxn ang="0">
                    <a:pos x="0" y="281896"/>
                  </a:cxn>
                  <a:cxn ang="0">
                    <a:pos x="130751" y="300241"/>
                  </a:cxn>
                  <a:cxn ang="0">
                    <a:pos x="150121" y="73639"/>
                  </a:cxn>
                </a:cxnLst>
                <a:rect l="txL" t="txT" r="txR" b="txB"/>
                <a:pathLst>
                  <a:path w="589" h="1162">
                    <a:moveTo>
                      <a:pt x="589" y="285"/>
                    </a:moveTo>
                    <a:cubicBezTo>
                      <a:pt x="208" y="0"/>
                      <a:pt x="208" y="0"/>
                      <a:pt x="208" y="0"/>
                    </a:cubicBezTo>
                    <a:cubicBezTo>
                      <a:pt x="0" y="1091"/>
                      <a:pt x="0" y="1091"/>
                      <a:pt x="0" y="1091"/>
                    </a:cubicBezTo>
                    <a:cubicBezTo>
                      <a:pt x="0" y="1091"/>
                      <a:pt x="207" y="1068"/>
                      <a:pt x="513" y="1162"/>
                    </a:cubicBezTo>
                    <a:cubicBezTo>
                      <a:pt x="567" y="935"/>
                      <a:pt x="583" y="646"/>
                      <a:pt x="589" y="285"/>
                    </a:cubicBezTo>
                    <a:close/>
                  </a:path>
                </a:pathLst>
              </a:custGeom>
              <a:solidFill>
                <a:srgbClr val="1099A1">
                  <a:alpha val="100000"/>
                </a:srgbClr>
              </a:solidFill>
              <a:ln w="9525">
                <a:noFill/>
              </a:ln>
            </p:spPr>
            <p:txBody>
              <a:bodyPr/>
              <a:lstStyle/>
              <a:p>
                <a:endParaRPr lang="zh-CN" altLang="en-US" sz="2400"/>
              </a:p>
            </p:txBody>
          </p:sp>
          <p:sp>
            <p:nvSpPr>
              <p:cNvPr id="5164" name="Freeform 60"/>
              <p:cNvSpPr/>
              <p:nvPr/>
            </p:nvSpPr>
            <p:spPr>
              <a:xfrm>
                <a:off x="334020" y="818157"/>
                <a:ext cx="157627" cy="300241"/>
              </a:xfrm>
              <a:custGeom>
                <a:avLst/>
                <a:gdLst>
                  <a:gd name="txL" fmla="*/ 0 w 609"/>
                  <a:gd name="txT" fmla="*/ 0 h 1168"/>
                  <a:gd name="txR" fmla="*/ 609 w 609"/>
                  <a:gd name="txB" fmla="*/ 1168 h 1168"/>
                </a:gdLst>
                <a:ahLst/>
                <a:cxnLst>
                  <a:cxn ang="0">
                    <a:pos x="0" y="76860"/>
                  </a:cxn>
                  <a:cxn ang="0">
                    <a:pos x="19930" y="300241"/>
                  </a:cxn>
                  <a:cxn ang="0">
                    <a:pos x="157627" y="280448"/>
                  </a:cxn>
                  <a:cxn ang="0">
                    <a:pos x="103532" y="0"/>
                  </a:cxn>
                  <a:cxn ang="0">
                    <a:pos x="0" y="76860"/>
                  </a:cxn>
                </a:cxnLst>
                <a:rect l="txL" t="txT" r="txR" b="txB"/>
                <a:pathLst>
                  <a:path w="609" h="1168">
                    <a:moveTo>
                      <a:pt x="0" y="299"/>
                    </a:moveTo>
                    <a:cubicBezTo>
                      <a:pt x="6" y="656"/>
                      <a:pt x="23" y="942"/>
                      <a:pt x="77" y="1168"/>
                    </a:cubicBezTo>
                    <a:cubicBezTo>
                      <a:pt x="393" y="1067"/>
                      <a:pt x="609" y="1091"/>
                      <a:pt x="609" y="1091"/>
                    </a:cubicBezTo>
                    <a:cubicBezTo>
                      <a:pt x="400" y="0"/>
                      <a:pt x="400" y="0"/>
                      <a:pt x="400" y="0"/>
                    </a:cubicBezTo>
                    <a:lnTo>
                      <a:pt x="0" y="299"/>
                    </a:lnTo>
                    <a:close/>
                  </a:path>
                </a:pathLst>
              </a:custGeom>
              <a:solidFill>
                <a:srgbClr val="1099A1">
                  <a:alpha val="100000"/>
                </a:srgbClr>
              </a:solidFill>
              <a:ln w="9525">
                <a:noFill/>
              </a:ln>
            </p:spPr>
            <p:txBody>
              <a:bodyPr/>
              <a:lstStyle/>
              <a:p>
                <a:endParaRPr lang="zh-CN" altLang="en-US" sz="2400"/>
              </a:p>
            </p:txBody>
          </p:sp>
          <p:sp>
            <p:nvSpPr>
              <p:cNvPr id="5165" name="Freeform 61"/>
              <p:cNvSpPr/>
              <p:nvPr/>
            </p:nvSpPr>
            <p:spPr>
              <a:xfrm>
                <a:off x="405326" y="0"/>
                <a:ext cx="525422" cy="1294792"/>
              </a:xfrm>
              <a:custGeom>
                <a:avLst/>
                <a:gdLst>
                  <a:gd name="txL" fmla="*/ 0 w 2042"/>
                  <a:gd name="txT" fmla="*/ 0 h 5026"/>
                  <a:gd name="txR" fmla="*/ 2042 w 2042"/>
                  <a:gd name="txB" fmla="*/ 5026 h 5026"/>
                </a:gdLst>
                <a:ahLst/>
                <a:cxnLst>
                  <a:cxn ang="0">
                    <a:pos x="262711" y="0"/>
                  </a:cxn>
                  <a:cxn ang="0">
                    <a:pos x="262711" y="0"/>
                  </a:cxn>
                  <a:cxn ang="0">
                    <a:pos x="0" y="850657"/>
                  </a:cxn>
                  <a:cxn ang="0">
                    <a:pos x="262711" y="1294792"/>
                  </a:cxn>
                  <a:cxn ang="0">
                    <a:pos x="262711" y="1294792"/>
                  </a:cxn>
                  <a:cxn ang="0">
                    <a:pos x="525422" y="850657"/>
                  </a:cxn>
                  <a:cxn ang="0">
                    <a:pos x="262711" y="0"/>
                  </a:cxn>
                </a:cxnLst>
                <a:rect l="txL" t="txT" r="txR" b="txB"/>
                <a:pathLst>
                  <a:path w="2042" h="5026">
                    <a:moveTo>
                      <a:pt x="1021" y="0"/>
                    </a:moveTo>
                    <a:cubicBezTo>
                      <a:pt x="1021" y="0"/>
                      <a:pt x="1021" y="0"/>
                      <a:pt x="1021" y="0"/>
                    </a:cubicBezTo>
                    <a:cubicBezTo>
                      <a:pt x="423" y="743"/>
                      <a:pt x="0" y="2164"/>
                      <a:pt x="0" y="3302"/>
                    </a:cubicBezTo>
                    <a:cubicBezTo>
                      <a:pt x="0" y="4577"/>
                      <a:pt x="18" y="5011"/>
                      <a:pt x="1021" y="5026"/>
                    </a:cubicBezTo>
                    <a:cubicBezTo>
                      <a:pt x="1021" y="5026"/>
                      <a:pt x="1021" y="5026"/>
                      <a:pt x="1021" y="5026"/>
                    </a:cubicBezTo>
                    <a:cubicBezTo>
                      <a:pt x="2024" y="5011"/>
                      <a:pt x="2042" y="4577"/>
                      <a:pt x="2042" y="3302"/>
                    </a:cubicBezTo>
                    <a:cubicBezTo>
                      <a:pt x="2042" y="2164"/>
                      <a:pt x="1619" y="743"/>
                      <a:pt x="1021" y="0"/>
                    </a:cubicBezTo>
                    <a:close/>
                  </a:path>
                </a:pathLst>
              </a:custGeom>
              <a:solidFill>
                <a:srgbClr val="EFE5C7">
                  <a:alpha val="100000"/>
                </a:srgbClr>
              </a:solidFill>
              <a:ln w="9525">
                <a:noFill/>
              </a:ln>
            </p:spPr>
            <p:txBody>
              <a:bodyPr/>
              <a:lstStyle/>
              <a:p>
                <a:endParaRPr lang="zh-CN" altLang="en-US" sz="2400"/>
              </a:p>
            </p:txBody>
          </p:sp>
          <p:sp>
            <p:nvSpPr>
              <p:cNvPr id="5166" name="Freeform 62"/>
              <p:cNvSpPr/>
              <p:nvPr/>
            </p:nvSpPr>
            <p:spPr>
              <a:xfrm>
                <a:off x="405326" y="896972"/>
                <a:ext cx="525422" cy="397820"/>
              </a:xfrm>
              <a:custGeom>
                <a:avLst/>
                <a:gdLst>
                  <a:gd name="txL" fmla="*/ 0 w 2042"/>
                  <a:gd name="txT" fmla="*/ 0 h 1546"/>
                  <a:gd name="txR" fmla="*/ 2042 w 2042"/>
                  <a:gd name="txB" fmla="*/ 1546 h 1546"/>
                </a:gdLst>
                <a:ahLst/>
                <a:cxnLst>
                  <a:cxn ang="0">
                    <a:pos x="0" y="0"/>
                  </a:cxn>
                  <a:cxn ang="0">
                    <a:pos x="262711" y="397820"/>
                  </a:cxn>
                  <a:cxn ang="0">
                    <a:pos x="262711" y="397820"/>
                  </a:cxn>
                  <a:cxn ang="0">
                    <a:pos x="525422" y="0"/>
                  </a:cxn>
                  <a:cxn ang="0">
                    <a:pos x="0" y="0"/>
                  </a:cxn>
                </a:cxnLst>
                <a:rect l="txL" t="txT" r="txR" b="txB"/>
                <a:pathLst>
                  <a:path w="2042" h="1546">
                    <a:moveTo>
                      <a:pt x="0" y="0"/>
                    </a:moveTo>
                    <a:cubicBezTo>
                      <a:pt x="4" y="1138"/>
                      <a:pt x="66" y="1532"/>
                      <a:pt x="1021" y="1546"/>
                    </a:cubicBezTo>
                    <a:cubicBezTo>
                      <a:pt x="1021" y="1546"/>
                      <a:pt x="1021" y="1546"/>
                      <a:pt x="1021" y="1546"/>
                    </a:cubicBezTo>
                    <a:cubicBezTo>
                      <a:pt x="1976" y="1532"/>
                      <a:pt x="2038" y="1138"/>
                      <a:pt x="2042" y="0"/>
                    </a:cubicBezTo>
                    <a:lnTo>
                      <a:pt x="0" y="0"/>
                    </a:lnTo>
                    <a:close/>
                  </a:path>
                </a:pathLst>
              </a:custGeom>
              <a:solidFill>
                <a:srgbClr val="1AAEBC">
                  <a:alpha val="100000"/>
                </a:srgbClr>
              </a:solidFill>
              <a:ln w="9525">
                <a:noFill/>
              </a:ln>
            </p:spPr>
            <p:txBody>
              <a:bodyPr/>
              <a:lstStyle/>
              <a:p>
                <a:endParaRPr lang="zh-CN" altLang="en-US" sz="2400"/>
              </a:p>
            </p:txBody>
          </p:sp>
          <p:sp>
            <p:nvSpPr>
              <p:cNvPr id="5167" name="Freeform 63"/>
              <p:cNvSpPr/>
              <p:nvPr/>
            </p:nvSpPr>
            <p:spPr>
              <a:xfrm>
                <a:off x="532928" y="0"/>
                <a:ext cx="270217" cy="236441"/>
              </a:xfrm>
              <a:custGeom>
                <a:avLst/>
                <a:gdLst>
                  <a:gd name="txL" fmla="*/ 0 w 1051"/>
                  <a:gd name="txT" fmla="*/ 0 h 921"/>
                  <a:gd name="txR" fmla="*/ 1051 w 1051"/>
                  <a:gd name="txB" fmla="*/ 921 h 921"/>
                </a:gdLst>
                <a:ahLst/>
                <a:cxnLst>
                  <a:cxn ang="0">
                    <a:pos x="270217" y="236441"/>
                  </a:cxn>
                  <a:cxn ang="0">
                    <a:pos x="134980" y="0"/>
                  </a:cxn>
                  <a:cxn ang="0">
                    <a:pos x="134980" y="0"/>
                  </a:cxn>
                  <a:cxn ang="0">
                    <a:pos x="0" y="236441"/>
                  </a:cxn>
                  <a:cxn ang="0">
                    <a:pos x="270217" y="236441"/>
                  </a:cxn>
                </a:cxnLst>
                <a:rect l="txL" t="txT" r="txR" b="txB"/>
                <a:pathLst>
                  <a:path w="1051" h="921">
                    <a:moveTo>
                      <a:pt x="1051" y="921"/>
                    </a:moveTo>
                    <a:cubicBezTo>
                      <a:pt x="900" y="563"/>
                      <a:pt x="722" y="245"/>
                      <a:pt x="525" y="0"/>
                    </a:cubicBezTo>
                    <a:cubicBezTo>
                      <a:pt x="525" y="0"/>
                      <a:pt x="525" y="0"/>
                      <a:pt x="525" y="0"/>
                    </a:cubicBezTo>
                    <a:cubicBezTo>
                      <a:pt x="328" y="245"/>
                      <a:pt x="150" y="563"/>
                      <a:pt x="0" y="921"/>
                    </a:cubicBezTo>
                    <a:lnTo>
                      <a:pt x="1051" y="921"/>
                    </a:lnTo>
                    <a:close/>
                  </a:path>
                </a:pathLst>
              </a:custGeom>
              <a:solidFill>
                <a:srgbClr val="FBD764">
                  <a:alpha val="100000"/>
                </a:srgbClr>
              </a:solidFill>
              <a:ln w="9525">
                <a:noFill/>
              </a:ln>
            </p:spPr>
            <p:txBody>
              <a:bodyPr/>
              <a:lstStyle/>
              <a:p>
                <a:endParaRPr lang="zh-CN" altLang="en-US" sz="2400"/>
              </a:p>
            </p:txBody>
          </p:sp>
          <p:sp>
            <p:nvSpPr>
              <p:cNvPr id="5168" name="Freeform 64"/>
              <p:cNvSpPr/>
              <p:nvPr/>
            </p:nvSpPr>
            <p:spPr>
              <a:xfrm>
                <a:off x="562952" y="0"/>
                <a:ext cx="221429" cy="198911"/>
              </a:xfrm>
              <a:custGeom>
                <a:avLst/>
                <a:gdLst>
                  <a:gd name="txL" fmla="*/ 0 w 870"/>
                  <a:gd name="txT" fmla="*/ 0 h 769"/>
                  <a:gd name="txR" fmla="*/ 870 w 870"/>
                  <a:gd name="txB" fmla="*/ 769 h 769"/>
                </a:gdLst>
                <a:ahLst/>
                <a:cxnLst>
                  <a:cxn ang="0">
                    <a:pos x="101297" y="56647"/>
                  </a:cxn>
                  <a:cxn ang="0">
                    <a:pos x="101297" y="56647"/>
                  </a:cxn>
                  <a:cxn ang="0">
                    <a:pos x="221429" y="198911"/>
                  </a:cxn>
                  <a:cxn ang="0">
                    <a:pos x="104606" y="0"/>
                  </a:cxn>
                  <a:cxn ang="0">
                    <a:pos x="104606" y="0"/>
                  </a:cxn>
                  <a:cxn ang="0">
                    <a:pos x="0" y="172786"/>
                  </a:cxn>
                  <a:cxn ang="0">
                    <a:pos x="101297" y="56647"/>
                  </a:cxn>
                </a:cxnLst>
                <a:rect l="txL" t="txT" r="txR" b="txB"/>
                <a:pathLst>
                  <a:path w="870" h="769">
                    <a:moveTo>
                      <a:pt x="398" y="219"/>
                    </a:moveTo>
                    <a:cubicBezTo>
                      <a:pt x="398" y="219"/>
                      <a:pt x="398" y="219"/>
                      <a:pt x="398" y="219"/>
                    </a:cubicBezTo>
                    <a:cubicBezTo>
                      <a:pt x="567" y="375"/>
                      <a:pt x="725" y="562"/>
                      <a:pt x="870" y="769"/>
                    </a:cubicBezTo>
                    <a:cubicBezTo>
                      <a:pt x="735" y="473"/>
                      <a:pt x="580" y="209"/>
                      <a:pt x="411" y="0"/>
                    </a:cubicBezTo>
                    <a:cubicBezTo>
                      <a:pt x="411" y="0"/>
                      <a:pt x="411" y="0"/>
                      <a:pt x="411" y="0"/>
                    </a:cubicBezTo>
                    <a:cubicBezTo>
                      <a:pt x="262" y="185"/>
                      <a:pt x="123" y="413"/>
                      <a:pt x="0" y="668"/>
                    </a:cubicBezTo>
                    <a:cubicBezTo>
                      <a:pt x="124" y="501"/>
                      <a:pt x="258" y="349"/>
                      <a:pt x="398" y="219"/>
                    </a:cubicBezTo>
                    <a:close/>
                  </a:path>
                </a:pathLst>
              </a:custGeom>
              <a:solidFill>
                <a:srgbClr val="F4BF4A">
                  <a:alpha val="100000"/>
                </a:srgbClr>
              </a:solidFill>
              <a:ln w="9525">
                <a:noFill/>
              </a:ln>
            </p:spPr>
            <p:txBody>
              <a:bodyPr/>
              <a:lstStyle/>
              <a:p>
                <a:endParaRPr lang="zh-CN" altLang="en-US" sz="2400"/>
              </a:p>
            </p:txBody>
          </p:sp>
          <p:sp>
            <p:nvSpPr>
              <p:cNvPr id="5169" name="Freeform 65"/>
              <p:cNvSpPr/>
              <p:nvPr/>
            </p:nvSpPr>
            <p:spPr>
              <a:xfrm>
                <a:off x="424092" y="1148423"/>
                <a:ext cx="487892" cy="146369"/>
              </a:xfrm>
              <a:custGeom>
                <a:avLst/>
                <a:gdLst>
                  <a:gd name="txL" fmla="*/ 0 w 1900"/>
                  <a:gd name="txT" fmla="*/ 0 h 568"/>
                  <a:gd name="txR" fmla="*/ 1900 w 1900"/>
                  <a:gd name="txB" fmla="*/ 568 h 568"/>
                </a:gdLst>
                <a:ahLst/>
                <a:cxnLst>
                  <a:cxn ang="0">
                    <a:pos x="0" y="0"/>
                  </a:cxn>
                  <a:cxn ang="0">
                    <a:pos x="243946" y="146369"/>
                  </a:cxn>
                  <a:cxn ang="0">
                    <a:pos x="243946" y="146369"/>
                  </a:cxn>
                  <a:cxn ang="0">
                    <a:pos x="487892" y="0"/>
                  </a:cxn>
                  <a:cxn ang="0">
                    <a:pos x="0" y="0"/>
                  </a:cxn>
                </a:cxnLst>
                <a:rect l="txL" t="txT" r="txR" b="txB"/>
                <a:pathLst>
                  <a:path w="1900" h="568">
                    <a:moveTo>
                      <a:pt x="0" y="0"/>
                    </a:moveTo>
                    <a:cubicBezTo>
                      <a:pt x="102" y="400"/>
                      <a:pt x="349" y="559"/>
                      <a:pt x="950" y="568"/>
                    </a:cubicBezTo>
                    <a:cubicBezTo>
                      <a:pt x="950" y="568"/>
                      <a:pt x="950" y="568"/>
                      <a:pt x="950" y="568"/>
                    </a:cubicBezTo>
                    <a:cubicBezTo>
                      <a:pt x="1551" y="559"/>
                      <a:pt x="1798" y="400"/>
                      <a:pt x="1900" y="0"/>
                    </a:cubicBezTo>
                    <a:lnTo>
                      <a:pt x="0" y="0"/>
                    </a:lnTo>
                    <a:close/>
                  </a:path>
                </a:pathLst>
              </a:custGeom>
              <a:solidFill>
                <a:srgbClr val="1AAEBC">
                  <a:alpha val="100000"/>
                </a:srgbClr>
              </a:solidFill>
              <a:ln w="9525">
                <a:noFill/>
              </a:ln>
            </p:spPr>
            <p:txBody>
              <a:bodyPr/>
              <a:lstStyle/>
              <a:p>
                <a:endParaRPr lang="zh-CN" altLang="en-US" sz="2400"/>
              </a:p>
            </p:txBody>
          </p:sp>
          <p:sp>
            <p:nvSpPr>
              <p:cNvPr id="5170" name="Oval 66"/>
              <p:cNvSpPr/>
              <p:nvPr/>
            </p:nvSpPr>
            <p:spPr>
              <a:xfrm>
                <a:off x="517916" y="476634"/>
                <a:ext cx="300241" cy="300241"/>
              </a:xfrm>
              <a:prstGeom prst="ellipse">
                <a:avLst/>
              </a:prstGeom>
              <a:solidFill>
                <a:srgbClr val="1099A1"/>
              </a:solidFill>
              <a:ln w="9525">
                <a:noFill/>
              </a:ln>
            </p:spPr>
            <p:txBody>
              <a:bodyPr/>
              <a:lstStyle/>
              <a:p>
                <a:pPr eaLnBrk="1" hangingPunct="1"/>
                <a:endParaRPr lang="zh-CN" altLang="en-US" sz="2400" dirty="0">
                  <a:solidFill>
                    <a:srgbClr val="000000"/>
                  </a:solidFill>
                  <a:latin typeface="Calibri" panose="020F0502020204030204" pitchFamily="34" charset="0"/>
                  <a:sym typeface="宋体" panose="02010600030101010101" pitchFamily="2" charset="-122"/>
                </a:endParaRPr>
              </a:p>
            </p:txBody>
          </p:sp>
          <p:sp>
            <p:nvSpPr>
              <p:cNvPr id="5171" name="Oval 67"/>
              <p:cNvSpPr/>
              <p:nvPr/>
            </p:nvSpPr>
            <p:spPr>
              <a:xfrm>
                <a:off x="551695" y="514164"/>
                <a:ext cx="228935" cy="225181"/>
              </a:xfrm>
              <a:prstGeom prst="ellipse">
                <a:avLst/>
              </a:prstGeom>
              <a:solidFill>
                <a:srgbClr val="FBD764"/>
              </a:solidFill>
              <a:ln w="9525">
                <a:noFill/>
              </a:ln>
            </p:spPr>
            <p:txBody>
              <a:bodyPr/>
              <a:lstStyle/>
              <a:p>
                <a:pPr eaLnBrk="1" hangingPunct="1"/>
                <a:endParaRPr lang="zh-CN" altLang="en-US" sz="2400" dirty="0">
                  <a:solidFill>
                    <a:srgbClr val="000000"/>
                  </a:solidFill>
                  <a:latin typeface="Calibri" panose="020F0502020204030204" pitchFamily="34" charset="0"/>
                  <a:sym typeface="宋体" panose="02010600030101010101" pitchFamily="2" charset="-122"/>
                </a:endParaRPr>
              </a:p>
            </p:txBody>
          </p:sp>
          <p:sp>
            <p:nvSpPr>
              <p:cNvPr id="5172" name="Freeform 68"/>
              <p:cNvSpPr/>
              <p:nvPr/>
            </p:nvSpPr>
            <p:spPr>
              <a:xfrm>
                <a:off x="570458" y="529176"/>
                <a:ext cx="198911" cy="146369"/>
              </a:xfrm>
              <a:custGeom>
                <a:avLst/>
                <a:gdLst>
                  <a:gd name="txL" fmla="*/ 0 w 770"/>
                  <a:gd name="txT" fmla="*/ 0 h 576"/>
                  <a:gd name="txR" fmla="*/ 770 w 770"/>
                  <a:gd name="txB" fmla="*/ 576 h 576"/>
                </a:gdLst>
                <a:ahLst/>
                <a:cxnLst>
                  <a:cxn ang="0">
                    <a:pos x="81373" y="37100"/>
                  </a:cxn>
                  <a:cxn ang="0">
                    <a:pos x="187286" y="141033"/>
                  </a:cxn>
                  <a:cxn ang="0">
                    <a:pos x="187028" y="146369"/>
                  </a:cxn>
                  <a:cxn ang="0">
                    <a:pos x="198911" y="99612"/>
                  </a:cxn>
                  <a:cxn ang="0">
                    <a:pos x="97906" y="0"/>
                  </a:cxn>
                  <a:cxn ang="0">
                    <a:pos x="0" y="74709"/>
                  </a:cxn>
                  <a:cxn ang="0">
                    <a:pos x="81373" y="37100"/>
                  </a:cxn>
                </a:cxnLst>
                <a:rect l="txL" t="txT" r="txR" b="txB"/>
                <a:pathLst>
                  <a:path w="770" h="576">
                    <a:moveTo>
                      <a:pt x="315" y="146"/>
                    </a:moveTo>
                    <a:cubicBezTo>
                      <a:pt x="541" y="146"/>
                      <a:pt x="725" y="329"/>
                      <a:pt x="725" y="555"/>
                    </a:cubicBezTo>
                    <a:cubicBezTo>
                      <a:pt x="725" y="562"/>
                      <a:pt x="724" y="569"/>
                      <a:pt x="724" y="576"/>
                    </a:cubicBezTo>
                    <a:cubicBezTo>
                      <a:pt x="753" y="521"/>
                      <a:pt x="770" y="458"/>
                      <a:pt x="770" y="392"/>
                    </a:cubicBezTo>
                    <a:cubicBezTo>
                      <a:pt x="770" y="175"/>
                      <a:pt x="595" y="0"/>
                      <a:pt x="379" y="0"/>
                    </a:cubicBezTo>
                    <a:cubicBezTo>
                      <a:pt x="196" y="0"/>
                      <a:pt x="43" y="125"/>
                      <a:pt x="0" y="294"/>
                    </a:cubicBezTo>
                    <a:cubicBezTo>
                      <a:pt x="75" y="204"/>
                      <a:pt x="188" y="146"/>
                      <a:pt x="315" y="146"/>
                    </a:cubicBezTo>
                    <a:close/>
                  </a:path>
                </a:pathLst>
              </a:custGeom>
              <a:solidFill>
                <a:srgbClr val="EFE5C7">
                  <a:alpha val="100000"/>
                </a:srgbClr>
              </a:solidFill>
              <a:ln w="9525">
                <a:noFill/>
              </a:ln>
            </p:spPr>
            <p:txBody>
              <a:bodyPr/>
              <a:lstStyle/>
              <a:p>
                <a:endParaRPr lang="zh-CN" altLang="en-US" sz="2400"/>
              </a:p>
            </p:txBody>
          </p:sp>
        </p:grpSp>
      </p:grpSp>
      <p:grpSp>
        <p:nvGrpSpPr>
          <p:cNvPr id="5131" name="组合 38"/>
          <p:cNvGrpSpPr/>
          <p:nvPr/>
        </p:nvGrpSpPr>
        <p:grpSpPr>
          <a:xfrm>
            <a:off x="857251" y="1524003"/>
            <a:ext cx="4360427" cy="4219225"/>
            <a:chOff x="0" y="0"/>
            <a:chExt cx="3471286" cy="3174101"/>
          </a:xfrm>
        </p:grpSpPr>
        <p:sp>
          <p:nvSpPr>
            <p:cNvPr id="5136" name="文本框 13"/>
            <p:cNvSpPr txBox="1"/>
            <p:nvPr/>
          </p:nvSpPr>
          <p:spPr>
            <a:xfrm>
              <a:off x="0" y="2919409"/>
              <a:ext cx="1871256" cy="254692"/>
            </a:xfrm>
            <a:prstGeom prst="rect">
              <a:avLst/>
            </a:prstGeom>
            <a:noFill/>
            <a:ln w="9525">
              <a:noFill/>
            </a:ln>
          </p:spPr>
          <p:txBody>
            <a:bodyPr>
              <a:spAutoFit/>
            </a:bodyPr>
            <a:lstStyle/>
            <a:p>
              <a:pPr eaLnBrk="1" hangingPunct="1"/>
              <a:endParaRPr lang="zh-CN" altLang="en-US" sz="1600" b="1" dirty="0">
                <a:latin typeface="微软雅黑" panose="020B0503020204020204" pitchFamily="34" charset="-122"/>
                <a:ea typeface="微软雅黑" panose="020B0503020204020204" pitchFamily="34" charset="-122"/>
              </a:endParaRPr>
            </a:p>
          </p:txBody>
        </p:sp>
        <p:sp>
          <p:nvSpPr>
            <p:cNvPr id="5137" name="文本框 14"/>
            <p:cNvSpPr txBox="1"/>
            <p:nvPr/>
          </p:nvSpPr>
          <p:spPr>
            <a:xfrm>
              <a:off x="60897" y="0"/>
              <a:ext cx="2644775" cy="347308"/>
            </a:xfrm>
            <a:prstGeom prst="rect">
              <a:avLst/>
            </a:prstGeom>
            <a:noFill/>
            <a:ln w="9525">
              <a:noFill/>
            </a:ln>
          </p:spPr>
          <p:txBody>
            <a:bodyPr>
              <a:spAutoFit/>
            </a:bodyPr>
            <a:lstStyle/>
            <a:p>
              <a:r>
                <a:rPr lang="id-ID" sz="2400" dirty="0">
                  <a:latin typeface="Comic Sans MS" panose="030F0702030302020204" pitchFamily="66" charset="0"/>
                </a:rPr>
                <a:t>Kerugian Hipotek</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cxnSp>
          <p:nvCxnSpPr>
            <p:cNvPr id="5138" name="直接连接符 80"/>
            <p:cNvCxnSpPr/>
            <p:nvPr/>
          </p:nvCxnSpPr>
          <p:spPr>
            <a:xfrm>
              <a:off x="121674" y="357463"/>
              <a:ext cx="3349612" cy="1153"/>
            </a:xfrm>
            <a:prstGeom prst="line">
              <a:avLst/>
            </a:prstGeom>
            <a:ln w="12700" cap="flat" cmpd="sng">
              <a:solidFill>
                <a:schemeClr val="bg1"/>
              </a:solidFill>
              <a:prstDash val="solid"/>
              <a:headEnd type="oval" w="med" len="med"/>
              <a:tailEnd type="none" w="med" len="med"/>
            </a:ln>
          </p:spPr>
        </p:cxnSp>
      </p:grpSp>
      <p:grpSp>
        <p:nvGrpSpPr>
          <p:cNvPr id="5124" name="组合 89"/>
          <p:cNvGrpSpPr/>
          <p:nvPr/>
        </p:nvGrpSpPr>
        <p:grpSpPr>
          <a:xfrm>
            <a:off x="3506787" y="59267"/>
            <a:ext cx="8446031" cy="874184"/>
            <a:chOff x="2450632" y="0"/>
            <a:chExt cx="6334344" cy="655357"/>
          </a:xfrm>
        </p:grpSpPr>
        <p:pic>
          <p:nvPicPr>
            <p:cNvPr id="5125" name="图片 90"/>
            <p:cNvPicPr>
              <a:picLocks noChangeAspect="1"/>
            </p:cNvPicPr>
            <p:nvPr/>
          </p:nvPicPr>
          <p:blipFill>
            <a:blip r:embed="rId2"/>
            <a:stretch>
              <a:fillRect/>
            </a:stretch>
          </p:blipFill>
          <p:spPr>
            <a:xfrm>
              <a:off x="8033500" y="0"/>
              <a:ext cx="751476" cy="655357"/>
            </a:xfrm>
            <a:prstGeom prst="rect">
              <a:avLst/>
            </a:prstGeom>
            <a:noFill/>
            <a:ln w="9525">
              <a:noFill/>
            </a:ln>
          </p:spPr>
        </p:pic>
        <p:grpSp>
          <p:nvGrpSpPr>
            <p:cNvPr id="5127" name="组合 92"/>
            <p:cNvGrpSpPr/>
            <p:nvPr/>
          </p:nvGrpSpPr>
          <p:grpSpPr>
            <a:xfrm>
              <a:off x="2450632" y="151301"/>
              <a:ext cx="5398240" cy="288032"/>
              <a:chOff x="0" y="0"/>
              <a:chExt cx="6278569" cy="216024"/>
            </a:xfrm>
          </p:grpSpPr>
          <p:cxnSp>
            <p:nvCxnSpPr>
              <p:cNvPr id="5128" name="直接连接符 93"/>
              <p:cNvCxnSpPr/>
              <p:nvPr/>
            </p:nvCxnSpPr>
            <p:spPr>
              <a:xfrm flipH="1" flipV="1">
                <a:off x="0" y="70304"/>
                <a:ext cx="6278569" cy="1"/>
              </a:xfrm>
              <a:prstGeom prst="line">
                <a:avLst/>
              </a:prstGeom>
              <a:ln w="25400" cap="flat" cmpd="sng">
                <a:solidFill>
                  <a:schemeClr val="bg1"/>
                </a:solidFill>
                <a:prstDash val="solid"/>
                <a:headEnd type="none" w="med" len="med"/>
                <a:tailEnd type="none" w="med" len="med"/>
              </a:ln>
            </p:spPr>
          </p:cxnSp>
          <p:cxnSp>
            <p:nvCxnSpPr>
              <p:cNvPr id="5129" name="直接连接符 94"/>
              <p:cNvCxnSpPr/>
              <p:nvPr/>
            </p:nvCxnSpPr>
            <p:spPr>
              <a:xfrm flipH="1">
                <a:off x="290674" y="216024"/>
                <a:ext cx="5987895" cy="0"/>
              </a:xfrm>
              <a:prstGeom prst="line">
                <a:avLst/>
              </a:prstGeom>
              <a:ln w="25400" cap="flat" cmpd="sng">
                <a:solidFill>
                  <a:schemeClr val="bg1"/>
                </a:solidFill>
                <a:prstDash val="solid"/>
                <a:headEnd type="none" w="med" len="med"/>
                <a:tailEnd type="none" w="med" len="med"/>
              </a:ln>
            </p:spPr>
          </p:cxnSp>
          <p:cxnSp>
            <p:nvCxnSpPr>
              <p:cNvPr id="5130" name="直接连接符 95"/>
              <p:cNvCxnSpPr/>
              <p:nvPr/>
            </p:nvCxnSpPr>
            <p:spPr>
              <a:xfrm flipH="1">
                <a:off x="1600409" y="0"/>
                <a:ext cx="4650792" cy="0"/>
              </a:xfrm>
              <a:prstGeom prst="line">
                <a:avLst/>
              </a:prstGeom>
              <a:ln w="25400" cap="flat" cmpd="sng">
                <a:solidFill>
                  <a:schemeClr val="bg1"/>
                </a:solidFill>
                <a:prstDash val="solid"/>
                <a:headEnd type="none" w="med" len="med"/>
                <a:tailEnd type="none" w="med" len="med"/>
              </a:ln>
            </p:spPr>
          </p:cxnSp>
        </p:grpSp>
      </p:grpSp>
      <p:sp>
        <p:nvSpPr>
          <p:cNvPr id="2" name="Rectangle 1">
            <a:extLst>
              <a:ext uri="{FF2B5EF4-FFF2-40B4-BE49-F238E27FC236}">
                <a16:creationId xmlns:a16="http://schemas.microsoft.com/office/drawing/2014/main" xmlns="" id="{06243BF9-5806-4520-9971-0BA4876B87C0}"/>
              </a:ext>
            </a:extLst>
          </p:cNvPr>
          <p:cNvSpPr/>
          <p:nvPr/>
        </p:nvSpPr>
        <p:spPr>
          <a:xfrm>
            <a:off x="872082" y="2117275"/>
            <a:ext cx="8613913" cy="3970318"/>
          </a:xfrm>
          <a:prstGeom prst="rect">
            <a:avLst/>
          </a:prstGeom>
        </p:spPr>
        <p:txBody>
          <a:bodyPr wrap="square">
            <a:spAutoFit/>
          </a:bodyPr>
          <a:lstStyle/>
          <a:p>
            <a:pPr algn="just"/>
            <a:r>
              <a:rPr lang="id-ID" dirty="0">
                <a:solidFill>
                  <a:srgbClr val="222222"/>
                </a:solidFill>
                <a:latin typeface="Comic Sans MS" panose="030F0702030302020204" pitchFamily="66" charset="0"/>
              </a:rPr>
              <a:t>1.     Biaya yang mahal</a:t>
            </a:r>
          </a:p>
          <a:p>
            <a:pPr algn="just"/>
            <a:r>
              <a:rPr lang="id-ID" dirty="0">
                <a:solidFill>
                  <a:srgbClr val="222222"/>
                </a:solidFill>
                <a:latin typeface="Comic Sans MS" panose="030F0702030302020204" pitchFamily="66" charset="0"/>
              </a:rPr>
              <a:t>Biaya yang ditimbulkan oleh utang hipotek ini tergolong mahal. Mulai dari biaya administrasi, notaris, premi asuransi, hingga appraisal yakni penilaian aset tetap yang akan dijaminkan. Jika diakumulasikan, total pembayaran pinjaman hipotek ini bisa jadi melebihi harga asli dari aset tetap yang dijaminkan. Keseluruhan biaya-biaya tersebut menjadi tanggungan dari perusahaan sebagai peminjam hipotek.</a:t>
            </a:r>
          </a:p>
          <a:p>
            <a:pPr algn="just"/>
            <a:r>
              <a:rPr lang="id-ID" dirty="0">
                <a:solidFill>
                  <a:srgbClr val="222222"/>
                </a:solidFill>
                <a:latin typeface="Comic Sans MS" panose="030F0702030302020204" pitchFamily="66" charset="0"/>
              </a:rPr>
              <a:t>2.     Pembatasan penggunaan aset yang dijaminkan</a:t>
            </a:r>
          </a:p>
          <a:p>
            <a:pPr algn="just"/>
            <a:r>
              <a:rPr lang="id-ID" dirty="0">
                <a:solidFill>
                  <a:srgbClr val="222222"/>
                </a:solidFill>
                <a:latin typeface="Comic Sans MS" panose="030F0702030302020204" pitchFamily="66" charset="0"/>
              </a:rPr>
              <a:t>Perusahaan sebagai peminjam hipotek memang bisa memanfaatkan aset tetap yang dijaminkan untuk menjalankan kegiatan usahanya. Namun, pemanfaatannya dibatasi. Artinya, perusahaan tidak bisa menyewakan atau bahkan menjual aset tersebut sebab masih berstatus sebagai jaminan atas utang hipotek perusahaan. Selain itu, perusahaan juga tidak diperkenankan untuk mengubah bentuk dari aset tetap tersebut yang dapat mempengaruhi nilainya.</a:t>
            </a:r>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223</TotalTime>
  <Words>1255</Words>
  <Application>Microsoft Office PowerPoint</Application>
  <PresentationFormat>Widescreen</PresentationFormat>
  <Paragraphs>105</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微软雅黑</vt:lpstr>
      <vt:lpstr>宋体</vt:lpstr>
      <vt:lpstr>Amatic SC</vt:lpstr>
      <vt:lpstr>Arial</vt:lpstr>
      <vt:lpstr>Calibri</vt:lpstr>
      <vt:lpstr>Cambria</vt:lpstr>
      <vt:lpstr>Comic Sans MS</vt:lpstr>
      <vt:lpstr>Franklin Gothic Book</vt:lpstr>
      <vt:lpstr>华文楷体</vt:lpstr>
      <vt:lpstr>Crop</vt:lpstr>
      <vt:lpstr>Utang Hipotik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LATIHAN UTANG HIPOTIK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Utang Hipotik</dc:title>
  <dc:creator>acer</dc:creator>
  <cp:lastModifiedBy>Ferawaty</cp:lastModifiedBy>
  <cp:revision>16</cp:revision>
  <dcterms:created xsi:type="dcterms:W3CDTF">2021-01-26T10:12:19Z</dcterms:created>
  <dcterms:modified xsi:type="dcterms:W3CDTF">2021-01-27T02:19:16Z</dcterms:modified>
</cp:coreProperties>
</file>