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90" r:id="rId3"/>
    <p:sldId id="289" r:id="rId4"/>
    <p:sldId id="288" r:id="rId5"/>
    <p:sldId id="27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75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15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76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39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56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36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913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30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766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14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9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606E-6862-440D-9AC5-5AB370B8D02C}" type="datetimeFigureOut">
              <a:rPr lang="en-ID" smtClean="0"/>
              <a:t>20/01/2021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11ABE14-0542-4D1C-AD1C-F8F2310CD22F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86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7935C-06F5-4837-BD5C-EA776F5DE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8666" y="796925"/>
            <a:ext cx="7512325" cy="839720"/>
          </a:xfrm>
        </p:spPr>
        <p:txBody>
          <a:bodyPr>
            <a:normAutofit fontScale="90000"/>
          </a:bodyPr>
          <a:lstStyle/>
          <a:p>
            <a:r>
              <a:rPr lang="en-ID" sz="3200" dirty="0"/>
              <a:t>Peran Indonesia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Menciptakan</a:t>
            </a:r>
            <a:r>
              <a:rPr lang="en-ID" sz="3200" dirty="0"/>
              <a:t> </a:t>
            </a:r>
            <a:r>
              <a:rPr lang="en-ID" sz="3200" dirty="0" err="1"/>
              <a:t>Perdamaian</a:t>
            </a:r>
            <a:r>
              <a:rPr lang="en-ID" sz="3200" dirty="0"/>
              <a:t> Dunia </a:t>
            </a:r>
            <a:r>
              <a:rPr lang="en-ID" sz="3200" dirty="0" err="1"/>
              <a:t>melalui</a:t>
            </a:r>
            <a:r>
              <a:rPr lang="en-ID" sz="3200" dirty="0"/>
              <a:t> </a:t>
            </a:r>
            <a:r>
              <a:rPr lang="en-ID" sz="3200" dirty="0" err="1"/>
              <a:t>Organisasi</a:t>
            </a:r>
            <a:r>
              <a:rPr lang="en-ID" sz="3200" dirty="0"/>
              <a:t> </a:t>
            </a:r>
            <a:r>
              <a:rPr lang="en-ID" sz="3200" dirty="0" err="1"/>
              <a:t>Internasional</a:t>
            </a:r>
            <a:endParaRPr lang="en-ID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04C65A-5B7F-4CFB-917B-067D5DF4D0DD}"/>
              </a:ext>
            </a:extLst>
          </p:cNvPr>
          <p:cNvSpPr/>
          <p:nvPr/>
        </p:nvSpPr>
        <p:spPr>
          <a:xfrm>
            <a:off x="1553818" y="2464765"/>
            <a:ext cx="3839817" cy="27565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Organisasi</a:t>
            </a:r>
            <a:r>
              <a:rPr lang="en-ID" sz="2400" dirty="0"/>
              <a:t> </a:t>
            </a:r>
            <a:r>
              <a:rPr lang="en-ID" sz="2400" dirty="0" err="1"/>
              <a:t>internasional</a:t>
            </a:r>
            <a:r>
              <a:rPr lang="en-ID" sz="2400" dirty="0"/>
              <a:t> </a:t>
            </a:r>
            <a:r>
              <a:rPr lang="en-ID" sz="2400" dirty="0" err="1"/>
              <a:t>diartikan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organisasi</a:t>
            </a:r>
            <a:r>
              <a:rPr lang="en-ID" sz="2400" dirty="0"/>
              <a:t> yang </a:t>
            </a:r>
            <a:r>
              <a:rPr lang="en-ID" sz="2400" dirty="0" err="1"/>
              <a:t>berkedudukan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subyek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</a:t>
            </a:r>
            <a:r>
              <a:rPr lang="en-ID" sz="2400" dirty="0" err="1"/>
              <a:t>internasional</a:t>
            </a:r>
            <a:r>
              <a:rPr lang="en-ID" sz="2400" dirty="0"/>
              <a:t> dan </a:t>
            </a:r>
            <a:r>
              <a:rPr lang="en-ID" sz="2400" dirty="0" err="1"/>
              <a:t>mempunyai</a:t>
            </a:r>
            <a:r>
              <a:rPr lang="en-ID" sz="2400" dirty="0"/>
              <a:t> </a:t>
            </a:r>
            <a:r>
              <a:rPr lang="en-ID" sz="2400" dirty="0" err="1"/>
              <a:t>kapasitas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perjanjian</a:t>
            </a:r>
            <a:r>
              <a:rPr lang="en-ID" sz="2400" dirty="0"/>
              <a:t> </a:t>
            </a:r>
            <a:r>
              <a:rPr lang="en-ID" sz="2400" dirty="0" err="1"/>
              <a:t>internasional</a:t>
            </a:r>
            <a:endParaRPr lang="en-ID" sz="24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F5153E6-4C39-47E3-A60D-5B0F627BBCF1}"/>
              </a:ext>
            </a:extLst>
          </p:cNvPr>
          <p:cNvSpPr/>
          <p:nvPr/>
        </p:nvSpPr>
        <p:spPr>
          <a:xfrm>
            <a:off x="6467063" y="2196477"/>
            <a:ext cx="2332380" cy="148762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Perserikatan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- </a:t>
            </a:r>
            <a:r>
              <a:rPr lang="en-US" dirty="0" err="1"/>
              <a:t>Bangsa</a:t>
            </a:r>
            <a:endParaRPr lang="en-ID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848DC60-69AC-4D7D-9FFB-D7CFA7FC6A19}"/>
              </a:ext>
            </a:extLst>
          </p:cNvPr>
          <p:cNvSpPr/>
          <p:nvPr/>
        </p:nvSpPr>
        <p:spPr>
          <a:xfrm>
            <a:off x="6440558" y="3843060"/>
            <a:ext cx="2451651" cy="148762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ASEAN</a:t>
            </a:r>
            <a:endParaRPr lang="en-ID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A9D6ABD-B42A-4196-97C6-9DF14953F131}"/>
              </a:ext>
            </a:extLst>
          </p:cNvPr>
          <p:cNvSpPr/>
          <p:nvPr/>
        </p:nvSpPr>
        <p:spPr>
          <a:xfrm>
            <a:off x="8892210" y="2993645"/>
            <a:ext cx="2332380" cy="148762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Gerakan Non Blok</a:t>
            </a:r>
            <a:endParaRPr lang="en-ID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15867E1-E043-4D69-B954-9822B2497F40}"/>
              </a:ext>
            </a:extLst>
          </p:cNvPr>
          <p:cNvSpPr/>
          <p:nvPr/>
        </p:nvSpPr>
        <p:spPr>
          <a:xfrm>
            <a:off x="5777948" y="3551583"/>
            <a:ext cx="689115" cy="39756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211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90CD8-A097-4DB5-8316-B261A819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338391" cy="893832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Perjanjian</a:t>
            </a:r>
            <a:r>
              <a:rPr lang="en-US" sz="4000" dirty="0"/>
              <a:t> </a:t>
            </a:r>
            <a:r>
              <a:rPr lang="en-US" sz="4000" dirty="0" err="1"/>
              <a:t>Internasional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endParaRPr lang="en-ID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13D9A-C668-4DBD-99D1-798BDA255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9214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negara </a:t>
            </a:r>
            <a:r>
              <a:rPr lang="en-US" dirty="0" err="1"/>
              <a:t>atau</a:t>
            </a:r>
            <a:r>
              <a:rPr lang="en-US" dirty="0"/>
              <a:t> negara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dan </a:t>
            </a:r>
            <a:r>
              <a:rPr lang="en-US" dirty="0" err="1"/>
              <a:t>kewajiban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–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8435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3A4C-D775-4B84-BE89-BC67B998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547" y="1330393"/>
            <a:ext cx="7351644" cy="1144588"/>
          </a:xfrm>
        </p:spPr>
        <p:txBody>
          <a:bodyPr>
            <a:noAutofit/>
          </a:bodyPr>
          <a:lstStyle/>
          <a:p>
            <a:r>
              <a:rPr lang="en-ID" sz="32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Tujuan</a:t>
            </a:r>
            <a:r>
              <a:rPr lang="en-ID" sz="32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sz="32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umum</a:t>
            </a:r>
            <a:r>
              <a:rPr lang="en-ID" sz="32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sz="32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organisasi</a:t>
            </a:r>
            <a:r>
              <a:rPr lang="en-ID" sz="32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sz="3200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internasional</a:t>
            </a:r>
            <a:r>
              <a:rPr lang="en-ID" sz="32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br>
              <a:rPr lang="en-ID" sz="3200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3402F-E8E5-44F8-AF31-91A995F72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9295"/>
            <a:ext cx="10515600" cy="1805471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mewujudkan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memelihara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perdamaian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dunia,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keamanan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internasional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Mengatur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serta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untuk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meningkatkan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kesejahteraan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dunia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maupun</a:t>
            </a:r>
            <a:r>
              <a:rPr lang="en-ID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negara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anggota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6507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D53E11-B79A-4E0C-B42B-5009F0C26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643191" cy="1052858"/>
          </a:xfrm>
        </p:spPr>
        <p:txBody>
          <a:bodyPr>
            <a:normAutofit/>
          </a:bodyPr>
          <a:lstStyle/>
          <a:p>
            <a:r>
              <a:rPr lang="en-ID" b="1" i="0" dirty="0" err="1">
                <a:solidFill>
                  <a:srgbClr val="000000"/>
                </a:solidFill>
                <a:effectLst/>
                <a:latin typeface="Nunito"/>
              </a:rPr>
              <a:t>Bentuk</a:t>
            </a:r>
            <a:r>
              <a:rPr lang="en-ID" b="1" i="0" dirty="0">
                <a:solidFill>
                  <a:srgbClr val="000000"/>
                </a:solidFill>
                <a:effectLst/>
                <a:latin typeface="Nunito"/>
              </a:rPr>
              <a:t> Kerjasama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/>
              </a:rPr>
              <a:t>Internasional</a:t>
            </a:r>
            <a:br>
              <a:rPr lang="en-ID" b="1" i="0" dirty="0">
                <a:solidFill>
                  <a:srgbClr val="000000"/>
                </a:solidFill>
                <a:effectLst/>
                <a:latin typeface="Nunito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FEC99-2215-43AB-8AF5-2F986391C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sv-SE" b="1" i="0" dirty="0">
                <a:solidFill>
                  <a:srgbClr val="000000"/>
                </a:solidFill>
                <a:effectLst/>
                <a:latin typeface="Nunito"/>
              </a:rPr>
              <a:t>Kerja sama bilateral</a:t>
            </a:r>
          </a:p>
          <a:p>
            <a:pPr algn="just"/>
            <a:r>
              <a:rPr lang="sv-SE" b="0" i="0" dirty="0">
                <a:solidFill>
                  <a:srgbClr val="000000"/>
                </a:solidFill>
                <a:effectLst/>
                <a:latin typeface="Helvetica Neue"/>
              </a:rPr>
              <a:t>Kerja sama bilateral adalah kerja sama yang dilakukan antara dua negara. Kerja sama ini biasanya dalam bentuk hubungan diplomatik, perdagangan, pendidikan, dan kebudayaan.</a:t>
            </a:r>
          </a:p>
          <a:p>
            <a:pPr algn="just">
              <a:buFont typeface="+mj-lt"/>
              <a:buAutoNum type="arabicPeriod" startAt="2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/>
              </a:rPr>
              <a:t>Kerja</a:t>
            </a:r>
            <a:r>
              <a:rPr lang="en-ID" b="1" i="0" dirty="0">
                <a:solidFill>
                  <a:srgbClr val="000000"/>
                </a:solidFill>
                <a:effectLst/>
                <a:latin typeface="Nunito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/>
              </a:rPr>
              <a:t>sama</a:t>
            </a:r>
            <a:r>
              <a:rPr lang="en-ID" b="1" i="0" dirty="0">
                <a:solidFill>
                  <a:srgbClr val="000000"/>
                </a:solidFill>
                <a:effectLst/>
                <a:latin typeface="Nunito"/>
              </a:rPr>
              <a:t> regional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Kerja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regional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kerja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dilakukan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oleh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negara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suatu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kawasan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atau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wilayah.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Kerja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biasanya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dilakukan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karena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adanya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kepentingan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bersama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dalam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bidang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politik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ekonomi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, dan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pertahanan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kerja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regional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antara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lain ASEAN dan Liga Arab, AFTA</a:t>
            </a:r>
          </a:p>
          <a:p>
            <a:pPr algn="just">
              <a:buFont typeface="+mj-lt"/>
              <a:buAutoNum type="arabicPeriod" startAt="3"/>
            </a:pPr>
            <a:r>
              <a:rPr lang="en-ID" b="1" i="0" dirty="0" err="1">
                <a:solidFill>
                  <a:srgbClr val="000000"/>
                </a:solidFill>
                <a:effectLst/>
                <a:latin typeface="Nunito"/>
              </a:rPr>
              <a:t>Kerja</a:t>
            </a:r>
            <a:r>
              <a:rPr lang="en-ID" b="1" i="0" dirty="0">
                <a:solidFill>
                  <a:srgbClr val="000000"/>
                </a:solidFill>
                <a:effectLst/>
                <a:latin typeface="Nunito"/>
              </a:rPr>
              <a:t> </a:t>
            </a:r>
            <a:r>
              <a:rPr lang="en-ID" b="1" i="0" dirty="0" err="1">
                <a:solidFill>
                  <a:srgbClr val="000000"/>
                </a:solidFill>
                <a:effectLst/>
                <a:latin typeface="Nunito"/>
              </a:rPr>
              <a:t>sama</a:t>
            </a:r>
            <a:r>
              <a:rPr lang="en-ID" b="1" i="0" dirty="0">
                <a:solidFill>
                  <a:srgbClr val="000000"/>
                </a:solidFill>
                <a:effectLst/>
                <a:latin typeface="Nunito"/>
              </a:rPr>
              <a:t> multilateral</a:t>
            </a:r>
          </a:p>
          <a:p>
            <a:pPr algn="just"/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Kerja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multilateral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adalah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kerja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sama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yang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dilakukan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beberapa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negara.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Contoh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kerjasama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ini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antara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lain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Perserikatan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en-ID" b="0" i="0" dirty="0" err="1">
                <a:solidFill>
                  <a:srgbClr val="000000"/>
                </a:solidFill>
                <a:effectLst/>
                <a:latin typeface="Helvetica Neue"/>
              </a:rPr>
              <a:t>Bangsa-Bangsa</a:t>
            </a:r>
            <a:r>
              <a:rPr lang="en-ID" dirty="0">
                <a:solidFill>
                  <a:srgbClr val="000000"/>
                </a:solidFill>
                <a:latin typeface="Helvetica Neue"/>
              </a:rPr>
              <a:t>, OPEC</a:t>
            </a:r>
            <a:endParaRPr lang="en-ID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en-ID" b="1" i="0" dirty="0">
              <a:solidFill>
                <a:srgbClr val="000000"/>
              </a:solidFill>
              <a:effectLst/>
              <a:latin typeface="Nunito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748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2DB7C-2C1A-4AFC-B468-437A27744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8ADD1-001E-4657-BBD4-555E538CF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8011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Perserikatan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– </a:t>
            </a:r>
            <a:r>
              <a:rPr lang="en-US" dirty="0" err="1"/>
              <a:t>Bangsa</a:t>
            </a:r>
            <a:r>
              <a:rPr lang="en-US" dirty="0"/>
              <a:t>, ASEAN dan Gerakan Non Blok </a:t>
            </a:r>
          </a:p>
          <a:p>
            <a:r>
              <a:rPr lang="en-US" dirty="0" err="1"/>
              <a:t>Tuliskan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masing - masing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tentang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/>
              <a:t> PBB, ASEAN, GNB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Indonesia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dunia </a:t>
            </a:r>
          </a:p>
          <a:p>
            <a:pPr marL="514350" indent="-514350">
              <a:buAutoNum type="alphaLcPeriod"/>
            </a:pP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Indonesia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5069989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459</TotalTime>
  <Words>261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Georgia</vt:lpstr>
      <vt:lpstr>Gill Sans MT</vt:lpstr>
      <vt:lpstr>Helvetica Neue</vt:lpstr>
      <vt:lpstr>Nunito</vt:lpstr>
      <vt:lpstr>Gallery</vt:lpstr>
      <vt:lpstr>Peran Indonesia dalam Menciptakan Perdamaian Dunia melalui Organisasi Internasional</vt:lpstr>
      <vt:lpstr>Perjanjian Internasional adalah</vt:lpstr>
      <vt:lpstr>Tujuan umum organisasi internasional  </vt:lpstr>
      <vt:lpstr>Bentuk Kerjasama Internasional 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titik Listyorini</dc:creator>
  <cp:lastModifiedBy>titik Listyorini</cp:lastModifiedBy>
  <cp:revision>49</cp:revision>
  <dcterms:created xsi:type="dcterms:W3CDTF">2020-12-21T14:49:37Z</dcterms:created>
  <dcterms:modified xsi:type="dcterms:W3CDTF">2021-01-19T22:16:52Z</dcterms:modified>
</cp:coreProperties>
</file>