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5" r:id="rId5"/>
    <p:sldId id="266" r:id="rId6"/>
    <p:sldId id="267" r:id="rId7"/>
    <p:sldId id="268" r:id="rId8"/>
    <p:sldId id="269" r:id="rId9"/>
    <p:sldId id="270" r:id="rId10"/>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C5FF"/>
    <a:srgbClr val="B0DD7F"/>
    <a:srgbClr val="CCFF33"/>
    <a:srgbClr val="FFD243"/>
    <a:srgbClr val="FF6699"/>
    <a:srgbClr val="FF3300"/>
    <a:srgbClr val="C40000"/>
    <a:srgbClr val="EE0000"/>
    <a:srgbClr val="C89800"/>
    <a:srgbClr val="A6A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4" d="100"/>
          <a:sy n="74" d="100"/>
        </p:scale>
        <p:origin x="576" y="72"/>
      </p:cViewPr>
      <p:guideLst>
        <p:guide orient="horz" pos="2183"/>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13CD1D4E-C7A2-4111-BE67-DEA99FFF8104}" type="datetimeFigureOut">
              <a:rPr lang="id-ID" smtClean="0"/>
              <a:t>21/01/2021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E14D7FD-0BC7-4113-9A83-9E5228D32FA0}" type="slidenum">
              <a:rPr lang="id-ID" smtClean="0"/>
              <a:t>‹#›</a:t>
            </a:fld>
            <a:endParaRPr lang="id-ID"/>
          </a:p>
        </p:txBody>
      </p:sp>
    </p:spTree>
    <p:extLst>
      <p:ext uri="{BB962C8B-B14F-4D97-AF65-F5344CB8AC3E}">
        <p14:creationId xmlns:p14="http://schemas.microsoft.com/office/powerpoint/2010/main" val="3552746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3CD1D4E-C7A2-4111-BE67-DEA99FFF8104}" type="datetimeFigureOut">
              <a:rPr lang="id-ID" smtClean="0"/>
              <a:t>21/01/2021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E14D7FD-0BC7-4113-9A83-9E5228D32FA0}" type="slidenum">
              <a:rPr lang="id-ID" smtClean="0"/>
              <a:t>‹#›</a:t>
            </a:fld>
            <a:endParaRPr lang="id-ID"/>
          </a:p>
        </p:txBody>
      </p:sp>
    </p:spTree>
    <p:extLst>
      <p:ext uri="{BB962C8B-B14F-4D97-AF65-F5344CB8AC3E}">
        <p14:creationId xmlns:p14="http://schemas.microsoft.com/office/powerpoint/2010/main" val="959867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3CD1D4E-C7A2-4111-BE67-DEA99FFF8104}" type="datetimeFigureOut">
              <a:rPr lang="id-ID" smtClean="0"/>
              <a:t>21/01/2021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E14D7FD-0BC7-4113-9A83-9E5228D32FA0}" type="slidenum">
              <a:rPr lang="id-ID" smtClean="0"/>
              <a:t>‹#›</a:t>
            </a:fld>
            <a:endParaRPr lang="id-ID"/>
          </a:p>
        </p:txBody>
      </p:sp>
    </p:spTree>
    <p:extLst>
      <p:ext uri="{BB962C8B-B14F-4D97-AF65-F5344CB8AC3E}">
        <p14:creationId xmlns:p14="http://schemas.microsoft.com/office/powerpoint/2010/main" val="29236008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ontents slide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6D7E74B4-22C6-4BCA-8832-66A46F494BC9}"/>
              </a:ext>
            </a:extLst>
          </p:cNvPr>
          <p:cNvSpPr/>
          <p:nvPr userDrawn="1"/>
        </p:nvSpPr>
        <p:spPr>
          <a:xfrm>
            <a:off x="405848" y="6372225"/>
            <a:ext cx="11380304" cy="34704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xmlns="" id="{1137DC34-CBCD-4E73-89FA-8B6D1D79AF20}"/>
              </a:ext>
            </a:extLst>
          </p:cNvPr>
          <p:cNvSpPr/>
          <p:nvPr userDrawn="1"/>
        </p:nvSpPr>
        <p:spPr>
          <a:xfrm>
            <a:off x="7920798" y="6353175"/>
            <a:ext cx="3865354" cy="369332"/>
          </a:xfrm>
          <a:prstGeom prst="rect">
            <a:avLst/>
          </a:prstGeom>
        </p:spPr>
        <p:txBody>
          <a:bodyPr wrap="none" anchor="ctr">
            <a:spAutoFit/>
          </a:bodyPr>
          <a:lstStyle/>
          <a:p>
            <a:r>
              <a:rPr lang="en-US" dirty="0">
                <a:solidFill>
                  <a:schemeClr val="bg1"/>
                </a:solidFill>
              </a:rPr>
              <a:t>COMPUTER REPAIR &amp; SUPPORT </a:t>
            </a:r>
          </a:p>
        </p:txBody>
      </p:sp>
      <p:sp>
        <p:nvSpPr>
          <p:cNvPr id="5" name="Text Placeholder 9">
            <a:extLst>
              <a:ext uri="{FF2B5EF4-FFF2-40B4-BE49-F238E27FC236}">
                <a16:creationId xmlns:a16="http://schemas.microsoft.com/office/drawing/2014/main" xmlns="" id="{3C6FA00E-E78B-4921-A599-440A95A27C60}"/>
              </a:ext>
            </a:extLst>
          </p:cNvPr>
          <p:cNvSpPr>
            <a:spLocks noGrp="1"/>
          </p:cNvSpPr>
          <p:nvPr>
            <p:ph type="body" sz="quarter" idx="10" hasCustomPrompt="1"/>
          </p:nvPr>
        </p:nvSpPr>
        <p:spPr>
          <a:xfrm>
            <a:off x="1" y="339509"/>
            <a:ext cx="11896726"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5775560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s slide layou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CB9DBAD1-D9E7-4C08-AC0D-FCF3EFD0F4D5}"/>
              </a:ext>
            </a:extLst>
          </p:cNvPr>
          <p:cNvSpPr/>
          <p:nvPr userDrawn="1"/>
        </p:nvSpPr>
        <p:spPr>
          <a:xfrm>
            <a:off x="6096000" y="952500"/>
            <a:ext cx="6096000" cy="111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arallelogram 2">
            <a:extLst>
              <a:ext uri="{FF2B5EF4-FFF2-40B4-BE49-F238E27FC236}">
                <a16:creationId xmlns:a16="http://schemas.microsoft.com/office/drawing/2014/main" xmlns="" id="{7144282E-182B-40C9-BC95-CDE543E12624}"/>
              </a:ext>
            </a:extLst>
          </p:cNvPr>
          <p:cNvSpPr/>
          <p:nvPr userDrawn="1"/>
        </p:nvSpPr>
        <p:spPr>
          <a:xfrm>
            <a:off x="0" y="142874"/>
            <a:ext cx="7058026" cy="920881"/>
          </a:xfrm>
          <a:prstGeom prst="parallelogram">
            <a:avLst>
              <a:gd name="adj" fmla="val 670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 Placeholder 9">
            <a:extLst>
              <a:ext uri="{FF2B5EF4-FFF2-40B4-BE49-F238E27FC236}">
                <a16:creationId xmlns:a16="http://schemas.microsoft.com/office/drawing/2014/main" xmlns="" id="{23DE32A5-6181-4C51-AD5C-3F1A448478A1}"/>
              </a:ext>
            </a:extLst>
          </p:cNvPr>
          <p:cNvSpPr>
            <a:spLocks noGrp="1"/>
          </p:cNvSpPr>
          <p:nvPr>
            <p:ph type="body" sz="quarter" idx="10" hasCustomPrompt="1"/>
          </p:nvPr>
        </p:nvSpPr>
        <p:spPr>
          <a:xfrm>
            <a:off x="742951" y="236429"/>
            <a:ext cx="11191876" cy="724247"/>
          </a:xfrm>
          <a:prstGeom prst="rect">
            <a:avLst/>
          </a:prstGeom>
        </p:spPr>
        <p:txBody>
          <a:bodyPr anchor="ctr"/>
          <a:lstStyle>
            <a:lvl1pPr marL="0" indent="0" algn="l">
              <a:buNone/>
              <a:defRPr sz="5400" b="0" baseline="0">
                <a:solidFill>
                  <a:schemeClr val="bg1"/>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2206695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3CD1D4E-C7A2-4111-BE67-DEA99FFF8104}" type="datetimeFigureOut">
              <a:rPr lang="id-ID" smtClean="0"/>
              <a:t>21/01/2021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E14D7FD-0BC7-4113-9A83-9E5228D32FA0}" type="slidenum">
              <a:rPr lang="id-ID" smtClean="0"/>
              <a:t>‹#›</a:t>
            </a:fld>
            <a:endParaRPr lang="id-ID"/>
          </a:p>
        </p:txBody>
      </p:sp>
    </p:spTree>
    <p:extLst>
      <p:ext uri="{BB962C8B-B14F-4D97-AF65-F5344CB8AC3E}">
        <p14:creationId xmlns:p14="http://schemas.microsoft.com/office/powerpoint/2010/main" val="3512401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3CD1D4E-C7A2-4111-BE67-DEA99FFF8104}" type="datetimeFigureOut">
              <a:rPr lang="id-ID" smtClean="0"/>
              <a:t>21/01/2021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E14D7FD-0BC7-4113-9A83-9E5228D32FA0}" type="slidenum">
              <a:rPr lang="id-ID" smtClean="0"/>
              <a:t>‹#›</a:t>
            </a:fld>
            <a:endParaRPr lang="id-ID"/>
          </a:p>
        </p:txBody>
      </p:sp>
    </p:spTree>
    <p:extLst>
      <p:ext uri="{BB962C8B-B14F-4D97-AF65-F5344CB8AC3E}">
        <p14:creationId xmlns:p14="http://schemas.microsoft.com/office/powerpoint/2010/main" val="1078446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13CD1D4E-C7A2-4111-BE67-DEA99FFF8104}" type="datetimeFigureOut">
              <a:rPr lang="id-ID" smtClean="0"/>
              <a:t>21/01/2021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E14D7FD-0BC7-4113-9A83-9E5228D32FA0}" type="slidenum">
              <a:rPr lang="id-ID" smtClean="0"/>
              <a:t>‹#›</a:t>
            </a:fld>
            <a:endParaRPr lang="id-ID"/>
          </a:p>
        </p:txBody>
      </p:sp>
    </p:spTree>
    <p:extLst>
      <p:ext uri="{BB962C8B-B14F-4D97-AF65-F5344CB8AC3E}">
        <p14:creationId xmlns:p14="http://schemas.microsoft.com/office/powerpoint/2010/main" val="3985882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13CD1D4E-C7A2-4111-BE67-DEA99FFF8104}" type="datetimeFigureOut">
              <a:rPr lang="id-ID" smtClean="0"/>
              <a:t>21/01/2021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7E14D7FD-0BC7-4113-9A83-9E5228D32FA0}" type="slidenum">
              <a:rPr lang="id-ID" smtClean="0"/>
              <a:t>‹#›</a:t>
            </a:fld>
            <a:endParaRPr lang="id-ID"/>
          </a:p>
        </p:txBody>
      </p:sp>
    </p:spTree>
    <p:extLst>
      <p:ext uri="{BB962C8B-B14F-4D97-AF65-F5344CB8AC3E}">
        <p14:creationId xmlns:p14="http://schemas.microsoft.com/office/powerpoint/2010/main" val="3793932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13CD1D4E-C7A2-4111-BE67-DEA99FFF8104}" type="datetimeFigureOut">
              <a:rPr lang="id-ID" smtClean="0"/>
              <a:t>21/01/2021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7E14D7FD-0BC7-4113-9A83-9E5228D32FA0}" type="slidenum">
              <a:rPr lang="id-ID" smtClean="0"/>
              <a:t>‹#›</a:t>
            </a:fld>
            <a:endParaRPr lang="id-ID"/>
          </a:p>
        </p:txBody>
      </p:sp>
    </p:spTree>
    <p:extLst>
      <p:ext uri="{BB962C8B-B14F-4D97-AF65-F5344CB8AC3E}">
        <p14:creationId xmlns:p14="http://schemas.microsoft.com/office/powerpoint/2010/main" val="339989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CD1D4E-C7A2-4111-BE67-DEA99FFF8104}" type="datetimeFigureOut">
              <a:rPr lang="id-ID" smtClean="0"/>
              <a:t>21/01/2021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7E14D7FD-0BC7-4113-9A83-9E5228D32FA0}" type="slidenum">
              <a:rPr lang="id-ID" smtClean="0"/>
              <a:t>‹#›</a:t>
            </a:fld>
            <a:endParaRPr lang="id-ID"/>
          </a:p>
        </p:txBody>
      </p:sp>
    </p:spTree>
    <p:extLst>
      <p:ext uri="{BB962C8B-B14F-4D97-AF65-F5344CB8AC3E}">
        <p14:creationId xmlns:p14="http://schemas.microsoft.com/office/powerpoint/2010/main" val="1546159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3CD1D4E-C7A2-4111-BE67-DEA99FFF8104}" type="datetimeFigureOut">
              <a:rPr lang="id-ID" smtClean="0"/>
              <a:t>21/01/2021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E14D7FD-0BC7-4113-9A83-9E5228D32FA0}" type="slidenum">
              <a:rPr lang="id-ID" smtClean="0"/>
              <a:t>‹#›</a:t>
            </a:fld>
            <a:endParaRPr lang="id-ID"/>
          </a:p>
        </p:txBody>
      </p:sp>
    </p:spTree>
    <p:extLst>
      <p:ext uri="{BB962C8B-B14F-4D97-AF65-F5344CB8AC3E}">
        <p14:creationId xmlns:p14="http://schemas.microsoft.com/office/powerpoint/2010/main" val="2904508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3CD1D4E-C7A2-4111-BE67-DEA99FFF8104}" type="datetimeFigureOut">
              <a:rPr lang="id-ID" smtClean="0"/>
              <a:t>21/01/2021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E14D7FD-0BC7-4113-9A83-9E5228D32FA0}" type="slidenum">
              <a:rPr lang="id-ID" smtClean="0"/>
              <a:t>‹#›</a:t>
            </a:fld>
            <a:endParaRPr lang="id-ID"/>
          </a:p>
        </p:txBody>
      </p:sp>
    </p:spTree>
    <p:extLst>
      <p:ext uri="{BB962C8B-B14F-4D97-AF65-F5344CB8AC3E}">
        <p14:creationId xmlns:p14="http://schemas.microsoft.com/office/powerpoint/2010/main" val="3208773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CD1D4E-C7A2-4111-BE67-DEA99FFF8104}" type="datetimeFigureOut">
              <a:rPr lang="id-ID" smtClean="0"/>
              <a:t>21/01/2021</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14D7FD-0BC7-4113-9A83-9E5228D32FA0}" type="slidenum">
              <a:rPr lang="id-ID" smtClean="0"/>
              <a:t>‹#›</a:t>
            </a:fld>
            <a:endParaRPr lang="id-ID"/>
          </a:p>
        </p:txBody>
      </p:sp>
    </p:spTree>
    <p:extLst>
      <p:ext uri="{BB962C8B-B14F-4D97-AF65-F5344CB8AC3E}">
        <p14:creationId xmlns:p14="http://schemas.microsoft.com/office/powerpoint/2010/main" val="2003080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976914" y="1214438"/>
            <a:ext cx="7982858" cy="2387600"/>
          </a:xfrm>
        </p:spPr>
        <p:txBody>
          <a:bodyPr>
            <a:normAutofit/>
          </a:bodyPr>
          <a:lstStyle/>
          <a:p>
            <a:r>
              <a:rPr lang="id-ID" sz="4800" b="1" dirty="0" smtClean="0">
                <a:solidFill>
                  <a:schemeClr val="bg1"/>
                </a:solidFill>
                <a:latin typeface="Algerian" panose="04020705040A02060702" pitchFamily="82" charset="0"/>
              </a:rPr>
              <a:t>Aditya Irfandy Afrizal</a:t>
            </a:r>
            <a:endParaRPr lang="id-ID" sz="4800" b="1" dirty="0">
              <a:solidFill>
                <a:schemeClr val="bg1"/>
              </a:solidFill>
              <a:latin typeface="Algerian" panose="04020705040A02060702" pitchFamily="82" charset="0"/>
            </a:endParaRPr>
          </a:p>
        </p:txBody>
      </p:sp>
      <p:sp>
        <p:nvSpPr>
          <p:cNvPr id="3" name="Subtitle 2"/>
          <p:cNvSpPr>
            <a:spLocks noGrp="1"/>
          </p:cNvSpPr>
          <p:nvPr>
            <p:ph type="subTitle" idx="1"/>
          </p:nvPr>
        </p:nvSpPr>
        <p:spPr>
          <a:xfrm>
            <a:off x="7068457" y="3790724"/>
            <a:ext cx="1799771" cy="1655762"/>
          </a:xfrm>
        </p:spPr>
        <p:txBody>
          <a:bodyPr>
            <a:normAutofit/>
          </a:bodyPr>
          <a:lstStyle/>
          <a:p>
            <a:r>
              <a:rPr lang="id-ID" sz="3600" dirty="0" smtClean="0">
                <a:solidFill>
                  <a:schemeClr val="bg1"/>
                </a:solidFill>
                <a:latin typeface="Algerian" panose="04020705040A02060702" pitchFamily="82" charset="0"/>
              </a:rPr>
              <a:t>Xi-AKL</a:t>
            </a:r>
            <a:endParaRPr lang="id-ID" sz="3600" dirty="0">
              <a:solidFill>
                <a:schemeClr val="bg1"/>
              </a:solidFill>
              <a:latin typeface="Algerian" panose="04020705040A02060702" pitchFamily="82" charset="0"/>
            </a:endParaRPr>
          </a:p>
        </p:txBody>
      </p:sp>
    </p:spTree>
    <p:extLst>
      <p:ext uri="{BB962C8B-B14F-4D97-AF65-F5344CB8AC3E}">
        <p14:creationId xmlns:p14="http://schemas.microsoft.com/office/powerpoint/2010/main" val="2786577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grpSp>
        <p:nvGrpSpPr>
          <p:cNvPr id="3" name="Group 2"/>
          <p:cNvGrpSpPr/>
          <p:nvPr/>
        </p:nvGrpSpPr>
        <p:grpSpPr>
          <a:xfrm>
            <a:off x="4484914" y="901832"/>
            <a:ext cx="6880815" cy="5051955"/>
            <a:chOff x="4484914" y="901832"/>
            <a:chExt cx="6880815" cy="5051955"/>
          </a:xfrm>
        </p:grpSpPr>
        <p:sp>
          <p:nvSpPr>
            <p:cNvPr id="31" name="Isosceles Triangle 26">
              <a:extLst>
                <a:ext uri="{FF2B5EF4-FFF2-40B4-BE49-F238E27FC236}">
                  <a16:creationId xmlns:a16="http://schemas.microsoft.com/office/drawing/2014/main" xmlns="" id="{18015A8A-0650-4977-8083-E1D1E16B0DAA}"/>
                </a:ext>
              </a:extLst>
            </p:cNvPr>
            <p:cNvSpPr/>
            <p:nvPr/>
          </p:nvSpPr>
          <p:spPr>
            <a:xfrm rot="16200000">
              <a:off x="4502075" y="1729478"/>
              <a:ext cx="1606988" cy="1553004"/>
            </a:xfrm>
            <a:custGeom>
              <a:avLst/>
              <a:gdLst>
                <a:gd name="connsiteX0" fmla="*/ 0 w 1008000"/>
                <a:gd name="connsiteY0" fmla="*/ 1096600 h 1096600"/>
                <a:gd name="connsiteX1" fmla="*/ 131856 w 1008000"/>
                <a:gd name="connsiteY1" fmla="*/ 0 h 1096600"/>
                <a:gd name="connsiteX2" fmla="*/ 1008000 w 1008000"/>
                <a:gd name="connsiteY2" fmla="*/ 1096600 h 1096600"/>
                <a:gd name="connsiteX3" fmla="*/ 0 w 1008000"/>
                <a:gd name="connsiteY3" fmla="*/ 1096600 h 1096600"/>
                <a:gd name="connsiteX0" fmla="*/ 1197213 w 2205213"/>
                <a:gd name="connsiteY0" fmla="*/ 1064702 h 1064702"/>
                <a:gd name="connsiteX1" fmla="*/ 0 w 2205213"/>
                <a:gd name="connsiteY1" fmla="*/ 0 h 1064702"/>
                <a:gd name="connsiteX2" fmla="*/ 2205213 w 2205213"/>
                <a:gd name="connsiteY2" fmla="*/ 1064702 h 1064702"/>
                <a:gd name="connsiteX3" fmla="*/ 1197213 w 2205213"/>
                <a:gd name="connsiteY3" fmla="*/ 1064702 h 1064702"/>
                <a:gd name="connsiteX0" fmla="*/ 1180481 w 2188481"/>
                <a:gd name="connsiteY0" fmla="*/ 1064702 h 1064702"/>
                <a:gd name="connsiteX1" fmla="*/ 0 w 2188481"/>
                <a:gd name="connsiteY1" fmla="*/ 0 h 1064702"/>
                <a:gd name="connsiteX2" fmla="*/ 2188481 w 2188481"/>
                <a:gd name="connsiteY2" fmla="*/ 1064702 h 1064702"/>
                <a:gd name="connsiteX3" fmla="*/ 1180481 w 2188481"/>
                <a:gd name="connsiteY3" fmla="*/ 1064702 h 1064702"/>
                <a:gd name="connsiteX0" fmla="*/ 1172115 w 2180115"/>
                <a:gd name="connsiteY0" fmla="*/ 1067431 h 1067431"/>
                <a:gd name="connsiteX1" fmla="*/ 0 w 2180115"/>
                <a:gd name="connsiteY1" fmla="*/ 0 h 1067431"/>
                <a:gd name="connsiteX2" fmla="*/ 2180115 w 2180115"/>
                <a:gd name="connsiteY2" fmla="*/ 1067431 h 1067431"/>
                <a:gd name="connsiteX3" fmla="*/ 1172115 w 2180115"/>
                <a:gd name="connsiteY3" fmla="*/ 1067431 h 1067431"/>
              </a:gdLst>
              <a:ahLst/>
              <a:cxnLst>
                <a:cxn ang="0">
                  <a:pos x="connsiteX0" y="connsiteY0"/>
                </a:cxn>
                <a:cxn ang="0">
                  <a:pos x="connsiteX1" y="connsiteY1"/>
                </a:cxn>
                <a:cxn ang="0">
                  <a:pos x="connsiteX2" y="connsiteY2"/>
                </a:cxn>
                <a:cxn ang="0">
                  <a:pos x="connsiteX3" y="connsiteY3"/>
                </a:cxn>
              </a:cxnLst>
              <a:rect l="l" t="t" r="r" b="b"/>
              <a:pathLst>
                <a:path w="2180115" h="1067431">
                  <a:moveTo>
                    <a:pt x="1172115" y="1067431"/>
                  </a:moveTo>
                  <a:lnTo>
                    <a:pt x="0" y="0"/>
                  </a:lnTo>
                  <a:lnTo>
                    <a:pt x="2180115" y="1067431"/>
                  </a:lnTo>
                  <a:lnTo>
                    <a:pt x="1172115" y="1067431"/>
                  </a:lnTo>
                  <a:close/>
                </a:path>
              </a:pathLst>
            </a:custGeom>
            <a:solidFill>
              <a:srgbClr val="C89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ea typeface="+mj-ea"/>
              </a:endParaRPr>
            </a:p>
          </p:txBody>
        </p:sp>
        <p:sp>
          <p:nvSpPr>
            <p:cNvPr id="33" name="Isosceles Triangle 48">
              <a:extLst>
                <a:ext uri="{FF2B5EF4-FFF2-40B4-BE49-F238E27FC236}">
                  <a16:creationId xmlns:a16="http://schemas.microsoft.com/office/drawing/2014/main" xmlns="" id="{2F42D406-783C-4D10-AB9F-6BA6619754D9}"/>
                </a:ext>
              </a:extLst>
            </p:cNvPr>
            <p:cNvSpPr/>
            <p:nvPr/>
          </p:nvSpPr>
          <p:spPr>
            <a:xfrm rot="16200000">
              <a:off x="4903742" y="2186324"/>
              <a:ext cx="792161" cy="1564499"/>
            </a:xfrm>
            <a:custGeom>
              <a:avLst/>
              <a:gdLst>
                <a:gd name="connsiteX0" fmla="*/ 0 w 1008000"/>
                <a:gd name="connsiteY0" fmla="*/ 1096600 h 1096600"/>
                <a:gd name="connsiteX1" fmla="*/ 131856 w 1008000"/>
                <a:gd name="connsiteY1" fmla="*/ 0 h 1096600"/>
                <a:gd name="connsiteX2" fmla="*/ 1008000 w 1008000"/>
                <a:gd name="connsiteY2" fmla="*/ 1096600 h 1096600"/>
                <a:gd name="connsiteX3" fmla="*/ 0 w 1008000"/>
                <a:gd name="connsiteY3" fmla="*/ 1096600 h 1096600"/>
                <a:gd name="connsiteX0" fmla="*/ 112693 w 1120693"/>
                <a:gd name="connsiteY0" fmla="*/ 1075334 h 1075334"/>
                <a:gd name="connsiteX1" fmla="*/ 0 w 1120693"/>
                <a:gd name="connsiteY1" fmla="*/ 0 h 1075334"/>
                <a:gd name="connsiteX2" fmla="*/ 1120693 w 1120693"/>
                <a:gd name="connsiteY2" fmla="*/ 1075334 h 1075334"/>
                <a:gd name="connsiteX3" fmla="*/ 112693 w 1120693"/>
                <a:gd name="connsiteY3" fmla="*/ 1075334 h 1075334"/>
                <a:gd name="connsiteX0" fmla="*/ 83413 w 1091413"/>
                <a:gd name="connsiteY0" fmla="*/ 1072603 h 1072603"/>
                <a:gd name="connsiteX1" fmla="*/ 0 w 1091413"/>
                <a:gd name="connsiteY1" fmla="*/ 0 h 1072603"/>
                <a:gd name="connsiteX2" fmla="*/ 1091413 w 1091413"/>
                <a:gd name="connsiteY2" fmla="*/ 1072603 h 1072603"/>
                <a:gd name="connsiteX3" fmla="*/ 83413 w 1091413"/>
                <a:gd name="connsiteY3" fmla="*/ 1072603 h 1072603"/>
                <a:gd name="connsiteX0" fmla="*/ 79231 w 1087231"/>
                <a:gd name="connsiteY0" fmla="*/ 1069873 h 1069873"/>
                <a:gd name="connsiteX1" fmla="*/ 0 w 1087231"/>
                <a:gd name="connsiteY1" fmla="*/ 0 h 1069873"/>
                <a:gd name="connsiteX2" fmla="*/ 1087231 w 1087231"/>
                <a:gd name="connsiteY2" fmla="*/ 1069873 h 1069873"/>
                <a:gd name="connsiteX3" fmla="*/ 79231 w 1087231"/>
                <a:gd name="connsiteY3" fmla="*/ 1069873 h 1069873"/>
                <a:gd name="connsiteX0" fmla="*/ 62499 w 1070499"/>
                <a:gd name="connsiteY0" fmla="*/ 1075334 h 1075334"/>
                <a:gd name="connsiteX1" fmla="*/ 0 w 1070499"/>
                <a:gd name="connsiteY1" fmla="*/ 0 h 1075334"/>
                <a:gd name="connsiteX2" fmla="*/ 1070499 w 1070499"/>
                <a:gd name="connsiteY2" fmla="*/ 1075334 h 1075334"/>
                <a:gd name="connsiteX3" fmla="*/ 62499 w 1070499"/>
                <a:gd name="connsiteY3" fmla="*/ 1075334 h 1075334"/>
                <a:gd name="connsiteX0" fmla="*/ 66683 w 1074683"/>
                <a:gd name="connsiteY0" fmla="*/ 1075332 h 1075332"/>
                <a:gd name="connsiteX1" fmla="*/ 0 w 1074683"/>
                <a:gd name="connsiteY1" fmla="*/ 0 h 1075332"/>
                <a:gd name="connsiteX2" fmla="*/ 1074683 w 1074683"/>
                <a:gd name="connsiteY2" fmla="*/ 1075332 h 1075332"/>
                <a:gd name="connsiteX3" fmla="*/ 66683 w 1074683"/>
                <a:gd name="connsiteY3" fmla="*/ 1075332 h 1075332"/>
              </a:gdLst>
              <a:ahLst/>
              <a:cxnLst>
                <a:cxn ang="0">
                  <a:pos x="connsiteX0" y="connsiteY0"/>
                </a:cxn>
                <a:cxn ang="0">
                  <a:pos x="connsiteX1" y="connsiteY1"/>
                </a:cxn>
                <a:cxn ang="0">
                  <a:pos x="connsiteX2" y="connsiteY2"/>
                </a:cxn>
                <a:cxn ang="0">
                  <a:pos x="connsiteX3" y="connsiteY3"/>
                </a:cxn>
              </a:cxnLst>
              <a:rect l="l" t="t" r="r" b="b"/>
              <a:pathLst>
                <a:path w="1074683" h="1075332">
                  <a:moveTo>
                    <a:pt x="66683" y="1075332"/>
                  </a:moveTo>
                  <a:lnTo>
                    <a:pt x="0" y="0"/>
                  </a:lnTo>
                  <a:lnTo>
                    <a:pt x="1074683" y="1075332"/>
                  </a:lnTo>
                  <a:lnTo>
                    <a:pt x="66683" y="1075332"/>
                  </a:lnTo>
                  <a:close/>
                </a:path>
              </a:pathLst>
            </a:custGeom>
            <a:solidFill>
              <a:srgbClr val="A6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ea typeface="+mj-ea"/>
              </a:endParaRPr>
            </a:p>
          </p:txBody>
        </p:sp>
        <p:sp>
          <p:nvSpPr>
            <p:cNvPr id="35" name="Isosceles Triangle 49">
              <a:extLst>
                <a:ext uri="{FF2B5EF4-FFF2-40B4-BE49-F238E27FC236}">
                  <a16:creationId xmlns:a16="http://schemas.microsoft.com/office/drawing/2014/main" xmlns="" id="{7E8E8FA3-EB80-42F8-B677-AC6B323A40DF}"/>
                </a:ext>
              </a:extLst>
            </p:cNvPr>
            <p:cNvSpPr/>
            <p:nvPr/>
          </p:nvSpPr>
          <p:spPr>
            <a:xfrm rot="16200000">
              <a:off x="4906012" y="3009530"/>
              <a:ext cx="788038" cy="1564078"/>
            </a:xfrm>
            <a:custGeom>
              <a:avLst/>
              <a:gdLst>
                <a:gd name="connsiteX0" fmla="*/ 0 w 1008000"/>
                <a:gd name="connsiteY0" fmla="*/ 1096600 h 1096600"/>
                <a:gd name="connsiteX1" fmla="*/ 131856 w 1008000"/>
                <a:gd name="connsiteY1" fmla="*/ 0 h 1096600"/>
                <a:gd name="connsiteX2" fmla="*/ 1008000 w 1008000"/>
                <a:gd name="connsiteY2" fmla="*/ 1096600 h 1096600"/>
                <a:gd name="connsiteX3" fmla="*/ 0 w 1008000"/>
                <a:gd name="connsiteY3" fmla="*/ 1096600 h 1096600"/>
                <a:gd name="connsiteX0" fmla="*/ 0 w 1035624"/>
                <a:gd name="connsiteY0" fmla="*/ 1085967 h 1085967"/>
                <a:gd name="connsiteX1" fmla="*/ 1035624 w 1035624"/>
                <a:gd name="connsiteY1" fmla="*/ 0 h 1085967"/>
                <a:gd name="connsiteX2" fmla="*/ 1008000 w 1035624"/>
                <a:gd name="connsiteY2" fmla="*/ 1085967 h 1085967"/>
                <a:gd name="connsiteX3" fmla="*/ 0 w 1035624"/>
                <a:gd name="connsiteY3" fmla="*/ 1085967 h 1085967"/>
                <a:gd name="connsiteX0" fmla="*/ 0 w 1060722"/>
                <a:gd name="connsiteY0" fmla="*/ 1075043 h 1075043"/>
                <a:gd name="connsiteX1" fmla="*/ 1060722 w 1060722"/>
                <a:gd name="connsiteY1" fmla="*/ 0 h 1075043"/>
                <a:gd name="connsiteX2" fmla="*/ 1008000 w 1060722"/>
                <a:gd name="connsiteY2" fmla="*/ 1075043 h 1075043"/>
                <a:gd name="connsiteX3" fmla="*/ 0 w 1060722"/>
                <a:gd name="connsiteY3" fmla="*/ 1075043 h 1075043"/>
                <a:gd name="connsiteX0" fmla="*/ 0 w 1069087"/>
                <a:gd name="connsiteY0" fmla="*/ 1075043 h 1075043"/>
                <a:gd name="connsiteX1" fmla="*/ 1069087 w 1069087"/>
                <a:gd name="connsiteY1" fmla="*/ 0 h 1075043"/>
                <a:gd name="connsiteX2" fmla="*/ 1008000 w 1069087"/>
                <a:gd name="connsiteY2" fmla="*/ 1075043 h 1075043"/>
                <a:gd name="connsiteX3" fmla="*/ 0 w 1069087"/>
                <a:gd name="connsiteY3" fmla="*/ 1075043 h 1075043"/>
              </a:gdLst>
              <a:ahLst/>
              <a:cxnLst>
                <a:cxn ang="0">
                  <a:pos x="connsiteX0" y="connsiteY0"/>
                </a:cxn>
                <a:cxn ang="0">
                  <a:pos x="connsiteX1" y="connsiteY1"/>
                </a:cxn>
                <a:cxn ang="0">
                  <a:pos x="connsiteX2" y="connsiteY2"/>
                </a:cxn>
                <a:cxn ang="0">
                  <a:pos x="connsiteX3" y="connsiteY3"/>
                </a:cxn>
              </a:cxnLst>
              <a:rect l="l" t="t" r="r" b="b"/>
              <a:pathLst>
                <a:path w="1069087" h="1075043">
                  <a:moveTo>
                    <a:pt x="0" y="1075043"/>
                  </a:moveTo>
                  <a:lnTo>
                    <a:pt x="1069087" y="0"/>
                  </a:lnTo>
                  <a:lnTo>
                    <a:pt x="1008000" y="1075043"/>
                  </a:lnTo>
                  <a:lnTo>
                    <a:pt x="0" y="1075043"/>
                  </a:lnTo>
                  <a:close/>
                </a:path>
              </a:pathLst>
            </a:custGeom>
            <a:solidFill>
              <a:srgbClr val="5A8A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ea typeface="+mj-ea"/>
              </a:endParaRPr>
            </a:p>
          </p:txBody>
        </p:sp>
        <p:sp>
          <p:nvSpPr>
            <p:cNvPr id="37" name="Isosceles Triangle 50">
              <a:extLst>
                <a:ext uri="{FF2B5EF4-FFF2-40B4-BE49-F238E27FC236}">
                  <a16:creationId xmlns:a16="http://schemas.microsoft.com/office/drawing/2014/main" xmlns="" id="{C99D1EF7-02E4-4E79-85F4-088EFFE8490B}"/>
                </a:ext>
              </a:extLst>
            </p:cNvPr>
            <p:cNvSpPr/>
            <p:nvPr/>
          </p:nvSpPr>
          <p:spPr>
            <a:xfrm rot="16200000">
              <a:off x="4508291" y="3482826"/>
              <a:ext cx="1598111" cy="1549450"/>
            </a:xfrm>
            <a:custGeom>
              <a:avLst/>
              <a:gdLst>
                <a:gd name="connsiteX0" fmla="*/ 0 w 1008000"/>
                <a:gd name="connsiteY0" fmla="*/ 1096600 h 1096600"/>
                <a:gd name="connsiteX1" fmla="*/ 131856 w 1008000"/>
                <a:gd name="connsiteY1" fmla="*/ 0 h 1096600"/>
                <a:gd name="connsiteX2" fmla="*/ 1008000 w 1008000"/>
                <a:gd name="connsiteY2" fmla="*/ 1096600 h 1096600"/>
                <a:gd name="connsiteX3" fmla="*/ 0 w 1008000"/>
                <a:gd name="connsiteY3" fmla="*/ 1096600 h 1096600"/>
                <a:gd name="connsiteX0" fmla="*/ 0 w 2109512"/>
                <a:gd name="connsiteY0" fmla="*/ 1054069 h 1054069"/>
                <a:gd name="connsiteX1" fmla="*/ 2109512 w 2109512"/>
                <a:gd name="connsiteY1" fmla="*/ 0 h 1054069"/>
                <a:gd name="connsiteX2" fmla="*/ 1008000 w 2109512"/>
                <a:gd name="connsiteY2" fmla="*/ 1054069 h 1054069"/>
                <a:gd name="connsiteX3" fmla="*/ 0 w 2109512"/>
                <a:gd name="connsiteY3" fmla="*/ 1054069 h 1054069"/>
                <a:gd name="connsiteX0" fmla="*/ 0 w 2172255"/>
                <a:gd name="connsiteY0" fmla="*/ 1064989 h 1064989"/>
                <a:gd name="connsiteX1" fmla="*/ 2172255 w 2172255"/>
                <a:gd name="connsiteY1" fmla="*/ 0 h 1064989"/>
                <a:gd name="connsiteX2" fmla="*/ 1008000 w 2172255"/>
                <a:gd name="connsiteY2" fmla="*/ 1064989 h 1064989"/>
                <a:gd name="connsiteX3" fmla="*/ 0 w 2172255"/>
                <a:gd name="connsiteY3" fmla="*/ 1064989 h 1064989"/>
                <a:gd name="connsiteX0" fmla="*/ 0 w 2168072"/>
                <a:gd name="connsiteY0" fmla="*/ 1064989 h 1064989"/>
                <a:gd name="connsiteX1" fmla="*/ 2168072 w 2168072"/>
                <a:gd name="connsiteY1" fmla="*/ 0 h 1064989"/>
                <a:gd name="connsiteX2" fmla="*/ 1008000 w 2168072"/>
                <a:gd name="connsiteY2" fmla="*/ 1064989 h 1064989"/>
                <a:gd name="connsiteX3" fmla="*/ 0 w 2168072"/>
                <a:gd name="connsiteY3" fmla="*/ 1064989 h 1064989"/>
              </a:gdLst>
              <a:ahLst/>
              <a:cxnLst>
                <a:cxn ang="0">
                  <a:pos x="connsiteX0" y="connsiteY0"/>
                </a:cxn>
                <a:cxn ang="0">
                  <a:pos x="connsiteX1" y="connsiteY1"/>
                </a:cxn>
                <a:cxn ang="0">
                  <a:pos x="connsiteX2" y="connsiteY2"/>
                </a:cxn>
                <a:cxn ang="0">
                  <a:pos x="connsiteX3" y="connsiteY3"/>
                </a:cxn>
              </a:cxnLst>
              <a:rect l="l" t="t" r="r" b="b"/>
              <a:pathLst>
                <a:path w="2168072" h="1064989">
                  <a:moveTo>
                    <a:pt x="0" y="1064989"/>
                  </a:moveTo>
                  <a:lnTo>
                    <a:pt x="2168072" y="0"/>
                  </a:lnTo>
                  <a:lnTo>
                    <a:pt x="1008000" y="1064989"/>
                  </a:lnTo>
                  <a:lnTo>
                    <a:pt x="0" y="1064989"/>
                  </a:lnTo>
                  <a:close/>
                </a:path>
              </a:pathLst>
            </a:custGeom>
            <a:solidFill>
              <a:srgbClr val="0072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ea typeface="+mj-ea"/>
              </a:endParaRPr>
            </a:p>
          </p:txBody>
        </p:sp>
        <p:sp>
          <p:nvSpPr>
            <p:cNvPr id="57" name="Isosceles Triangle 26">
              <a:extLst>
                <a:ext uri="{FF2B5EF4-FFF2-40B4-BE49-F238E27FC236}">
                  <a16:creationId xmlns:a16="http://schemas.microsoft.com/office/drawing/2014/main" xmlns="" id="{18015A8A-0650-4977-8083-E1D1E16B0DAA}"/>
                </a:ext>
              </a:extLst>
            </p:cNvPr>
            <p:cNvSpPr/>
            <p:nvPr/>
          </p:nvSpPr>
          <p:spPr>
            <a:xfrm rot="16200000">
              <a:off x="4098344" y="1290303"/>
              <a:ext cx="2372199" cy="1595257"/>
            </a:xfrm>
            <a:custGeom>
              <a:avLst/>
              <a:gdLst>
                <a:gd name="connsiteX0" fmla="*/ 0 w 1008000"/>
                <a:gd name="connsiteY0" fmla="*/ 1096600 h 1096600"/>
                <a:gd name="connsiteX1" fmla="*/ 131856 w 1008000"/>
                <a:gd name="connsiteY1" fmla="*/ 0 h 1096600"/>
                <a:gd name="connsiteX2" fmla="*/ 1008000 w 1008000"/>
                <a:gd name="connsiteY2" fmla="*/ 1096600 h 1096600"/>
                <a:gd name="connsiteX3" fmla="*/ 0 w 1008000"/>
                <a:gd name="connsiteY3" fmla="*/ 1096600 h 1096600"/>
                <a:gd name="connsiteX0" fmla="*/ 1197213 w 2205213"/>
                <a:gd name="connsiteY0" fmla="*/ 1064702 h 1064702"/>
                <a:gd name="connsiteX1" fmla="*/ 0 w 2205213"/>
                <a:gd name="connsiteY1" fmla="*/ 0 h 1064702"/>
                <a:gd name="connsiteX2" fmla="*/ 2205213 w 2205213"/>
                <a:gd name="connsiteY2" fmla="*/ 1064702 h 1064702"/>
                <a:gd name="connsiteX3" fmla="*/ 1197213 w 2205213"/>
                <a:gd name="connsiteY3" fmla="*/ 1064702 h 1064702"/>
                <a:gd name="connsiteX0" fmla="*/ 1180481 w 2188481"/>
                <a:gd name="connsiteY0" fmla="*/ 1064702 h 1064702"/>
                <a:gd name="connsiteX1" fmla="*/ 0 w 2188481"/>
                <a:gd name="connsiteY1" fmla="*/ 0 h 1064702"/>
                <a:gd name="connsiteX2" fmla="*/ 2188481 w 2188481"/>
                <a:gd name="connsiteY2" fmla="*/ 1064702 h 1064702"/>
                <a:gd name="connsiteX3" fmla="*/ 1180481 w 2188481"/>
                <a:gd name="connsiteY3" fmla="*/ 1064702 h 1064702"/>
                <a:gd name="connsiteX0" fmla="*/ 1172115 w 2180115"/>
                <a:gd name="connsiteY0" fmla="*/ 1067431 h 1067431"/>
                <a:gd name="connsiteX1" fmla="*/ 0 w 2180115"/>
                <a:gd name="connsiteY1" fmla="*/ 0 h 1067431"/>
                <a:gd name="connsiteX2" fmla="*/ 2180115 w 2180115"/>
                <a:gd name="connsiteY2" fmla="*/ 1067431 h 1067431"/>
                <a:gd name="connsiteX3" fmla="*/ 1172115 w 2180115"/>
                <a:gd name="connsiteY3" fmla="*/ 1067431 h 1067431"/>
                <a:gd name="connsiteX0" fmla="*/ 2210236 w 3218236"/>
                <a:gd name="connsiteY0" fmla="*/ 1096473 h 1096473"/>
                <a:gd name="connsiteX1" fmla="*/ 0 w 3218236"/>
                <a:gd name="connsiteY1" fmla="*/ 0 h 1096473"/>
                <a:gd name="connsiteX2" fmla="*/ 3218236 w 3218236"/>
                <a:gd name="connsiteY2" fmla="*/ 1096473 h 1096473"/>
                <a:gd name="connsiteX3" fmla="*/ 2210236 w 3218236"/>
                <a:gd name="connsiteY3" fmla="*/ 1096473 h 1096473"/>
              </a:gdLst>
              <a:ahLst/>
              <a:cxnLst>
                <a:cxn ang="0">
                  <a:pos x="connsiteX0" y="connsiteY0"/>
                </a:cxn>
                <a:cxn ang="0">
                  <a:pos x="connsiteX1" y="connsiteY1"/>
                </a:cxn>
                <a:cxn ang="0">
                  <a:pos x="connsiteX2" y="connsiteY2"/>
                </a:cxn>
                <a:cxn ang="0">
                  <a:pos x="connsiteX3" y="connsiteY3"/>
                </a:cxn>
              </a:cxnLst>
              <a:rect l="l" t="t" r="r" b="b"/>
              <a:pathLst>
                <a:path w="3218236" h="1096473">
                  <a:moveTo>
                    <a:pt x="2210236" y="1096473"/>
                  </a:moveTo>
                  <a:lnTo>
                    <a:pt x="0" y="0"/>
                  </a:lnTo>
                  <a:lnTo>
                    <a:pt x="3218236" y="1096473"/>
                  </a:lnTo>
                  <a:lnTo>
                    <a:pt x="2210236" y="1096473"/>
                  </a:lnTo>
                  <a:close/>
                </a:path>
              </a:pathLst>
            </a:cu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ea typeface="+mj-ea"/>
              </a:endParaRPr>
            </a:p>
          </p:txBody>
        </p:sp>
        <p:sp>
          <p:nvSpPr>
            <p:cNvPr id="58" name="Isosceles Triangle 26">
              <a:extLst>
                <a:ext uri="{FF2B5EF4-FFF2-40B4-BE49-F238E27FC236}">
                  <a16:creationId xmlns:a16="http://schemas.microsoft.com/office/drawing/2014/main" xmlns="" id="{18015A8A-0650-4977-8083-E1D1E16B0DAA}"/>
                </a:ext>
              </a:extLst>
            </p:cNvPr>
            <p:cNvSpPr/>
            <p:nvPr/>
          </p:nvSpPr>
          <p:spPr>
            <a:xfrm rot="5400000" flipV="1">
              <a:off x="4096443" y="3970059"/>
              <a:ext cx="2372199" cy="1595257"/>
            </a:xfrm>
            <a:custGeom>
              <a:avLst/>
              <a:gdLst>
                <a:gd name="connsiteX0" fmla="*/ 0 w 1008000"/>
                <a:gd name="connsiteY0" fmla="*/ 1096600 h 1096600"/>
                <a:gd name="connsiteX1" fmla="*/ 131856 w 1008000"/>
                <a:gd name="connsiteY1" fmla="*/ 0 h 1096600"/>
                <a:gd name="connsiteX2" fmla="*/ 1008000 w 1008000"/>
                <a:gd name="connsiteY2" fmla="*/ 1096600 h 1096600"/>
                <a:gd name="connsiteX3" fmla="*/ 0 w 1008000"/>
                <a:gd name="connsiteY3" fmla="*/ 1096600 h 1096600"/>
                <a:gd name="connsiteX0" fmla="*/ 1197213 w 2205213"/>
                <a:gd name="connsiteY0" fmla="*/ 1064702 h 1064702"/>
                <a:gd name="connsiteX1" fmla="*/ 0 w 2205213"/>
                <a:gd name="connsiteY1" fmla="*/ 0 h 1064702"/>
                <a:gd name="connsiteX2" fmla="*/ 2205213 w 2205213"/>
                <a:gd name="connsiteY2" fmla="*/ 1064702 h 1064702"/>
                <a:gd name="connsiteX3" fmla="*/ 1197213 w 2205213"/>
                <a:gd name="connsiteY3" fmla="*/ 1064702 h 1064702"/>
                <a:gd name="connsiteX0" fmla="*/ 1180481 w 2188481"/>
                <a:gd name="connsiteY0" fmla="*/ 1064702 h 1064702"/>
                <a:gd name="connsiteX1" fmla="*/ 0 w 2188481"/>
                <a:gd name="connsiteY1" fmla="*/ 0 h 1064702"/>
                <a:gd name="connsiteX2" fmla="*/ 2188481 w 2188481"/>
                <a:gd name="connsiteY2" fmla="*/ 1064702 h 1064702"/>
                <a:gd name="connsiteX3" fmla="*/ 1180481 w 2188481"/>
                <a:gd name="connsiteY3" fmla="*/ 1064702 h 1064702"/>
                <a:gd name="connsiteX0" fmla="*/ 1172115 w 2180115"/>
                <a:gd name="connsiteY0" fmla="*/ 1067431 h 1067431"/>
                <a:gd name="connsiteX1" fmla="*/ 0 w 2180115"/>
                <a:gd name="connsiteY1" fmla="*/ 0 h 1067431"/>
                <a:gd name="connsiteX2" fmla="*/ 2180115 w 2180115"/>
                <a:gd name="connsiteY2" fmla="*/ 1067431 h 1067431"/>
                <a:gd name="connsiteX3" fmla="*/ 1172115 w 2180115"/>
                <a:gd name="connsiteY3" fmla="*/ 1067431 h 1067431"/>
                <a:gd name="connsiteX0" fmla="*/ 2210236 w 3218236"/>
                <a:gd name="connsiteY0" fmla="*/ 1096473 h 1096473"/>
                <a:gd name="connsiteX1" fmla="*/ 0 w 3218236"/>
                <a:gd name="connsiteY1" fmla="*/ 0 h 1096473"/>
                <a:gd name="connsiteX2" fmla="*/ 3218236 w 3218236"/>
                <a:gd name="connsiteY2" fmla="*/ 1096473 h 1096473"/>
                <a:gd name="connsiteX3" fmla="*/ 2210236 w 3218236"/>
                <a:gd name="connsiteY3" fmla="*/ 1096473 h 1096473"/>
              </a:gdLst>
              <a:ahLst/>
              <a:cxnLst>
                <a:cxn ang="0">
                  <a:pos x="connsiteX0" y="connsiteY0"/>
                </a:cxn>
                <a:cxn ang="0">
                  <a:pos x="connsiteX1" y="connsiteY1"/>
                </a:cxn>
                <a:cxn ang="0">
                  <a:pos x="connsiteX2" y="connsiteY2"/>
                </a:cxn>
                <a:cxn ang="0">
                  <a:pos x="connsiteX3" y="connsiteY3"/>
                </a:cxn>
              </a:cxnLst>
              <a:rect l="l" t="t" r="r" b="b"/>
              <a:pathLst>
                <a:path w="3218236" h="1096473">
                  <a:moveTo>
                    <a:pt x="2210236" y="1096473"/>
                  </a:moveTo>
                  <a:lnTo>
                    <a:pt x="0" y="0"/>
                  </a:lnTo>
                  <a:lnTo>
                    <a:pt x="3218236" y="1096473"/>
                  </a:lnTo>
                  <a:lnTo>
                    <a:pt x="2210236" y="1096473"/>
                  </a:lnTo>
                  <a:close/>
                </a:path>
              </a:pathLst>
            </a:custGeom>
            <a:solidFill>
              <a:srgbClr val="5123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ea typeface="+mj-ea"/>
              </a:endParaRPr>
            </a:p>
          </p:txBody>
        </p:sp>
        <p:sp>
          <p:nvSpPr>
            <p:cNvPr id="30" name="Rectangle 29">
              <a:extLst>
                <a:ext uri="{FF2B5EF4-FFF2-40B4-BE49-F238E27FC236}">
                  <a16:creationId xmlns:a16="http://schemas.microsoft.com/office/drawing/2014/main" xmlns="" id="{ADE26E42-B4A8-492A-BACD-FE77D94BA562}"/>
                </a:ext>
              </a:extLst>
            </p:cNvPr>
            <p:cNvSpPr/>
            <p:nvPr/>
          </p:nvSpPr>
          <p:spPr>
            <a:xfrm>
              <a:off x="6080171" y="1702487"/>
              <a:ext cx="5269999" cy="74309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ID" sz="1400" dirty="0">
                <a:solidFill>
                  <a:schemeClr val="tx1">
                    <a:lumMod val="75000"/>
                    <a:lumOff val="25000"/>
                  </a:schemeClr>
                </a:solidFill>
                <a:effectLst>
                  <a:outerShdw blurRad="38100" dist="38100" dir="2700000" algn="tl">
                    <a:srgbClr val="000000">
                      <a:alpha val="43137"/>
                    </a:srgbClr>
                  </a:outerShdw>
                </a:effectLst>
              </a:endParaRPr>
            </a:p>
          </p:txBody>
        </p:sp>
        <p:sp>
          <p:nvSpPr>
            <p:cNvPr id="32" name="Rectangle 31">
              <a:extLst>
                <a:ext uri="{FF2B5EF4-FFF2-40B4-BE49-F238E27FC236}">
                  <a16:creationId xmlns:a16="http://schemas.microsoft.com/office/drawing/2014/main" xmlns="" id="{C1604851-D5C7-44BC-A4BD-046DBC340EB6}"/>
                </a:ext>
              </a:extLst>
            </p:cNvPr>
            <p:cNvSpPr/>
            <p:nvPr/>
          </p:nvSpPr>
          <p:spPr>
            <a:xfrm>
              <a:off x="6080171" y="2572492"/>
              <a:ext cx="5269999" cy="743091"/>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ea typeface="+mj-ea"/>
              </a:endParaRPr>
            </a:p>
          </p:txBody>
        </p:sp>
        <p:sp>
          <p:nvSpPr>
            <p:cNvPr id="34" name="Rectangle 33">
              <a:extLst>
                <a:ext uri="{FF2B5EF4-FFF2-40B4-BE49-F238E27FC236}">
                  <a16:creationId xmlns:a16="http://schemas.microsoft.com/office/drawing/2014/main" xmlns="" id="{90D6F750-940D-4B7B-9DA7-91B125C27E58}"/>
                </a:ext>
              </a:extLst>
            </p:cNvPr>
            <p:cNvSpPr/>
            <p:nvPr/>
          </p:nvSpPr>
          <p:spPr>
            <a:xfrm>
              <a:off x="6080171" y="3442497"/>
              <a:ext cx="5269999" cy="743091"/>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ea typeface="+mj-ea"/>
              </a:endParaRPr>
            </a:p>
          </p:txBody>
        </p:sp>
        <p:sp>
          <p:nvSpPr>
            <p:cNvPr id="36" name="Rectangle 35">
              <a:extLst>
                <a:ext uri="{FF2B5EF4-FFF2-40B4-BE49-F238E27FC236}">
                  <a16:creationId xmlns:a16="http://schemas.microsoft.com/office/drawing/2014/main" xmlns="" id="{A739F30F-CD1C-4793-9892-1EA670E64939}"/>
                </a:ext>
              </a:extLst>
            </p:cNvPr>
            <p:cNvSpPr/>
            <p:nvPr/>
          </p:nvSpPr>
          <p:spPr>
            <a:xfrm>
              <a:off x="6080171" y="4313516"/>
              <a:ext cx="5269999" cy="743091"/>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ea typeface="+mj-ea"/>
              </a:endParaRPr>
            </a:p>
          </p:txBody>
        </p:sp>
        <p:sp>
          <p:nvSpPr>
            <p:cNvPr id="51" name="Freeform 43">
              <a:extLst>
                <a:ext uri="{FF2B5EF4-FFF2-40B4-BE49-F238E27FC236}">
                  <a16:creationId xmlns:a16="http://schemas.microsoft.com/office/drawing/2014/main" xmlns="" id="{89F62844-E55E-4F1D-B6D7-63C7522BEC01}"/>
                </a:ext>
              </a:extLst>
            </p:cNvPr>
            <p:cNvSpPr>
              <a:spLocks noChangeAspect="1"/>
            </p:cNvSpPr>
            <p:nvPr/>
          </p:nvSpPr>
          <p:spPr>
            <a:xfrm>
              <a:off x="6511329" y="2702594"/>
              <a:ext cx="546102" cy="482883"/>
            </a:xfrm>
            <a:custGeom>
              <a:avLst/>
              <a:gdLst/>
              <a:ahLst/>
              <a:cxnLst/>
              <a:rect l="l" t="t" r="r" b="b"/>
              <a:pathLst>
                <a:path w="3456727" h="3938119">
                  <a:moveTo>
                    <a:pt x="1728364" y="1961325"/>
                  </a:moveTo>
                  <a:cubicBezTo>
                    <a:pt x="1726089" y="2407152"/>
                    <a:pt x="1737463" y="2812034"/>
                    <a:pt x="1735188" y="3257861"/>
                  </a:cubicBezTo>
                  <a:cubicBezTo>
                    <a:pt x="2394830" y="3057694"/>
                    <a:pt x="2610919" y="2352560"/>
                    <a:pt x="2765594" y="1981796"/>
                  </a:cubicBezTo>
                  <a:close/>
                  <a:moveTo>
                    <a:pt x="1728362" y="682044"/>
                  </a:moveTo>
                  <a:cubicBezTo>
                    <a:pt x="1355324" y="868563"/>
                    <a:pt x="1166530" y="952725"/>
                    <a:pt x="609247" y="1002767"/>
                  </a:cubicBezTo>
                  <a:cubicBezTo>
                    <a:pt x="606972" y="1330312"/>
                    <a:pt x="631992" y="1623739"/>
                    <a:pt x="704780" y="1964933"/>
                  </a:cubicBezTo>
                  <a:lnTo>
                    <a:pt x="1728363" y="1971757"/>
                  </a:lnTo>
                  <a:cubicBezTo>
                    <a:pt x="1728363" y="1541853"/>
                    <a:pt x="1728362" y="1111948"/>
                    <a:pt x="1728362" y="682044"/>
                  </a:cubicBezTo>
                  <a:close/>
                  <a:moveTo>
                    <a:pt x="1723409" y="487996"/>
                  </a:moveTo>
                  <a:cubicBezTo>
                    <a:pt x="1725062" y="488690"/>
                    <a:pt x="1726712" y="489384"/>
                    <a:pt x="1728363" y="490064"/>
                  </a:cubicBezTo>
                  <a:cubicBezTo>
                    <a:pt x="1730015" y="489384"/>
                    <a:pt x="1731666" y="488690"/>
                    <a:pt x="1733319" y="487996"/>
                  </a:cubicBezTo>
                  <a:lnTo>
                    <a:pt x="1733319" y="492131"/>
                  </a:lnTo>
                  <a:cubicBezTo>
                    <a:pt x="2179467" y="679460"/>
                    <a:pt x="2405896" y="769409"/>
                    <a:pt x="2817789" y="813808"/>
                  </a:cubicBezTo>
                  <a:cubicBezTo>
                    <a:pt x="2971516" y="823489"/>
                    <a:pt x="3036247" y="875307"/>
                    <a:pt x="3033236" y="1061333"/>
                  </a:cubicBezTo>
                  <a:cubicBezTo>
                    <a:pt x="3015439" y="2441328"/>
                    <a:pt x="2363638" y="3359629"/>
                    <a:pt x="1733319" y="3448048"/>
                  </a:cubicBezTo>
                  <a:lnTo>
                    <a:pt x="1733319" y="3450123"/>
                  </a:lnTo>
                  <a:lnTo>
                    <a:pt x="1728363" y="3449086"/>
                  </a:lnTo>
                  <a:lnTo>
                    <a:pt x="1723409" y="3450123"/>
                  </a:lnTo>
                  <a:lnTo>
                    <a:pt x="1723409" y="3448048"/>
                  </a:lnTo>
                  <a:cubicBezTo>
                    <a:pt x="1093089" y="3359629"/>
                    <a:pt x="441289" y="2441328"/>
                    <a:pt x="423491" y="1061333"/>
                  </a:cubicBezTo>
                  <a:cubicBezTo>
                    <a:pt x="420479" y="875307"/>
                    <a:pt x="485211" y="823489"/>
                    <a:pt x="638937" y="813808"/>
                  </a:cubicBezTo>
                  <a:cubicBezTo>
                    <a:pt x="1050832" y="769409"/>
                    <a:pt x="1277261" y="679460"/>
                    <a:pt x="1723409" y="492131"/>
                  </a:cubicBezTo>
                  <a:close/>
                  <a:moveTo>
                    <a:pt x="1722802" y="306889"/>
                  </a:moveTo>
                  <a:lnTo>
                    <a:pt x="1722802" y="311530"/>
                  </a:lnTo>
                  <a:cubicBezTo>
                    <a:pt x="1222099" y="521767"/>
                    <a:pt x="967982" y="622713"/>
                    <a:pt x="505720" y="672542"/>
                  </a:cubicBezTo>
                  <a:cubicBezTo>
                    <a:pt x="333196" y="683408"/>
                    <a:pt x="260550" y="741561"/>
                    <a:pt x="263929" y="950334"/>
                  </a:cubicBezTo>
                  <a:cubicBezTo>
                    <a:pt x="283902" y="2499079"/>
                    <a:pt x="1015407" y="3529669"/>
                    <a:pt x="1722802" y="3628902"/>
                  </a:cubicBezTo>
                  <a:lnTo>
                    <a:pt x="1722802" y="3631230"/>
                  </a:lnTo>
                  <a:lnTo>
                    <a:pt x="1728365" y="3630065"/>
                  </a:lnTo>
                  <a:lnTo>
                    <a:pt x="1733925" y="3631230"/>
                  </a:lnTo>
                  <a:lnTo>
                    <a:pt x="1733925" y="3628902"/>
                  </a:lnTo>
                  <a:cubicBezTo>
                    <a:pt x="2441322" y="3529669"/>
                    <a:pt x="3172826" y="2499079"/>
                    <a:pt x="3192800" y="950334"/>
                  </a:cubicBezTo>
                  <a:cubicBezTo>
                    <a:pt x="3196179" y="741561"/>
                    <a:pt x="3123532" y="683408"/>
                    <a:pt x="2951007" y="672542"/>
                  </a:cubicBezTo>
                  <a:cubicBezTo>
                    <a:pt x="2488747" y="622713"/>
                    <a:pt x="2234630" y="521767"/>
                    <a:pt x="1733925" y="311530"/>
                  </a:cubicBezTo>
                  <a:lnTo>
                    <a:pt x="1733925" y="306889"/>
                  </a:lnTo>
                  <a:cubicBezTo>
                    <a:pt x="1732071" y="307669"/>
                    <a:pt x="1730218" y="308445"/>
                    <a:pt x="1728365" y="309209"/>
                  </a:cubicBezTo>
                  <a:cubicBezTo>
                    <a:pt x="1726510" y="308445"/>
                    <a:pt x="1724659" y="307669"/>
                    <a:pt x="1722802" y="306889"/>
                  </a:cubicBezTo>
                  <a:close/>
                  <a:moveTo>
                    <a:pt x="1721800" y="0"/>
                  </a:moveTo>
                  <a:cubicBezTo>
                    <a:pt x="1723991" y="923"/>
                    <a:pt x="1726176" y="1844"/>
                    <a:pt x="1728363" y="2749"/>
                  </a:cubicBezTo>
                  <a:cubicBezTo>
                    <a:pt x="1730551" y="1844"/>
                    <a:pt x="1732737" y="923"/>
                    <a:pt x="1734926" y="0"/>
                  </a:cubicBezTo>
                  <a:lnTo>
                    <a:pt x="1734926" y="5497"/>
                  </a:lnTo>
                  <a:cubicBezTo>
                    <a:pt x="2325825" y="254550"/>
                    <a:pt x="2625718" y="374136"/>
                    <a:pt x="3171248" y="433164"/>
                  </a:cubicBezTo>
                  <a:cubicBezTo>
                    <a:pt x="3374850" y="446035"/>
                    <a:pt x="3460584" y="514926"/>
                    <a:pt x="3456595" y="762245"/>
                  </a:cubicBezTo>
                  <a:cubicBezTo>
                    <a:pt x="3433024" y="2596936"/>
                    <a:pt x="2569749" y="3817807"/>
                    <a:pt x="1734926" y="3935360"/>
                  </a:cubicBezTo>
                  <a:lnTo>
                    <a:pt x="1734926" y="3938119"/>
                  </a:lnTo>
                  <a:lnTo>
                    <a:pt x="1728363" y="3936740"/>
                  </a:lnTo>
                  <a:lnTo>
                    <a:pt x="1721800" y="3938119"/>
                  </a:lnTo>
                  <a:lnTo>
                    <a:pt x="1721800" y="3935360"/>
                  </a:lnTo>
                  <a:cubicBezTo>
                    <a:pt x="886977" y="3817807"/>
                    <a:pt x="23703" y="2596936"/>
                    <a:pt x="132" y="762245"/>
                  </a:cubicBezTo>
                  <a:cubicBezTo>
                    <a:pt x="-3858" y="514926"/>
                    <a:pt x="81876" y="446035"/>
                    <a:pt x="285478" y="433164"/>
                  </a:cubicBezTo>
                  <a:cubicBezTo>
                    <a:pt x="831010" y="374136"/>
                    <a:pt x="1130903" y="254550"/>
                    <a:pt x="1721800" y="54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a typeface="+mj-ea"/>
              </a:endParaRPr>
            </a:p>
          </p:txBody>
        </p:sp>
        <p:sp>
          <p:nvSpPr>
            <p:cNvPr id="55" name="Rectangle 54">
              <a:extLst>
                <a:ext uri="{FF2B5EF4-FFF2-40B4-BE49-F238E27FC236}">
                  <a16:creationId xmlns:a16="http://schemas.microsoft.com/office/drawing/2014/main" xmlns="" id="{ADE26E42-B4A8-492A-BACD-FE77D94BA562}"/>
                </a:ext>
              </a:extLst>
            </p:cNvPr>
            <p:cNvSpPr/>
            <p:nvPr/>
          </p:nvSpPr>
          <p:spPr>
            <a:xfrm>
              <a:off x="6080171" y="904212"/>
              <a:ext cx="5269999" cy="74309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600" dirty="0">
                <a:solidFill>
                  <a:schemeClr val="tx1">
                    <a:lumMod val="75000"/>
                    <a:lumOff val="25000"/>
                  </a:schemeClr>
                </a:solidFill>
                <a:effectLst>
                  <a:outerShdw blurRad="38100" dist="38100" dir="2700000" algn="tl">
                    <a:srgbClr val="000000">
                      <a:alpha val="43137"/>
                    </a:srgbClr>
                  </a:outerShdw>
                </a:effectLst>
              </a:endParaRPr>
            </a:p>
          </p:txBody>
        </p:sp>
        <p:sp>
          <p:nvSpPr>
            <p:cNvPr id="56" name="Rectangle 55">
              <a:extLst>
                <a:ext uri="{FF2B5EF4-FFF2-40B4-BE49-F238E27FC236}">
                  <a16:creationId xmlns:a16="http://schemas.microsoft.com/office/drawing/2014/main" xmlns="" id="{ADE26E42-B4A8-492A-BACD-FE77D94BA562}"/>
                </a:ext>
              </a:extLst>
            </p:cNvPr>
            <p:cNvSpPr/>
            <p:nvPr/>
          </p:nvSpPr>
          <p:spPr>
            <a:xfrm>
              <a:off x="6080171" y="5210695"/>
              <a:ext cx="5269999" cy="74309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ea typeface="+mj-ea"/>
              </a:endParaRPr>
            </a:p>
          </p:txBody>
        </p:sp>
        <p:sp>
          <p:nvSpPr>
            <p:cNvPr id="2" name="Rectangle 1"/>
            <p:cNvSpPr/>
            <p:nvPr/>
          </p:nvSpPr>
          <p:spPr>
            <a:xfrm>
              <a:off x="6169885" y="938213"/>
              <a:ext cx="1408003" cy="683288"/>
            </a:xfrm>
            <a:prstGeom prst="rect">
              <a:avLst/>
            </a:prstGeom>
            <a:solidFill>
              <a:srgbClr val="FF6699"/>
            </a:solidFill>
            <a:ln w="539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latin typeface="Times New Roman" panose="02020603050405020304" pitchFamily="18" charset="0"/>
                  <a:cs typeface="Times New Roman" panose="02020603050405020304" pitchFamily="18" charset="0"/>
                </a:rPr>
                <a:t>What</a:t>
              </a:r>
              <a:endParaRPr lang="id-ID" b="1" dirty="0">
                <a:latin typeface="Times New Roman" panose="02020603050405020304" pitchFamily="18" charset="0"/>
                <a:cs typeface="Times New Roman" panose="02020603050405020304" pitchFamily="18" charset="0"/>
              </a:endParaRPr>
            </a:p>
          </p:txBody>
        </p:sp>
        <p:sp>
          <p:nvSpPr>
            <p:cNvPr id="54" name="Rectangle 53"/>
            <p:cNvSpPr/>
            <p:nvPr/>
          </p:nvSpPr>
          <p:spPr>
            <a:xfrm>
              <a:off x="6169885" y="1729396"/>
              <a:ext cx="1408003" cy="683288"/>
            </a:xfrm>
            <a:prstGeom prst="rect">
              <a:avLst/>
            </a:prstGeom>
            <a:solidFill>
              <a:srgbClr val="FFD243"/>
            </a:solidFill>
            <a:ln w="539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latin typeface="Times New Roman" panose="02020603050405020304" pitchFamily="18" charset="0"/>
                  <a:cs typeface="Times New Roman" panose="02020603050405020304" pitchFamily="18" charset="0"/>
                </a:rPr>
                <a:t>Who</a:t>
              </a:r>
              <a:endParaRPr lang="id-ID" b="1" dirty="0">
                <a:latin typeface="Times New Roman" panose="02020603050405020304" pitchFamily="18" charset="0"/>
                <a:cs typeface="Times New Roman" panose="02020603050405020304" pitchFamily="18" charset="0"/>
              </a:endParaRPr>
            </a:p>
          </p:txBody>
        </p:sp>
        <p:sp>
          <p:nvSpPr>
            <p:cNvPr id="59" name="Rectangle 58"/>
            <p:cNvSpPr/>
            <p:nvPr/>
          </p:nvSpPr>
          <p:spPr>
            <a:xfrm>
              <a:off x="6167297" y="2583924"/>
              <a:ext cx="1408003" cy="683288"/>
            </a:xfrm>
            <a:prstGeom prst="rect">
              <a:avLst/>
            </a:prstGeom>
            <a:solidFill>
              <a:srgbClr val="CCFF33"/>
            </a:solidFill>
            <a:ln w="539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latin typeface="Times New Roman" panose="02020603050405020304" pitchFamily="18" charset="0"/>
                  <a:cs typeface="Times New Roman" panose="02020603050405020304" pitchFamily="18" charset="0"/>
                </a:rPr>
                <a:t>Why</a:t>
              </a:r>
              <a:endParaRPr lang="id-ID" b="1" dirty="0">
                <a:latin typeface="Times New Roman" panose="02020603050405020304" pitchFamily="18" charset="0"/>
                <a:cs typeface="Times New Roman" panose="02020603050405020304" pitchFamily="18" charset="0"/>
              </a:endParaRPr>
            </a:p>
          </p:txBody>
        </p:sp>
        <p:sp>
          <p:nvSpPr>
            <p:cNvPr id="4" name="TextBox 3"/>
            <p:cNvSpPr txBox="1"/>
            <p:nvPr/>
          </p:nvSpPr>
          <p:spPr>
            <a:xfrm>
              <a:off x="7628310" y="1936424"/>
              <a:ext cx="3541438" cy="307777"/>
            </a:xfrm>
            <a:prstGeom prst="rect">
              <a:avLst/>
            </a:prstGeom>
            <a:noFill/>
          </p:spPr>
          <p:txBody>
            <a:bodyPr wrap="square" rtlCol="0">
              <a:spAutoFit/>
            </a:bodyPr>
            <a:lstStyle/>
            <a:p>
              <a:pPr algn="r"/>
              <a:r>
                <a:rPr lang="id-ID" sz="14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Untuk siapa</a:t>
              </a:r>
              <a:r>
                <a:rPr lang="en-US" sz="14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1400" b="1" dirty="0" err="1"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produk</a:t>
              </a:r>
              <a:r>
                <a:rPr lang="en-US" sz="14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1400" b="1" dirty="0" err="1"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tersebut</a:t>
              </a:r>
              <a:r>
                <a:rPr lang="en-US" sz="14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n-ID" sz="14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0" name="TextBox 59"/>
            <p:cNvSpPr txBox="1"/>
            <p:nvPr/>
          </p:nvSpPr>
          <p:spPr>
            <a:xfrm>
              <a:off x="7628310" y="2780569"/>
              <a:ext cx="3541438" cy="307777"/>
            </a:xfrm>
            <a:prstGeom prst="rect">
              <a:avLst/>
            </a:prstGeom>
            <a:noFill/>
          </p:spPr>
          <p:txBody>
            <a:bodyPr wrap="square" rtlCol="0">
              <a:spAutoFit/>
            </a:bodyPr>
            <a:lstStyle/>
            <a:p>
              <a:pPr algn="r"/>
              <a:r>
                <a:rPr lang="id-ID" sz="1400" b="1" noProof="1"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Kenapa memilih produk tersebut  ?</a:t>
              </a:r>
              <a:endParaRPr lang="id-ID" sz="1400" b="1" noProof="1">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8" name="TextBox 67"/>
            <p:cNvSpPr txBox="1"/>
            <p:nvPr/>
          </p:nvSpPr>
          <p:spPr>
            <a:xfrm>
              <a:off x="7628310" y="1123975"/>
              <a:ext cx="3541438" cy="307777"/>
            </a:xfrm>
            <a:prstGeom prst="rect">
              <a:avLst/>
            </a:prstGeom>
            <a:noFill/>
          </p:spPr>
          <p:txBody>
            <a:bodyPr wrap="square" rtlCol="0">
              <a:spAutoFit/>
            </a:bodyPr>
            <a:lstStyle/>
            <a:p>
              <a:pPr algn="r"/>
              <a:r>
                <a:rPr lang="en-US" sz="1400" b="1" dirty="0" err="1">
                  <a:solidFill>
                    <a:schemeClr val="bg1"/>
                  </a:solidFill>
                  <a:effectLst>
                    <a:outerShdw blurRad="38100" dist="38100" dir="2700000" algn="tl">
                      <a:srgbClr val="000000">
                        <a:alpha val="43137"/>
                      </a:srgbClr>
                    </a:outerShdw>
                  </a:effectLst>
                </a:rPr>
                <a:t>Produk</a:t>
              </a:r>
              <a:r>
                <a:rPr lang="en-US" sz="1400" b="1" dirty="0">
                  <a:solidFill>
                    <a:schemeClr val="bg1"/>
                  </a:solidFill>
                  <a:effectLst>
                    <a:outerShdw blurRad="38100" dist="38100" dir="2700000" algn="tl">
                      <a:srgbClr val="000000">
                        <a:alpha val="43137"/>
                      </a:srgbClr>
                    </a:outerShdw>
                  </a:effectLst>
                </a:rPr>
                <a:t> </a:t>
              </a:r>
              <a:r>
                <a:rPr lang="en-US" sz="1400" b="1" dirty="0" err="1">
                  <a:solidFill>
                    <a:schemeClr val="bg1"/>
                  </a:solidFill>
                  <a:effectLst>
                    <a:outerShdw blurRad="38100" dist="38100" dir="2700000" algn="tl">
                      <a:srgbClr val="000000">
                        <a:alpha val="43137"/>
                      </a:srgbClr>
                    </a:outerShdw>
                  </a:effectLst>
                </a:rPr>
                <a:t>apa</a:t>
              </a:r>
              <a:r>
                <a:rPr lang="en-US" sz="1400" b="1" dirty="0">
                  <a:solidFill>
                    <a:schemeClr val="bg1"/>
                  </a:solidFill>
                  <a:effectLst>
                    <a:outerShdw blurRad="38100" dist="38100" dir="2700000" algn="tl">
                      <a:srgbClr val="000000">
                        <a:alpha val="43137"/>
                      </a:srgbClr>
                    </a:outerShdw>
                  </a:effectLst>
                </a:rPr>
                <a:t> yang </a:t>
              </a:r>
              <a:r>
                <a:rPr lang="en-US" sz="1400" b="1" dirty="0" err="1">
                  <a:solidFill>
                    <a:schemeClr val="bg1"/>
                  </a:solidFill>
                  <a:effectLst>
                    <a:outerShdw blurRad="38100" dist="38100" dir="2700000" algn="tl">
                      <a:srgbClr val="000000">
                        <a:alpha val="43137"/>
                      </a:srgbClr>
                    </a:outerShdw>
                  </a:effectLst>
                </a:rPr>
                <a:t>akan</a:t>
              </a:r>
              <a:r>
                <a:rPr lang="en-US" sz="1400" b="1" dirty="0">
                  <a:solidFill>
                    <a:schemeClr val="bg1"/>
                  </a:solidFill>
                  <a:effectLst>
                    <a:outerShdw blurRad="38100" dist="38100" dir="2700000" algn="tl">
                      <a:srgbClr val="000000">
                        <a:alpha val="43137"/>
                      </a:srgbClr>
                    </a:outerShdw>
                  </a:effectLst>
                </a:rPr>
                <a:t> </a:t>
              </a:r>
              <a:r>
                <a:rPr lang="en-US" sz="1400" b="1" dirty="0" err="1">
                  <a:solidFill>
                    <a:schemeClr val="bg1"/>
                  </a:solidFill>
                  <a:effectLst>
                    <a:outerShdw blurRad="38100" dist="38100" dir="2700000" algn="tl">
                      <a:srgbClr val="000000">
                        <a:alpha val="43137"/>
                      </a:srgbClr>
                    </a:outerShdw>
                  </a:effectLst>
                </a:rPr>
                <a:t>dibuat</a:t>
              </a:r>
              <a:r>
                <a:rPr lang="en-US" sz="1400" b="1" dirty="0">
                  <a:solidFill>
                    <a:schemeClr val="bg1"/>
                  </a:solidFill>
                  <a:effectLst>
                    <a:outerShdw blurRad="38100" dist="38100" dir="2700000" algn="tl">
                      <a:srgbClr val="000000">
                        <a:alpha val="43137"/>
                      </a:srgbClr>
                    </a:outerShdw>
                  </a:effectLst>
                </a:rPr>
                <a:t> ?</a:t>
              </a:r>
            </a:p>
          </p:txBody>
        </p:sp>
        <p:sp>
          <p:nvSpPr>
            <p:cNvPr id="69" name="Rectangle 68"/>
            <p:cNvSpPr/>
            <p:nvPr/>
          </p:nvSpPr>
          <p:spPr>
            <a:xfrm>
              <a:off x="6167297" y="3458494"/>
              <a:ext cx="1408003" cy="683288"/>
            </a:xfrm>
            <a:prstGeom prst="rect">
              <a:avLst/>
            </a:prstGeom>
            <a:solidFill>
              <a:srgbClr val="B0DD7F"/>
            </a:solidFill>
            <a:ln w="539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latin typeface="Times New Roman" panose="02020603050405020304" pitchFamily="18" charset="0"/>
                  <a:cs typeface="Times New Roman" panose="02020603050405020304" pitchFamily="18" charset="0"/>
                </a:rPr>
                <a:t>When</a:t>
              </a:r>
              <a:endParaRPr lang="id-ID" b="1" dirty="0">
                <a:latin typeface="Times New Roman" panose="02020603050405020304" pitchFamily="18" charset="0"/>
                <a:cs typeface="Times New Roman" panose="02020603050405020304" pitchFamily="18" charset="0"/>
              </a:endParaRPr>
            </a:p>
          </p:txBody>
        </p:sp>
        <p:sp>
          <p:nvSpPr>
            <p:cNvPr id="70" name="TextBox 69"/>
            <p:cNvSpPr txBox="1"/>
            <p:nvPr/>
          </p:nvSpPr>
          <p:spPr>
            <a:xfrm>
              <a:off x="7627723" y="3538233"/>
              <a:ext cx="3738006" cy="523220"/>
            </a:xfrm>
            <a:prstGeom prst="rect">
              <a:avLst/>
            </a:prstGeom>
            <a:noFill/>
          </p:spPr>
          <p:txBody>
            <a:bodyPr wrap="square" rtlCol="0">
              <a:spAutoFit/>
            </a:bodyPr>
            <a:lstStyle/>
            <a:p>
              <a:r>
                <a:rPr lang="en-US" sz="1400" b="1" dirty="0">
                  <a:solidFill>
                    <a:schemeClr val="bg1"/>
                  </a:solidFill>
                  <a:latin typeface="Times New Roman" panose="02020603050405020304" pitchFamily="18" charset="0"/>
                  <a:cs typeface="Times New Roman" panose="02020603050405020304" pitchFamily="18" charset="0"/>
                </a:rPr>
                <a:t>Kapan </a:t>
              </a:r>
              <a:r>
                <a:rPr lang="en-US" sz="1400" b="1" dirty="0" err="1">
                  <a:solidFill>
                    <a:schemeClr val="bg1"/>
                  </a:solidFill>
                  <a:latin typeface="Times New Roman" panose="02020603050405020304" pitchFamily="18" charset="0"/>
                  <a:cs typeface="Times New Roman" panose="02020603050405020304" pitchFamily="18" charset="0"/>
                </a:rPr>
                <a:t>waktu</a:t>
              </a:r>
              <a:r>
                <a:rPr lang="en-US" sz="1400" b="1" dirty="0">
                  <a:solidFill>
                    <a:schemeClr val="bg1"/>
                  </a:solidFill>
                  <a:latin typeface="Times New Roman" panose="02020603050405020304" pitchFamily="18" charset="0"/>
                  <a:cs typeface="Times New Roman" panose="02020603050405020304" pitchFamily="18" charset="0"/>
                </a:rPr>
                <a:t> yang </a:t>
              </a:r>
              <a:r>
                <a:rPr lang="en-US" sz="1400" b="1" dirty="0" err="1">
                  <a:solidFill>
                    <a:schemeClr val="bg1"/>
                  </a:solidFill>
                  <a:latin typeface="Times New Roman" panose="02020603050405020304" pitchFamily="18" charset="0"/>
                  <a:cs typeface="Times New Roman" panose="02020603050405020304" pitchFamily="18" charset="0"/>
                </a:rPr>
                <a:t>tepat</a:t>
              </a:r>
              <a:r>
                <a:rPr lang="en-US" sz="1400" b="1" dirty="0">
                  <a:solidFill>
                    <a:schemeClr val="bg1"/>
                  </a:solidFill>
                  <a:latin typeface="Times New Roman" panose="02020603050405020304" pitchFamily="18" charset="0"/>
                  <a:cs typeface="Times New Roman" panose="02020603050405020304" pitchFamily="18" charset="0"/>
                </a:rPr>
                <a:t> </a:t>
              </a:r>
              <a:r>
                <a:rPr lang="id-ID" sz="1400" b="1" dirty="0">
                  <a:solidFill>
                    <a:schemeClr val="bg1"/>
                  </a:solidFill>
                  <a:latin typeface="Times New Roman" panose="02020603050405020304" pitchFamily="18" charset="0"/>
                  <a:cs typeface="Times New Roman" panose="02020603050405020304" pitchFamily="18" charset="0"/>
                </a:rPr>
                <a:t>u</a:t>
              </a:r>
              <a:r>
                <a:rPr lang="en-US" sz="1400" b="1" dirty="0" err="1" smtClean="0">
                  <a:solidFill>
                    <a:schemeClr val="bg1"/>
                  </a:solidFill>
                  <a:latin typeface="Times New Roman" panose="02020603050405020304" pitchFamily="18" charset="0"/>
                  <a:cs typeface="Times New Roman" panose="02020603050405020304" pitchFamily="18" charset="0"/>
                </a:rPr>
                <a:t>ntuk</a:t>
              </a:r>
              <a:r>
                <a:rPr lang="id-ID" sz="1400" b="1" dirty="0" smtClean="0">
                  <a:solidFill>
                    <a:schemeClr val="bg1"/>
                  </a:solidFill>
                  <a:latin typeface="Times New Roman" panose="02020603050405020304" pitchFamily="18" charset="0"/>
                  <a:cs typeface="Times New Roman" panose="02020603050405020304" pitchFamily="18" charset="0"/>
                </a:rPr>
                <a:t> </a:t>
              </a:r>
              <a:r>
                <a:rPr lang="en-US" sz="1400" b="1" dirty="0" err="1" smtClean="0">
                  <a:solidFill>
                    <a:schemeClr val="bg1"/>
                  </a:solidFill>
                  <a:latin typeface="Times New Roman" panose="02020603050405020304" pitchFamily="18" charset="0"/>
                  <a:cs typeface="Times New Roman" panose="02020603050405020304" pitchFamily="18" charset="0"/>
                </a:rPr>
                <a:t>menjual</a:t>
              </a:r>
              <a:r>
                <a:rPr lang="en-US" sz="1400" b="1" dirty="0" smtClean="0">
                  <a:solidFill>
                    <a:schemeClr val="bg1"/>
                  </a:solidFill>
                  <a:latin typeface="Times New Roman" panose="02020603050405020304" pitchFamily="18" charset="0"/>
                  <a:cs typeface="Times New Roman" panose="02020603050405020304" pitchFamily="18" charset="0"/>
                </a:rPr>
                <a:t> </a:t>
              </a:r>
              <a:r>
                <a:rPr lang="en-US" sz="1400" b="1" dirty="0" err="1">
                  <a:solidFill>
                    <a:schemeClr val="bg1"/>
                  </a:solidFill>
                  <a:latin typeface="Times New Roman" panose="02020603050405020304" pitchFamily="18" charset="0"/>
                  <a:cs typeface="Times New Roman" panose="02020603050405020304" pitchFamily="18" charset="0"/>
                </a:rPr>
                <a:t>produk</a:t>
              </a:r>
              <a:r>
                <a:rPr lang="en-US" sz="1400" b="1" dirty="0">
                  <a:solidFill>
                    <a:schemeClr val="bg1"/>
                  </a:solidFill>
                  <a:latin typeface="Times New Roman" panose="02020603050405020304" pitchFamily="18" charset="0"/>
                  <a:cs typeface="Times New Roman" panose="02020603050405020304" pitchFamily="18" charset="0"/>
                </a:rPr>
                <a:t> </a:t>
              </a:r>
              <a:r>
                <a:rPr lang="en-US" sz="1400" b="1" dirty="0" err="1">
                  <a:solidFill>
                    <a:schemeClr val="bg1"/>
                  </a:solidFill>
                  <a:latin typeface="Times New Roman" panose="02020603050405020304" pitchFamily="18" charset="0"/>
                  <a:cs typeface="Times New Roman" panose="02020603050405020304" pitchFamily="18" charset="0"/>
                </a:rPr>
                <a:t>tersebut</a:t>
              </a:r>
              <a:r>
                <a:rPr lang="en-US" sz="1400" b="1" dirty="0">
                  <a:solidFill>
                    <a:schemeClr val="bg1"/>
                  </a:solidFill>
                  <a:latin typeface="Times New Roman" panose="02020603050405020304" pitchFamily="18" charset="0"/>
                  <a:cs typeface="Times New Roman" panose="02020603050405020304" pitchFamily="18" charset="0"/>
                </a:rPr>
                <a:t> ?</a:t>
              </a:r>
              <a:endParaRPr lang="en-ID" sz="1400" b="1" dirty="0">
                <a:solidFill>
                  <a:schemeClr val="bg1"/>
                </a:solidFill>
                <a:latin typeface="Times New Roman" panose="02020603050405020304" pitchFamily="18" charset="0"/>
                <a:cs typeface="Times New Roman" panose="02020603050405020304" pitchFamily="18" charset="0"/>
              </a:endParaRPr>
            </a:p>
          </p:txBody>
        </p:sp>
        <p:sp>
          <p:nvSpPr>
            <p:cNvPr id="71" name="Rectangle 70"/>
            <p:cNvSpPr/>
            <p:nvPr/>
          </p:nvSpPr>
          <p:spPr>
            <a:xfrm>
              <a:off x="6167296" y="4339677"/>
              <a:ext cx="1408003" cy="687028"/>
            </a:xfrm>
            <a:prstGeom prst="rect">
              <a:avLst/>
            </a:prstGeom>
            <a:solidFill>
              <a:srgbClr val="21C5FF"/>
            </a:solidFill>
            <a:ln w="539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latin typeface="Times New Roman" panose="02020603050405020304" pitchFamily="18" charset="0"/>
                  <a:cs typeface="Times New Roman" panose="02020603050405020304" pitchFamily="18" charset="0"/>
                </a:rPr>
                <a:t>Where</a:t>
              </a:r>
              <a:endParaRPr lang="id-ID" b="1" dirty="0">
                <a:latin typeface="Times New Roman" panose="02020603050405020304" pitchFamily="18" charset="0"/>
                <a:cs typeface="Times New Roman" panose="02020603050405020304" pitchFamily="18" charset="0"/>
              </a:endParaRPr>
            </a:p>
          </p:txBody>
        </p:sp>
        <p:sp>
          <p:nvSpPr>
            <p:cNvPr id="72" name="TextBox 71"/>
            <p:cNvSpPr txBox="1"/>
            <p:nvPr/>
          </p:nvSpPr>
          <p:spPr>
            <a:xfrm>
              <a:off x="7627720" y="4489285"/>
              <a:ext cx="3542028" cy="307777"/>
            </a:xfrm>
            <a:prstGeom prst="rect">
              <a:avLst/>
            </a:prstGeom>
            <a:noFill/>
          </p:spPr>
          <p:txBody>
            <a:bodyPr wrap="square" rtlCol="0">
              <a:spAutoFit/>
            </a:bodyPr>
            <a:lstStyle/>
            <a:p>
              <a:pPr algn="r"/>
              <a:r>
                <a:rPr lang="en-US" sz="1400" b="1" dirty="0" err="1">
                  <a:solidFill>
                    <a:schemeClr val="bg1"/>
                  </a:solidFill>
                  <a:latin typeface="Times New Roman" panose="02020603050405020304" pitchFamily="18" charset="0"/>
                  <a:cs typeface="Times New Roman" panose="02020603050405020304" pitchFamily="18" charset="0"/>
                </a:rPr>
                <a:t>Dimana</a:t>
              </a:r>
              <a:r>
                <a:rPr lang="en-US" sz="1400" b="1" dirty="0">
                  <a:solidFill>
                    <a:schemeClr val="bg1"/>
                  </a:solidFill>
                  <a:latin typeface="Times New Roman" panose="02020603050405020304" pitchFamily="18" charset="0"/>
                  <a:cs typeface="Times New Roman" panose="02020603050405020304" pitchFamily="18" charset="0"/>
                </a:rPr>
                <a:t> </a:t>
              </a:r>
              <a:r>
                <a:rPr lang="en-US" sz="1400" b="1" dirty="0" err="1">
                  <a:solidFill>
                    <a:schemeClr val="bg1"/>
                  </a:solidFill>
                  <a:latin typeface="Times New Roman" panose="02020603050405020304" pitchFamily="18" charset="0"/>
                  <a:cs typeface="Times New Roman" panose="02020603050405020304" pitchFamily="18" charset="0"/>
                </a:rPr>
                <a:t>akan</a:t>
              </a:r>
              <a:r>
                <a:rPr lang="en-US" sz="1400" b="1" dirty="0">
                  <a:solidFill>
                    <a:schemeClr val="bg1"/>
                  </a:solidFill>
                  <a:latin typeface="Times New Roman" panose="02020603050405020304" pitchFamily="18" charset="0"/>
                  <a:cs typeface="Times New Roman" panose="02020603050405020304" pitchFamily="18" charset="0"/>
                </a:rPr>
                <a:t> </a:t>
              </a:r>
              <a:r>
                <a:rPr lang="en-US" sz="1400" b="1" dirty="0" err="1" smtClean="0">
                  <a:solidFill>
                    <a:schemeClr val="bg1"/>
                  </a:solidFill>
                  <a:latin typeface="Times New Roman" panose="02020603050405020304" pitchFamily="18" charset="0"/>
                  <a:cs typeface="Times New Roman" panose="02020603050405020304" pitchFamily="18" charset="0"/>
                </a:rPr>
                <a:t>menjual</a:t>
              </a:r>
              <a:r>
                <a:rPr lang="en-US" sz="1400" b="1" dirty="0" smtClean="0">
                  <a:solidFill>
                    <a:schemeClr val="bg1"/>
                  </a:solidFill>
                  <a:latin typeface="Times New Roman" panose="02020603050405020304" pitchFamily="18" charset="0"/>
                  <a:cs typeface="Times New Roman" panose="02020603050405020304" pitchFamily="18" charset="0"/>
                </a:rPr>
                <a:t> </a:t>
              </a:r>
              <a:r>
                <a:rPr lang="en-US" sz="1400" b="1" dirty="0" err="1">
                  <a:solidFill>
                    <a:schemeClr val="bg1"/>
                  </a:solidFill>
                  <a:latin typeface="Times New Roman" panose="02020603050405020304" pitchFamily="18" charset="0"/>
                  <a:cs typeface="Times New Roman" panose="02020603050405020304" pitchFamily="18" charset="0"/>
                </a:rPr>
                <a:t>produk</a:t>
              </a:r>
              <a:r>
                <a:rPr lang="en-US" sz="1400" b="1" dirty="0">
                  <a:solidFill>
                    <a:schemeClr val="bg1"/>
                  </a:solidFill>
                  <a:latin typeface="Times New Roman" panose="02020603050405020304" pitchFamily="18" charset="0"/>
                  <a:cs typeface="Times New Roman" panose="02020603050405020304" pitchFamily="18" charset="0"/>
                </a:rPr>
                <a:t> </a:t>
              </a:r>
              <a:r>
                <a:rPr lang="en-US" sz="1400" b="1" dirty="0" err="1">
                  <a:solidFill>
                    <a:schemeClr val="bg1"/>
                  </a:solidFill>
                  <a:latin typeface="Times New Roman" panose="02020603050405020304" pitchFamily="18" charset="0"/>
                  <a:cs typeface="Times New Roman" panose="02020603050405020304" pitchFamily="18" charset="0"/>
                </a:rPr>
                <a:t>tersebut</a:t>
              </a:r>
              <a:r>
                <a:rPr lang="en-US" sz="1400" b="1" dirty="0">
                  <a:solidFill>
                    <a:schemeClr val="bg1"/>
                  </a:solidFill>
                  <a:latin typeface="Times New Roman" panose="02020603050405020304" pitchFamily="18" charset="0"/>
                  <a:cs typeface="Times New Roman" panose="02020603050405020304" pitchFamily="18" charset="0"/>
                </a:rPr>
                <a:t> ?</a:t>
              </a:r>
              <a:endParaRPr lang="en-ID" sz="1400" b="1" dirty="0">
                <a:solidFill>
                  <a:schemeClr val="bg1"/>
                </a:solidFill>
                <a:latin typeface="Times New Roman" panose="02020603050405020304" pitchFamily="18" charset="0"/>
                <a:cs typeface="Times New Roman" panose="02020603050405020304" pitchFamily="18" charset="0"/>
              </a:endParaRPr>
            </a:p>
          </p:txBody>
        </p:sp>
        <p:sp>
          <p:nvSpPr>
            <p:cNvPr id="73" name="TextBox 72"/>
            <p:cNvSpPr txBox="1"/>
            <p:nvPr/>
          </p:nvSpPr>
          <p:spPr>
            <a:xfrm>
              <a:off x="7511609" y="5428352"/>
              <a:ext cx="3722449" cy="307777"/>
            </a:xfrm>
            <a:prstGeom prst="rect">
              <a:avLst/>
            </a:prstGeom>
            <a:noFill/>
          </p:spPr>
          <p:txBody>
            <a:bodyPr wrap="square" rtlCol="0">
              <a:spAutoFit/>
            </a:bodyPr>
            <a:lstStyle/>
            <a:p>
              <a:pPr algn="r"/>
              <a:r>
                <a:rPr lang="en-US" sz="1400" b="1" dirty="0" err="1">
                  <a:solidFill>
                    <a:schemeClr val="bg1"/>
                  </a:solidFill>
                  <a:latin typeface="Times New Roman" panose="02020603050405020304" pitchFamily="18" charset="0"/>
                  <a:cs typeface="Times New Roman" panose="02020603050405020304" pitchFamily="18" charset="0"/>
                </a:rPr>
                <a:t>Bagaimana</a:t>
              </a:r>
              <a:r>
                <a:rPr lang="en-US" sz="1400" b="1" dirty="0">
                  <a:solidFill>
                    <a:schemeClr val="bg1"/>
                  </a:solidFill>
                  <a:latin typeface="Times New Roman" panose="02020603050405020304" pitchFamily="18" charset="0"/>
                  <a:cs typeface="Times New Roman" panose="02020603050405020304" pitchFamily="18" charset="0"/>
                </a:rPr>
                <a:t> </a:t>
              </a:r>
              <a:r>
                <a:rPr lang="en-US" sz="1400" b="1" dirty="0" err="1">
                  <a:solidFill>
                    <a:schemeClr val="bg1"/>
                  </a:solidFill>
                  <a:latin typeface="Times New Roman" panose="02020603050405020304" pitchFamily="18" charset="0"/>
                  <a:cs typeface="Times New Roman" panose="02020603050405020304" pitchFamily="18" charset="0"/>
                </a:rPr>
                <a:t>cara</a:t>
              </a:r>
              <a:r>
                <a:rPr lang="en-US" sz="1400" b="1" dirty="0">
                  <a:solidFill>
                    <a:schemeClr val="bg1"/>
                  </a:solidFill>
                  <a:latin typeface="Times New Roman" panose="02020603050405020304" pitchFamily="18" charset="0"/>
                  <a:cs typeface="Times New Roman" panose="02020603050405020304" pitchFamily="18" charset="0"/>
                </a:rPr>
                <a:t> </a:t>
              </a:r>
              <a:r>
                <a:rPr lang="en-US" sz="1400" b="1" dirty="0" err="1">
                  <a:solidFill>
                    <a:schemeClr val="bg1"/>
                  </a:solidFill>
                  <a:latin typeface="Times New Roman" panose="02020603050405020304" pitchFamily="18" charset="0"/>
                  <a:cs typeface="Times New Roman" panose="02020603050405020304" pitchFamily="18" charset="0"/>
                </a:rPr>
                <a:t>membuat</a:t>
              </a:r>
              <a:r>
                <a:rPr lang="en-US" sz="1400" b="1" dirty="0">
                  <a:solidFill>
                    <a:schemeClr val="bg1"/>
                  </a:solidFill>
                  <a:latin typeface="Times New Roman" panose="02020603050405020304" pitchFamily="18" charset="0"/>
                  <a:cs typeface="Times New Roman" panose="02020603050405020304" pitchFamily="18" charset="0"/>
                </a:rPr>
                <a:t> </a:t>
              </a:r>
              <a:r>
                <a:rPr lang="en-US" sz="1400" b="1" dirty="0" err="1">
                  <a:solidFill>
                    <a:schemeClr val="bg1"/>
                  </a:solidFill>
                  <a:latin typeface="Times New Roman" panose="02020603050405020304" pitchFamily="18" charset="0"/>
                  <a:cs typeface="Times New Roman" panose="02020603050405020304" pitchFamily="18" charset="0"/>
                </a:rPr>
                <a:t>produk</a:t>
              </a:r>
              <a:r>
                <a:rPr lang="en-US" sz="1400" b="1" dirty="0">
                  <a:solidFill>
                    <a:schemeClr val="bg1"/>
                  </a:solidFill>
                  <a:latin typeface="Times New Roman" panose="02020603050405020304" pitchFamily="18" charset="0"/>
                  <a:cs typeface="Times New Roman" panose="02020603050405020304" pitchFamily="18" charset="0"/>
                </a:rPr>
                <a:t> </a:t>
              </a:r>
              <a:r>
                <a:rPr lang="en-US" sz="1400" b="1" dirty="0" err="1">
                  <a:solidFill>
                    <a:schemeClr val="bg1"/>
                  </a:solidFill>
                  <a:latin typeface="Times New Roman" panose="02020603050405020304" pitchFamily="18" charset="0"/>
                  <a:cs typeface="Times New Roman" panose="02020603050405020304" pitchFamily="18" charset="0"/>
                </a:rPr>
                <a:t>tersebut</a:t>
              </a:r>
              <a:r>
                <a:rPr lang="en-US" sz="1400" b="1" dirty="0">
                  <a:solidFill>
                    <a:schemeClr val="bg1"/>
                  </a:solidFill>
                  <a:latin typeface="Times New Roman" panose="02020603050405020304" pitchFamily="18" charset="0"/>
                  <a:cs typeface="Times New Roman" panose="02020603050405020304" pitchFamily="18" charset="0"/>
                </a:rPr>
                <a:t> </a:t>
              </a:r>
              <a:r>
                <a:rPr lang="en-US" sz="1400" b="1" dirty="0" smtClean="0">
                  <a:solidFill>
                    <a:schemeClr val="bg1"/>
                  </a:solidFill>
                  <a:latin typeface="Times New Roman" panose="02020603050405020304" pitchFamily="18" charset="0"/>
                  <a:cs typeface="Times New Roman" panose="02020603050405020304" pitchFamily="18" charset="0"/>
                </a:rPr>
                <a:t>?</a:t>
              </a:r>
              <a:endParaRPr lang="en-US" sz="1400" b="1" dirty="0">
                <a:solidFill>
                  <a:schemeClr val="bg1"/>
                </a:solidFill>
                <a:latin typeface="Times New Roman" panose="02020603050405020304" pitchFamily="18" charset="0"/>
                <a:cs typeface="Times New Roman" panose="02020603050405020304" pitchFamily="18" charset="0"/>
              </a:endParaRPr>
            </a:p>
          </p:txBody>
        </p:sp>
        <p:sp>
          <p:nvSpPr>
            <p:cNvPr id="74" name="Rectangle 73"/>
            <p:cNvSpPr/>
            <p:nvPr/>
          </p:nvSpPr>
          <p:spPr>
            <a:xfrm>
              <a:off x="6167296" y="5236370"/>
              <a:ext cx="1408003" cy="679150"/>
            </a:xfrm>
            <a:prstGeom prst="rect">
              <a:avLst/>
            </a:prstGeom>
            <a:ln w="539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latin typeface="Times New Roman" panose="02020603050405020304" pitchFamily="18" charset="0"/>
                  <a:cs typeface="Times New Roman" panose="02020603050405020304" pitchFamily="18" charset="0"/>
                </a:rPr>
                <a:t>How</a:t>
              </a:r>
              <a:endParaRPr lang="id-ID" b="1" dirty="0">
                <a:latin typeface="Times New Roman" panose="02020603050405020304" pitchFamily="18" charset="0"/>
                <a:cs typeface="Times New Roman" panose="02020603050405020304" pitchFamily="18" charset="0"/>
              </a:endParaRPr>
            </a:p>
          </p:txBody>
        </p:sp>
      </p:grpSp>
      <p:grpSp>
        <p:nvGrpSpPr>
          <p:cNvPr id="76" name="Group 75">
            <a:extLst>
              <a:ext uri="{FF2B5EF4-FFF2-40B4-BE49-F238E27FC236}">
                <a16:creationId xmlns:a16="http://schemas.microsoft.com/office/drawing/2014/main" xmlns="" id="{2BA4965D-5AC1-4612-9337-1E6E1E13B395}"/>
              </a:ext>
            </a:extLst>
          </p:cNvPr>
          <p:cNvGrpSpPr/>
          <p:nvPr/>
        </p:nvGrpSpPr>
        <p:grpSpPr>
          <a:xfrm>
            <a:off x="754196" y="2505979"/>
            <a:ext cx="4052576" cy="2069315"/>
            <a:chOff x="-548507" y="477868"/>
            <a:chExt cx="11570449" cy="6357177"/>
          </a:xfrm>
        </p:grpSpPr>
        <p:sp>
          <p:nvSpPr>
            <p:cNvPr id="77" name="Freeform: Shape 12">
              <a:extLst>
                <a:ext uri="{FF2B5EF4-FFF2-40B4-BE49-F238E27FC236}">
                  <a16:creationId xmlns:a16="http://schemas.microsoft.com/office/drawing/2014/main" xmlns="" id="{7A7365AE-2B04-4AEF-945B-AEE81D9A6FCF}"/>
                </a:ext>
              </a:extLst>
            </p:cNvPr>
            <p:cNvSpPr/>
            <p:nvPr/>
          </p:nvSpPr>
          <p:spPr>
            <a:xfrm>
              <a:off x="-482765" y="6440599"/>
              <a:ext cx="11438966" cy="394446"/>
            </a:xfrm>
            <a:custGeom>
              <a:avLst/>
              <a:gdLst>
                <a:gd name="connsiteX0" fmla="*/ 1605439 w 1657350"/>
                <a:gd name="connsiteY0" fmla="*/ 54769 h 57150"/>
                <a:gd name="connsiteX1" fmla="*/ 1652111 w 1657350"/>
                <a:gd name="connsiteY1" fmla="*/ 22384 h 57150"/>
                <a:gd name="connsiteX2" fmla="*/ 1652111 w 1657350"/>
                <a:gd name="connsiteY2" fmla="*/ 22384 h 57150"/>
                <a:gd name="connsiteX3" fmla="*/ 1636871 w 1657350"/>
                <a:gd name="connsiteY3" fmla="*/ 7144 h 57150"/>
                <a:gd name="connsiteX4" fmla="*/ 44291 w 1657350"/>
                <a:gd name="connsiteY4" fmla="*/ 12859 h 57150"/>
                <a:gd name="connsiteX5" fmla="*/ 23336 w 1657350"/>
                <a:gd name="connsiteY5" fmla="*/ 12859 h 57150"/>
                <a:gd name="connsiteX6" fmla="*/ 7144 w 1657350"/>
                <a:gd name="connsiteY6" fmla="*/ 26194 h 57150"/>
                <a:gd name="connsiteX7" fmla="*/ 7144 w 1657350"/>
                <a:gd name="connsiteY7" fmla="*/ 26194 h 57150"/>
                <a:gd name="connsiteX8" fmla="*/ 50959 w 1657350"/>
                <a:gd name="connsiteY8" fmla="*/ 53816 h 57150"/>
                <a:gd name="connsiteX9" fmla="*/ 51911 w 1657350"/>
                <a:gd name="connsiteY9" fmla="*/ 54769 h 57150"/>
                <a:gd name="connsiteX10" fmla="*/ 51911 w 1657350"/>
                <a:gd name="connsiteY10" fmla="*/ 54769 h 57150"/>
                <a:gd name="connsiteX11" fmla="*/ 56674 w 1657350"/>
                <a:gd name="connsiteY11" fmla="*/ 54769 h 5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57350" h="57150">
                  <a:moveTo>
                    <a:pt x="1605439" y="54769"/>
                  </a:moveTo>
                  <a:cubicBezTo>
                    <a:pt x="1605439" y="54769"/>
                    <a:pt x="1638776" y="50959"/>
                    <a:pt x="1652111" y="22384"/>
                  </a:cubicBezTo>
                  <a:lnTo>
                    <a:pt x="1652111" y="22384"/>
                  </a:lnTo>
                  <a:cubicBezTo>
                    <a:pt x="1652111" y="13811"/>
                    <a:pt x="1645444" y="7144"/>
                    <a:pt x="1636871" y="7144"/>
                  </a:cubicBezTo>
                  <a:lnTo>
                    <a:pt x="44291" y="12859"/>
                  </a:lnTo>
                  <a:lnTo>
                    <a:pt x="23336" y="12859"/>
                  </a:lnTo>
                  <a:cubicBezTo>
                    <a:pt x="14764" y="12859"/>
                    <a:pt x="7144" y="18574"/>
                    <a:pt x="7144" y="26194"/>
                  </a:cubicBezTo>
                  <a:lnTo>
                    <a:pt x="7144" y="26194"/>
                  </a:lnTo>
                  <a:cubicBezTo>
                    <a:pt x="17621" y="45244"/>
                    <a:pt x="40481" y="51911"/>
                    <a:pt x="50959" y="53816"/>
                  </a:cubicBezTo>
                  <a:lnTo>
                    <a:pt x="51911" y="54769"/>
                  </a:lnTo>
                  <a:cubicBezTo>
                    <a:pt x="51911" y="54769"/>
                    <a:pt x="51911" y="54769"/>
                    <a:pt x="51911" y="54769"/>
                  </a:cubicBezTo>
                  <a:lnTo>
                    <a:pt x="56674" y="54769"/>
                  </a:lnTo>
                </a:path>
              </a:pathLst>
            </a:custGeom>
            <a:solidFill>
              <a:srgbClr val="5F6767"/>
            </a:solidFill>
            <a:ln w="9525" cap="flat">
              <a:noFill/>
              <a:prstDash val="solid"/>
              <a:miter/>
            </a:ln>
          </p:spPr>
          <p:txBody>
            <a:bodyPr rtlCol="0" anchor="ctr"/>
            <a:lstStyle/>
            <a:p>
              <a:endParaRPr lang="en-US"/>
            </a:p>
          </p:txBody>
        </p:sp>
        <p:sp>
          <p:nvSpPr>
            <p:cNvPr id="78" name="Freeform: Shape 13">
              <a:extLst>
                <a:ext uri="{FF2B5EF4-FFF2-40B4-BE49-F238E27FC236}">
                  <a16:creationId xmlns:a16="http://schemas.microsoft.com/office/drawing/2014/main" xmlns="" id="{405E9E2E-78C2-4CE4-9557-FF2BE972E927}"/>
                </a:ext>
              </a:extLst>
            </p:cNvPr>
            <p:cNvSpPr/>
            <p:nvPr/>
          </p:nvSpPr>
          <p:spPr>
            <a:xfrm>
              <a:off x="700575" y="477868"/>
              <a:ext cx="9072285" cy="5916709"/>
            </a:xfrm>
            <a:custGeom>
              <a:avLst/>
              <a:gdLst>
                <a:gd name="connsiteX0" fmla="*/ 1311116 w 1314450"/>
                <a:gd name="connsiteY0" fmla="*/ 813911 h 857250"/>
                <a:gd name="connsiteX1" fmla="*/ 1281589 w 1314450"/>
                <a:gd name="connsiteY1" fmla="*/ 852964 h 857250"/>
                <a:gd name="connsiteX2" fmla="*/ 36671 w 1314450"/>
                <a:gd name="connsiteY2" fmla="*/ 852964 h 857250"/>
                <a:gd name="connsiteX3" fmla="*/ 7144 w 1314450"/>
                <a:gd name="connsiteY3" fmla="*/ 813911 h 857250"/>
                <a:gd name="connsiteX4" fmla="*/ 7144 w 1314450"/>
                <a:gd name="connsiteY4" fmla="*/ 46196 h 857250"/>
                <a:gd name="connsiteX5" fmla="*/ 36671 w 1314450"/>
                <a:gd name="connsiteY5" fmla="*/ 7144 h 857250"/>
                <a:gd name="connsiteX6" fmla="*/ 1281589 w 1314450"/>
                <a:gd name="connsiteY6" fmla="*/ 7144 h 857250"/>
                <a:gd name="connsiteX7" fmla="*/ 1311116 w 1314450"/>
                <a:gd name="connsiteY7" fmla="*/ 46196 h 857250"/>
                <a:gd name="connsiteX8" fmla="*/ 1311116 w 1314450"/>
                <a:gd name="connsiteY8" fmla="*/ 813911 h 857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14450" h="857250">
                  <a:moveTo>
                    <a:pt x="1311116" y="813911"/>
                  </a:moveTo>
                  <a:cubicBezTo>
                    <a:pt x="1311116" y="834866"/>
                    <a:pt x="1297781" y="852964"/>
                    <a:pt x="1281589" y="852964"/>
                  </a:cubicBezTo>
                  <a:lnTo>
                    <a:pt x="36671" y="852964"/>
                  </a:lnTo>
                  <a:cubicBezTo>
                    <a:pt x="20479" y="852964"/>
                    <a:pt x="7144" y="835819"/>
                    <a:pt x="7144" y="813911"/>
                  </a:cubicBezTo>
                  <a:lnTo>
                    <a:pt x="7144" y="46196"/>
                  </a:lnTo>
                  <a:cubicBezTo>
                    <a:pt x="7144" y="25241"/>
                    <a:pt x="20479" y="7144"/>
                    <a:pt x="36671" y="7144"/>
                  </a:cubicBezTo>
                  <a:lnTo>
                    <a:pt x="1281589" y="7144"/>
                  </a:lnTo>
                  <a:cubicBezTo>
                    <a:pt x="1297781" y="7144"/>
                    <a:pt x="1311116" y="24289"/>
                    <a:pt x="1311116" y="46196"/>
                  </a:cubicBezTo>
                  <a:lnTo>
                    <a:pt x="1311116" y="813911"/>
                  </a:lnTo>
                  <a:close/>
                </a:path>
              </a:pathLst>
            </a:custGeom>
            <a:solidFill>
              <a:srgbClr val="000000"/>
            </a:solidFill>
            <a:ln w="9525" cap="flat">
              <a:noFill/>
              <a:prstDash val="solid"/>
              <a:miter/>
            </a:ln>
          </p:spPr>
          <p:txBody>
            <a:bodyPr rtlCol="0" anchor="ctr"/>
            <a:lstStyle/>
            <a:p>
              <a:endParaRPr lang="en-US"/>
            </a:p>
          </p:txBody>
        </p:sp>
        <p:sp>
          <p:nvSpPr>
            <p:cNvPr id="79" name="Freeform: Shape 14">
              <a:extLst>
                <a:ext uri="{FF2B5EF4-FFF2-40B4-BE49-F238E27FC236}">
                  <a16:creationId xmlns:a16="http://schemas.microsoft.com/office/drawing/2014/main" xmlns="" id="{54E908B3-A27D-4970-A263-EE1392B2C605}"/>
                </a:ext>
              </a:extLst>
            </p:cNvPr>
            <p:cNvSpPr/>
            <p:nvPr/>
          </p:nvSpPr>
          <p:spPr>
            <a:xfrm>
              <a:off x="1088451" y="839448"/>
              <a:ext cx="8283390" cy="5062073"/>
            </a:xfrm>
            <a:custGeom>
              <a:avLst/>
              <a:gdLst>
                <a:gd name="connsiteX0" fmla="*/ 7144 w 1200150"/>
                <a:gd name="connsiteY0" fmla="*/ 7144 h 733425"/>
                <a:gd name="connsiteX1" fmla="*/ 1196816 w 1200150"/>
                <a:gd name="connsiteY1" fmla="*/ 7144 h 733425"/>
                <a:gd name="connsiteX2" fmla="*/ 1196816 w 1200150"/>
                <a:gd name="connsiteY2" fmla="*/ 730091 h 733425"/>
                <a:gd name="connsiteX3" fmla="*/ 7144 w 1200150"/>
                <a:gd name="connsiteY3" fmla="*/ 730091 h 733425"/>
              </a:gdLst>
              <a:ahLst/>
              <a:cxnLst>
                <a:cxn ang="0">
                  <a:pos x="connsiteX0" y="connsiteY0"/>
                </a:cxn>
                <a:cxn ang="0">
                  <a:pos x="connsiteX1" y="connsiteY1"/>
                </a:cxn>
                <a:cxn ang="0">
                  <a:pos x="connsiteX2" y="connsiteY2"/>
                </a:cxn>
                <a:cxn ang="0">
                  <a:pos x="connsiteX3" y="connsiteY3"/>
                </a:cxn>
              </a:cxnLst>
              <a:rect l="l" t="t" r="r" b="b"/>
              <a:pathLst>
                <a:path w="1200150" h="733425">
                  <a:moveTo>
                    <a:pt x="7144" y="7144"/>
                  </a:moveTo>
                  <a:lnTo>
                    <a:pt x="1196816" y="7144"/>
                  </a:lnTo>
                  <a:lnTo>
                    <a:pt x="1196816" y="730091"/>
                  </a:lnTo>
                  <a:lnTo>
                    <a:pt x="7144" y="730091"/>
                  </a:lnTo>
                  <a:close/>
                </a:path>
              </a:pathLst>
            </a:custGeom>
            <a:solidFill>
              <a:srgbClr val="F2F2F2"/>
            </a:solidFill>
            <a:ln w="9525" cap="flat">
              <a:noFill/>
              <a:prstDash val="solid"/>
              <a:miter/>
            </a:ln>
          </p:spPr>
          <p:txBody>
            <a:bodyPr rtlCol="0" anchor="ctr"/>
            <a:lstStyle/>
            <a:p>
              <a:endParaRPr lang="en-US"/>
            </a:p>
          </p:txBody>
        </p:sp>
        <p:sp>
          <p:nvSpPr>
            <p:cNvPr id="80" name="Freeform: Shape 15">
              <a:extLst>
                <a:ext uri="{FF2B5EF4-FFF2-40B4-BE49-F238E27FC236}">
                  <a16:creationId xmlns:a16="http://schemas.microsoft.com/office/drawing/2014/main" xmlns="" id="{2354D5F3-B150-4CC8-8031-9C2022B3B072}"/>
                </a:ext>
              </a:extLst>
            </p:cNvPr>
            <p:cNvSpPr/>
            <p:nvPr/>
          </p:nvSpPr>
          <p:spPr>
            <a:xfrm>
              <a:off x="-548507" y="6164484"/>
              <a:ext cx="11570449" cy="460187"/>
            </a:xfrm>
            <a:custGeom>
              <a:avLst/>
              <a:gdLst>
                <a:gd name="connsiteX0" fmla="*/ 50006 w 1676400"/>
                <a:gd name="connsiteY0" fmla="*/ 7144 h 66675"/>
                <a:gd name="connsiteX1" fmla="*/ 1630204 w 1676400"/>
                <a:gd name="connsiteY1" fmla="*/ 7144 h 66675"/>
                <a:gd name="connsiteX2" fmla="*/ 1672114 w 1676400"/>
                <a:gd name="connsiteY2" fmla="*/ 49054 h 66675"/>
                <a:gd name="connsiteX3" fmla="*/ 1672114 w 1676400"/>
                <a:gd name="connsiteY3" fmla="*/ 57626 h 66675"/>
                <a:gd name="connsiteX4" fmla="*/ 1656874 w 1676400"/>
                <a:gd name="connsiteY4" fmla="*/ 62389 h 66675"/>
                <a:gd name="connsiteX5" fmla="*/ 1654016 w 1676400"/>
                <a:gd name="connsiteY5" fmla="*/ 62389 h 66675"/>
                <a:gd name="connsiteX6" fmla="*/ 29051 w 1676400"/>
                <a:gd name="connsiteY6" fmla="*/ 62389 h 66675"/>
                <a:gd name="connsiteX7" fmla="*/ 21431 w 1676400"/>
                <a:gd name="connsiteY7" fmla="*/ 63341 h 66675"/>
                <a:gd name="connsiteX8" fmla="*/ 7144 w 1676400"/>
                <a:gd name="connsiteY8" fmla="*/ 55721 h 66675"/>
                <a:gd name="connsiteX9" fmla="*/ 7144 w 1676400"/>
                <a:gd name="connsiteY9" fmla="*/ 48101 h 66675"/>
                <a:gd name="connsiteX10" fmla="*/ 50006 w 1676400"/>
                <a:gd name="connsiteY10" fmla="*/ 7144 h 66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76400" h="66675">
                  <a:moveTo>
                    <a:pt x="50006" y="7144"/>
                  </a:moveTo>
                  <a:lnTo>
                    <a:pt x="1630204" y="7144"/>
                  </a:lnTo>
                  <a:cubicBezTo>
                    <a:pt x="1653064" y="7144"/>
                    <a:pt x="1672114" y="26194"/>
                    <a:pt x="1672114" y="49054"/>
                  </a:cubicBezTo>
                  <a:lnTo>
                    <a:pt x="1672114" y="57626"/>
                  </a:lnTo>
                  <a:cubicBezTo>
                    <a:pt x="1672114" y="57626"/>
                    <a:pt x="1674019" y="64294"/>
                    <a:pt x="1656874" y="62389"/>
                  </a:cubicBezTo>
                  <a:cubicBezTo>
                    <a:pt x="1655921" y="62389"/>
                    <a:pt x="1654969" y="62389"/>
                    <a:pt x="1654016" y="62389"/>
                  </a:cubicBezTo>
                  <a:lnTo>
                    <a:pt x="29051" y="62389"/>
                  </a:lnTo>
                  <a:cubicBezTo>
                    <a:pt x="26194" y="62389"/>
                    <a:pt x="24289" y="62389"/>
                    <a:pt x="21431" y="63341"/>
                  </a:cubicBezTo>
                  <a:cubicBezTo>
                    <a:pt x="16669" y="64294"/>
                    <a:pt x="8096" y="64294"/>
                    <a:pt x="7144" y="55721"/>
                  </a:cubicBezTo>
                  <a:lnTo>
                    <a:pt x="7144" y="48101"/>
                  </a:lnTo>
                  <a:cubicBezTo>
                    <a:pt x="8096" y="25241"/>
                    <a:pt x="26194" y="7144"/>
                    <a:pt x="50006" y="7144"/>
                  </a:cubicBezTo>
                  <a:close/>
                </a:path>
              </a:pathLst>
            </a:custGeom>
            <a:solidFill>
              <a:srgbClr val="CCCCCC"/>
            </a:solidFill>
            <a:ln w="9525" cap="flat">
              <a:noFill/>
              <a:prstDash val="solid"/>
              <a:miter/>
            </a:ln>
          </p:spPr>
          <p:txBody>
            <a:bodyPr rtlCol="0" anchor="ctr"/>
            <a:lstStyle/>
            <a:p>
              <a:endParaRPr lang="en-US" dirty="0"/>
            </a:p>
          </p:txBody>
        </p:sp>
        <p:sp>
          <p:nvSpPr>
            <p:cNvPr id="81" name="Freeform: Shape 16">
              <a:extLst>
                <a:ext uri="{FF2B5EF4-FFF2-40B4-BE49-F238E27FC236}">
                  <a16:creationId xmlns:a16="http://schemas.microsoft.com/office/drawing/2014/main" xmlns="" id="{6D24A524-E133-4889-8646-44A17BE7FF41}"/>
                </a:ext>
              </a:extLst>
            </p:cNvPr>
            <p:cNvSpPr/>
            <p:nvPr/>
          </p:nvSpPr>
          <p:spPr>
            <a:xfrm>
              <a:off x="4438629" y="6215033"/>
              <a:ext cx="1618413" cy="184076"/>
            </a:xfrm>
            <a:custGeom>
              <a:avLst/>
              <a:gdLst>
                <a:gd name="connsiteX0" fmla="*/ 1478513 w 1618413"/>
                <a:gd name="connsiteY0" fmla="*/ 177499 h 184076"/>
                <a:gd name="connsiteX1" fmla="*/ 1485084 w 1618413"/>
                <a:gd name="connsiteY1" fmla="*/ 177499 h 184076"/>
                <a:gd name="connsiteX2" fmla="*/ 1502686 w 1618413"/>
                <a:gd name="connsiteY2" fmla="*/ 178122 h 184076"/>
                <a:gd name="connsiteX3" fmla="*/ 1499879 w 1618413"/>
                <a:gd name="connsiteY3" fmla="*/ 178526 h 184076"/>
                <a:gd name="connsiteX4" fmla="*/ 1478513 w 1618413"/>
                <a:gd name="connsiteY4" fmla="*/ 177499 h 184076"/>
                <a:gd name="connsiteX5" fmla="*/ 84799 w 1618413"/>
                <a:gd name="connsiteY5" fmla="*/ 170928 h 184076"/>
                <a:gd name="connsiteX6" fmla="*/ 117666 w 1618413"/>
                <a:gd name="connsiteY6" fmla="*/ 177499 h 184076"/>
                <a:gd name="connsiteX7" fmla="*/ 104518 w 1618413"/>
                <a:gd name="connsiteY7" fmla="*/ 177499 h 184076"/>
                <a:gd name="connsiteX8" fmla="*/ 84799 w 1618413"/>
                <a:gd name="connsiteY8" fmla="*/ 170928 h 184076"/>
                <a:gd name="connsiteX9" fmla="*/ 1603418 w 1618413"/>
                <a:gd name="connsiteY9" fmla="*/ 0 h 184076"/>
                <a:gd name="connsiteX10" fmla="*/ 1616567 w 1618413"/>
                <a:gd name="connsiteY10" fmla="*/ 0 h 184076"/>
                <a:gd name="connsiteX11" fmla="*/ 1511177 w 1618413"/>
                <a:gd name="connsiteY11" fmla="*/ 178423 h 184076"/>
                <a:gd name="connsiteX12" fmla="*/ 1502686 w 1618413"/>
                <a:gd name="connsiteY12" fmla="*/ 178122 h 184076"/>
                <a:gd name="connsiteX13" fmla="*/ 1521501 w 1618413"/>
                <a:gd name="connsiteY13" fmla="*/ 175419 h 184076"/>
                <a:gd name="connsiteX14" fmla="*/ 1603418 w 1618413"/>
                <a:gd name="connsiteY14" fmla="*/ 6571 h 184076"/>
                <a:gd name="connsiteX15" fmla="*/ 5911 w 1618413"/>
                <a:gd name="connsiteY15" fmla="*/ 0 h 184076"/>
                <a:gd name="connsiteX16" fmla="*/ 19060 w 1618413"/>
                <a:gd name="connsiteY16" fmla="*/ 6571 h 184076"/>
                <a:gd name="connsiteX17" fmla="*/ 91379 w 1618413"/>
                <a:gd name="connsiteY17" fmla="*/ 184076 h 184076"/>
                <a:gd name="connsiteX18" fmla="*/ 5911 w 1618413"/>
                <a:gd name="connsiteY18" fmla="*/ 0 h 184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18413" h="184076">
                  <a:moveTo>
                    <a:pt x="1478513" y="177499"/>
                  </a:moveTo>
                  <a:lnTo>
                    <a:pt x="1485084" y="177499"/>
                  </a:lnTo>
                  <a:lnTo>
                    <a:pt x="1502686" y="178122"/>
                  </a:lnTo>
                  <a:lnTo>
                    <a:pt x="1499879" y="178526"/>
                  </a:lnTo>
                  <a:cubicBezTo>
                    <a:pt x="1487142" y="179142"/>
                    <a:pt x="1478513" y="177499"/>
                    <a:pt x="1478513" y="177499"/>
                  </a:cubicBezTo>
                  <a:close/>
                  <a:moveTo>
                    <a:pt x="84799" y="170928"/>
                  </a:moveTo>
                  <a:cubicBezTo>
                    <a:pt x="97947" y="177499"/>
                    <a:pt x="104518" y="177499"/>
                    <a:pt x="117666" y="177499"/>
                  </a:cubicBezTo>
                  <a:lnTo>
                    <a:pt x="104518" y="177499"/>
                  </a:lnTo>
                  <a:cubicBezTo>
                    <a:pt x="97947" y="177499"/>
                    <a:pt x="91370" y="177499"/>
                    <a:pt x="84799" y="170928"/>
                  </a:cubicBezTo>
                  <a:close/>
                  <a:moveTo>
                    <a:pt x="1603418" y="0"/>
                  </a:moveTo>
                  <a:lnTo>
                    <a:pt x="1616567" y="0"/>
                  </a:lnTo>
                  <a:cubicBezTo>
                    <a:pt x="1631361" y="152847"/>
                    <a:pt x="1553705" y="176266"/>
                    <a:pt x="1511177" y="178423"/>
                  </a:cubicBezTo>
                  <a:lnTo>
                    <a:pt x="1502686" y="178122"/>
                  </a:lnTo>
                  <a:lnTo>
                    <a:pt x="1521501" y="175419"/>
                  </a:lnTo>
                  <a:cubicBezTo>
                    <a:pt x="1560791" y="165788"/>
                    <a:pt x="1611636" y="129836"/>
                    <a:pt x="1603418" y="6571"/>
                  </a:cubicBezTo>
                  <a:close/>
                  <a:moveTo>
                    <a:pt x="5911" y="0"/>
                  </a:moveTo>
                  <a:lnTo>
                    <a:pt x="19060" y="6571"/>
                  </a:lnTo>
                  <a:cubicBezTo>
                    <a:pt x="19060" y="6571"/>
                    <a:pt x="-20385" y="144631"/>
                    <a:pt x="91379" y="184076"/>
                  </a:cubicBezTo>
                  <a:cubicBezTo>
                    <a:pt x="-33534" y="151202"/>
                    <a:pt x="5911" y="0"/>
                    <a:pt x="5911" y="0"/>
                  </a:cubicBezTo>
                  <a:close/>
                </a:path>
              </a:pathLst>
            </a:custGeom>
            <a:solidFill>
              <a:srgbClr val="4D4D4D"/>
            </a:solidFill>
            <a:ln w="9525" cap="flat">
              <a:noFill/>
              <a:prstDash val="solid"/>
              <a:miter/>
            </a:ln>
          </p:spPr>
          <p:txBody>
            <a:bodyPr rtlCol="0" anchor="ctr"/>
            <a:lstStyle/>
            <a:p>
              <a:endParaRPr lang="en-US"/>
            </a:p>
          </p:txBody>
        </p:sp>
        <p:grpSp>
          <p:nvGrpSpPr>
            <p:cNvPr id="82" name="Group 81">
              <a:extLst>
                <a:ext uri="{FF2B5EF4-FFF2-40B4-BE49-F238E27FC236}">
                  <a16:creationId xmlns:a16="http://schemas.microsoft.com/office/drawing/2014/main" xmlns="" id="{4A03CD3F-76F7-4ACE-A0AF-6FC4178DBA96}"/>
                </a:ext>
              </a:extLst>
            </p:cNvPr>
            <p:cNvGrpSpPr/>
            <p:nvPr/>
          </p:nvGrpSpPr>
          <p:grpSpPr>
            <a:xfrm>
              <a:off x="1606" y="6382978"/>
              <a:ext cx="413937" cy="115242"/>
              <a:chOff x="5955" y="6353672"/>
              <a:chExt cx="413937" cy="115242"/>
            </a:xfrm>
          </p:grpSpPr>
          <p:sp>
            <p:nvSpPr>
              <p:cNvPr id="87" name="Rectangle: Rounded Corners 22">
                <a:extLst>
                  <a:ext uri="{FF2B5EF4-FFF2-40B4-BE49-F238E27FC236}">
                    <a16:creationId xmlns:a16="http://schemas.microsoft.com/office/drawing/2014/main" xmlns="" id="{231BA43F-8410-4D95-B1B2-9FFD1713F3DD}"/>
                  </a:ext>
                </a:extLst>
              </p:cNvPr>
              <p:cNvSpPr/>
              <p:nvPr/>
            </p:nvSpPr>
            <p:spPr>
              <a:xfrm>
                <a:off x="5955" y="6353672"/>
                <a:ext cx="413937" cy="115242"/>
              </a:xfrm>
              <a:prstGeom prst="roundRect">
                <a:avLst>
                  <a:gd name="adj" fmla="val 28154"/>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Rounded Corners 23">
                <a:extLst>
                  <a:ext uri="{FF2B5EF4-FFF2-40B4-BE49-F238E27FC236}">
                    <a16:creationId xmlns:a16="http://schemas.microsoft.com/office/drawing/2014/main" xmlns="" id="{1F928340-886F-44EF-A7ED-ECA8886E7A3F}"/>
                  </a:ext>
                </a:extLst>
              </p:cNvPr>
              <p:cNvSpPr/>
              <p:nvPr/>
            </p:nvSpPr>
            <p:spPr>
              <a:xfrm>
                <a:off x="99417" y="6382279"/>
                <a:ext cx="227012" cy="55272"/>
              </a:xfrm>
              <a:prstGeom prst="roundRect">
                <a:avLst>
                  <a:gd name="adj" fmla="val 28154"/>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3" name="Group 82">
              <a:extLst>
                <a:ext uri="{FF2B5EF4-FFF2-40B4-BE49-F238E27FC236}">
                  <a16:creationId xmlns:a16="http://schemas.microsoft.com/office/drawing/2014/main" xmlns="" id="{99E9BFAC-3015-496A-9C98-2373089D8893}"/>
                </a:ext>
              </a:extLst>
            </p:cNvPr>
            <p:cNvGrpSpPr/>
            <p:nvPr/>
          </p:nvGrpSpPr>
          <p:grpSpPr>
            <a:xfrm>
              <a:off x="9855291" y="6381600"/>
              <a:ext cx="885989" cy="115242"/>
              <a:chOff x="5955" y="6353672"/>
              <a:chExt cx="413937" cy="115242"/>
            </a:xfrm>
          </p:grpSpPr>
          <p:sp>
            <p:nvSpPr>
              <p:cNvPr id="85" name="Rectangle: Rounded Corners 20">
                <a:extLst>
                  <a:ext uri="{FF2B5EF4-FFF2-40B4-BE49-F238E27FC236}">
                    <a16:creationId xmlns:a16="http://schemas.microsoft.com/office/drawing/2014/main" xmlns="" id="{7ED68142-40DB-46F8-B8CC-7F8D374015F2}"/>
                  </a:ext>
                </a:extLst>
              </p:cNvPr>
              <p:cNvSpPr/>
              <p:nvPr/>
            </p:nvSpPr>
            <p:spPr>
              <a:xfrm>
                <a:off x="5955" y="6353672"/>
                <a:ext cx="413937" cy="115242"/>
              </a:xfrm>
              <a:prstGeom prst="roundRect">
                <a:avLst>
                  <a:gd name="adj" fmla="val 28154"/>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Rounded Corners 21">
                <a:extLst>
                  <a:ext uri="{FF2B5EF4-FFF2-40B4-BE49-F238E27FC236}">
                    <a16:creationId xmlns:a16="http://schemas.microsoft.com/office/drawing/2014/main" xmlns="" id="{EA95173A-5F6A-4A6C-A4F1-0E65097F48FC}"/>
                  </a:ext>
                </a:extLst>
              </p:cNvPr>
              <p:cNvSpPr/>
              <p:nvPr/>
            </p:nvSpPr>
            <p:spPr>
              <a:xfrm>
                <a:off x="84761" y="6382279"/>
                <a:ext cx="256326" cy="55272"/>
              </a:xfrm>
              <a:prstGeom prst="roundRect">
                <a:avLst>
                  <a:gd name="adj" fmla="val 28154"/>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4" name="Freeform: Shape 19">
              <a:extLst>
                <a:ext uri="{FF2B5EF4-FFF2-40B4-BE49-F238E27FC236}">
                  <a16:creationId xmlns:a16="http://schemas.microsoft.com/office/drawing/2014/main" xmlns="" id="{848AAB36-B038-485F-B99E-8ED98DF0D2EE}"/>
                </a:ext>
              </a:extLst>
            </p:cNvPr>
            <p:cNvSpPr/>
            <p:nvPr/>
          </p:nvSpPr>
          <p:spPr>
            <a:xfrm>
              <a:off x="3892805" y="496953"/>
              <a:ext cx="5479036" cy="5431217"/>
            </a:xfrm>
            <a:custGeom>
              <a:avLst/>
              <a:gdLst>
                <a:gd name="connsiteX0" fmla="*/ 2567127 w 4009217"/>
                <a:gd name="connsiteY0" fmla="*/ 30683 h 4295590"/>
                <a:gd name="connsiteX1" fmla="*/ 3798529 w 4009217"/>
                <a:gd name="connsiteY1" fmla="*/ 30683 h 4295590"/>
                <a:gd name="connsiteX2" fmla="*/ 4007172 w 4009217"/>
                <a:gd name="connsiteY2" fmla="*/ 272054 h 4295590"/>
                <a:gd name="connsiteX3" fmla="*/ 3998990 w 4009217"/>
                <a:gd name="connsiteY3" fmla="*/ 4268999 h 4295590"/>
                <a:gd name="connsiteX4" fmla="*/ 30683 w 4009217"/>
                <a:gd name="connsiteY4" fmla="*/ 4268999 h 4295590"/>
                <a:gd name="connsiteX0" fmla="*/ 2536444 w 3976489"/>
                <a:gd name="connsiteY0" fmla="*/ 0 h 4238316"/>
                <a:gd name="connsiteX1" fmla="*/ 3976489 w 3976489"/>
                <a:gd name="connsiteY1" fmla="*/ 241371 h 4238316"/>
                <a:gd name="connsiteX2" fmla="*/ 3968307 w 3976489"/>
                <a:gd name="connsiteY2" fmla="*/ 4238316 h 4238316"/>
                <a:gd name="connsiteX3" fmla="*/ 0 w 3976489"/>
                <a:gd name="connsiteY3" fmla="*/ 4238316 h 4238316"/>
                <a:gd name="connsiteX0" fmla="*/ 2536444 w 3976489"/>
                <a:gd name="connsiteY0" fmla="*/ 0 h 4238316"/>
                <a:gd name="connsiteX1" fmla="*/ 3976489 w 3976489"/>
                <a:gd name="connsiteY1" fmla="*/ 213683 h 4238316"/>
                <a:gd name="connsiteX2" fmla="*/ 3968307 w 3976489"/>
                <a:gd name="connsiteY2" fmla="*/ 4238316 h 4238316"/>
                <a:gd name="connsiteX3" fmla="*/ 0 w 3976489"/>
                <a:gd name="connsiteY3" fmla="*/ 4238316 h 4238316"/>
                <a:gd name="connsiteX0" fmla="*/ 2473335 w 3976489"/>
                <a:gd name="connsiteY0" fmla="*/ 0 h 4035268"/>
                <a:gd name="connsiteX1" fmla="*/ 3976489 w 3976489"/>
                <a:gd name="connsiteY1" fmla="*/ 10635 h 4035268"/>
                <a:gd name="connsiteX2" fmla="*/ 3968307 w 3976489"/>
                <a:gd name="connsiteY2" fmla="*/ 4035268 h 4035268"/>
                <a:gd name="connsiteX3" fmla="*/ 0 w 3976489"/>
                <a:gd name="connsiteY3" fmla="*/ 4035268 h 4035268"/>
              </a:gdLst>
              <a:ahLst/>
              <a:cxnLst>
                <a:cxn ang="0">
                  <a:pos x="connsiteX0" y="connsiteY0"/>
                </a:cxn>
                <a:cxn ang="0">
                  <a:pos x="connsiteX1" y="connsiteY1"/>
                </a:cxn>
                <a:cxn ang="0">
                  <a:pos x="connsiteX2" y="connsiteY2"/>
                </a:cxn>
                <a:cxn ang="0">
                  <a:pos x="connsiteX3" y="connsiteY3"/>
                </a:cxn>
              </a:cxnLst>
              <a:rect l="l" t="t" r="r" b="b"/>
              <a:pathLst>
                <a:path w="3976489" h="4035268">
                  <a:moveTo>
                    <a:pt x="2473335" y="0"/>
                  </a:moveTo>
                  <a:lnTo>
                    <a:pt x="3976489" y="10635"/>
                  </a:lnTo>
                  <a:cubicBezTo>
                    <a:pt x="3973762" y="1342950"/>
                    <a:pt x="3971034" y="2702953"/>
                    <a:pt x="3968307" y="4035268"/>
                  </a:cubicBezTo>
                  <a:lnTo>
                    <a:pt x="0" y="4035268"/>
                  </a:lnTo>
                </a:path>
              </a:pathLst>
            </a:custGeom>
            <a:solidFill>
              <a:srgbClr val="999999">
                <a:alpha val="10000"/>
              </a:srgbClr>
            </a:solidFill>
            <a:ln w="9525" cap="flat">
              <a:noFill/>
              <a:prstDash val="solid"/>
              <a:miter/>
            </a:ln>
          </p:spPr>
          <p:txBody>
            <a:bodyPr rtlCol="0" anchor="ctr"/>
            <a:lstStyle/>
            <a:p>
              <a:endParaRPr lang="en-US" dirty="0"/>
            </a:p>
          </p:txBody>
        </p:sp>
      </p:grpSp>
      <p:sp>
        <p:nvSpPr>
          <p:cNvPr id="7" name="Rectangle 6"/>
          <p:cNvSpPr/>
          <p:nvPr/>
        </p:nvSpPr>
        <p:spPr>
          <a:xfrm>
            <a:off x="1352550" y="2643188"/>
            <a:ext cx="2862263" cy="1614363"/>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latin typeface="Algerian" panose="04020705040A02060702" pitchFamily="82" charset="0"/>
              </a:rPr>
              <a:t>Rancangan Produk</a:t>
            </a:r>
            <a:endParaRPr lang="id-ID" dirty="0">
              <a:solidFill>
                <a:schemeClr val="tx1"/>
              </a:solidFill>
              <a:latin typeface="Algerian" panose="04020705040A02060702" pitchFamily="82" charset="0"/>
            </a:endParaRPr>
          </a:p>
        </p:txBody>
      </p:sp>
    </p:spTree>
    <p:extLst>
      <p:ext uri="{BB962C8B-B14F-4D97-AF65-F5344CB8AC3E}">
        <p14:creationId xmlns:p14="http://schemas.microsoft.com/office/powerpoint/2010/main" val="22265999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6"/>
                                        </p:tgtEl>
                                        <p:attrNameLst>
                                          <p:attrName>style.visibility</p:attrName>
                                        </p:attrNameLst>
                                      </p:cBhvr>
                                      <p:to>
                                        <p:strVal val="visible"/>
                                      </p:to>
                                    </p:set>
                                    <p:animEffect transition="in" filter="fade">
                                      <p:cBhvr>
                                        <p:cTn id="7" dur="500"/>
                                        <p:tgtEl>
                                          <p:spTgt spid="7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5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206381AD-4C2B-4745-99B1-0BBCE6131A71}"/>
              </a:ext>
            </a:extLst>
          </p:cNvPr>
          <p:cNvSpPr>
            <a:spLocks noGrp="1"/>
          </p:cNvSpPr>
          <p:nvPr>
            <p:ph type="body" sz="quarter" idx="10"/>
          </p:nvPr>
        </p:nvSpPr>
        <p:spPr>
          <a:prstGeom prst="rect">
            <a:avLst/>
          </a:prstGeom>
        </p:spPr>
        <p:txBody>
          <a:bodyPr>
            <a:normAutofit fontScale="92500" lnSpcReduction="10000"/>
          </a:bodyPr>
          <a:lstStyle/>
          <a:p>
            <a:r>
              <a:rPr lang="en-US" b="1" dirty="0" smtClean="0">
                <a:latin typeface="Times New Roman" panose="02020603050405020304" pitchFamily="18" charset="0"/>
                <a:cs typeface="Times New Roman" panose="02020603050405020304" pitchFamily="18" charset="0"/>
              </a:rPr>
              <a:t>W</a:t>
            </a:r>
            <a:r>
              <a:rPr lang="id-ID" b="1" dirty="0" smtClean="0">
                <a:latin typeface="Times New Roman" panose="02020603050405020304" pitchFamily="18" charset="0"/>
                <a:cs typeface="Times New Roman" panose="02020603050405020304" pitchFamily="18" charset="0"/>
              </a:rPr>
              <a:t>hat</a:t>
            </a:r>
            <a:endParaRPr lang="en-US" b="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4739640" y="4816175"/>
            <a:ext cx="2712720" cy="830997"/>
          </a:xfrm>
          <a:prstGeom prst="rect">
            <a:avLst/>
          </a:prstGeom>
          <a:noFill/>
        </p:spPr>
        <p:txBody>
          <a:bodyPr wrap="square" rtlCol="0">
            <a:spAutoFit/>
          </a:bodyPr>
          <a:lstStyle/>
          <a:p>
            <a:r>
              <a:rPr lang="id-ID" sz="4800" dirty="0" smtClean="0">
                <a:latin typeface="Times New Roman" panose="02020603050405020304" pitchFamily="18" charset="0"/>
                <a:cs typeface="Times New Roman" panose="02020603050405020304" pitchFamily="18" charset="0"/>
              </a:rPr>
              <a:t>Face shild</a:t>
            </a:r>
            <a:endParaRPr lang="id-ID" sz="4800" dirty="0">
              <a:latin typeface="Times New Roman" panose="02020603050405020304" pitchFamily="18" charset="0"/>
              <a:cs typeface="Times New Roman" panose="02020603050405020304" pitchFamily="18" charset="0"/>
            </a:endParaRPr>
          </a:p>
        </p:txBody>
      </p:sp>
      <p:sp>
        <p:nvSpPr>
          <p:cNvPr id="4" name="Rectangle 3"/>
          <p:cNvSpPr/>
          <p:nvPr/>
        </p:nvSpPr>
        <p:spPr>
          <a:xfrm>
            <a:off x="4739640" y="1496291"/>
            <a:ext cx="2520142" cy="2992582"/>
          </a:xfrm>
          <a:prstGeom prst="rect">
            <a:avLst/>
          </a:prstGeom>
          <a:blipFill>
            <a:blip r:embed="rId2"/>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274343145"/>
      </p:ext>
    </p:extLst>
  </p:cSld>
  <p:clrMapOvr>
    <a:masterClrMapping/>
  </p:clrMapOvr>
  <mc:AlternateContent xmlns:mc="http://schemas.openxmlformats.org/markup-compatibility/2006" xmlns:p14="http://schemas.microsoft.com/office/powerpoint/2010/main">
    <mc:Choice Requires="p14">
      <p:transition spd="slow" p14:dur="3400">
        <p14:reveal thruBlk="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206381AD-4C2B-4745-99B1-0BBCE6131A71}"/>
              </a:ext>
            </a:extLst>
          </p:cNvPr>
          <p:cNvSpPr>
            <a:spLocks noGrp="1"/>
          </p:cNvSpPr>
          <p:nvPr>
            <p:ph type="body" sz="quarter" idx="10"/>
          </p:nvPr>
        </p:nvSpPr>
        <p:spPr>
          <a:prstGeom prst="rect">
            <a:avLst/>
          </a:prstGeom>
        </p:spPr>
        <p:txBody>
          <a:bodyPr>
            <a:normAutofit fontScale="92500" lnSpcReduction="10000"/>
          </a:bodyPr>
          <a:lstStyle/>
          <a:p>
            <a:r>
              <a:rPr lang="id-ID" b="1" dirty="0" smtClean="0">
                <a:latin typeface="Times New Roman" panose="02020603050405020304" pitchFamily="18" charset="0"/>
                <a:cs typeface="Times New Roman" panose="02020603050405020304" pitchFamily="18" charset="0"/>
              </a:rPr>
              <a:t>Who</a:t>
            </a:r>
            <a:endParaRPr lang="en-US" b="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6738424" y="2504049"/>
            <a:ext cx="4843975" cy="1384995"/>
          </a:xfrm>
          <a:prstGeom prst="rect">
            <a:avLst/>
          </a:prstGeom>
          <a:noFill/>
        </p:spPr>
        <p:txBody>
          <a:bodyPr wrap="square" rtlCol="0">
            <a:spAutoFit/>
          </a:bodyPr>
          <a:lstStyle/>
          <a:p>
            <a:r>
              <a:rPr lang="id-ID" sz="2800" dirty="0" smtClean="0">
                <a:latin typeface="Times New Roman" panose="02020603050405020304" pitchFamily="18" charset="0"/>
                <a:cs typeface="Times New Roman" panose="02020603050405020304" pitchFamily="18" charset="0"/>
              </a:rPr>
              <a:t>Produk ini bisa digunakan oleh siapapun dari anak-anak hingga lansia.</a:t>
            </a:r>
          </a:p>
        </p:txBody>
      </p:sp>
      <p:sp>
        <p:nvSpPr>
          <p:cNvPr id="4" name="Rectangle 3"/>
          <p:cNvSpPr/>
          <p:nvPr/>
        </p:nvSpPr>
        <p:spPr>
          <a:xfrm>
            <a:off x="981540" y="1392701"/>
            <a:ext cx="2307102" cy="2222696"/>
          </a:xfrm>
          <a:prstGeom prst="rect">
            <a:avLst/>
          </a:prstGeom>
          <a:blipFill>
            <a:blip r:embed="rId2"/>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p:cNvSpPr/>
          <p:nvPr/>
        </p:nvSpPr>
        <p:spPr>
          <a:xfrm>
            <a:off x="3288642" y="3615397"/>
            <a:ext cx="2661992" cy="2489981"/>
          </a:xfrm>
          <a:prstGeom prst="rect">
            <a:avLst/>
          </a:prstGeom>
          <a:blipFill>
            <a:blip r:embed="rId3"/>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2472174482"/>
      </p:ext>
    </p:extLst>
  </p:cSld>
  <p:clrMapOvr>
    <a:masterClrMapping/>
  </p:clrMapOvr>
  <mc:AlternateContent xmlns:mc="http://schemas.openxmlformats.org/markup-compatibility/2006" xmlns:p14="http://schemas.microsoft.com/office/powerpoint/2010/main">
    <mc:Choice Requires="p14">
      <p:transition spd="slow" p14:dur="1500">
        <p14:ripple dir="rd"/>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206381AD-4C2B-4745-99B1-0BBCE6131A71}"/>
              </a:ext>
            </a:extLst>
          </p:cNvPr>
          <p:cNvSpPr>
            <a:spLocks noGrp="1"/>
          </p:cNvSpPr>
          <p:nvPr>
            <p:ph type="body" sz="quarter" idx="10"/>
          </p:nvPr>
        </p:nvSpPr>
        <p:spPr>
          <a:prstGeom prst="rect">
            <a:avLst/>
          </a:prstGeom>
        </p:spPr>
        <p:txBody>
          <a:bodyPr>
            <a:normAutofit fontScale="92500" lnSpcReduction="10000"/>
          </a:bodyPr>
          <a:lstStyle/>
          <a:p>
            <a:r>
              <a:rPr lang="en-US" b="1" dirty="0" smtClean="0">
                <a:latin typeface="Times New Roman" panose="02020603050405020304" pitchFamily="18" charset="0"/>
                <a:cs typeface="Times New Roman" panose="02020603050405020304" pitchFamily="18" charset="0"/>
              </a:rPr>
              <a:t>W</a:t>
            </a:r>
            <a:r>
              <a:rPr lang="id-ID" b="1" dirty="0" smtClean="0">
                <a:latin typeface="Times New Roman" panose="02020603050405020304" pitchFamily="18" charset="0"/>
                <a:cs typeface="Times New Roman" panose="02020603050405020304" pitchFamily="18" charset="0"/>
              </a:rPr>
              <a:t>hy</a:t>
            </a:r>
            <a:endParaRPr lang="en-US" b="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6464885" y="1895852"/>
            <a:ext cx="5469941" cy="3785652"/>
          </a:xfrm>
          <a:prstGeom prst="rect">
            <a:avLst/>
          </a:prstGeom>
          <a:noFill/>
        </p:spPr>
        <p:txBody>
          <a:bodyPr wrap="square" rtlCol="0">
            <a:spAutoFit/>
          </a:bodyPr>
          <a:lstStyle/>
          <a:p>
            <a:r>
              <a:rPr lang="id-ID" sz="2400" dirty="0" smtClean="0">
                <a:latin typeface="Times New Roman" panose="02020603050405020304" pitchFamily="18" charset="0"/>
                <a:cs typeface="Times New Roman" panose="02020603050405020304" pitchFamily="18" charset="0"/>
              </a:rPr>
              <a:t>Karena pada saat ini kita sedang dilanda pandemi Covid-19. Pemerintah menghimbau untuk </a:t>
            </a:r>
            <a:r>
              <a:rPr lang="en-US" sz="2400" dirty="0" err="1">
                <a:latin typeface="Times New Roman" panose="02020603050405020304" pitchFamily="18" charset="0"/>
                <a:cs typeface="Times New Roman" panose="02020603050405020304" pitchFamily="18" charset="0"/>
              </a:rPr>
              <a:t>disiplin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dalam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menaati</a:t>
            </a:r>
            <a:r>
              <a:rPr lang="en-US" sz="2400" dirty="0">
                <a:latin typeface="Times New Roman" panose="02020603050405020304" pitchFamily="18" charset="0"/>
                <a:cs typeface="Times New Roman" panose="02020603050405020304" pitchFamily="18" charset="0"/>
              </a:rPr>
              <a:t> protocol </a:t>
            </a:r>
            <a:r>
              <a:rPr lang="en-US" sz="2400" dirty="0" err="1">
                <a:latin typeface="Times New Roman" panose="02020603050405020304" pitchFamily="18" charset="0"/>
                <a:cs typeface="Times New Roman" panose="02020603050405020304" pitchFamily="18" charset="0"/>
              </a:rPr>
              <a:t>Kesehatan</a:t>
            </a:r>
            <a:r>
              <a:rPr lang="en-US" sz="2400" dirty="0">
                <a:latin typeface="Times New Roman" panose="02020603050405020304" pitchFamily="18" charset="0"/>
                <a:cs typeface="Times New Roman" panose="02020603050405020304" pitchFamily="18" charset="0"/>
              </a:rPr>
              <a:t> </a:t>
            </a:r>
            <a:r>
              <a:rPr lang="id-ID" sz="2400" dirty="0" smtClean="0">
                <a:latin typeface="Times New Roman" panose="02020603050405020304" pitchFamily="18" charset="0"/>
                <a:cs typeface="Times New Roman" panose="02020603050405020304" pitchFamily="18" charset="0"/>
              </a:rPr>
              <a:t> dengan menggunakan masker, namun masker tidak berfungsi  maksimal karena banyak ruangan yang terbuka oleh sebab itu di sarankan menggunakan face shild dan masker untuk memaksimalkan perlindungan dari virus tersebut.</a:t>
            </a:r>
            <a:endParaRPr lang="id-ID" sz="2400" dirty="0">
              <a:latin typeface="Times New Roman" panose="02020603050405020304" pitchFamily="18" charset="0"/>
              <a:cs typeface="Times New Roman" panose="02020603050405020304" pitchFamily="18" charset="0"/>
            </a:endParaRPr>
          </a:p>
        </p:txBody>
      </p:sp>
      <p:sp>
        <p:nvSpPr>
          <p:cNvPr id="4" name="Rectangle 3"/>
          <p:cNvSpPr/>
          <p:nvPr/>
        </p:nvSpPr>
        <p:spPr>
          <a:xfrm>
            <a:off x="983673" y="1516532"/>
            <a:ext cx="4225637" cy="4544291"/>
          </a:xfrm>
          <a:prstGeom prst="rect">
            <a:avLst/>
          </a:prstGeom>
          <a:blipFill>
            <a:blip r:embed="rId2"/>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3487160237"/>
      </p:ext>
    </p:extLst>
  </p:cSld>
  <p:clrMapOvr>
    <a:masterClrMapping/>
  </p:clrMapOvr>
  <mc:AlternateContent xmlns:mc="http://schemas.openxmlformats.org/markup-compatibility/2006" xmlns:p14="http://schemas.microsoft.com/office/powerpoint/2010/main">
    <mc:Choice Requires="p14">
      <p:transition spd="slow" p14:dur="1250">
        <p14:switch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206381AD-4C2B-4745-99B1-0BBCE6131A71}"/>
              </a:ext>
            </a:extLst>
          </p:cNvPr>
          <p:cNvSpPr>
            <a:spLocks noGrp="1"/>
          </p:cNvSpPr>
          <p:nvPr>
            <p:ph type="body" sz="quarter" idx="10"/>
          </p:nvPr>
        </p:nvSpPr>
        <p:spPr>
          <a:prstGeom prst="rect">
            <a:avLst/>
          </a:prstGeom>
        </p:spPr>
        <p:txBody>
          <a:bodyPr>
            <a:normAutofit fontScale="92500" lnSpcReduction="10000"/>
          </a:bodyPr>
          <a:lstStyle/>
          <a:p>
            <a:r>
              <a:rPr lang="id-ID" b="1" dirty="0" smtClean="0">
                <a:latin typeface="Times New Roman" panose="02020603050405020304" pitchFamily="18" charset="0"/>
                <a:cs typeface="Times New Roman" panose="02020603050405020304" pitchFamily="18" charset="0"/>
              </a:rPr>
              <a:t>When</a:t>
            </a:r>
            <a:endParaRPr lang="en-US" b="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6424025" y="2138289"/>
            <a:ext cx="5608320" cy="3539430"/>
          </a:xfrm>
          <a:prstGeom prst="rect">
            <a:avLst/>
          </a:prstGeom>
          <a:noFill/>
        </p:spPr>
        <p:txBody>
          <a:bodyPr wrap="square" rtlCol="0">
            <a:spAutoFit/>
          </a:bodyPr>
          <a:lstStyle/>
          <a:p>
            <a:r>
              <a:rPr lang="id-ID" sz="3200" dirty="0" smtClean="0">
                <a:latin typeface="Times New Roman" panose="02020603050405020304" pitchFamily="18" charset="0"/>
                <a:cs typeface="Times New Roman" panose="02020603050405020304" pitchFamily="18" charset="0"/>
              </a:rPr>
              <a:t>Waktu yang tepat untuk menjual produk ini di masa ini dimana masyarakat dan tenaga medis banyak yang membutuhkan face shild dalam memaksimalkan perlindungan dari virus Covid-19.</a:t>
            </a:r>
            <a:endParaRPr lang="id-ID" sz="3200" dirty="0">
              <a:latin typeface="Times New Roman" panose="02020603050405020304" pitchFamily="18" charset="0"/>
              <a:cs typeface="Times New Roman" panose="02020603050405020304" pitchFamily="18" charset="0"/>
            </a:endParaRPr>
          </a:p>
        </p:txBody>
      </p:sp>
      <p:sp>
        <p:nvSpPr>
          <p:cNvPr id="4" name="Rectangle 3"/>
          <p:cNvSpPr/>
          <p:nvPr/>
        </p:nvSpPr>
        <p:spPr>
          <a:xfrm>
            <a:off x="969818" y="1440873"/>
            <a:ext cx="4225637" cy="4544291"/>
          </a:xfrm>
          <a:prstGeom prst="rect">
            <a:avLst/>
          </a:prstGeom>
          <a:blipFill>
            <a:blip r:embed="rId2"/>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2559150197"/>
      </p:ext>
    </p:extLst>
  </p:cSld>
  <p:clrMapOvr>
    <a:masterClrMapping/>
  </p:clrMapOvr>
  <mc:AlternateContent xmlns:mc="http://schemas.openxmlformats.org/markup-compatibility/2006" xmlns:p14="http://schemas.microsoft.com/office/powerpoint/2010/main">
    <mc:Choice Requires="p14">
      <p:transition spd="slow" p14:dur="1600">
        <p14:prism dir="d" isInverted="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206381AD-4C2B-4745-99B1-0BBCE6131A71}"/>
              </a:ext>
            </a:extLst>
          </p:cNvPr>
          <p:cNvSpPr>
            <a:spLocks noGrp="1"/>
          </p:cNvSpPr>
          <p:nvPr>
            <p:ph type="body" sz="quarter" idx="10"/>
          </p:nvPr>
        </p:nvSpPr>
        <p:spPr>
          <a:prstGeom prst="rect">
            <a:avLst/>
          </a:prstGeom>
        </p:spPr>
        <p:txBody>
          <a:bodyPr>
            <a:normAutofit fontScale="92500" lnSpcReduction="10000"/>
          </a:bodyPr>
          <a:lstStyle/>
          <a:p>
            <a:r>
              <a:rPr lang="id-ID" b="1" dirty="0" smtClean="0">
                <a:latin typeface="Times New Roman" panose="02020603050405020304" pitchFamily="18" charset="0"/>
                <a:cs typeface="Times New Roman" panose="02020603050405020304" pitchFamily="18" charset="0"/>
              </a:rPr>
              <a:t>Where</a:t>
            </a:r>
            <a:endParaRPr lang="en-US" b="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6930908" y="2177367"/>
            <a:ext cx="4858778" cy="3539430"/>
          </a:xfrm>
          <a:prstGeom prst="rect">
            <a:avLst/>
          </a:prstGeom>
          <a:noFill/>
        </p:spPr>
        <p:txBody>
          <a:bodyPr wrap="square" rtlCol="0">
            <a:spAutoFit/>
          </a:bodyPr>
          <a:lstStyle/>
          <a:p>
            <a:r>
              <a:rPr lang="id-ID" sz="2800" dirty="0" smtClean="0">
                <a:latin typeface="Times New Roman" panose="02020603050405020304" pitchFamily="18" charset="0"/>
                <a:cs typeface="Times New Roman" panose="02020603050405020304" pitchFamily="18" charset="0"/>
              </a:rPr>
              <a:t>Di masa saat ini kita dilarang untuk melakukan aktivitas di luar rumah yang cukup lama sehingga untuk proses pemasaran aga sulit, tapi dengan kemajuan teknologi kita dapat memasarkannya di medial sosial dan aplikasi online shop.</a:t>
            </a:r>
            <a:endParaRPr lang="id-ID" sz="2800" dirty="0">
              <a:latin typeface="Times New Roman" panose="02020603050405020304" pitchFamily="18" charset="0"/>
              <a:cs typeface="Times New Roman" panose="02020603050405020304" pitchFamily="18" charset="0"/>
            </a:endParaRPr>
          </a:p>
        </p:txBody>
      </p:sp>
      <p:sp>
        <p:nvSpPr>
          <p:cNvPr id="4" name="Rectangle 3"/>
          <p:cNvSpPr/>
          <p:nvPr/>
        </p:nvSpPr>
        <p:spPr>
          <a:xfrm>
            <a:off x="969819" y="1440873"/>
            <a:ext cx="2490834" cy="2469945"/>
          </a:xfrm>
          <a:prstGeom prst="rect">
            <a:avLst/>
          </a:prstGeom>
          <a:blipFill>
            <a:blip r:embed="rId2"/>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p:cNvSpPr/>
          <p:nvPr/>
        </p:nvSpPr>
        <p:spPr>
          <a:xfrm>
            <a:off x="3460653" y="3910818"/>
            <a:ext cx="2490834" cy="2469945"/>
          </a:xfrm>
          <a:prstGeom prst="rect">
            <a:avLst/>
          </a:prstGeom>
          <a:blipFill>
            <a:blip r:embed="rId3"/>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2020962383"/>
      </p:ext>
    </p:extLst>
  </p:cSld>
  <p:clrMapOvr>
    <a:masterClrMapping/>
  </p:clrMapOvr>
  <mc:AlternateContent xmlns:mc="http://schemas.openxmlformats.org/markup-compatibility/2006" xmlns:p14="http://schemas.microsoft.com/office/powerpoint/2010/main">
    <mc:Choice Requires="p14">
      <p:transition spd="slow" p14:dur="1500">
        <p:newsflash/>
      </p:transition>
    </mc:Choice>
    <mc:Fallback xmlns="">
      <p:transition spd="slow">
        <p:newsflash/>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206381AD-4C2B-4745-99B1-0BBCE6131A71}"/>
              </a:ext>
            </a:extLst>
          </p:cNvPr>
          <p:cNvSpPr>
            <a:spLocks noGrp="1"/>
          </p:cNvSpPr>
          <p:nvPr>
            <p:ph type="body" sz="quarter" idx="10"/>
          </p:nvPr>
        </p:nvSpPr>
        <p:spPr>
          <a:prstGeom prst="rect">
            <a:avLst/>
          </a:prstGeom>
        </p:spPr>
        <p:txBody>
          <a:bodyPr>
            <a:normAutofit fontScale="92500" lnSpcReduction="10000"/>
          </a:bodyPr>
          <a:lstStyle/>
          <a:p>
            <a:r>
              <a:rPr lang="id-ID" b="1" dirty="0" smtClean="0">
                <a:latin typeface="Times New Roman" panose="02020603050405020304" pitchFamily="18" charset="0"/>
                <a:cs typeface="Times New Roman" panose="02020603050405020304" pitchFamily="18" charset="0"/>
              </a:rPr>
              <a:t>How</a:t>
            </a:r>
            <a:endParaRPr lang="en-US" b="1" dirty="0">
              <a:latin typeface="Times New Roman" panose="02020603050405020304" pitchFamily="18" charset="0"/>
              <a:cs typeface="Times New Roman" panose="02020603050405020304" pitchFamily="18" charset="0"/>
            </a:endParaRPr>
          </a:p>
        </p:txBody>
      </p:sp>
      <p:sp>
        <p:nvSpPr>
          <p:cNvPr id="3" name="Rectangle 2"/>
          <p:cNvSpPr/>
          <p:nvPr/>
        </p:nvSpPr>
        <p:spPr>
          <a:xfrm>
            <a:off x="2565241" y="1981327"/>
            <a:ext cx="7061517" cy="3770170"/>
          </a:xfrm>
          <a:prstGeom prst="rect">
            <a:avLst/>
          </a:prstGeom>
          <a:blipFill>
            <a:blip r:embed="rId2"/>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TextBox 5"/>
          <p:cNvSpPr txBox="1"/>
          <p:nvPr/>
        </p:nvSpPr>
        <p:spPr>
          <a:xfrm>
            <a:off x="349346" y="1147836"/>
            <a:ext cx="11493305" cy="646331"/>
          </a:xfrm>
          <a:prstGeom prst="rect">
            <a:avLst/>
          </a:prstGeom>
          <a:noFill/>
        </p:spPr>
        <p:txBody>
          <a:bodyPr wrap="square" rtlCol="0">
            <a:spAutoFit/>
          </a:bodyPr>
          <a:lstStyle/>
          <a:p>
            <a:r>
              <a:rPr lang="en-US" b="1" dirty="0">
                <a:latin typeface="Times New Roman" panose="02020603050405020304" pitchFamily="18" charset="0"/>
                <a:cs typeface="Times New Roman" panose="02020603050405020304" pitchFamily="18" charset="0"/>
              </a:rPr>
              <a:t>Cara </a:t>
            </a:r>
            <a:r>
              <a:rPr lang="en-US" b="1" dirty="0" err="1">
                <a:latin typeface="Times New Roman" panose="02020603050405020304" pitchFamily="18" charset="0"/>
                <a:cs typeface="Times New Roman" panose="02020603050405020304" pitchFamily="18" charset="0"/>
              </a:rPr>
              <a:t>membuatnya</a:t>
            </a:r>
            <a:r>
              <a:rPr lang="en-US" b="1" dirty="0">
                <a:latin typeface="Times New Roman" panose="02020603050405020304" pitchFamily="18" charset="0"/>
                <a:cs typeface="Times New Roman" panose="02020603050405020304" pitchFamily="18" charset="0"/>
              </a:rPr>
              <a:t> </a:t>
            </a:r>
            <a:r>
              <a:rPr lang="id-ID" b="1" dirty="0" smtClean="0">
                <a:latin typeface="Times New Roman" panose="02020603050405020304" pitchFamily="18" charset="0"/>
                <a:cs typeface="Times New Roman" panose="02020603050405020304" pitchFamily="18" charset="0"/>
              </a:rPr>
              <a:t> bisa dibilang </a:t>
            </a:r>
            <a:r>
              <a:rPr lang="en-US" b="1" dirty="0" err="1" smtClean="0">
                <a:latin typeface="Times New Roman" panose="02020603050405020304" pitchFamily="18" charset="0"/>
                <a:cs typeface="Times New Roman" panose="02020603050405020304" pitchFamily="18" charset="0"/>
              </a:rPr>
              <a:t>cukup</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mudah</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bahkan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kita</a:t>
            </a:r>
            <a:r>
              <a:rPr lang="en-US" b="1"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bisa</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membelinya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dari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produsen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dan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nantinya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kita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hanya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perlu</a:t>
            </a:r>
            <a:r>
              <a:rPr lang="en-US" b="1"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mempromosikannya</a:t>
            </a:r>
            <a:r>
              <a:rPr lang="id-ID" b="1" dirty="0" smtClean="0">
                <a:latin typeface="Times New Roman" panose="02020603050405020304" pitchFamily="18" charset="0"/>
                <a:cs typeface="Times New Roman" panose="02020603050405020304" pitchFamily="18" charset="0"/>
              </a:rPr>
              <a:t> saja</a:t>
            </a:r>
            <a:r>
              <a:rPr lang="en-US" b="1" dirty="0" smtClean="0">
                <a:latin typeface="Times New Roman" panose="02020603050405020304" pitchFamily="18" charset="0"/>
                <a:cs typeface="Times New Roman" panose="02020603050405020304" pitchFamily="18" charset="0"/>
              </a:rPr>
              <a:t>.</a:t>
            </a:r>
            <a:endParaRPr lang="en-US" b="1" dirty="0">
              <a:latin typeface="Times New Roman" panose="02020603050405020304" pitchFamily="18" charset="0"/>
              <a:cs typeface="Times New Roman" panose="02020603050405020304" pitchFamily="18" charset="0"/>
            </a:endParaRPr>
          </a:p>
        </p:txBody>
      </p:sp>
      <p:sp>
        <p:nvSpPr>
          <p:cNvPr id="8" name="TextBox 7"/>
          <p:cNvSpPr txBox="1"/>
          <p:nvPr/>
        </p:nvSpPr>
        <p:spPr>
          <a:xfrm>
            <a:off x="349346" y="5981519"/>
            <a:ext cx="11493305" cy="369332"/>
          </a:xfrm>
          <a:prstGeom prst="rect">
            <a:avLst/>
          </a:prstGeom>
          <a:noFill/>
        </p:spPr>
        <p:txBody>
          <a:bodyPr wrap="square" rtlCol="0">
            <a:spAutoFit/>
          </a:bodyPr>
          <a:lstStyle/>
          <a:p>
            <a:r>
              <a:rPr lang="en-US" b="1" dirty="0" err="1">
                <a:latin typeface="Times New Roman" panose="02020603050405020304" pitchFamily="18" charset="0"/>
                <a:cs typeface="Times New Roman" panose="02020603050405020304" pitchFamily="18" charset="0"/>
              </a:rPr>
              <a:t>Harga</a:t>
            </a:r>
            <a:r>
              <a:rPr lang="en-US" b="1" dirty="0">
                <a:latin typeface="Times New Roman" panose="02020603050405020304" pitchFamily="18" charset="0"/>
                <a:cs typeface="Times New Roman" panose="02020603050405020304" pitchFamily="18" charset="0"/>
              </a:rPr>
              <a:t> yang </a:t>
            </a:r>
            <a:r>
              <a:rPr lang="en-US" b="1" dirty="0" err="1">
                <a:latin typeface="Times New Roman" panose="02020603050405020304" pitchFamily="18" charset="0"/>
                <a:cs typeface="Times New Roman" panose="02020603050405020304" pitchFamily="18" charset="0"/>
              </a:rPr>
              <a:t>dijual</a:t>
            </a:r>
            <a:r>
              <a:rPr lang="en-US" b="1" dirty="0">
                <a:latin typeface="Times New Roman" panose="02020603050405020304" pitchFamily="18" charset="0"/>
                <a:cs typeface="Times New Roman" panose="02020603050405020304" pitchFamily="18" charset="0"/>
              </a:rPr>
              <a:t> </a:t>
            </a:r>
            <a:r>
              <a:rPr lang="id-ID" b="1" dirty="0" smtClean="0">
                <a:latin typeface="Times New Roman" panose="02020603050405020304" pitchFamily="18" charset="0"/>
                <a:cs typeface="Times New Roman" panose="02020603050405020304" pitchFamily="18" charset="0"/>
              </a:rPr>
              <a:t>cukup </a:t>
            </a:r>
            <a:r>
              <a:rPr lang="en-US" b="1" dirty="0" err="1" smtClean="0">
                <a:latin typeface="Times New Roman" panose="02020603050405020304" pitchFamily="18" charset="0"/>
                <a:cs typeface="Times New Roman" panose="02020603050405020304" pitchFamily="18" charset="0"/>
              </a:rPr>
              <a:t>terjangkau</a:t>
            </a:r>
            <a:r>
              <a:rPr lang="en-US" b="1" dirty="0" smtClean="0">
                <a:latin typeface="Times New Roman" panose="02020603050405020304" pitchFamily="18" charset="0"/>
                <a:cs typeface="Times New Roman" panose="02020603050405020304" pitchFamily="18" charset="0"/>
              </a:rPr>
              <a:t> </a:t>
            </a:r>
            <a:r>
              <a:rPr lang="id-ID" b="1" dirty="0" err="1" smtClean="0">
                <a:latin typeface="Times New Roman" panose="02020603050405020304" pitchFamily="18" charset="0"/>
                <a:cs typeface="Times New Roman" panose="02020603050405020304" pitchFamily="18" charset="0"/>
              </a:rPr>
              <a:t>y</a:t>
            </a:r>
            <a:r>
              <a:rPr lang="en-US" b="1" dirty="0" err="1" smtClean="0">
                <a:latin typeface="Times New Roman" panose="02020603050405020304" pitchFamily="18" charset="0"/>
                <a:cs typeface="Times New Roman" panose="02020603050405020304" pitchFamily="18" charset="0"/>
              </a:rPr>
              <a:t>aitu</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sebesar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Rp</a:t>
            </a:r>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1</a:t>
            </a:r>
            <a:r>
              <a:rPr lang="id-ID" b="1" dirty="0" smtClean="0">
                <a:latin typeface="Times New Roman" panose="02020603050405020304" pitchFamily="18" charset="0"/>
                <a:cs typeface="Times New Roman" panose="02020603050405020304" pitchFamily="18" charset="0"/>
              </a:rPr>
              <a:t>5</a:t>
            </a:r>
            <a:r>
              <a:rPr lang="en-US" b="1" dirty="0" smtClean="0">
                <a:latin typeface="Times New Roman" panose="02020603050405020304" pitchFamily="18" charset="0"/>
                <a:cs typeface="Times New Roman" panose="02020603050405020304" pitchFamily="18" charset="0"/>
              </a:rPr>
              <a:t>.000,-</a:t>
            </a:r>
            <a:r>
              <a:rPr lang="id-ID" b="1" dirty="0" smtClean="0">
                <a:latin typeface="Times New Roman" panose="02020603050405020304" pitchFamily="18" charset="0"/>
                <a:cs typeface="Times New Roman" panose="02020603050405020304" pitchFamily="18" charset="0"/>
              </a:rPr>
              <a:t> agar </a:t>
            </a:r>
            <a:r>
              <a:rPr lang="en-US" b="1" dirty="0" err="1" smtClean="0">
                <a:latin typeface="Times New Roman" panose="02020603050405020304" pitchFamily="18" charset="0"/>
                <a:cs typeface="Times New Roman" panose="02020603050405020304" pitchFamily="18" charset="0"/>
              </a:rPr>
              <a:t>banyak</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masyarakat</a:t>
            </a:r>
            <a:r>
              <a:rPr lang="en-US" b="1" dirty="0">
                <a:latin typeface="Times New Roman" panose="02020603050405020304" pitchFamily="18" charset="0"/>
                <a:cs typeface="Times New Roman" panose="02020603050405020304" pitchFamily="18" charset="0"/>
              </a:rPr>
              <a:t> yang </a:t>
            </a:r>
            <a:r>
              <a:rPr lang="en-US" b="1" dirty="0" err="1">
                <a:latin typeface="Times New Roman" panose="02020603050405020304" pitchFamily="18" charset="0"/>
                <a:cs typeface="Times New Roman" panose="02020603050405020304" pitchFamily="18" charset="0"/>
              </a:rPr>
              <a:t>berminat</a:t>
            </a:r>
            <a:r>
              <a:rPr lang="en-US" b="1" dirty="0">
                <a:latin typeface="Times New Roman" panose="02020603050405020304" pitchFamily="18" charset="0"/>
                <a:cs typeface="Times New Roman" panose="02020603050405020304" pitchFamily="18" charset="0"/>
              </a:rPr>
              <a:t>. </a:t>
            </a:r>
            <a:endParaRPr lang="en-ID"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0998988"/>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30537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225</Words>
  <Application>Microsoft Office PowerPoint</Application>
  <PresentationFormat>Widescreen</PresentationFormat>
  <Paragraphs>28</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맑은 고딕</vt:lpstr>
      <vt:lpstr>Algerian</vt:lpstr>
      <vt:lpstr>Arial</vt:lpstr>
      <vt:lpstr>Calibri</vt:lpstr>
      <vt:lpstr>Calibri Light</vt:lpstr>
      <vt:lpstr>Times New Roman</vt:lpstr>
      <vt:lpstr>Office Theme</vt:lpstr>
      <vt:lpstr>Aditya Irfandy Afrizal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Ferawaty</cp:lastModifiedBy>
  <cp:revision>14</cp:revision>
  <dcterms:created xsi:type="dcterms:W3CDTF">2021-01-20T04:13:32Z</dcterms:created>
  <dcterms:modified xsi:type="dcterms:W3CDTF">2021-01-21T02:56:54Z</dcterms:modified>
</cp:coreProperties>
</file>