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40"/>
  </p:notesMasterIdLst>
  <p:sldIdLst>
    <p:sldId id="29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4590"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8AE4E3-263E-4E30-80DD-A4084B03180F}" type="datetimeFigureOut">
              <a:rPr lang="id-ID" smtClean="0"/>
              <a:t>05/11/2020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54B3A4-D5CA-412D-94F2-0F6B6DA36F4D}" type="slidenum">
              <a:rPr lang="id-ID" smtClean="0"/>
              <a:t>‹#›</a:t>
            </a:fld>
            <a:endParaRPr lang="id-ID"/>
          </a:p>
        </p:txBody>
      </p:sp>
    </p:spTree>
    <p:extLst>
      <p:ext uri="{BB962C8B-B14F-4D97-AF65-F5344CB8AC3E}">
        <p14:creationId xmlns:p14="http://schemas.microsoft.com/office/powerpoint/2010/main" val="78625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38001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2454B3A4-D5CA-412D-94F2-0F6B6DA36F4D}" type="slidenum">
              <a:rPr lang="id-ID" smtClean="0"/>
              <a:t>6</a:t>
            </a:fld>
            <a:endParaRPr lang="id-ID"/>
          </a:p>
        </p:txBody>
      </p:sp>
    </p:spTree>
    <p:extLst>
      <p:ext uri="{BB962C8B-B14F-4D97-AF65-F5344CB8AC3E}">
        <p14:creationId xmlns:p14="http://schemas.microsoft.com/office/powerpoint/2010/main" val="4008653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E16239-DAF3-4615-9CFF-B1C1294E52B0}" type="datetimeFigureOut">
              <a:rPr lang="id-ID" smtClean="0"/>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65362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45534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2670925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14102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9548014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DE16239-DAF3-4615-9CFF-B1C1294E52B0}" type="datetimeFigureOut">
              <a:rPr lang="id-ID" smtClean="0"/>
              <a:t>05/11/2020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415522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DE16239-DAF3-4615-9CFF-B1C1294E52B0}" type="datetimeFigureOut">
              <a:rPr lang="id-ID" smtClean="0"/>
              <a:t>05/11/2020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4257621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E16239-DAF3-4615-9CFF-B1C1294E52B0}" type="datetimeFigureOut">
              <a:rPr lang="id-ID" smtClean="0"/>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2321831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E16239-DAF3-4615-9CFF-B1C1294E52B0}" type="datetimeFigureOut">
              <a:rPr lang="id-ID" smtClean="0"/>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117564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E16239-DAF3-4615-9CFF-B1C1294E52B0}" type="datetimeFigureOut">
              <a:rPr lang="id-ID" smtClean="0"/>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56118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E16239-DAF3-4615-9CFF-B1C1294E52B0}" type="datetimeFigureOut">
              <a:rPr lang="id-ID" smtClean="0"/>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52694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79350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E16239-DAF3-4615-9CFF-B1C1294E52B0}" type="datetimeFigureOut">
              <a:rPr lang="id-ID" smtClean="0"/>
              <a:t>05/11/2020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395496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E16239-DAF3-4615-9CFF-B1C1294E52B0}" type="datetimeFigureOut">
              <a:rPr lang="id-ID" smtClean="0"/>
              <a:t>05/11/2020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85710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16239-DAF3-4615-9CFF-B1C1294E52B0}" type="datetimeFigureOut">
              <a:rPr lang="id-ID" smtClean="0"/>
              <a:t>05/11/2020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62501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157711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16239-DAF3-4615-9CFF-B1C1294E52B0}" type="datetimeFigureOut">
              <a:rPr lang="id-ID" smtClean="0"/>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F62B3EB-8B42-406D-BA9F-BE84E0A4D1A8}" type="slidenum">
              <a:rPr lang="id-ID" smtClean="0"/>
              <a:t>‹#›</a:t>
            </a:fld>
            <a:endParaRPr lang="id-ID"/>
          </a:p>
        </p:txBody>
      </p:sp>
    </p:spTree>
    <p:extLst>
      <p:ext uri="{BB962C8B-B14F-4D97-AF65-F5344CB8AC3E}">
        <p14:creationId xmlns:p14="http://schemas.microsoft.com/office/powerpoint/2010/main" val="1964569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DE16239-DAF3-4615-9CFF-B1C1294E52B0}" type="datetimeFigureOut">
              <a:rPr lang="id-ID" smtClean="0"/>
              <a:t>05/11/2020</a:t>
            </a:fld>
            <a:endParaRPr lang="id-ID"/>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F62B3EB-8B42-406D-BA9F-BE84E0A4D1A8}" type="slidenum">
              <a:rPr lang="id-ID" smtClean="0"/>
              <a:t>‹#›</a:t>
            </a:fld>
            <a:endParaRPr lang="id-ID"/>
          </a:p>
        </p:txBody>
      </p:sp>
    </p:spTree>
    <p:extLst>
      <p:ext uri="{BB962C8B-B14F-4D97-AF65-F5344CB8AC3E}">
        <p14:creationId xmlns:p14="http://schemas.microsoft.com/office/powerpoint/2010/main" val="3641336028"/>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5.xml"/><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ctrTitle"/>
          </p:nvPr>
        </p:nvSpPr>
        <p:spPr>
          <a:xfrm>
            <a:off x="2346203" y="3838931"/>
            <a:ext cx="5203800" cy="997500"/>
          </a:xfrm>
          <a:prstGeom prst="rect">
            <a:avLst/>
          </a:prstGeom>
        </p:spPr>
        <p:txBody>
          <a:bodyPr spcFirstLastPara="1" vert="horz" wrap="square" lIns="91425" tIns="91425" rIns="91425" bIns="91425" rtlCol="0" anchor="ctr" anchorCtr="0">
            <a:noAutofit/>
          </a:bodyPr>
          <a:lstStyle/>
          <a:p>
            <a:pPr algn="r">
              <a:spcBef>
                <a:spcPts val="0"/>
              </a:spcBef>
            </a:pPr>
            <a:r>
              <a:rPr lang="en" dirty="0"/>
              <a:t>Assalamualaikum</a:t>
            </a:r>
            <a:br>
              <a:rPr lang="en" dirty="0"/>
            </a:br>
            <a:r>
              <a:rPr lang="en" dirty="0"/>
              <a:t>Pagi Semua</a:t>
            </a:r>
            <a:endParaRPr dirty="0"/>
          </a:p>
        </p:txBody>
      </p:sp>
      <p:sp>
        <p:nvSpPr>
          <p:cNvPr id="124" name="Google Shape;124;p23"/>
          <p:cNvSpPr txBox="1">
            <a:spLocks noGrp="1"/>
          </p:cNvSpPr>
          <p:nvPr>
            <p:ph type="subTitle" idx="1"/>
          </p:nvPr>
        </p:nvSpPr>
        <p:spPr>
          <a:xfrm>
            <a:off x="2773804" y="4856127"/>
            <a:ext cx="5470603" cy="1153699"/>
          </a:xfrm>
          <a:prstGeom prst="rect">
            <a:avLst/>
          </a:prstGeom>
        </p:spPr>
        <p:txBody>
          <a:bodyPr spcFirstLastPara="1" vert="horz" wrap="square" lIns="91425" tIns="91425" rIns="91425" bIns="91425" rtlCol="0" anchor="t" anchorCtr="0">
            <a:noAutofit/>
          </a:bodyPr>
          <a:lstStyle/>
          <a:p>
            <a:pPr algn="r">
              <a:spcBef>
                <a:spcPts val="0"/>
              </a:spcBef>
            </a:pPr>
            <a:r>
              <a:rPr lang="en" sz="2800" dirty="0" smtClean="0"/>
              <a:t>BDR</a:t>
            </a:r>
            <a:r>
              <a:rPr lang="en" sz="2800" dirty="0" smtClean="0"/>
              <a:t> </a:t>
            </a:r>
            <a:r>
              <a:rPr lang="en" sz="2800" dirty="0" smtClean="0"/>
              <a:t>, Tanggal </a:t>
            </a:r>
            <a:r>
              <a:rPr lang="en" sz="2800" dirty="0" smtClean="0"/>
              <a:t>05 November  </a:t>
            </a:r>
            <a:r>
              <a:rPr lang="en" sz="2800" dirty="0" smtClean="0"/>
              <a:t>2020</a:t>
            </a:r>
            <a:endParaRPr sz="2800" dirty="0"/>
          </a:p>
        </p:txBody>
      </p:sp>
      <p:grpSp>
        <p:nvGrpSpPr>
          <p:cNvPr id="125" name="Google Shape;125;p23"/>
          <p:cNvGrpSpPr/>
          <p:nvPr/>
        </p:nvGrpSpPr>
        <p:grpSpPr>
          <a:xfrm rot="-1007578">
            <a:off x="-526568" y="-860728"/>
            <a:ext cx="6058589" cy="5214745"/>
            <a:chOff x="759525" y="238100"/>
            <a:chExt cx="6086275" cy="5238575"/>
          </a:xfrm>
        </p:grpSpPr>
        <p:sp>
          <p:nvSpPr>
            <p:cNvPr id="126" name="Google Shape;126;p23"/>
            <p:cNvSpPr/>
            <p:nvPr/>
          </p:nvSpPr>
          <p:spPr>
            <a:xfrm>
              <a:off x="956475" y="238100"/>
              <a:ext cx="5739125" cy="4899275"/>
            </a:xfrm>
            <a:custGeom>
              <a:avLst/>
              <a:gdLst/>
              <a:ahLst/>
              <a:cxnLst/>
              <a:rect l="l" t="t" r="r" b="b"/>
              <a:pathLst>
                <a:path w="229565" h="195971" extrusionOk="0">
                  <a:moveTo>
                    <a:pt x="163601" y="1"/>
                  </a:moveTo>
                  <a:cubicBezTo>
                    <a:pt x="157516" y="1"/>
                    <a:pt x="151426" y="1252"/>
                    <a:pt x="145747" y="3949"/>
                  </a:cubicBezTo>
                  <a:cubicBezTo>
                    <a:pt x="134264" y="9404"/>
                    <a:pt x="124441" y="17339"/>
                    <a:pt x="111791" y="20259"/>
                  </a:cubicBezTo>
                  <a:cubicBezTo>
                    <a:pt x="108699" y="20972"/>
                    <a:pt x="105454" y="21277"/>
                    <a:pt x="102097" y="21277"/>
                  </a:cubicBezTo>
                  <a:cubicBezTo>
                    <a:pt x="82544" y="21277"/>
                    <a:pt x="59157" y="10951"/>
                    <a:pt x="39664" y="10951"/>
                  </a:cubicBezTo>
                  <a:cubicBezTo>
                    <a:pt x="25548" y="10951"/>
                    <a:pt x="13474" y="16365"/>
                    <a:pt x="6375" y="35035"/>
                  </a:cubicBezTo>
                  <a:cubicBezTo>
                    <a:pt x="0" y="51803"/>
                    <a:pt x="2555" y="73903"/>
                    <a:pt x="14105" y="87921"/>
                  </a:cubicBezTo>
                  <a:cubicBezTo>
                    <a:pt x="17811" y="92417"/>
                    <a:pt x="22331" y="96337"/>
                    <a:pt x="25072" y="101479"/>
                  </a:cubicBezTo>
                  <a:cubicBezTo>
                    <a:pt x="32571" y="115556"/>
                    <a:pt x="21958" y="131029"/>
                    <a:pt x="17148" y="144163"/>
                  </a:cubicBezTo>
                  <a:cubicBezTo>
                    <a:pt x="5782" y="175198"/>
                    <a:pt x="48637" y="192369"/>
                    <a:pt x="71894" y="195535"/>
                  </a:cubicBezTo>
                  <a:cubicBezTo>
                    <a:pt x="74078" y="195832"/>
                    <a:pt x="76241" y="195970"/>
                    <a:pt x="78384" y="195970"/>
                  </a:cubicBezTo>
                  <a:cubicBezTo>
                    <a:pt x="107527" y="195970"/>
                    <a:pt x="133092" y="170369"/>
                    <a:pt x="161193" y="170369"/>
                  </a:cubicBezTo>
                  <a:cubicBezTo>
                    <a:pt x="167418" y="170369"/>
                    <a:pt x="173768" y="171625"/>
                    <a:pt x="180310" y="174696"/>
                  </a:cubicBezTo>
                  <a:cubicBezTo>
                    <a:pt x="184521" y="176673"/>
                    <a:pt x="188652" y="177577"/>
                    <a:pt x="192602" y="177577"/>
                  </a:cubicBezTo>
                  <a:cubicBezTo>
                    <a:pt x="213641" y="177577"/>
                    <a:pt x="229565" y="151937"/>
                    <a:pt x="225445" y="126298"/>
                  </a:cubicBezTo>
                  <a:cubicBezTo>
                    <a:pt x="222240" y="106360"/>
                    <a:pt x="206028" y="87282"/>
                    <a:pt x="207542" y="66967"/>
                  </a:cubicBezTo>
                  <a:cubicBezTo>
                    <a:pt x="207594" y="66262"/>
                    <a:pt x="207655" y="65563"/>
                    <a:pt x="207722" y="64870"/>
                  </a:cubicBezTo>
                  <a:cubicBezTo>
                    <a:pt x="208955" y="52116"/>
                    <a:pt x="211909" y="40037"/>
                    <a:pt x="206690" y="27766"/>
                  </a:cubicBezTo>
                  <a:cubicBezTo>
                    <a:pt x="199528" y="10929"/>
                    <a:pt x="181585" y="1"/>
                    <a:pt x="163601" y="1"/>
                  </a:cubicBez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127" name="Google Shape;127;p23"/>
            <p:cNvSpPr/>
            <p:nvPr/>
          </p:nvSpPr>
          <p:spPr>
            <a:xfrm>
              <a:off x="956475" y="238100"/>
              <a:ext cx="5739125" cy="4899275"/>
            </a:xfrm>
            <a:custGeom>
              <a:avLst/>
              <a:gdLst/>
              <a:ahLst/>
              <a:cxnLst/>
              <a:rect l="l" t="t" r="r" b="b"/>
              <a:pathLst>
                <a:path w="229565" h="195971" extrusionOk="0">
                  <a:moveTo>
                    <a:pt x="163601" y="1"/>
                  </a:moveTo>
                  <a:cubicBezTo>
                    <a:pt x="157516" y="1"/>
                    <a:pt x="151426" y="1252"/>
                    <a:pt x="145747" y="3949"/>
                  </a:cubicBezTo>
                  <a:cubicBezTo>
                    <a:pt x="134264" y="9404"/>
                    <a:pt x="124441" y="17339"/>
                    <a:pt x="111791" y="20259"/>
                  </a:cubicBezTo>
                  <a:cubicBezTo>
                    <a:pt x="108699" y="20972"/>
                    <a:pt x="105454" y="21277"/>
                    <a:pt x="102097" y="21277"/>
                  </a:cubicBezTo>
                  <a:cubicBezTo>
                    <a:pt x="82544" y="21277"/>
                    <a:pt x="59157" y="10951"/>
                    <a:pt x="39664" y="10951"/>
                  </a:cubicBezTo>
                  <a:cubicBezTo>
                    <a:pt x="25548" y="10951"/>
                    <a:pt x="13474" y="16365"/>
                    <a:pt x="6375" y="35035"/>
                  </a:cubicBezTo>
                  <a:cubicBezTo>
                    <a:pt x="0" y="51803"/>
                    <a:pt x="2555" y="73903"/>
                    <a:pt x="14105" y="87921"/>
                  </a:cubicBezTo>
                  <a:cubicBezTo>
                    <a:pt x="17811" y="92417"/>
                    <a:pt x="22331" y="96337"/>
                    <a:pt x="25072" y="101479"/>
                  </a:cubicBezTo>
                  <a:cubicBezTo>
                    <a:pt x="32571" y="115556"/>
                    <a:pt x="21958" y="131029"/>
                    <a:pt x="17148" y="144163"/>
                  </a:cubicBezTo>
                  <a:cubicBezTo>
                    <a:pt x="5782" y="175198"/>
                    <a:pt x="48637" y="192369"/>
                    <a:pt x="71894" y="195535"/>
                  </a:cubicBezTo>
                  <a:cubicBezTo>
                    <a:pt x="74078" y="195832"/>
                    <a:pt x="76241" y="195970"/>
                    <a:pt x="78384" y="195970"/>
                  </a:cubicBezTo>
                  <a:cubicBezTo>
                    <a:pt x="107527" y="195970"/>
                    <a:pt x="133092" y="170369"/>
                    <a:pt x="161193" y="170369"/>
                  </a:cubicBezTo>
                  <a:cubicBezTo>
                    <a:pt x="167418" y="170369"/>
                    <a:pt x="173768" y="171625"/>
                    <a:pt x="180310" y="174696"/>
                  </a:cubicBezTo>
                  <a:cubicBezTo>
                    <a:pt x="184521" y="176673"/>
                    <a:pt x="188652" y="177577"/>
                    <a:pt x="192602" y="177577"/>
                  </a:cubicBezTo>
                  <a:cubicBezTo>
                    <a:pt x="213641" y="177577"/>
                    <a:pt x="229565" y="151937"/>
                    <a:pt x="225445" y="126298"/>
                  </a:cubicBezTo>
                  <a:cubicBezTo>
                    <a:pt x="222240" y="106360"/>
                    <a:pt x="206028" y="87282"/>
                    <a:pt x="207542" y="66967"/>
                  </a:cubicBezTo>
                  <a:cubicBezTo>
                    <a:pt x="207594" y="66262"/>
                    <a:pt x="207655" y="65563"/>
                    <a:pt x="207722" y="64870"/>
                  </a:cubicBezTo>
                  <a:cubicBezTo>
                    <a:pt x="208955" y="52116"/>
                    <a:pt x="211909" y="40037"/>
                    <a:pt x="206690" y="27766"/>
                  </a:cubicBezTo>
                  <a:cubicBezTo>
                    <a:pt x="199528" y="10929"/>
                    <a:pt x="181585" y="1"/>
                    <a:pt x="163601" y="1"/>
                  </a:cubicBezTo>
                  <a:close/>
                </a:path>
              </a:pathLst>
            </a:custGeom>
            <a:solidFill>
              <a:srgbClr val="EEFFB2"/>
            </a:solidFill>
            <a:ln>
              <a:noFill/>
            </a:ln>
          </p:spPr>
          <p:txBody>
            <a:bodyPr spcFirstLastPara="1" wrap="square" lIns="91425" tIns="91425" rIns="91425" bIns="91425" anchor="ctr" anchorCtr="0">
              <a:noAutofit/>
            </a:bodyPr>
            <a:lstStyle/>
            <a:p>
              <a:endParaRPr/>
            </a:p>
          </p:txBody>
        </p:sp>
        <p:sp>
          <p:nvSpPr>
            <p:cNvPr id="128" name="Google Shape;128;p23"/>
            <p:cNvSpPr/>
            <p:nvPr/>
          </p:nvSpPr>
          <p:spPr>
            <a:xfrm>
              <a:off x="1103575" y="1127900"/>
              <a:ext cx="938850" cy="938875"/>
            </a:xfrm>
            <a:custGeom>
              <a:avLst/>
              <a:gdLst/>
              <a:ahLst/>
              <a:cxnLst/>
              <a:rect l="l" t="t" r="r" b="b"/>
              <a:pathLst>
                <a:path w="37554" h="37555" extrusionOk="0">
                  <a:moveTo>
                    <a:pt x="18776" y="0"/>
                  </a:moveTo>
                  <a:cubicBezTo>
                    <a:pt x="13797" y="0"/>
                    <a:pt x="9021" y="1979"/>
                    <a:pt x="5500" y="5500"/>
                  </a:cubicBezTo>
                  <a:cubicBezTo>
                    <a:pt x="1978" y="9021"/>
                    <a:pt x="0" y="13798"/>
                    <a:pt x="0" y="18778"/>
                  </a:cubicBezTo>
                  <a:cubicBezTo>
                    <a:pt x="0" y="23758"/>
                    <a:pt x="1978" y="28533"/>
                    <a:pt x="5500" y="32054"/>
                  </a:cubicBezTo>
                  <a:cubicBezTo>
                    <a:pt x="9021" y="35576"/>
                    <a:pt x="13797" y="37554"/>
                    <a:pt x="18776" y="37554"/>
                  </a:cubicBezTo>
                  <a:cubicBezTo>
                    <a:pt x="23756" y="37554"/>
                    <a:pt x="28533" y="35576"/>
                    <a:pt x="32054" y="32054"/>
                  </a:cubicBezTo>
                  <a:cubicBezTo>
                    <a:pt x="35576" y="28533"/>
                    <a:pt x="37554" y="23758"/>
                    <a:pt x="37554" y="18778"/>
                  </a:cubicBezTo>
                  <a:cubicBezTo>
                    <a:pt x="37554" y="13798"/>
                    <a:pt x="35576" y="9021"/>
                    <a:pt x="32054" y="5500"/>
                  </a:cubicBezTo>
                  <a:cubicBezTo>
                    <a:pt x="28533" y="1979"/>
                    <a:pt x="23756" y="0"/>
                    <a:pt x="18776"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29" name="Google Shape;129;p23"/>
            <p:cNvSpPr/>
            <p:nvPr/>
          </p:nvSpPr>
          <p:spPr>
            <a:xfrm>
              <a:off x="1096775" y="1121125"/>
              <a:ext cx="952450" cy="952425"/>
            </a:xfrm>
            <a:custGeom>
              <a:avLst/>
              <a:gdLst/>
              <a:ahLst/>
              <a:cxnLst/>
              <a:rect l="l" t="t" r="r" b="b"/>
              <a:pathLst>
                <a:path w="38098" h="38097" extrusionOk="0">
                  <a:moveTo>
                    <a:pt x="19048" y="544"/>
                  </a:moveTo>
                  <a:lnTo>
                    <a:pt x="19048" y="546"/>
                  </a:lnTo>
                  <a:cubicBezTo>
                    <a:pt x="29253" y="546"/>
                    <a:pt x="37553" y="8845"/>
                    <a:pt x="37553" y="19049"/>
                  </a:cubicBezTo>
                  <a:cubicBezTo>
                    <a:pt x="37553" y="29252"/>
                    <a:pt x="29253" y="37552"/>
                    <a:pt x="19048" y="37552"/>
                  </a:cubicBezTo>
                  <a:cubicBezTo>
                    <a:pt x="8845" y="37552"/>
                    <a:pt x="544" y="29252"/>
                    <a:pt x="544" y="19049"/>
                  </a:cubicBezTo>
                  <a:cubicBezTo>
                    <a:pt x="544" y="8845"/>
                    <a:pt x="8845" y="546"/>
                    <a:pt x="19048" y="544"/>
                  </a:cubicBezTo>
                  <a:close/>
                  <a:moveTo>
                    <a:pt x="19048" y="0"/>
                  </a:moveTo>
                  <a:cubicBezTo>
                    <a:pt x="8545" y="0"/>
                    <a:pt x="1" y="8545"/>
                    <a:pt x="1" y="19049"/>
                  </a:cubicBezTo>
                  <a:cubicBezTo>
                    <a:pt x="1" y="29551"/>
                    <a:pt x="8545" y="38097"/>
                    <a:pt x="19048" y="38097"/>
                  </a:cubicBezTo>
                  <a:cubicBezTo>
                    <a:pt x="29552" y="38097"/>
                    <a:pt x="38097" y="29551"/>
                    <a:pt x="38097" y="19049"/>
                  </a:cubicBezTo>
                  <a:cubicBezTo>
                    <a:pt x="38097" y="8545"/>
                    <a:pt x="29552" y="0"/>
                    <a:pt x="1904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0" name="Google Shape;130;p23"/>
            <p:cNvSpPr/>
            <p:nvPr/>
          </p:nvSpPr>
          <p:spPr>
            <a:xfrm>
              <a:off x="1068575" y="1081250"/>
              <a:ext cx="938875" cy="938875"/>
            </a:xfrm>
            <a:custGeom>
              <a:avLst/>
              <a:gdLst/>
              <a:ahLst/>
              <a:cxnLst/>
              <a:rect l="l" t="t" r="r" b="b"/>
              <a:pathLst>
                <a:path w="37555" h="37555" extrusionOk="0">
                  <a:moveTo>
                    <a:pt x="18777" y="1"/>
                  </a:moveTo>
                  <a:cubicBezTo>
                    <a:pt x="13797" y="1"/>
                    <a:pt x="9021" y="1979"/>
                    <a:pt x="5501" y="5501"/>
                  </a:cubicBezTo>
                  <a:cubicBezTo>
                    <a:pt x="1979" y="9022"/>
                    <a:pt x="1" y="13797"/>
                    <a:pt x="1" y="18777"/>
                  </a:cubicBezTo>
                  <a:cubicBezTo>
                    <a:pt x="1" y="23757"/>
                    <a:pt x="1979" y="28533"/>
                    <a:pt x="5501" y="32054"/>
                  </a:cubicBezTo>
                  <a:cubicBezTo>
                    <a:pt x="9021" y="35575"/>
                    <a:pt x="13797" y="37555"/>
                    <a:pt x="18777" y="37555"/>
                  </a:cubicBezTo>
                  <a:cubicBezTo>
                    <a:pt x="23756" y="37555"/>
                    <a:pt x="28534" y="35575"/>
                    <a:pt x="32054" y="32054"/>
                  </a:cubicBezTo>
                  <a:cubicBezTo>
                    <a:pt x="35576" y="28533"/>
                    <a:pt x="37554" y="23757"/>
                    <a:pt x="37554" y="18777"/>
                  </a:cubicBezTo>
                  <a:cubicBezTo>
                    <a:pt x="37554" y="13797"/>
                    <a:pt x="35576" y="9022"/>
                    <a:pt x="32054" y="5501"/>
                  </a:cubicBezTo>
                  <a:cubicBezTo>
                    <a:pt x="28534" y="1979"/>
                    <a:pt x="23756" y="1"/>
                    <a:pt x="18777"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31" name="Google Shape;131;p23"/>
            <p:cNvSpPr/>
            <p:nvPr/>
          </p:nvSpPr>
          <p:spPr>
            <a:xfrm>
              <a:off x="1061800" y="1074475"/>
              <a:ext cx="952425" cy="952425"/>
            </a:xfrm>
            <a:custGeom>
              <a:avLst/>
              <a:gdLst/>
              <a:ahLst/>
              <a:cxnLst/>
              <a:rect l="l" t="t" r="r" b="b"/>
              <a:pathLst>
                <a:path w="38097" h="38097" extrusionOk="0">
                  <a:moveTo>
                    <a:pt x="19048" y="543"/>
                  </a:moveTo>
                  <a:cubicBezTo>
                    <a:pt x="29252" y="543"/>
                    <a:pt x="37552" y="8845"/>
                    <a:pt x="37552" y="19048"/>
                  </a:cubicBezTo>
                  <a:cubicBezTo>
                    <a:pt x="37552" y="29252"/>
                    <a:pt x="29252" y="37553"/>
                    <a:pt x="19048" y="37553"/>
                  </a:cubicBezTo>
                  <a:cubicBezTo>
                    <a:pt x="8845" y="37553"/>
                    <a:pt x="544" y="29252"/>
                    <a:pt x="544" y="19048"/>
                  </a:cubicBezTo>
                  <a:cubicBezTo>
                    <a:pt x="544" y="8845"/>
                    <a:pt x="8845" y="543"/>
                    <a:pt x="19048" y="543"/>
                  </a:cubicBezTo>
                  <a:close/>
                  <a:moveTo>
                    <a:pt x="19048" y="0"/>
                  </a:moveTo>
                  <a:cubicBezTo>
                    <a:pt x="8545" y="0"/>
                    <a:pt x="0" y="8546"/>
                    <a:pt x="0" y="19048"/>
                  </a:cubicBezTo>
                  <a:cubicBezTo>
                    <a:pt x="0" y="29552"/>
                    <a:pt x="8545" y="38097"/>
                    <a:pt x="19048" y="38097"/>
                  </a:cubicBezTo>
                  <a:cubicBezTo>
                    <a:pt x="29551" y="38097"/>
                    <a:pt x="38097" y="29552"/>
                    <a:pt x="38097" y="19048"/>
                  </a:cubicBezTo>
                  <a:cubicBezTo>
                    <a:pt x="38097" y="8544"/>
                    <a:pt x="29551" y="0"/>
                    <a:pt x="1904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2" name="Google Shape;132;p23"/>
            <p:cNvSpPr/>
            <p:nvPr/>
          </p:nvSpPr>
          <p:spPr>
            <a:xfrm>
              <a:off x="1115225" y="1127900"/>
              <a:ext cx="845550" cy="845550"/>
            </a:xfrm>
            <a:custGeom>
              <a:avLst/>
              <a:gdLst/>
              <a:ahLst/>
              <a:cxnLst/>
              <a:rect l="l" t="t" r="r" b="b"/>
              <a:pathLst>
                <a:path w="33822" h="33822" extrusionOk="0">
                  <a:moveTo>
                    <a:pt x="16911" y="0"/>
                  </a:moveTo>
                  <a:cubicBezTo>
                    <a:pt x="12426" y="0"/>
                    <a:pt x="8124" y="1783"/>
                    <a:pt x="4953" y="4954"/>
                  </a:cubicBezTo>
                  <a:cubicBezTo>
                    <a:pt x="1782" y="8125"/>
                    <a:pt x="0" y="12427"/>
                    <a:pt x="0" y="16911"/>
                  </a:cubicBezTo>
                  <a:cubicBezTo>
                    <a:pt x="0" y="21397"/>
                    <a:pt x="1782" y="25697"/>
                    <a:pt x="4953" y="28868"/>
                  </a:cubicBezTo>
                  <a:cubicBezTo>
                    <a:pt x="8124" y="32041"/>
                    <a:pt x="12426" y="33822"/>
                    <a:pt x="16911" y="33822"/>
                  </a:cubicBezTo>
                  <a:cubicBezTo>
                    <a:pt x="21397" y="33822"/>
                    <a:pt x="25697" y="32041"/>
                    <a:pt x="28868" y="28868"/>
                  </a:cubicBezTo>
                  <a:cubicBezTo>
                    <a:pt x="32040" y="25697"/>
                    <a:pt x="33821" y="21397"/>
                    <a:pt x="33821" y="16911"/>
                  </a:cubicBezTo>
                  <a:cubicBezTo>
                    <a:pt x="33821" y="12427"/>
                    <a:pt x="32040" y="8125"/>
                    <a:pt x="28868" y="4954"/>
                  </a:cubicBezTo>
                  <a:cubicBezTo>
                    <a:pt x="25697" y="1783"/>
                    <a:pt x="21397" y="0"/>
                    <a:pt x="1691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3" name="Google Shape;133;p23"/>
            <p:cNvSpPr/>
            <p:nvPr/>
          </p:nvSpPr>
          <p:spPr>
            <a:xfrm>
              <a:off x="1108425" y="1121125"/>
              <a:ext cx="859175" cy="859150"/>
            </a:xfrm>
            <a:custGeom>
              <a:avLst/>
              <a:gdLst/>
              <a:ahLst/>
              <a:cxnLst/>
              <a:rect l="l" t="t" r="r" b="b"/>
              <a:pathLst>
                <a:path w="34367" h="34366" extrusionOk="0">
                  <a:moveTo>
                    <a:pt x="17183" y="544"/>
                  </a:moveTo>
                  <a:lnTo>
                    <a:pt x="17183" y="546"/>
                  </a:lnTo>
                  <a:cubicBezTo>
                    <a:pt x="26358" y="546"/>
                    <a:pt x="33822" y="8008"/>
                    <a:pt x="33822" y="17182"/>
                  </a:cubicBezTo>
                  <a:cubicBezTo>
                    <a:pt x="33822" y="26356"/>
                    <a:pt x="26357" y="33821"/>
                    <a:pt x="17183" y="33821"/>
                  </a:cubicBezTo>
                  <a:cubicBezTo>
                    <a:pt x="8008" y="33821"/>
                    <a:pt x="545" y="26356"/>
                    <a:pt x="545" y="17182"/>
                  </a:cubicBezTo>
                  <a:cubicBezTo>
                    <a:pt x="545" y="8008"/>
                    <a:pt x="8008" y="544"/>
                    <a:pt x="17183" y="544"/>
                  </a:cubicBezTo>
                  <a:close/>
                  <a:moveTo>
                    <a:pt x="17183" y="0"/>
                  </a:moveTo>
                  <a:cubicBezTo>
                    <a:pt x="7708" y="0"/>
                    <a:pt x="1" y="7709"/>
                    <a:pt x="1" y="17182"/>
                  </a:cubicBezTo>
                  <a:cubicBezTo>
                    <a:pt x="1" y="26657"/>
                    <a:pt x="7709" y="34365"/>
                    <a:pt x="17183" y="34365"/>
                  </a:cubicBezTo>
                  <a:cubicBezTo>
                    <a:pt x="26657" y="34365"/>
                    <a:pt x="34366" y="26657"/>
                    <a:pt x="34366" y="17182"/>
                  </a:cubicBezTo>
                  <a:cubicBezTo>
                    <a:pt x="34366" y="7709"/>
                    <a:pt x="26657" y="0"/>
                    <a:pt x="1718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4" name="Google Shape;134;p23"/>
            <p:cNvSpPr/>
            <p:nvPr/>
          </p:nvSpPr>
          <p:spPr>
            <a:xfrm>
              <a:off x="759525" y="865500"/>
              <a:ext cx="1382050" cy="1224600"/>
            </a:xfrm>
            <a:custGeom>
              <a:avLst/>
              <a:gdLst/>
              <a:ahLst/>
              <a:cxnLst/>
              <a:rect l="l" t="t" r="r" b="b"/>
              <a:pathLst>
                <a:path w="55282" h="48984" extrusionOk="0">
                  <a:moveTo>
                    <a:pt x="36622" y="1"/>
                  </a:moveTo>
                  <a:cubicBezTo>
                    <a:pt x="36622" y="1"/>
                    <a:pt x="34056" y="1400"/>
                    <a:pt x="31024" y="5832"/>
                  </a:cubicBezTo>
                  <a:cubicBezTo>
                    <a:pt x="27990" y="10263"/>
                    <a:pt x="29157" y="14695"/>
                    <a:pt x="29157" y="14695"/>
                  </a:cubicBezTo>
                  <a:cubicBezTo>
                    <a:pt x="29157" y="14695"/>
                    <a:pt x="27291" y="10030"/>
                    <a:pt x="24026" y="6765"/>
                  </a:cubicBezTo>
                  <a:cubicBezTo>
                    <a:pt x="20761" y="3499"/>
                    <a:pt x="7465" y="1400"/>
                    <a:pt x="7465" y="1400"/>
                  </a:cubicBezTo>
                  <a:lnTo>
                    <a:pt x="7465" y="1400"/>
                  </a:lnTo>
                  <a:cubicBezTo>
                    <a:pt x="7465" y="1400"/>
                    <a:pt x="10264" y="3966"/>
                    <a:pt x="13296" y="8165"/>
                  </a:cubicBezTo>
                  <a:cubicBezTo>
                    <a:pt x="16328" y="12363"/>
                    <a:pt x="26358" y="21926"/>
                    <a:pt x="26358" y="21926"/>
                  </a:cubicBezTo>
                  <a:cubicBezTo>
                    <a:pt x="26358" y="21926"/>
                    <a:pt x="21459" y="17728"/>
                    <a:pt x="17027" y="17261"/>
                  </a:cubicBezTo>
                  <a:cubicBezTo>
                    <a:pt x="16625" y="17219"/>
                    <a:pt x="16167" y="17199"/>
                    <a:pt x="15666" y="17199"/>
                  </a:cubicBezTo>
                  <a:cubicBezTo>
                    <a:pt x="10650" y="17199"/>
                    <a:pt x="1336" y="19128"/>
                    <a:pt x="701" y="19128"/>
                  </a:cubicBezTo>
                  <a:cubicBezTo>
                    <a:pt x="0" y="19128"/>
                    <a:pt x="4899" y="20993"/>
                    <a:pt x="8397" y="22626"/>
                  </a:cubicBezTo>
                  <a:cubicBezTo>
                    <a:pt x="11897" y="24260"/>
                    <a:pt x="25424" y="25659"/>
                    <a:pt x="25424" y="25659"/>
                  </a:cubicBezTo>
                  <a:cubicBezTo>
                    <a:pt x="25424" y="25659"/>
                    <a:pt x="19593" y="27291"/>
                    <a:pt x="15628" y="28690"/>
                  </a:cubicBezTo>
                  <a:cubicBezTo>
                    <a:pt x="11662" y="30090"/>
                    <a:pt x="7932" y="40352"/>
                    <a:pt x="7932" y="40352"/>
                  </a:cubicBezTo>
                  <a:cubicBezTo>
                    <a:pt x="7932" y="40352"/>
                    <a:pt x="13063" y="35688"/>
                    <a:pt x="17495" y="34521"/>
                  </a:cubicBezTo>
                  <a:cubicBezTo>
                    <a:pt x="21926" y="33356"/>
                    <a:pt x="28223" y="31256"/>
                    <a:pt x="28223" y="31256"/>
                  </a:cubicBezTo>
                  <a:lnTo>
                    <a:pt x="28223" y="31256"/>
                  </a:lnTo>
                  <a:cubicBezTo>
                    <a:pt x="28223" y="31256"/>
                    <a:pt x="24259" y="35688"/>
                    <a:pt x="23324" y="38721"/>
                  </a:cubicBezTo>
                  <a:cubicBezTo>
                    <a:pt x="22391" y="41753"/>
                    <a:pt x="23091" y="48751"/>
                    <a:pt x="23091" y="48751"/>
                  </a:cubicBezTo>
                  <a:cubicBezTo>
                    <a:pt x="23091" y="48751"/>
                    <a:pt x="25191" y="42219"/>
                    <a:pt x="27756" y="39653"/>
                  </a:cubicBezTo>
                  <a:cubicBezTo>
                    <a:pt x="30322" y="37087"/>
                    <a:pt x="33122" y="32656"/>
                    <a:pt x="33122" y="32656"/>
                  </a:cubicBezTo>
                  <a:cubicBezTo>
                    <a:pt x="33122" y="32656"/>
                    <a:pt x="34755" y="35221"/>
                    <a:pt x="36620" y="39187"/>
                  </a:cubicBezTo>
                  <a:cubicBezTo>
                    <a:pt x="38486" y="43152"/>
                    <a:pt x="39652" y="48984"/>
                    <a:pt x="39652" y="48984"/>
                  </a:cubicBezTo>
                  <a:cubicBezTo>
                    <a:pt x="39652" y="48984"/>
                    <a:pt x="42684" y="42452"/>
                    <a:pt x="42451" y="39187"/>
                  </a:cubicBezTo>
                  <a:cubicBezTo>
                    <a:pt x="42218" y="35921"/>
                    <a:pt x="38720" y="30090"/>
                    <a:pt x="38720" y="30090"/>
                  </a:cubicBezTo>
                  <a:cubicBezTo>
                    <a:pt x="38720" y="30090"/>
                    <a:pt x="39863" y="29290"/>
                    <a:pt x="41748" y="29290"/>
                  </a:cubicBezTo>
                  <a:cubicBezTo>
                    <a:pt x="42556" y="29290"/>
                    <a:pt x="43501" y="29437"/>
                    <a:pt x="44551" y="29856"/>
                  </a:cubicBezTo>
                  <a:cubicBezTo>
                    <a:pt x="48049" y="31256"/>
                    <a:pt x="54113" y="37087"/>
                    <a:pt x="54113" y="37087"/>
                  </a:cubicBezTo>
                  <a:cubicBezTo>
                    <a:pt x="54113" y="37087"/>
                    <a:pt x="52714" y="29390"/>
                    <a:pt x="50382" y="26358"/>
                  </a:cubicBezTo>
                  <a:cubicBezTo>
                    <a:pt x="48049" y="23325"/>
                    <a:pt x="38021" y="22393"/>
                    <a:pt x="38021" y="22393"/>
                  </a:cubicBezTo>
                  <a:cubicBezTo>
                    <a:pt x="38021" y="22393"/>
                    <a:pt x="43618" y="19128"/>
                    <a:pt x="47117" y="18427"/>
                  </a:cubicBezTo>
                  <a:cubicBezTo>
                    <a:pt x="47734" y="18304"/>
                    <a:pt x="48387" y="18253"/>
                    <a:pt x="49045" y="18253"/>
                  </a:cubicBezTo>
                  <a:cubicBezTo>
                    <a:pt x="52116" y="18253"/>
                    <a:pt x="55281" y="19361"/>
                    <a:pt x="55281" y="19361"/>
                  </a:cubicBezTo>
                  <a:cubicBezTo>
                    <a:pt x="55281" y="19361"/>
                    <a:pt x="49916" y="11896"/>
                    <a:pt x="45718" y="11430"/>
                  </a:cubicBezTo>
                  <a:cubicBezTo>
                    <a:pt x="45573" y="11414"/>
                    <a:pt x="45426" y="11406"/>
                    <a:pt x="45277" y="11406"/>
                  </a:cubicBezTo>
                  <a:cubicBezTo>
                    <a:pt x="41093" y="11406"/>
                    <a:pt x="35222" y="17494"/>
                    <a:pt x="35222" y="17494"/>
                  </a:cubicBezTo>
                  <a:cubicBezTo>
                    <a:pt x="35222" y="17494"/>
                    <a:pt x="36622" y="10496"/>
                    <a:pt x="37088" y="8165"/>
                  </a:cubicBezTo>
                  <a:cubicBezTo>
                    <a:pt x="37554" y="5832"/>
                    <a:pt x="36622" y="1"/>
                    <a:pt x="36622" y="1"/>
                  </a:cubicBez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135" name="Google Shape;135;p23"/>
            <p:cNvSpPr/>
            <p:nvPr/>
          </p:nvSpPr>
          <p:spPr>
            <a:xfrm>
              <a:off x="759525" y="865500"/>
              <a:ext cx="1382050" cy="1224600"/>
            </a:xfrm>
            <a:custGeom>
              <a:avLst/>
              <a:gdLst/>
              <a:ahLst/>
              <a:cxnLst/>
              <a:rect l="l" t="t" r="r" b="b"/>
              <a:pathLst>
                <a:path w="55282" h="48984" extrusionOk="0">
                  <a:moveTo>
                    <a:pt x="36622" y="1"/>
                  </a:moveTo>
                  <a:cubicBezTo>
                    <a:pt x="36622" y="1"/>
                    <a:pt x="34056" y="1400"/>
                    <a:pt x="31024" y="5832"/>
                  </a:cubicBezTo>
                  <a:cubicBezTo>
                    <a:pt x="27990" y="10263"/>
                    <a:pt x="29157" y="14695"/>
                    <a:pt x="29157" y="14695"/>
                  </a:cubicBezTo>
                  <a:cubicBezTo>
                    <a:pt x="29157" y="14695"/>
                    <a:pt x="27291" y="10030"/>
                    <a:pt x="24026" y="6765"/>
                  </a:cubicBezTo>
                  <a:cubicBezTo>
                    <a:pt x="20761" y="3499"/>
                    <a:pt x="7465" y="1400"/>
                    <a:pt x="7465" y="1400"/>
                  </a:cubicBezTo>
                  <a:lnTo>
                    <a:pt x="7465" y="1400"/>
                  </a:lnTo>
                  <a:cubicBezTo>
                    <a:pt x="7465" y="1400"/>
                    <a:pt x="10264" y="3966"/>
                    <a:pt x="13296" y="8165"/>
                  </a:cubicBezTo>
                  <a:cubicBezTo>
                    <a:pt x="16328" y="12363"/>
                    <a:pt x="26358" y="21926"/>
                    <a:pt x="26358" y="21926"/>
                  </a:cubicBezTo>
                  <a:cubicBezTo>
                    <a:pt x="26358" y="21926"/>
                    <a:pt x="21459" y="17728"/>
                    <a:pt x="17027" y="17261"/>
                  </a:cubicBezTo>
                  <a:cubicBezTo>
                    <a:pt x="16625" y="17219"/>
                    <a:pt x="16167" y="17199"/>
                    <a:pt x="15666" y="17199"/>
                  </a:cubicBezTo>
                  <a:cubicBezTo>
                    <a:pt x="10650" y="17199"/>
                    <a:pt x="1336" y="19128"/>
                    <a:pt x="701" y="19128"/>
                  </a:cubicBezTo>
                  <a:cubicBezTo>
                    <a:pt x="0" y="19128"/>
                    <a:pt x="4899" y="20993"/>
                    <a:pt x="8397" y="22626"/>
                  </a:cubicBezTo>
                  <a:cubicBezTo>
                    <a:pt x="11897" y="24260"/>
                    <a:pt x="25424" y="25659"/>
                    <a:pt x="25424" y="25659"/>
                  </a:cubicBezTo>
                  <a:cubicBezTo>
                    <a:pt x="25424" y="25659"/>
                    <a:pt x="19593" y="27291"/>
                    <a:pt x="15628" y="28690"/>
                  </a:cubicBezTo>
                  <a:cubicBezTo>
                    <a:pt x="11662" y="30090"/>
                    <a:pt x="7932" y="40352"/>
                    <a:pt x="7932" y="40352"/>
                  </a:cubicBezTo>
                  <a:cubicBezTo>
                    <a:pt x="7932" y="40352"/>
                    <a:pt x="13063" y="35688"/>
                    <a:pt x="17495" y="34521"/>
                  </a:cubicBezTo>
                  <a:cubicBezTo>
                    <a:pt x="21926" y="33356"/>
                    <a:pt x="28223" y="31256"/>
                    <a:pt x="28223" y="31256"/>
                  </a:cubicBezTo>
                  <a:lnTo>
                    <a:pt x="28223" y="31256"/>
                  </a:lnTo>
                  <a:cubicBezTo>
                    <a:pt x="28223" y="31256"/>
                    <a:pt x="24259" y="35688"/>
                    <a:pt x="23324" y="38721"/>
                  </a:cubicBezTo>
                  <a:cubicBezTo>
                    <a:pt x="22391" y="41753"/>
                    <a:pt x="23091" y="48751"/>
                    <a:pt x="23091" y="48751"/>
                  </a:cubicBezTo>
                  <a:cubicBezTo>
                    <a:pt x="23091" y="48751"/>
                    <a:pt x="25191" y="42219"/>
                    <a:pt x="27756" y="39653"/>
                  </a:cubicBezTo>
                  <a:cubicBezTo>
                    <a:pt x="30322" y="37087"/>
                    <a:pt x="33122" y="32656"/>
                    <a:pt x="33122" y="32656"/>
                  </a:cubicBezTo>
                  <a:cubicBezTo>
                    <a:pt x="33122" y="32656"/>
                    <a:pt x="34755" y="35221"/>
                    <a:pt x="36620" y="39187"/>
                  </a:cubicBezTo>
                  <a:cubicBezTo>
                    <a:pt x="38486" y="43152"/>
                    <a:pt x="39652" y="48984"/>
                    <a:pt x="39652" y="48984"/>
                  </a:cubicBezTo>
                  <a:cubicBezTo>
                    <a:pt x="39652" y="48984"/>
                    <a:pt x="42684" y="42452"/>
                    <a:pt x="42451" y="39187"/>
                  </a:cubicBezTo>
                  <a:cubicBezTo>
                    <a:pt x="42218" y="35921"/>
                    <a:pt x="38720" y="30090"/>
                    <a:pt x="38720" y="30090"/>
                  </a:cubicBezTo>
                  <a:cubicBezTo>
                    <a:pt x="38720" y="30090"/>
                    <a:pt x="39863" y="29290"/>
                    <a:pt x="41748" y="29290"/>
                  </a:cubicBezTo>
                  <a:cubicBezTo>
                    <a:pt x="42556" y="29290"/>
                    <a:pt x="43501" y="29437"/>
                    <a:pt x="44551" y="29856"/>
                  </a:cubicBezTo>
                  <a:cubicBezTo>
                    <a:pt x="48049" y="31256"/>
                    <a:pt x="54113" y="37087"/>
                    <a:pt x="54113" y="37087"/>
                  </a:cubicBezTo>
                  <a:cubicBezTo>
                    <a:pt x="54113" y="37087"/>
                    <a:pt x="52714" y="29390"/>
                    <a:pt x="50382" y="26358"/>
                  </a:cubicBezTo>
                  <a:cubicBezTo>
                    <a:pt x="48049" y="23325"/>
                    <a:pt x="38021" y="22393"/>
                    <a:pt x="38021" y="22393"/>
                  </a:cubicBezTo>
                  <a:cubicBezTo>
                    <a:pt x="38021" y="22393"/>
                    <a:pt x="43618" y="19128"/>
                    <a:pt x="47117" y="18427"/>
                  </a:cubicBezTo>
                  <a:cubicBezTo>
                    <a:pt x="47734" y="18304"/>
                    <a:pt x="48387" y="18253"/>
                    <a:pt x="49045" y="18253"/>
                  </a:cubicBezTo>
                  <a:cubicBezTo>
                    <a:pt x="52116" y="18253"/>
                    <a:pt x="55281" y="19361"/>
                    <a:pt x="55281" y="19361"/>
                  </a:cubicBezTo>
                  <a:cubicBezTo>
                    <a:pt x="55281" y="19361"/>
                    <a:pt x="49916" y="11896"/>
                    <a:pt x="45718" y="11430"/>
                  </a:cubicBezTo>
                  <a:cubicBezTo>
                    <a:pt x="45573" y="11414"/>
                    <a:pt x="45426" y="11406"/>
                    <a:pt x="45277" y="11406"/>
                  </a:cubicBezTo>
                  <a:cubicBezTo>
                    <a:pt x="41093" y="11406"/>
                    <a:pt x="35222" y="17494"/>
                    <a:pt x="35222" y="17494"/>
                  </a:cubicBezTo>
                  <a:cubicBezTo>
                    <a:pt x="35222" y="17494"/>
                    <a:pt x="36622" y="10496"/>
                    <a:pt x="37088" y="8165"/>
                  </a:cubicBezTo>
                  <a:cubicBezTo>
                    <a:pt x="37554" y="5832"/>
                    <a:pt x="36622" y="1"/>
                    <a:pt x="36622" y="1"/>
                  </a:cubicBezTo>
                  <a:close/>
                </a:path>
              </a:pathLst>
            </a:custGeom>
            <a:solidFill>
              <a:srgbClr val="C9DB89"/>
            </a:solidFill>
            <a:ln>
              <a:noFill/>
            </a:ln>
          </p:spPr>
          <p:txBody>
            <a:bodyPr spcFirstLastPara="1" wrap="square" lIns="91425" tIns="91425" rIns="91425" bIns="91425" anchor="ctr" anchorCtr="0">
              <a:noAutofit/>
            </a:bodyPr>
            <a:lstStyle/>
            <a:p>
              <a:endParaRPr/>
            </a:p>
          </p:txBody>
        </p:sp>
        <p:sp>
          <p:nvSpPr>
            <p:cNvPr id="136" name="Google Shape;136;p23"/>
            <p:cNvSpPr/>
            <p:nvPr/>
          </p:nvSpPr>
          <p:spPr>
            <a:xfrm>
              <a:off x="1599550" y="1002050"/>
              <a:ext cx="20975" cy="56750"/>
            </a:xfrm>
            <a:custGeom>
              <a:avLst/>
              <a:gdLst/>
              <a:ahLst/>
              <a:cxnLst/>
              <a:rect l="l" t="t" r="r" b="b"/>
              <a:pathLst>
                <a:path w="839" h="2270" extrusionOk="0">
                  <a:moveTo>
                    <a:pt x="687" y="0"/>
                  </a:moveTo>
                  <a:cubicBezTo>
                    <a:pt x="628" y="0"/>
                    <a:pt x="574" y="39"/>
                    <a:pt x="557" y="98"/>
                  </a:cubicBezTo>
                  <a:cubicBezTo>
                    <a:pt x="366" y="738"/>
                    <a:pt x="186" y="1413"/>
                    <a:pt x="19" y="2102"/>
                  </a:cubicBezTo>
                  <a:cubicBezTo>
                    <a:pt x="0" y="2175"/>
                    <a:pt x="45" y="2249"/>
                    <a:pt x="118" y="2266"/>
                  </a:cubicBezTo>
                  <a:cubicBezTo>
                    <a:pt x="129" y="2269"/>
                    <a:pt x="139" y="2270"/>
                    <a:pt x="150" y="2270"/>
                  </a:cubicBezTo>
                  <a:cubicBezTo>
                    <a:pt x="214" y="2270"/>
                    <a:pt x="268" y="2226"/>
                    <a:pt x="282" y="2165"/>
                  </a:cubicBezTo>
                  <a:cubicBezTo>
                    <a:pt x="448" y="1481"/>
                    <a:pt x="628" y="812"/>
                    <a:pt x="817" y="175"/>
                  </a:cubicBezTo>
                  <a:cubicBezTo>
                    <a:pt x="839" y="104"/>
                    <a:pt x="797" y="28"/>
                    <a:pt x="726" y="6"/>
                  </a:cubicBezTo>
                  <a:cubicBezTo>
                    <a:pt x="713" y="2"/>
                    <a:pt x="700" y="0"/>
                    <a:pt x="68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7" name="Google Shape;137;p23"/>
            <p:cNvSpPr/>
            <p:nvPr/>
          </p:nvSpPr>
          <p:spPr>
            <a:xfrm>
              <a:off x="1209975" y="1051925"/>
              <a:ext cx="387600" cy="423450"/>
            </a:xfrm>
            <a:custGeom>
              <a:avLst/>
              <a:gdLst/>
              <a:ahLst/>
              <a:cxnLst/>
              <a:rect l="l" t="t" r="r" b="b"/>
              <a:pathLst>
                <a:path w="15504" h="16938" extrusionOk="0">
                  <a:moveTo>
                    <a:pt x="155" y="1"/>
                  </a:moveTo>
                  <a:cubicBezTo>
                    <a:pt x="113" y="1"/>
                    <a:pt x="72" y="20"/>
                    <a:pt x="45" y="56"/>
                  </a:cubicBezTo>
                  <a:cubicBezTo>
                    <a:pt x="1" y="117"/>
                    <a:pt x="14" y="203"/>
                    <a:pt x="75" y="247"/>
                  </a:cubicBezTo>
                  <a:cubicBezTo>
                    <a:pt x="2164" y="1771"/>
                    <a:pt x="4951" y="3993"/>
                    <a:pt x="6364" y="5919"/>
                  </a:cubicBezTo>
                  <a:cubicBezTo>
                    <a:pt x="8900" y="9376"/>
                    <a:pt x="14008" y="16804"/>
                    <a:pt x="14058" y="16878"/>
                  </a:cubicBezTo>
                  <a:cubicBezTo>
                    <a:pt x="14085" y="16915"/>
                    <a:pt x="14126" y="16938"/>
                    <a:pt x="14171" y="16938"/>
                  </a:cubicBezTo>
                  <a:cubicBezTo>
                    <a:pt x="14185" y="16938"/>
                    <a:pt x="14200" y="16935"/>
                    <a:pt x="14214" y="16930"/>
                  </a:cubicBezTo>
                  <a:cubicBezTo>
                    <a:pt x="14273" y="16911"/>
                    <a:pt x="14310" y="16856"/>
                    <a:pt x="14307" y="16795"/>
                  </a:cubicBezTo>
                  <a:cubicBezTo>
                    <a:pt x="14304" y="16722"/>
                    <a:pt x="13981" y="9329"/>
                    <a:pt x="15488" y="1876"/>
                  </a:cubicBezTo>
                  <a:cubicBezTo>
                    <a:pt x="15504" y="1803"/>
                    <a:pt x="15456" y="1730"/>
                    <a:pt x="15382" y="1715"/>
                  </a:cubicBezTo>
                  <a:cubicBezTo>
                    <a:pt x="15374" y="1714"/>
                    <a:pt x="15365" y="1713"/>
                    <a:pt x="15357" y="1713"/>
                  </a:cubicBezTo>
                  <a:cubicBezTo>
                    <a:pt x="15293" y="1713"/>
                    <a:pt x="15236" y="1757"/>
                    <a:pt x="15222" y="1823"/>
                  </a:cubicBezTo>
                  <a:cubicBezTo>
                    <a:pt x="13926" y="8234"/>
                    <a:pt x="13977" y="14601"/>
                    <a:pt x="14021" y="16343"/>
                  </a:cubicBezTo>
                  <a:cubicBezTo>
                    <a:pt x="12939" y="14774"/>
                    <a:pt x="8790" y="8766"/>
                    <a:pt x="6584" y="5759"/>
                  </a:cubicBezTo>
                  <a:cubicBezTo>
                    <a:pt x="5151" y="3805"/>
                    <a:pt x="2340" y="1563"/>
                    <a:pt x="235" y="27"/>
                  </a:cubicBezTo>
                  <a:cubicBezTo>
                    <a:pt x="211" y="9"/>
                    <a:pt x="183"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8" name="Google Shape;138;p23"/>
            <p:cNvSpPr/>
            <p:nvPr/>
          </p:nvSpPr>
          <p:spPr>
            <a:xfrm>
              <a:off x="1128850" y="996225"/>
              <a:ext cx="51050" cy="35150"/>
            </a:xfrm>
            <a:custGeom>
              <a:avLst/>
              <a:gdLst/>
              <a:ahLst/>
              <a:cxnLst/>
              <a:rect l="l" t="t" r="r" b="b"/>
              <a:pathLst>
                <a:path w="2042" h="1406" extrusionOk="0">
                  <a:moveTo>
                    <a:pt x="156" y="1"/>
                  </a:moveTo>
                  <a:cubicBezTo>
                    <a:pt x="111" y="1"/>
                    <a:pt x="67" y="23"/>
                    <a:pt x="40" y="64"/>
                  </a:cubicBezTo>
                  <a:cubicBezTo>
                    <a:pt x="1" y="128"/>
                    <a:pt x="19" y="211"/>
                    <a:pt x="83" y="252"/>
                  </a:cubicBezTo>
                  <a:cubicBezTo>
                    <a:pt x="89" y="256"/>
                    <a:pt x="775" y="690"/>
                    <a:pt x="1778" y="1381"/>
                  </a:cubicBezTo>
                  <a:cubicBezTo>
                    <a:pt x="1800" y="1397"/>
                    <a:pt x="1827" y="1405"/>
                    <a:pt x="1854" y="1405"/>
                  </a:cubicBezTo>
                  <a:cubicBezTo>
                    <a:pt x="1855" y="1405"/>
                    <a:pt x="1855" y="1405"/>
                    <a:pt x="1856" y="1405"/>
                  </a:cubicBezTo>
                  <a:cubicBezTo>
                    <a:pt x="1988" y="1405"/>
                    <a:pt x="2042" y="1233"/>
                    <a:pt x="1931" y="1158"/>
                  </a:cubicBezTo>
                  <a:cubicBezTo>
                    <a:pt x="925" y="464"/>
                    <a:pt x="235" y="26"/>
                    <a:pt x="228" y="22"/>
                  </a:cubicBezTo>
                  <a:cubicBezTo>
                    <a:pt x="206" y="7"/>
                    <a:pt x="181" y="1"/>
                    <a:pt x="15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39" name="Google Shape;139;p23"/>
            <p:cNvSpPr/>
            <p:nvPr/>
          </p:nvSpPr>
          <p:spPr>
            <a:xfrm>
              <a:off x="1559700" y="1226725"/>
              <a:ext cx="498275" cy="248650"/>
            </a:xfrm>
            <a:custGeom>
              <a:avLst/>
              <a:gdLst/>
              <a:ahLst/>
              <a:cxnLst/>
              <a:rect l="l" t="t" r="r" b="b"/>
              <a:pathLst>
                <a:path w="19931" h="9946" extrusionOk="0">
                  <a:moveTo>
                    <a:pt x="13984" y="1"/>
                  </a:moveTo>
                  <a:cubicBezTo>
                    <a:pt x="13581" y="1"/>
                    <a:pt x="13169" y="36"/>
                    <a:pt x="12752" y="114"/>
                  </a:cubicBezTo>
                  <a:cubicBezTo>
                    <a:pt x="9022" y="813"/>
                    <a:pt x="449" y="9351"/>
                    <a:pt x="85" y="9714"/>
                  </a:cubicBezTo>
                  <a:cubicBezTo>
                    <a:pt x="0" y="9800"/>
                    <a:pt x="61" y="9945"/>
                    <a:pt x="182" y="9946"/>
                  </a:cubicBezTo>
                  <a:cubicBezTo>
                    <a:pt x="217" y="9946"/>
                    <a:pt x="252" y="9931"/>
                    <a:pt x="277" y="9906"/>
                  </a:cubicBezTo>
                  <a:cubicBezTo>
                    <a:pt x="366" y="9817"/>
                    <a:pt x="9153" y="1064"/>
                    <a:pt x="12801" y="381"/>
                  </a:cubicBezTo>
                  <a:cubicBezTo>
                    <a:pt x="13203" y="306"/>
                    <a:pt x="13600" y="272"/>
                    <a:pt x="13989" y="272"/>
                  </a:cubicBezTo>
                  <a:cubicBezTo>
                    <a:pt x="17103" y="272"/>
                    <a:pt x="19658" y="2426"/>
                    <a:pt x="19686" y="2449"/>
                  </a:cubicBezTo>
                  <a:cubicBezTo>
                    <a:pt x="19712" y="2473"/>
                    <a:pt x="19745" y="2485"/>
                    <a:pt x="19778" y="2485"/>
                  </a:cubicBezTo>
                  <a:cubicBezTo>
                    <a:pt x="19816" y="2485"/>
                    <a:pt x="19854" y="2469"/>
                    <a:pt x="19881" y="2437"/>
                  </a:cubicBezTo>
                  <a:cubicBezTo>
                    <a:pt x="19931" y="2379"/>
                    <a:pt x="19923" y="2290"/>
                    <a:pt x="19863" y="2243"/>
                  </a:cubicBezTo>
                  <a:cubicBezTo>
                    <a:pt x="19834" y="2218"/>
                    <a:pt x="17202" y="1"/>
                    <a:pt x="1398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0" name="Google Shape;140;p23"/>
            <p:cNvSpPr/>
            <p:nvPr/>
          </p:nvSpPr>
          <p:spPr>
            <a:xfrm>
              <a:off x="1105650" y="1653825"/>
              <a:ext cx="66525" cy="60625"/>
            </a:xfrm>
            <a:custGeom>
              <a:avLst/>
              <a:gdLst/>
              <a:ahLst/>
              <a:cxnLst/>
              <a:rect l="l" t="t" r="r" b="b"/>
              <a:pathLst>
                <a:path w="2661" h="2425" extrusionOk="0">
                  <a:moveTo>
                    <a:pt x="2504" y="0"/>
                  </a:moveTo>
                  <a:cubicBezTo>
                    <a:pt x="2478" y="0"/>
                    <a:pt x="2452" y="8"/>
                    <a:pt x="2429" y="24"/>
                  </a:cubicBezTo>
                  <a:cubicBezTo>
                    <a:pt x="251" y="1412"/>
                    <a:pt x="27" y="2223"/>
                    <a:pt x="19" y="2256"/>
                  </a:cubicBezTo>
                  <a:cubicBezTo>
                    <a:pt x="1" y="2327"/>
                    <a:pt x="44" y="2400"/>
                    <a:pt x="116" y="2419"/>
                  </a:cubicBezTo>
                  <a:cubicBezTo>
                    <a:pt x="128" y="2423"/>
                    <a:pt x="138" y="2424"/>
                    <a:pt x="150" y="2424"/>
                  </a:cubicBezTo>
                  <a:cubicBezTo>
                    <a:pt x="211" y="2424"/>
                    <a:pt x="265" y="2383"/>
                    <a:pt x="283" y="2325"/>
                  </a:cubicBezTo>
                  <a:cubicBezTo>
                    <a:pt x="284" y="2317"/>
                    <a:pt x="520" y="1563"/>
                    <a:pt x="2574" y="253"/>
                  </a:cubicBezTo>
                  <a:cubicBezTo>
                    <a:pt x="2641" y="214"/>
                    <a:pt x="2661" y="128"/>
                    <a:pt x="2619" y="63"/>
                  </a:cubicBezTo>
                  <a:cubicBezTo>
                    <a:pt x="2594" y="22"/>
                    <a:pt x="2549" y="0"/>
                    <a:pt x="250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1" name="Google Shape;141;p23"/>
            <p:cNvSpPr/>
            <p:nvPr/>
          </p:nvSpPr>
          <p:spPr>
            <a:xfrm>
              <a:off x="1203525" y="1497700"/>
              <a:ext cx="848575" cy="181775"/>
            </a:xfrm>
            <a:custGeom>
              <a:avLst/>
              <a:gdLst/>
              <a:ahLst/>
              <a:cxnLst/>
              <a:rect l="l" t="t" r="r" b="b"/>
              <a:pathLst>
                <a:path w="33943" h="7271" extrusionOk="0">
                  <a:moveTo>
                    <a:pt x="14899" y="1"/>
                  </a:moveTo>
                  <a:cubicBezTo>
                    <a:pt x="14883" y="1"/>
                    <a:pt x="14867" y="3"/>
                    <a:pt x="14852" y="7"/>
                  </a:cubicBezTo>
                  <a:cubicBezTo>
                    <a:pt x="14745" y="43"/>
                    <a:pt x="4006" y="3564"/>
                    <a:pt x="97" y="5391"/>
                  </a:cubicBezTo>
                  <a:cubicBezTo>
                    <a:pt x="30" y="5423"/>
                    <a:pt x="1" y="5503"/>
                    <a:pt x="32" y="5572"/>
                  </a:cubicBezTo>
                  <a:cubicBezTo>
                    <a:pt x="56" y="5621"/>
                    <a:pt x="104" y="5650"/>
                    <a:pt x="156" y="5650"/>
                  </a:cubicBezTo>
                  <a:cubicBezTo>
                    <a:pt x="175" y="5650"/>
                    <a:pt x="195" y="5646"/>
                    <a:pt x="214" y="5637"/>
                  </a:cubicBezTo>
                  <a:cubicBezTo>
                    <a:pt x="4020" y="3857"/>
                    <a:pt x="14357" y="457"/>
                    <a:pt x="14915" y="273"/>
                  </a:cubicBezTo>
                  <a:cubicBezTo>
                    <a:pt x="15390" y="291"/>
                    <a:pt x="22758" y="569"/>
                    <a:pt x="27448" y="2132"/>
                  </a:cubicBezTo>
                  <a:cubicBezTo>
                    <a:pt x="32224" y="3724"/>
                    <a:pt x="33648" y="7150"/>
                    <a:pt x="33662" y="7185"/>
                  </a:cubicBezTo>
                  <a:cubicBezTo>
                    <a:pt x="33683" y="7236"/>
                    <a:pt x="33733" y="7270"/>
                    <a:pt x="33789" y="7271"/>
                  </a:cubicBezTo>
                  <a:cubicBezTo>
                    <a:pt x="33806" y="7270"/>
                    <a:pt x="33822" y="7267"/>
                    <a:pt x="33838" y="7260"/>
                  </a:cubicBezTo>
                  <a:cubicBezTo>
                    <a:pt x="33908" y="7232"/>
                    <a:pt x="33942" y="7153"/>
                    <a:pt x="33914" y="7084"/>
                  </a:cubicBezTo>
                  <a:cubicBezTo>
                    <a:pt x="33900" y="7048"/>
                    <a:pt x="32434" y="3508"/>
                    <a:pt x="27533" y="1874"/>
                  </a:cubicBezTo>
                  <a:cubicBezTo>
                    <a:pt x="22672" y="253"/>
                    <a:pt x="14976" y="3"/>
                    <a:pt x="1489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2" name="Google Shape;142;p23"/>
            <p:cNvSpPr/>
            <p:nvPr/>
          </p:nvSpPr>
          <p:spPr>
            <a:xfrm>
              <a:off x="1454225" y="1464375"/>
              <a:ext cx="125300" cy="40175"/>
            </a:xfrm>
            <a:custGeom>
              <a:avLst/>
              <a:gdLst/>
              <a:ahLst/>
              <a:cxnLst/>
              <a:rect l="l" t="t" r="r" b="b"/>
              <a:pathLst>
                <a:path w="5012" h="1607" extrusionOk="0">
                  <a:moveTo>
                    <a:pt x="155" y="1"/>
                  </a:moveTo>
                  <a:cubicBezTo>
                    <a:pt x="96" y="1"/>
                    <a:pt x="41" y="39"/>
                    <a:pt x="23" y="100"/>
                  </a:cubicBezTo>
                  <a:cubicBezTo>
                    <a:pt x="1" y="172"/>
                    <a:pt x="45" y="249"/>
                    <a:pt x="119" y="269"/>
                  </a:cubicBezTo>
                  <a:cubicBezTo>
                    <a:pt x="2697" y="1018"/>
                    <a:pt x="4811" y="1596"/>
                    <a:pt x="4831" y="1601"/>
                  </a:cubicBezTo>
                  <a:cubicBezTo>
                    <a:pt x="4843" y="1604"/>
                    <a:pt x="4855" y="1606"/>
                    <a:pt x="4867" y="1606"/>
                  </a:cubicBezTo>
                  <a:cubicBezTo>
                    <a:pt x="4936" y="1605"/>
                    <a:pt x="4993" y="1555"/>
                    <a:pt x="5002" y="1488"/>
                  </a:cubicBezTo>
                  <a:cubicBezTo>
                    <a:pt x="5011" y="1421"/>
                    <a:pt x="4969" y="1357"/>
                    <a:pt x="4902" y="1339"/>
                  </a:cubicBezTo>
                  <a:cubicBezTo>
                    <a:pt x="4881" y="1334"/>
                    <a:pt x="2769" y="756"/>
                    <a:pt x="196" y="7"/>
                  </a:cubicBezTo>
                  <a:cubicBezTo>
                    <a:pt x="182" y="3"/>
                    <a:pt x="168"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3" name="Google Shape;143;p23"/>
            <p:cNvSpPr/>
            <p:nvPr/>
          </p:nvSpPr>
          <p:spPr>
            <a:xfrm>
              <a:off x="1043850" y="1360800"/>
              <a:ext cx="376075" cy="98125"/>
            </a:xfrm>
            <a:custGeom>
              <a:avLst/>
              <a:gdLst/>
              <a:ahLst/>
              <a:cxnLst/>
              <a:rect l="l" t="t" r="r" b="b"/>
              <a:pathLst>
                <a:path w="15043" h="3925" extrusionOk="0">
                  <a:moveTo>
                    <a:pt x="133" y="1"/>
                  </a:moveTo>
                  <a:cubicBezTo>
                    <a:pt x="63" y="1"/>
                    <a:pt x="6" y="57"/>
                    <a:pt x="5" y="129"/>
                  </a:cubicBezTo>
                  <a:cubicBezTo>
                    <a:pt x="1" y="204"/>
                    <a:pt x="57" y="268"/>
                    <a:pt x="132" y="273"/>
                  </a:cubicBezTo>
                  <a:cubicBezTo>
                    <a:pt x="2582" y="420"/>
                    <a:pt x="5883" y="762"/>
                    <a:pt x="7701" y="1539"/>
                  </a:cubicBezTo>
                  <a:cubicBezTo>
                    <a:pt x="8955" y="2076"/>
                    <a:pt x="11363" y="2877"/>
                    <a:pt x="14860" y="3920"/>
                  </a:cubicBezTo>
                  <a:cubicBezTo>
                    <a:pt x="14872" y="3922"/>
                    <a:pt x="14885" y="3925"/>
                    <a:pt x="14899" y="3925"/>
                  </a:cubicBezTo>
                  <a:cubicBezTo>
                    <a:pt x="14966" y="3925"/>
                    <a:pt x="15024" y="3876"/>
                    <a:pt x="15034" y="3808"/>
                  </a:cubicBezTo>
                  <a:cubicBezTo>
                    <a:pt x="15043" y="3741"/>
                    <a:pt x="15002" y="3677"/>
                    <a:pt x="14937" y="3659"/>
                  </a:cubicBezTo>
                  <a:cubicBezTo>
                    <a:pt x="11451" y="2621"/>
                    <a:pt x="9052" y="1824"/>
                    <a:pt x="7808" y="1289"/>
                  </a:cubicBezTo>
                  <a:cubicBezTo>
                    <a:pt x="5955" y="496"/>
                    <a:pt x="2619" y="150"/>
                    <a:pt x="149" y="2"/>
                  </a:cubicBezTo>
                  <a:cubicBezTo>
                    <a:pt x="144" y="1"/>
                    <a:pt x="138" y="1"/>
                    <a:pt x="13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4" name="Google Shape;144;p23"/>
            <p:cNvSpPr/>
            <p:nvPr/>
          </p:nvSpPr>
          <p:spPr>
            <a:xfrm>
              <a:off x="954500" y="1357750"/>
              <a:ext cx="59525" cy="8075"/>
            </a:xfrm>
            <a:custGeom>
              <a:avLst/>
              <a:gdLst/>
              <a:ahLst/>
              <a:cxnLst/>
              <a:rect l="l" t="t" r="r" b="b"/>
              <a:pathLst>
                <a:path w="2381" h="323" extrusionOk="0">
                  <a:moveTo>
                    <a:pt x="132" y="1"/>
                  </a:moveTo>
                  <a:cubicBezTo>
                    <a:pt x="59" y="3"/>
                    <a:pt x="1" y="63"/>
                    <a:pt x="1" y="137"/>
                  </a:cubicBezTo>
                  <a:cubicBezTo>
                    <a:pt x="1" y="210"/>
                    <a:pt x="59" y="269"/>
                    <a:pt x="132" y="272"/>
                  </a:cubicBezTo>
                  <a:cubicBezTo>
                    <a:pt x="140" y="272"/>
                    <a:pt x="995" y="273"/>
                    <a:pt x="2239" y="322"/>
                  </a:cubicBezTo>
                  <a:lnTo>
                    <a:pt x="2244" y="322"/>
                  </a:lnTo>
                  <a:cubicBezTo>
                    <a:pt x="2318" y="321"/>
                    <a:pt x="2378" y="263"/>
                    <a:pt x="2379" y="189"/>
                  </a:cubicBezTo>
                  <a:cubicBezTo>
                    <a:pt x="2380" y="116"/>
                    <a:pt x="2323" y="54"/>
                    <a:pt x="2249" y="51"/>
                  </a:cubicBezTo>
                  <a:cubicBezTo>
                    <a:pt x="1001" y="1"/>
                    <a:pt x="140" y="1"/>
                    <a:pt x="13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5" name="Google Shape;145;p23"/>
            <p:cNvSpPr/>
            <p:nvPr/>
          </p:nvSpPr>
          <p:spPr>
            <a:xfrm>
              <a:off x="1374225" y="1532675"/>
              <a:ext cx="193900" cy="415025"/>
            </a:xfrm>
            <a:custGeom>
              <a:avLst/>
              <a:gdLst/>
              <a:ahLst/>
              <a:cxnLst/>
              <a:rect l="l" t="t" r="r" b="b"/>
              <a:pathLst>
                <a:path w="7756" h="16601" extrusionOk="0">
                  <a:moveTo>
                    <a:pt x="7601" y="0"/>
                  </a:moveTo>
                  <a:cubicBezTo>
                    <a:pt x="7557" y="0"/>
                    <a:pt x="7514" y="22"/>
                    <a:pt x="7488" y="62"/>
                  </a:cubicBezTo>
                  <a:cubicBezTo>
                    <a:pt x="7221" y="463"/>
                    <a:pt x="937" y="9908"/>
                    <a:pt x="471" y="12240"/>
                  </a:cubicBezTo>
                  <a:cubicBezTo>
                    <a:pt x="6" y="14559"/>
                    <a:pt x="1" y="16446"/>
                    <a:pt x="1" y="16465"/>
                  </a:cubicBezTo>
                  <a:cubicBezTo>
                    <a:pt x="1" y="16540"/>
                    <a:pt x="62" y="16601"/>
                    <a:pt x="137" y="16601"/>
                  </a:cubicBezTo>
                  <a:cubicBezTo>
                    <a:pt x="213" y="16601"/>
                    <a:pt x="273" y="16540"/>
                    <a:pt x="273" y="16465"/>
                  </a:cubicBezTo>
                  <a:cubicBezTo>
                    <a:pt x="273" y="16447"/>
                    <a:pt x="277" y="14585"/>
                    <a:pt x="737" y="12293"/>
                  </a:cubicBezTo>
                  <a:cubicBezTo>
                    <a:pt x="1192" y="10013"/>
                    <a:pt x="7648" y="311"/>
                    <a:pt x="7713" y="213"/>
                  </a:cubicBezTo>
                  <a:cubicBezTo>
                    <a:pt x="7756" y="151"/>
                    <a:pt x="7740" y="65"/>
                    <a:pt x="7676" y="24"/>
                  </a:cubicBezTo>
                  <a:cubicBezTo>
                    <a:pt x="7653" y="8"/>
                    <a:pt x="7627" y="0"/>
                    <a:pt x="760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6" name="Google Shape;146;p23"/>
            <p:cNvSpPr/>
            <p:nvPr/>
          </p:nvSpPr>
          <p:spPr>
            <a:xfrm>
              <a:off x="1632975" y="1609750"/>
              <a:ext cx="133150" cy="308800"/>
            </a:xfrm>
            <a:custGeom>
              <a:avLst/>
              <a:gdLst/>
              <a:ahLst/>
              <a:cxnLst/>
              <a:rect l="l" t="t" r="r" b="b"/>
              <a:pathLst>
                <a:path w="5326" h="12352" extrusionOk="0">
                  <a:moveTo>
                    <a:pt x="154" y="0"/>
                  </a:moveTo>
                  <a:cubicBezTo>
                    <a:pt x="125" y="0"/>
                    <a:pt x="96" y="10"/>
                    <a:pt x="71" y="28"/>
                  </a:cubicBezTo>
                  <a:cubicBezTo>
                    <a:pt x="11" y="75"/>
                    <a:pt x="1" y="161"/>
                    <a:pt x="47" y="220"/>
                  </a:cubicBezTo>
                  <a:cubicBezTo>
                    <a:pt x="1236" y="1756"/>
                    <a:pt x="2788" y="3958"/>
                    <a:pt x="3421" y="5731"/>
                  </a:cubicBezTo>
                  <a:cubicBezTo>
                    <a:pt x="4569" y="8944"/>
                    <a:pt x="5043" y="12201"/>
                    <a:pt x="5047" y="12235"/>
                  </a:cubicBezTo>
                  <a:cubicBezTo>
                    <a:pt x="5056" y="12301"/>
                    <a:pt x="5113" y="12351"/>
                    <a:pt x="5180" y="12351"/>
                  </a:cubicBezTo>
                  <a:cubicBezTo>
                    <a:pt x="5187" y="12351"/>
                    <a:pt x="5194" y="12351"/>
                    <a:pt x="5200" y="12350"/>
                  </a:cubicBezTo>
                  <a:cubicBezTo>
                    <a:pt x="5274" y="12339"/>
                    <a:pt x="5326" y="12270"/>
                    <a:pt x="5315" y="12196"/>
                  </a:cubicBezTo>
                  <a:cubicBezTo>
                    <a:pt x="5311" y="12163"/>
                    <a:pt x="4835" y="8879"/>
                    <a:pt x="3676" y="5640"/>
                  </a:cubicBezTo>
                  <a:cubicBezTo>
                    <a:pt x="3031" y="3834"/>
                    <a:pt x="1464" y="1604"/>
                    <a:pt x="262" y="53"/>
                  </a:cubicBezTo>
                  <a:cubicBezTo>
                    <a:pt x="234" y="19"/>
                    <a:pt x="194" y="0"/>
                    <a:pt x="15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7" name="Google Shape;147;p23"/>
            <p:cNvSpPr/>
            <p:nvPr/>
          </p:nvSpPr>
          <p:spPr>
            <a:xfrm>
              <a:off x="1583850" y="1550325"/>
              <a:ext cx="39150" cy="43300"/>
            </a:xfrm>
            <a:custGeom>
              <a:avLst/>
              <a:gdLst/>
              <a:ahLst/>
              <a:cxnLst/>
              <a:rect l="l" t="t" r="r" b="b"/>
              <a:pathLst>
                <a:path w="1566" h="1732" extrusionOk="0">
                  <a:moveTo>
                    <a:pt x="153" y="0"/>
                  </a:moveTo>
                  <a:cubicBezTo>
                    <a:pt x="120" y="0"/>
                    <a:pt x="88" y="12"/>
                    <a:pt x="62" y="35"/>
                  </a:cubicBezTo>
                  <a:cubicBezTo>
                    <a:pt x="7" y="84"/>
                    <a:pt x="1" y="168"/>
                    <a:pt x="48" y="223"/>
                  </a:cubicBezTo>
                  <a:cubicBezTo>
                    <a:pt x="54" y="229"/>
                    <a:pt x="573" y="807"/>
                    <a:pt x="1284" y="1682"/>
                  </a:cubicBezTo>
                  <a:cubicBezTo>
                    <a:pt x="1310" y="1713"/>
                    <a:pt x="1349" y="1731"/>
                    <a:pt x="1390" y="1731"/>
                  </a:cubicBezTo>
                  <a:cubicBezTo>
                    <a:pt x="1504" y="1731"/>
                    <a:pt x="1566" y="1599"/>
                    <a:pt x="1496" y="1510"/>
                  </a:cubicBezTo>
                  <a:cubicBezTo>
                    <a:pt x="779" y="630"/>
                    <a:pt x="255" y="47"/>
                    <a:pt x="251" y="42"/>
                  </a:cubicBezTo>
                  <a:cubicBezTo>
                    <a:pt x="224" y="14"/>
                    <a:pt x="188" y="0"/>
                    <a:pt x="15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8" name="Google Shape;148;p23"/>
            <p:cNvSpPr/>
            <p:nvPr/>
          </p:nvSpPr>
          <p:spPr>
            <a:xfrm>
              <a:off x="1173475" y="1169725"/>
              <a:ext cx="48625" cy="39650"/>
            </a:xfrm>
            <a:custGeom>
              <a:avLst/>
              <a:gdLst/>
              <a:ahLst/>
              <a:cxnLst/>
              <a:rect l="l" t="t" r="r" b="b"/>
              <a:pathLst>
                <a:path w="1945" h="1586" extrusionOk="0">
                  <a:moveTo>
                    <a:pt x="155" y="0"/>
                  </a:moveTo>
                  <a:cubicBezTo>
                    <a:pt x="114" y="0"/>
                    <a:pt x="74" y="18"/>
                    <a:pt x="48" y="53"/>
                  </a:cubicBezTo>
                  <a:cubicBezTo>
                    <a:pt x="0" y="115"/>
                    <a:pt x="14" y="204"/>
                    <a:pt x="79" y="247"/>
                  </a:cubicBezTo>
                  <a:cubicBezTo>
                    <a:pt x="602" y="652"/>
                    <a:pt x="1138" y="1092"/>
                    <a:pt x="1673" y="1553"/>
                  </a:cubicBezTo>
                  <a:cubicBezTo>
                    <a:pt x="1698" y="1574"/>
                    <a:pt x="1730" y="1585"/>
                    <a:pt x="1761" y="1586"/>
                  </a:cubicBezTo>
                  <a:lnTo>
                    <a:pt x="1760" y="1585"/>
                  </a:lnTo>
                  <a:cubicBezTo>
                    <a:pt x="1886" y="1585"/>
                    <a:pt x="1944" y="1428"/>
                    <a:pt x="1849" y="1346"/>
                  </a:cubicBezTo>
                  <a:cubicBezTo>
                    <a:pt x="1311" y="883"/>
                    <a:pt x="771" y="441"/>
                    <a:pt x="244" y="33"/>
                  </a:cubicBezTo>
                  <a:cubicBezTo>
                    <a:pt x="218" y="11"/>
                    <a:pt x="187" y="0"/>
                    <a:pt x="15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49" name="Google Shape;149;p23"/>
            <p:cNvSpPr/>
            <p:nvPr/>
          </p:nvSpPr>
          <p:spPr>
            <a:xfrm>
              <a:off x="1246550" y="975475"/>
              <a:ext cx="291100" cy="549500"/>
            </a:xfrm>
            <a:custGeom>
              <a:avLst/>
              <a:gdLst/>
              <a:ahLst/>
              <a:cxnLst/>
              <a:rect l="l" t="t" r="r" b="b"/>
              <a:pathLst>
                <a:path w="11644" h="21980" extrusionOk="0">
                  <a:moveTo>
                    <a:pt x="11492" y="0"/>
                  </a:moveTo>
                  <a:cubicBezTo>
                    <a:pt x="11436" y="0"/>
                    <a:pt x="11384" y="34"/>
                    <a:pt x="11364" y="90"/>
                  </a:cubicBezTo>
                  <a:cubicBezTo>
                    <a:pt x="10550" y="2565"/>
                    <a:pt x="9574" y="6025"/>
                    <a:pt x="9550" y="8448"/>
                  </a:cubicBezTo>
                  <a:cubicBezTo>
                    <a:pt x="9511" y="12177"/>
                    <a:pt x="9645" y="19478"/>
                    <a:pt x="9682" y="21383"/>
                  </a:cubicBezTo>
                  <a:cubicBezTo>
                    <a:pt x="8701" y="19942"/>
                    <a:pt x="5028" y="14741"/>
                    <a:pt x="237" y="10288"/>
                  </a:cubicBezTo>
                  <a:cubicBezTo>
                    <a:pt x="211" y="10268"/>
                    <a:pt x="180" y="10257"/>
                    <a:pt x="150" y="10257"/>
                  </a:cubicBezTo>
                  <a:cubicBezTo>
                    <a:pt x="113" y="10257"/>
                    <a:pt x="77" y="10272"/>
                    <a:pt x="50" y="10300"/>
                  </a:cubicBezTo>
                  <a:cubicBezTo>
                    <a:pt x="1" y="10353"/>
                    <a:pt x="1" y="10435"/>
                    <a:pt x="51" y="10487"/>
                  </a:cubicBezTo>
                  <a:cubicBezTo>
                    <a:pt x="5621" y="15661"/>
                    <a:pt x="9673" y="21855"/>
                    <a:pt x="9713" y="21917"/>
                  </a:cubicBezTo>
                  <a:cubicBezTo>
                    <a:pt x="9738" y="21955"/>
                    <a:pt x="9782" y="21979"/>
                    <a:pt x="9827" y="21979"/>
                  </a:cubicBezTo>
                  <a:cubicBezTo>
                    <a:pt x="9841" y="21979"/>
                    <a:pt x="9854" y="21978"/>
                    <a:pt x="9868" y="21974"/>
                  </a:cubicBezTo>
                  <a:cubicBezTo>
                    <a:pt x="9926" y="21955"/>
                    <a:pt x="9964" y="21901"/>
                    <a:pt x="9963" y="21842"/>
                  </a:cubicBezTo>
                  <a:cubicBezTo>
                    <a:pt x="9962" y="21750"/>
                    <a:pt x="9779" y="12737"/>
                    <a:pt x="9821" y="8450"/>
                  </a:cubicBezTo>
                  <a:cubicBezTo>
                    <a:pt x="9845" y="6063"/>
                    <a:pt x="10814" y="2632"/>
                    <a:pt x="11622" y="175"/>
                  </a:cubicBezTo>
                  <a:cubicBezTo>
                    <a:pt x="11643" y="104"/>
                    <a:pt x="11603" y="29"/>
                    <a:pt x="11535" y="7"/>
                  </a:cubicBezTo>
                  <a:cubicBezTo>
                    <a:pt x="11520" y="2"/>
                    <a:pt x="11506" y="0"/>
                    <a:pt x="1149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0" name="Google Shape;150;p23"/>
            <p:cNvSpPr/>
            <p:nvPr/>
          </p:nvSpPr>
          <p:spPr>
            <a:xfrm>
              <a:off x="1545400" y="882750"/>
              <a:ext cx="25700" cy="54650"/>
            </a:xfrm>
            <a:custGeom>
              <a:avLst/>
              <a:gdLst/>
              <a:ahLst/>
              <a:cxnLst/>
              <a:rect l="l" t="t" r="r" b="b"/>
              <a:pathLst>
                <a:path w="1028" h="2186" extrusionOk="0">
                  <a:moveTo>
                    <a:pt x="874" y="0"/>
                  </a:moveTo>
                  <a:cubicBezTo>
                    <a:pt x="819" y="0"/>
                    <a:pt x="767" y="33"/>
                    <a:pt x="747" y="88"/>
                  </a:cubicBezTo>
                  <a:cubicBezTo>
                    <a:pt x="743" y="95"/>
                    <a:pt x="439" y="852"/>
                    <a:pt x="25" y="2004"/>
                  </a:cubicBezTo>
                  <a:cubicBezTo>
                    <a:pt x="0" y="2074"/>
                    <a:pt x="37" y="2152"/>
                    <a:pt x="109" y="2177"/>
                  </a:cubicBezTo>
                  <a:cubicBezTo>
                    <a:pt x="123" y="2183"/>
                    <a:pt x="139" y="2185"/>
                    <a:pt x="154" y="2185"/>
                  </a:cubicBezTo>
                  <a:cubicBezTo>
                    <a:pt x="211" y="2185"/>
                    <a:pt x="262" y="2150"/>
                    <a:pt x="281" y="2095"/>
                  </a:cubicBezTo>
                  <a:cubicBezTo>
                    <a:pt x="693" y="950"/>
                    <a:pt x="996" y="197"/>
                    <a:pt x="999" y="190"/>
                  </a:cubicBezTo>
                  <a:cubicBezTo>
                    <a:pt x="1028" y="120"/>
                    <a:pt x="995" y="39"/>
                    <a:pt x="924" y="10"/>
                  </a:cubicBezTo>
                  <a:cubicBezTo>
                    <a:pt x="908" y="3"/>
                    <a:pt x="891" y="0"/>
                    <a:pt x="87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1" name="Google Shape;151;p23"/>
            <p:cNvSpPr/>
            <p:nvPr/>
          </p:nvSpPr>
          <p:spPr>
            <a:xfrm>
              <a:off x="981750" y="1492025"/>
              <a:ext cx="514150" cy="167075"/>
            </a:xfrm>
            <a:custGeom>
              <a:avLst/>
              <a:gdLst/>
              <a:ahLst/>
              <a:cxnLst/>
              <a:rect l="l" t="t" r="r" b="b"/>
              <a:pathLst>
                <a:path w="20566" h="6683" extrusionOk="0">
                  <a:moveTo>
                    <a:pt x="9238" y="0"/>
                  </a:moveTo>
                  <a:cubicBezTo>
                    <a:pt x="7282" y="0"/>
                    <a:pt x="5556" y="168"/>
                    <a:pt x="4553" y="637"/>
                  </a:cubicBezTo>
                  <a:cubicBezTo>
                    <a:pt x="1096" y="2253"/>
                    <a:pt x="30" y="6472"/>
                    <a:pt x="19" y="6514"/>
                  </a:cubicBezTo>
                  <a:cubicBezTo>
                    <a:pt x="1" y="6587"/>
                    <a:pt x="46" y="6661"/>
                    <a:pt x="119" y="6678"/>
                  </a:cubicBezTo>
                  <a:cubicBezTo>
                    <a:pt x="129" y="6681"/>
                    <a:pt x="141" y="6682"/>
                    <a:pt x="152" y="6682"/>
                  </a:cubicBezTo>
                  <a:cubicBezTo>
                    <a:pt x="214" y="6682"/>
                    <a:pt x="268" y="6640"/>
                    <a:pt x="283" y="6579"/>
                  </a:cubicBezTo>
                  <a:cubicBezTo>
                    <a:pt x="293" y="6537"/>
                    <a:pt x="1327" y="2445"/>
                    <a:pt x="4668" y="883"/>
                  </a:cubicBezTo>
                  <a:cubicBezTo>
                    <a:pt x="5621" y="437"/>
                    <a:pt x="7286" y="277"/>
                    <a:pt x="9186" y="277"/>
                  </a:cubicBezTo>
                  <a:cubicBezTo>
                    <a:pt x="13995" y="277"/>
                    <a:pt x="20309" y="1302"/>
                    <a:pt x="20397" y="1316"/>
                  </a:cubicBezTo>
                  <a:cubicBezTo>
                    <a:pt x="20404" y="1317"/>
                    <a:pt x="20410" y="1317"/>
                    <a:pt x="20417" y="1317"/>
                  </a:cubicBezTo>
                  <a:cubicBezTo>
                    <a:pt x="20482" y="1317"/>
                    <a:pt x="20542" y="1270"/>
                    <a:pt x="20554" y="1203"/>
                  </a:cubicBezTo>
                  <a:cubicBezTo>
                    <a:pt x="20566" y="1129"/>
                    <a:pt x="20515" y="1059"/>
                    <a:pt x="20441" y="1047"/>
                  </a:cubicBezTo>
                  <a:cubicBezTo>
                    <a:pt x="20083" y="988"/>
                    <a:pt x="13986" y="0"/>
                    <a:pt x="923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2" name="Google Shape;152;p23"/>
            <p:cNvSpPr/>
            <p:nvPr/>
          </p:nvSpPr>
          <p:spPr>
            <a:xfrm>
              <a:off x="1918500" y="1437050"/>
              <a:ext cx="87250" cy="16825"/>
            </a:xfrm>
            <a:custGeom>
              <a:avLst/>
              <a:gdLst/>
              <a:ahLst/>
              <a:cxnLst/>
              <a:rect l="l" t="t" r="r" b="b"/>
              <a:pathLst>
                <a:path w="3490" h="673" extrusionOk="0">
                  <a:moveTo>
                    <a:pt x="972" y="0"/>
                  </a:moveTo>
                  <a:cubicBezTo>
                    <a:pt x="718" y="0"/>
                    <a:pt x="439" y="8"/>
                    <a:pt x="133" y="25"/>
                  </a:cubicBezTo>
                  <a:cubicBezTo>
                    <a:pt x="59" y="29"/>
                    <a:pt x="1" y="92"/>
                    <a:pt x="5" y="168"/>
                  </a:cubicBezTo>
                  <a:cubicBezTo>
                    <a:pt x="10" y="238"/>
                    <a:pt x="67" y="297"/>
                    <a:pt x="132" y="297"/>
                  </a:cubicBezTo>
                  <a:cubicBezTo>
                    <a:pt x="137" y="297"/>
                    <a:pt x="142" y="297"/>
                    <a:pt x="148" y="296"/>
                  </a:cubicBezTo>
                  <a:cubicBezTo>
                    <a:pt x="450" y="279"/>
                    <a:pt x="725" y="272"/>
                    <a:pt x="974" y="272"/>
                  </a:cubicBezTo>
                  <a:cubicBezTo>
                    <a:pt x="2729" y="272"/>
                    <a:pt x="3213" y="637"/>
                    <a:pt x="3217" y="640"/>
                  </a:cubicBezTo>
                  <a:cubicBezTo>
                    <a:pt x="3242" y="660"/>
                    <a:pt x="3272" y="672"/>
                    <a:pt x="3306" y="672"/>
                  </a:cubicBezTo>
                  <a:cubicBezTo>
                    <a:pt x="3431" y="672"/>
                    <a:pt x="3490" y="515"/>
                    <a:pt x="3393" y="433"/>
                  </a:cubicBezTo>
                  <a:cubicBezTo>
                    <a:pt x="3370" y="413"/>
                    <a:pt x="2855" y="0"/>
                    <a:pt x="972"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3" name="Google Shape;153;p23"/>
            <p:cNvSpPr/>
            <p:nvPr/>
          </p:nvSpPr>
          <p:spPr>
            <a:xfrm>
              <a:off x="1192700" y="1442900"/>
              <a:ext cx="688450" cy="530150"/>
            </a:xfrm>
            <a:custGeom>
              <a:avLst/>
              <a:gdLst/>
              <a:ahLst/>
              <a:cxnLst/>
              <a:rect l="l" t="t" r="r" b="b"/>
              <a:pathLst>
                <a:path w="27538" h="21206" extrusionOk="0">
                  <a:moveTo>
                    <a:pt x="27390" y="0"/>
                  </a:moveTo>
                  <a:cubicBezTo>
                    <a:pt x="27382" y="0"/>
                    <a:pt x="27374" y="1"/>
                    <a:pt x="27366" y="3"/>
                  </a:cubicBezTo>
                  <a:cubicBezTo>
                    <a:pt x="23125" y="798"/>
                    <a:pt x="12349" y="4201"/>
                    <a:pt x="12240" y="4236"/>
                  </a:cubicBezTo>
                  <a:cubicBezTo>
                    <a:pt x="12226" y="4241"/>
                    <a:pt x="12211" y="4247"/>
                    <a:pt x="12199" y="4258"/>
                  </a:cubicBezTo>
                  <a:cubicBezTo>
                    <a:pt x="12138" y="4304"/>
                    <a:pt x="6032" y="8997"/>
                    <a:pt x="3029" y="13148"/>
                  </a:cubicBezTo>
                  <a:cubicBezTo>
                    <a:pt x="1" y="17334"/>
                    <a:pt x="876" y="21064"/>
                    <a:pt x="885" y="21102"/>
                  </a:cubicBezTo>
                  <a:cubicBezTo>
                    <a:pt x="900" y="21162"/>
                    <a:pt x="954" y="21206"/>
                    <a:pt x="1018" y="21206"/>
                  </a:cubicBezTo>
                  <a:cubicBezTo>
                    <a:pt x="1028" y="21204"/>
                    <a:pt x="1039" y="21203"/>
                    <a:pt x="1049" y="21200"/>
                  </a:cubicBezTo>
                  <a:cubicBezTo>
                    <a:pt x="1122" y="21183"/>
                    <a:pt x="1166" y="21109"/>
                    <a:pt x="1149" y="21036"/>
                  </a:cubicBezTo>
                  <a:cubicBezTo>
                    <a:pt x="1139" y="21001"/>
                    <a:pt x="299" y="17386"/>
                    <a:pt x="3249" y="13308"/>
                  </a:cubicBezTo>
                  <a:cubicBezTo>
                    <a:pt x="6147" y="9303"/>
                    <a:pt x="11969" y="4778"/>
                    <a:pt x="12346" y="4488"/>
                  </a:cubicBezTo>
                  <a:cubicBezTo>
                    <a:pt x="12907" y="4311"/>
                    <a:pt x="23285" y="1045"/>
                    <a:pt x="27416" y="270"/>
                  </a:cubicBezTo>
                  <a:cubicBezTo>
                    <a:pt x="27489" y="256"/>
                    <a:pt x="27538" y="185"/>
                    <a:pt x="27525" y="111"/>
                  </a:cubicBezTo>
                  <a:cubicBezTo>
                    <a:pt x="27511" y="46"/>
                    <a:pt x="27453" y="0"/>
                    <a:pt x="2739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4" name="Google Shape;154;p23"/>
            <p:cNvSpPr/>
            <p:nvPr/>
          </p:nvSpPr>
          <p:spPr>
            <a:xfrm>
              <a:off x="1495275" y="1452800"/>
              <a:ext cx="84625" cy="102650"/>
            </a:xfrm>
            <a:custGeom>
              <a:avLst/>
              <a:gdLst/>
              <a:ahLst/>
              <a:cxnLst/>
              <a:rect l="l" t="t" r="r" b="b"/>
              <a:pathLst>
                <a:path w="3385" h="4106" extrusionOk="0">
                  <a:moveTo>
                    <a:pt x="3232" y="1"/>
                  </a:moveTo>
                  <a:cubicBezTo>
                    <a:pt x="3190" y="1"/>
                    <a:pt x="3148" y="20"/>
                    <a:pt x="3121" y="57"/>
                  </a:cubicBezTo>
                  <a:cubicBezTo>
                    <a:pt x="1466" y="2166"/>
                    <a:pt x="87" y="3867"/>
                    <a:pt x="74" y="3883"/>
                  </a:cubicBezTo>
                  <a:cubicBezTo>
                    <a:pt x="1" y="3972"/>
                    <a:pt x="64" y="4106"/>
                    <a:pt x="179" y="4106"/>
                  </a:cubicBezTo>
                  <a:cubicBezTo>
                    <a:pt x="221" y="4106"/>
                    <a:pt x="259" y="4087"/>
                    <a:pt x="285" y="4055"/>
                  </a:cubicBezTo>
                  <a:cubicBezTo>
                    <a:pt x="299" y="4038"/>
                    <a:pt x="1680" y="2335"/>
                    <a:pt x="3336" y="224"/>
                  </a:cubicBezTo>
                  <a:cubicBezTo>
                    <a:pt x="3385" y="165"/>
                    <a:pt x="3376" y="77"/>
                    <a:pt x="3315" y="29"/>
                  </a:cubicBezTo>
                  <a:cubicBezTo>
                    <a:pt x="3290" y="10"/>
                    <a:pt x="3261" y="1"/>
                    <a:pt x="323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5" name="Google Shape;155;p23"/>
            <p:cNvSpPr/>
            <p:nvPr/>
          </p:nvSpPr>
          <p:spPr>
            <a:xfrm>
              <a:off x="1598350" y="1129125"/>
              <a:ext cx="254700" cy="296200"/>
            </a:xfrm>
            <a:custGeom>
              <a:avLst/>
              <a:gdLst/>
              <a:ahLst/>
              <a:cxnLst/>
              <a:rect l="l" t="t" r="r" b="b"/>
              <a:pathLst>
                <a:path w="10188" h="11848" extrusionOk="0">
                  <a:moveTo>
                    <a:pt x="10035" y="0"/>
                  </a:moveTo>
                  <a:cubicBezTo>
                    <a:pt x="10005" y="0"/>
                    <a:pt x="9975" y="10"/>
                    <a:pt x="9950" y="31"/>
                  </a:cubicBezTo>
                  <a:cubicBezTo>
                    <a:pt x="8030" y="1595"/>
                    <a:pt x="5522" y="3819"/>
                    <a:pt x="4480" y="5544"/>
                  </a:cubicBezTo>
                  <a:cubicBezTo>
                    <a:pt x="3778" y="6707"/>
                    <a:pt x="2295" y="8752"/>
                    <a:pt x="70" y="11628"/>
                  </a:cubicBezTo>
                  <a:cubicBezTo>
                    <a:pt x="1" y="11718"/>
                    <a:pt x="64" y="11848"/>
                    <a:pt x="177" y="11848"/>
                  </a:cubicBezTo>
                  <a:cubicBezTo>
                    <a:pt x="219" y="11848"/>
                    <a:pt x="259" y="11828"/>
                    <a:pt x="285" y="11795"/>
                  </a:cubicBezTo>
                  <a:cubicBezTo>
                    <a:pt x="2516" y="8911"/>
                    <a:pt x="4006" y="6855"/>
                    <a:pt x="4713" y="5686"/>
                  </a:cubicBezTo>
                  <a:cubicBezTo>
                    <a:pt x="5734" y="3994"/>
                    <a:pt x="8218" y="1792"/>
                    <a:pt x="10122" y="241"/>
                  </a:cubicBezTo>
                  <a:cubicBezTo>
                    <a:pt x="10180" y="195"/>
                    <a:pt x="10188" y="109"/>
                    <a:pt x="10142" y="51"/>
                  </a:cubicBezTo>
                  <a:cubicBezTo>
                    <a:pt x="10114" y="18"/>
                    <a:pt x="10075" y="0"/>
                    <a:pt x="1003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6" name="Google Shape;156;p23"/>
            <p:cNvSpPr/>
            <p:nvPr/>
          </p:nvSpPr>
          <p:spPr>
            <a:xfrm>
              <a:off x="1873350" y="1074450"/>
              <a:ext cx="50700" cy="38575"/>
            </a:xfrm>
            <a:custGeom>
              <a:avLst/>
              <a:gdLst/>
              <a:ahLst/>
              <a:cxnLst/>
              <a:rect l="l" t="t" r="r" b="b"/>
              <a:pathLst>
                <a:path w="2028" h="1543" extrusionOk="0">
                  <a:moveTo>
                    <a:pt x="1873" y="0"/>
                  </a:moveTo>
                  <a:cubicBezTo>
                    <a:pt x="1846" y="0"/>
                    <a:pt x="1819" y="8"/>
                    <a:pt x="1795" y="25"/>
                  </a:cubicBezTo>
                  <a:cubicBezTo>
                    <a:pt x="1787" y="29"/>
                    <a:pt x="1089" y="532"/>
                    <a:pt x="103" y="1300"/>
                  </a:cubicBezTo>
                  <a:cubicBezTo>
                    <a:pt x="1" y="1380"/>
                    <a:pt x="58" y="1543"/>
                    <a:pt x="188" y="1543"/>
                  </a:cubicBezTo>
                  <a:cubicBezTo>
                    <a:pt x="217" y="1543"/>
                    <a:pt x="247" y="1533"/>
                    <a:pt x="271" y="1515"/>
                  </a:cubicBezTo>
                  <a:cubicBezTo>
                    <a:pt x="1252" y="751"/>
                    <a:pt x="1946" y="252"/>
                    <a:pt x="1954" y="246"/>
                  </a:cubicBezTo>
                  <a:cubicBezTo>
                    <a:pt x="2015" y="203"/>
                    <a:pt x="2028" y="118"/>
                    <a:pt x="1984" y="57"/>
                  </a:cubicBezTo>
                  <a:cubicBezTo>
                    <a:pt x="1958" y="20"/>
                    <a:pt x="1916" y="0"/>
                    <a:pt x="187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7" name="Google Shape;157;p23"/>
            <p:cNvSpPr/>
            <p:nvPr/>
          </p:nvSpPr>
          <p:spPr>
            <a:xfrm>
              <a:off x="1525875" y="1570250"/>
              <a:ext cx="397800" cy="229525"/>
            </a:xfrm>
            <a:custGeom>
              <a:avLst/>
              <a:gdLst/>
              <a:ahLst/>
              <a:cxnLst/>
              <a:rect l="l" t="t" r="r" b="b"/>
              <a:pathLst>
                <a:path w="15912" h="9181" extrusionOk="0">
                  <a:moveTo>
                    <a:pt x="153" y="1"/>
                  </a:moveTo>
                  <a:cubicBezTo>
                    <a:pt x="98" y="1"/>
                    <a:pt x="46" y="34"/>
                    <a:pt x="25" y="88"/>
                  </a:cubicBezTo>
                  <a:cubicBezTo>
                    <a:pt x="0" y="158"/>
                    <a:pt x="33" y="235"/>
                    <a:pt x="103" y="263"/>
                  </a:cubicBezTo>
                  <a:cubicBezTo>
                    <a:pt x="213" y="304"/>
                    <a:pt x="11115" y="4420"/>
                    <a:pt x="12815" y="6005"/>
                  </a:cubicBezTo>
                  <a:cubicBezTo>
                    <a:pt x="14525" y="7600"/>
                    <a:pt x="15616" y="9109"/>
                    <a:pt x="15626" y="9125"/>
                  </a:cubicBezTo>
                  <a:cubicBezTo>
                    <a:pt x="15652" y="9159"/>
                    <a:pt x="15693" y="9180"/>
                    <a:pt x="15736" y="9180"/>
                  </a:cubicBezTo>
                  <a:cubicBezTo>
                    <a:pt x="15847" y="9180"/>
                    <a:pt x="15911" y="9055"/>
                    <a:pt x="15847" y="8965"/>
                  </a:cubicBezTo>
                  <a:cubicBezTo>
                    <a:pt x="15836" y="8950"/>
                    <a:pt x="14730" y="7419"/>
                    <a:pt x="13001" y="5807"/>
                  </a:cubicBezTo>
                  <a:cubicBezTo>
                    <a:pt x="11262" y="4185"/>
                    <a:pt x="649" y="178"/>
                    <a:pt x="199" y="9"/>
                  </a:cubicBezTo>
                  <a:cubicBezTo>
                    <a:pt x="183" y="3"/>
                    <a:pt x="168" y="1"/>
                    <a:pt x="153"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8" name="Google Shape;158;p23"/>
            <p:cNvSpPr/>
            <p:nvPr/>
          </p:nvSpPr>
          <p:spPr>
            <a:xfrm>
              <a:off x="1510450" y="1675150"/>
              <a:ext cx="83425" cy="325425"/>
            </a:xfrm>
            <a:custGeom>
              <a:avLst/>
              <a:gdLst/>
              <a:ahLst/>
              <a:cxnLst/>
              <a:rect l="l" t="t" r="r" b="b"/>
              <a:pathLst>
                <a:path w="3337" h="13017" extrusionOk="0">
                  <a:moveTo>
                    <a:pt x="212" y="1"/>
                  </a:moveTo>
                  <a:cubicBezTo>
                    <a:pt x="126" y="7"/>
                    <a:pt x="74" y="56"/>
                    <a:pt x="70" y="132"/>
                  </a:cubicBezTo>
                  <a:cubicBezTo>
                    <a:pt x="0" y="2093"/>
                    <a:pt x="25" y="4818"/>
                    <a:pt x="555" y="6661"/>
                  </a:cubicBezTo>
                  <a:cubicBezTo>
                    <a:pt x="1506" y="9968"/>
                    <a:pt x="3033" y="12914"/>
                    <a:pt x="3048" y="12943"/>
                  </a:cubicBezTo>
                  <a:cubicBezTo>
                    <a:pt x="3072" y="12988"/>
                    <a:pt x="3118" y="13016"/>
                    <a:pt x="3169" y="13016"/>
                  </a:cubicBezTo>
                  <a:cubicBezTo>
                    <a:pt x="3270" y="13016"/>
                    <a:pt x="3337" y="12907"/>
                    <a:pt x="3289" y="12817"/>
                  </a:cubicBezTo>
                  <a:cubicBezTo>
                    <a:pt x="3274" y="12788"/>
                    <a:pt x="1758" y="9866"/>
                    <a:pt x="816" y="6586"/>
                  </a:cubicBezTo>
                  <a:cubicBezTo>
                    <a:pt x="297" y="4778"/>
                    <a:pt x="272" y="2083"/>
                    <a:pt x="343" y="141"/>
                  </a:cubicBezTo>
                  <a:cubicBezTo>
                    <a:pt x="346" y="67"/>
                    <a:pt x="287" y="3"/>
                    <a:pt x="21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59" name="Google Shape;159;p23"/>
            <p:cNvSpPr/>
            <p:nvPr/>
          </p:nvSpPr>
          <p:spPr>
            <a:xfrm>
              <a:off x="1513525" y="1598050"/>
              <a:ext cx="10975" cy="54625"/>
            </a:xfrm>
            <a:custGeom>
              <a:avLst/>
              <a:gdLst/>
              <a:ahLst/>
              <a:cxnLst/>
              <a:rect l="l" t="t" r="r" b="b"/>
              <a:pathLst>
                <a:path w="439" h="2185" extrusionOk="0">
                  <a:moveTo>
                    <a:pt x="295" y="0"/>
                  </a:moveTo>
                  <a:cubicBezTo>
                    <a:pt x="226" y="0"/>
                    <a:pt x="168" y="52"/>
                    <a:pt x="159" y="122"/>
                  </a:cubicBezTo>
                  <a:cubicBezTo>
                    <a:pt x="159" y="129"/>
                    <a:pt x="73" y="908"/>
                    <a:pt x="6" y="2041"/>
                  </a:cubicBezTo>
                  <a:cubicBezTo>
                    <a:pt x="0" y="2116"/>
                    <a:pt x="57" y="2180"/>
                    <a:pt x="133" y="2184"/>
                  </a:cubicBezTo>
                  <a:lnTo>
                    <a:pt x="141" y="2184"/>
                  </a:lnTo>
                  <a:cubicBezTo>
                    <a:pt x="212" y="2184"/>
                    <a:pt x="272" y="2129"/>
                    <a:pt x="277" y="2057"/>
                  </a:cubicBezTo>
                  <a:cubicBezTo>
                    <a:pt x="345" y="932"/>
                    <a:pt x="429" y="159"/>
                    <a:pt x="429" y="152"/>
                  </a:cubicBezTo>
                  <a:cubicBezTo>
                    <a:pt x="439" y="77"/>
                    <a:pt x="384" y="10"/>
                    <a:pt x="310" y="1"/>
                  </a:cubicBezTo>
                  <a:cubicBezTo>
                    <a:pt x="305" y="1"/>
                    <a:pt x="300" y="0"/>
                    <a:pt x="29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0" name="Google Shape;160;p23"/>
            <p:cNvSpPr/>
            <p:nvPr/>
          </p:nvSpPr>
          <p:spPr>
            <a:xfrm>
              <a:off x="2176500" y="1906000"/>
              <a:ext cx="3371525" cy="2302075"/>
            </a:xfrm>
            <a:custGeom>
              <a:avLst/>
              <a:gdLst/>
              <a:ahLst/>
              <a:cxnLst/>
              <a:rect l="l" t="t" r="r" b="b"/>
              <a:pathLst>
                <a:path w="134861" h="92083" extrusionOk="0">
                  <a:moveTo>
                    <a:pt x="178" y="1"/>
                  </a:moveTo>
                  <a:cubicBezTo>
                    <a:pt x="80" y="1"/>
                    <a:pt x="0" y="79"/>
                    <a:pt x="0" y="177"/>
                  </a:cubicBezTo>
                  <a:lnTo>
                    <a:pt x="0" y="91889"/>
                  </a:lnTo>
                  <a:cubicBezTo>
                    <a:pt x="0" y="91996"/>
                    <a:pt x="86" y="92082"/>
                    <a:pt x="194" y="92082"/>
                  </a:cubicBezTo>
                  <a:lnTo>
                    <a:pt x="134668" y="92082"/>
                  </a:lnTo>
                  <a:cubicBezTo>
                    <a:pt x="134775" y="92082"/>
                    <a:pt x="134861" y="91996"/>
                    <a:pt x="134861" y="91889"/>
                  </a:cubicBezTo>
                  <a:lnTo>
                    <a:pt x="134861" y="177"/>
                  </a:lnTo>
                  <a:cubicBezTo>
                    <a:pt x="134861" y="79"/>
                    <a:pt x="134782" y="1"/>
                    <a:pt x="13468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161" name="Google Shape;161;p23"/>
            <p:cNvSpPr/>
            <p:nvPr/>
          </p:nvSpPr>
          <p:spPr>
            <a:xfrm>
              <a:off x="2169700" y="1899175"/>
              <a:ext cx="3385150" cy="2315700"/>
            </a:xfrm>
            <a:custGeom>
              <a:avLst/>
              <a:gdLst/>
              <a:ahLst/>
              <a:cxnLst/>
              <a:rect l="l" t="t" r="r" b="b"/>
              <a:pathLst>
                <a:path w="135406" h="92628" extrusionOk="0">
                  <a:moveTo>
                    <a:pt x="129334" y="545"/>
                  </a:moveTo>
                  <a:cubicBezTo>
                    <a:pt x="132382" y="545"/>
                    <a:pt x="134862" y="3025"/>
                    <a:pt x="134862" y="6073"/>
                  </a:cubicBezTo>
                  <a:lnTo>
                    <a:pt x="134862" y="86012"/>
                  </a:lnTo>
                  <a:cubicBezTo>
                    <a:pt x="134862" y="89359"/>
                    <a:pt x="132137" y="92084"/>
                    <a:pt x="128790" y="92084"/>
                  </a:cubicBezTo>
                  <a:lnTo>
                    <a:pt x="6617" y="92084"/>
                  </a:lnTo>
                  <a:cubicBezTo>
                    <a:pt x="3269" y="92084"/>
                    <a:pt x="545" y="89359"/>
                    <a:pt x="545" y="86012"/>
                  </a:cubicBezTo>
                  <a:lnTo>
                    <a:pt x="545" y="6073"/>
                  </a:lnTo>
                  <a:cubicBezTo>
                    <a:pt x="545" y="3025"/>
                    <a:pt x="3025" y="545"/>
                    <a:pt x="6073" y="545"/>
                  </a:cubicBezTo>
                  <a:close/>
                  <a:moveTo>
                    <a:pt x="6073" y="1"/>
                  </a:moveTo>
                  <a:cubicBezTo>
                    <a:pt x="2724" y="1"/>
                    <a:pt x="1" y="2726"/>
                    <a:pt x="1" y="6073"/>
                  </a:cubicBezTo>
                  <a:lnTo>
                    <a:pt x="1" y="86012"/>
                  </a:lnTo>
                  <a:cubicBezTo>
                    <a:pt x="1" y="89659"/>
                    <a:pt x="2969" y="92628"/>
                    <a:pt x="6617" y="92628"/>
                  </a:cubicBezTo>
                  <a:lnTo>
                    <a:pt x="128790" y="92628"/>
                  </a:lnTo>
                  <a:cubicBezTo>
                    <a:pt x="132437" y="92628"/>
                    <a:pt x="135406" y="89659"/>
                    <a:pt x="135406" y="86012"/>
                  </a:cubicBezTo>
                  <a:lnTo>
                    <a:pt x="135406" y="6073"/>
                  </a:lnTo>
                  <a:cubicBezTo>
                    <a:pt x="135406" y="2726"/>
                    <a:pt x="132681" y="1"/>
                    <a:pt x="12933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2" name="Google Shape;162;p23"/>
            <p:cNvSpPr/>
            <p:nvPr/>
          </p:nvSpPr>
          <p:spPr>
            <a:xfrm>
              <a:off x="3259500" y="2132575"/>
              <a:ext cx="189850" cy="124675"/>
            </a:xfrm>
            <a:custGeom>
              <a:avLst/>
              <a:gdLst/>
              <a:ahLst/>
              <a:cxnLst/>
              <a:rect l="l" t="t" r="r" b="b"/>
              <a:pathLst>
                <a:path w="7594" h="4987" extrusionOk="0">
                  <a:moveTo>
                    <a:pt x="0" y="1"/>
                  </a:moveTo>
                  <a:lnTo>
                    <a:pt x="0"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3" name="Google Shape;163;p23"/>
            <p:cNvSpPr/>
            <p:nvPr/>
          </p:nvSpPr>
          <p:spPr>
            <a:xfrm>
              <a:off x="2658250" y="29015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4" name="Google Shape;164;p23"/>
            <p:cNvSpPr/>
            <p:nvPr/>
          </p:nvSpPr>
          <p:spPr>
            <a:xfrm>
              <a:off x="3435275" y="2287200"/>
              <a:ext cx="177625" cy="174850"/>
            </a:xfrm>
            <a:custGeom>
              <a:avLst/>
              <a:gdLst/>
              <a:ahLst/>
              <a:cxnLst/>
              <a:rect l="l" t="t" r="r" b="b"/>
              <a:pathLst>
                <a:path w="7105" h="6994" extrusionOk="0">
                  <a:moveTo>
                    <a:pt x="1" y="0"/>
                  </a:moveTo>
                  <a:lnTo>
                    <a:pt x="1" y="6994"/>
                  </a:lnTo>
                  <a:lnTo>
                    <a:pt x="7104" y="6994"/>
                  </a:lnTo>
                  <a:lnTo>
                    <a:pt x="710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5" name="Google Shape;165;p23"/>
            <p:cNvSpPr/>
            <p:nvPr/>
          </p:nvSpPr>
          <p:spPr>
            <a:xfrm>
              <a:off x="3039725" y="2132575"/>
              <a:ext cx="189825" cy="124675"/>
            </a:xfrm>
            <a:custGeom>
              <a:avLst/>
              <a:gdLst/>
              <a:ahLst/>
              <a:cxnLst/>
              <a:rect l="l" t="t" r="r" b="b"/>
              <a:pathLst>
                <a:path w="7593" h="4987" extrusionOk="0">
                  <a:moveTo>
                    <a:pt x="1" y="1"/>
                  </a:moveTo>
                  <a:lnTo>
                    <a:pt x="1"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6" name="Google Shape;166;p23"/>
            <p:cNvSpPr/>
            <p:nvPr/>
          </p:nvSpPr>
          <p:spPr>
            <a:xfrm>
              <a:off x="3642825" y="2287200"/>
              <a:ext cx="177575" cy="174850"/>
            </a:xfrm>
            <a:custGeom>
              <a:avLst/>
              <a:gdLst/>
              <a:ahLst/>
              <a:cxnLst/>
              <a:rect l="l" t="t" r="r" b="b"/>
              <a:pathLst>
                <a:path w="7103" h="6994" extrusionOk="0">
                  <a:moveTo>
                    <a:pt x="1" y="0"/>
                  </a:moveTo>
                  <a:lnTo>
                    <a:pt x="1" y="6994"/>
                  </a:lnTo>
                  <a:lnTo>
                    <a:pt x="7103" y="6994"/>
                  </a:lnTo>
                  <a:lnTo>
                    <a:pt x="710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7" name="Google Shape;167;p23"/>
            <p:cNvSpPr/>
            <p:nvPr/>
          </p:nvSpPr>
          <p:spPr>
            <a:xfrm>
              <a:off x="3479275" y="2132575"/>
              <a:ext cx="189825" cy="124675"/>
            </a:xfrm>
            <a:custGeom>
              <a:avLst/>
              <a:gdLst/>
              <a:ahLst/>
              <a:cxnLst/>
              <a:rect l="l" t="t" r="r" b="b"/>
              <a:pathLst>
                <a:path w="7593" h="4987" extrusionOk="0">
                  <a:moveTo>
                    <a:pt x="1" y="1"/>
                  </a:moveTo>
                  <a:lnTo>
                    <a:pt x="1"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8" name="Google Shape;168;p23"/>
            <p:cNvSpPr/>
            <p:nvPr/>
          </p:nvSpPr>
          <p:spPr>
            <a:xfrm>
              <a:off x="2394025" y="2696775"/>
              <a:ext cx="333950" cy="174875"/>
            </a:xfrm>
            <a:custGeom>
              <a:avLst/>
              <a:gdLst/>
              <a:ahLst/>
              <a:cxnLst/>
              <a:rect l="l" t="t" r="r" b="b"/>
              <a:pathLst>
                <a:path w="13358" h="6995" extrusionOk="0">
                  <a:moveTo>
                    <a:pt x="1" y="1"/>
                  </a:moveTo>
                  <a:lnTo>
                    <a:pt x="1" y="6994"/>
                  </a:lnTo>
                  <a:lnTo>
                    <a:pt x="13358" y="6994"/>
                  </a:lnTo>
                  <a:lnTo>
                    <a:pt x="13358"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69" name="Google Shape;169;p23"/>
            <p:cNvSpPr/>
            <p:nvPr/>
          </p:nvSpPr>
          <p:spPr>
            <a:xfrm>
              <a:off x="3020225" y="2287200"/>
              <a:ext cx="177600" cy="174850"/>
            </a:xfrm>
            <a:custGeom>
              <a:avLst/>
              <a:gdLst/>
              <a:ahLst/>
              <a:cxnLst/>
              <a:rect l="l" t="t" r="r" b="b"/>
              <a:pathLst>
                <a:path w="7104" h="6994" extrusionOk="0">
                  <a:moveTo>
                    <a:pt x="1" y="0"/>
                  </a:moveTo>
                  <a:lnTo>
                    <a:pt x="1" y="6994"/>
                  </a:lnTo>
                  <a:lnTo>
                    <a:pt x="7103" y="6994"/>
                  </a:lnTo>
                  <a:lnTo>
                    <a:pt x="710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0" name="Google Shape;170;p23"/>
            <p:cNvSpPr/>
            <p:nvPr/>
          </p:nvSpPr>
          <p:spPr>
            <a:xfrm>
              <a:off x="2394025" y="2901575"/>
              <a:ext cx="234300" cy="174875"/>
            </a:xfrm>
            <a:custGeom>
              <a:avLst/>
              <a:gdLst/>
              <a:ahLst/>
              <a:cxnLst/>
              <a:rect l="l" t="t" r="r" b="b"/>
              <a:pathLst>
                <a:path w="9372" h="6995" extrusionOk="0">
                  <a:moveTo>
                    <a:pt x="1" y="1"/>
                  </a:moveTo>
                  <a:lnTo>
                    <a:pt x="1" y="6994"/>
                  </a:lnTo>
                  <a:lnTo>
                    <a:pt x="9371" y="6994"/>
                  </a:lnTo>
                  <a:lnTo>
                    <a:pt x="9371"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1" name="Google Shape;171;p23"/>
            <p:cNvSpPr/>
            <p:nvPr/>
          </p:nvSpPr>
          <p:spPr>
            <a:xfrm>
              <a:off x="3699075" y="2132575"/>
              <a:ext cx="189825" cy="124675"/>
            </a:xfrm>
            <a:custGeom>
              <a:avLst/>
              <a:gdLst/>
              <a:ahLst/>
              <a:cxnLst/>
              <a:rect l="l" t="t" r="r" b="b"/>
              <a:pathLst>
                <a:path w="7593" h="4987" extrusionOk="0">
                  <a:moveTo>
                    <a:pt x="0" y="1"/>
                  </a:moveTo>
                  <a:lnTo>
                    <a:pt x="0" y="4987"/>
                  </a:lnTo>
                  <a:lnTo>
                    <a:pt x="7592" y="4987"/>
                  </a:lnTo>
                  <a:lnTo>
                    <a:pt x="7592"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2" name="Google Shape;172;p23"/>
            <p:cNvSpPr/>
            <p:nvPr/>
          </p:nvSpPr>
          <p:spPr>
            <a:xfrm>
              <a:off x="2605150" y="2287200"/>
              <a:ext cx="177600" cy="174850"/>
            </a:xfrm>
            <a:custGeom>
              <a:avLst/>
              <a:gdLst/>
              <a:ahLst/>
              <a:cxnLst/>
              <a:rect l="l" t="t" r="r" b="b"/>
              <a:pathLst>
                <a:path w="7104" h="6994" extrusionOk="0">
                  <a:moveTo>
                    <a:pt x="1" y="0"/>
                  </a:moveTo>
                  <a:lnTo>
                    <a:pt x="1" y="6994"/>
                  </a:lnTo>
                  <a:lnTo>
                    <a:pt x="7104" y="6994"/>
                  </a:lnTo>
                  <a:lnTo>
                    <a:pt x="710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3" name="Google Shape;173;p23"/>
            <p:cNvSpPr/>
            <p:nvPr/>
          </p:nvSpPr>
          <p:spPr>
            <a:xfrm>
              <a:off x="2600150" y="2132575"/>
              <a:ext cx="189850" cy="124675"/>
            </a:xfrm>
            <a:custGeom>
              <a:avLst/>
              <a:gdLst/>
              <a:ahLst/>
              <a:cxnLst/>
              <a:rect l="l" t="t" r="r" b="b"/>
              <a:pathLst>
                <a:path w="7594" h="4987" extrusionOk="0">
                  <a:moveTo>
                    <a:pt x="1" y="1"/>
                  </a:moveTo>
                  <a:lnTo>
                    <a:pt x="1" y="4987"/>
                  </a:lnTo>
                  <a:lnTo>
                    <a:pt x="7594" y="4987"/>
                  </a:lnTo>
                  <a:lnTo>
                    <a:pt x="7594"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4" name="Google Shape;174;p23"/>
            <p:cNvSpPr/>
            <p:nvPr/>
          </p:nvSpPr>
          <p:spPr>
            <a:xfrm>
              <a:off x="2819950" y="2132575"/>
              <a:ext cx="189825" cy="124675"/>
            </a:xfrm>
            <a:custGeom>
              <a:avLst/>
              <a:gdLst/>
              <a:ahLst/>
              <a:cxnLst/>
              <a:rect l="l" t="t" r="r" b="b"/>
              <a:pathLst>
                <a:path w="7593" h="4987" extrusionOk="0">
                  <a:moveTo>
                    <a:pt x="0" y="1"/>
                  </a:moveTo>
                  <a:lnTo>
                    <a:pt x="0" y="4987"/>
                  </a:lnTo>
                  <a:lnTo>
                    <a:pt x="7592" y="4987"/>
                  </a:lnTo>
                  <a:lnTo>
                    <a:pt x="7592"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5" name="Google Shape;175;p23"/>
            <p:cNvSpPr/>
            <p:nvPr/>
          </p:nvSpPr>
          <p:spPr>
            <a:xfrm>
              <a:off x="2812700" y="2287200"/>
              <a:ext cx="177575" cy="174850"/>
            </a:xfrm>
            <a:custGeom>
              <a:avLst/>
              <a:gdLst/>
              <a:ahLst/>
              <a:cxnLst/>
              <a:rect l="l" t="t" r="r" b="b"/>
              <a:pathLst>
                <a:path w="7103" h="6994" extrusionOk="0">
                  <a:moveTo>
                    <a:pt x="0" y="0"/>
                  </a:moveTo>
                  <a:lnTo>
                    <a:pt x="0" y="6994"/>
                  </a:lnTo>
                  <a:lnTo>
                    <a:pt x="7102" y="6994"/>
                  </a:lnTo>
                  <a:lnTo>
                    <a:pt x="7102"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6" name="Google Shape;176;p23"/>
            <p:cNvSpPr/>
            <p:nvPr/>
          </p:nvSpPr>
          <p:spPr>
            <a:xfrm>
              <a:off x="3227775" y="2287200"/>
              <a:ext cx="177575" cy="174850"/>
            </a:xfrm>
            <a:custGeom>
              <a:avLst/>
              <a:gdLst/>
              <a:ahLst/>
              <a:cxnLst/>
              <a:rect l="l" t="t" r="r" b="b"/>
              <a:pathLst>
                <a:path w="7103" h="6994" extrusionOk="0">
                  <a:moveTo>
                    <a:pt x="1" y="0"/>
                  </a:moveTo>
                  <a:lnTo>
                    <a:pt x="1" y="6994"/>
                  </a:lnTo>
                  <a:lnTo>
                    <a:pt x="7103" y="6994"/>
                  </a:lnTo>
                  <a:lnTo>
                    <a:pt x="710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7" name="Google Shape;177;p23"/>
            <p:cNvSpPr/>
            <p:nvPr/>
          </p:nvSpPr>
          <p:spPr>
            <a:xfrm>
              <a:off x="4578150" y="2132575"/>
              <a:ext cx="189875" cy="124675"/>
            </a:xfrm>
            <a:custGeom>
              <a:avLst/>
              <a:gdLst/>
              <a:ahLst/>
              <a:cxnLst/>
              <a:rect l="l" t="t" r="r" b="b"/>
              <a:pathLst>
                <a:path w="7595" h="4987" extrusionOk="0">
                  <a:moveTo>
                    <a:pt x="1" y="1"/>
                  </a:moveTo>
                  <a:lnTo>
                    <a:pt x="1" y="4987"/>
                  </a:lnTo>
                  <a:lnTo>
                    <a:pt x="7594" y="4987"/>
                  </a:lnTo>
                  <a:lnTo>
                    <a:pt x="7594"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8" name="Google Shape;178;p23"/>
            <p:cNvSpPr/>
            <p:nvPr/>
          </p:nvSpPr>
          <p:spPr>
            <a:xfrm>
              <a:off x="4797950" y="2132575"/>
              <a:ext cx="189825" cy="124675"/>
            </a:xfrm>
            <a:custGeom>
              <a:avLst/>
              <a:gdLst/>
              <a:ahLst/>
              <a:cxnLst/>
              <a:rect l="l" t="t" r="r" b="b"/>
              <a:pathLst>
                <a:path w="7593" h="4987" extrusionOk="0">
                  <a:moveTo>
                    <a:pt x="0" y="1"/>
                  </a:moveTo>
                  <a:lnTo>
                    <a:pt x="0" y="4987"/>
                  </a:lnTo>
                  <a:lnTo>
                    <a:pt x="7592" y="4987"/>
                  </a:lnTo>
                  <a:lnTo>
                    <a:pt x="7592"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79" name="Google Shape;179;p23"/>
            <p:cNvSpPr/>
            <p:nvPr/>
          </p:nvSpPr>
          <p:spPr>
            <a:xfrm>
              <a:off x="4680500" y="2287200"/>
              <a:ext cx="177575" cy="174850"/>
            </a:xfrm>
            <a:custGeom>
              <a:avLst/>
              <a:gdLst/>
              <a:ahLst/>
              <a:cxnLst/>
              <a:rect l="l" t="t" r="r" b="b"/>
              <a:pathLst>
                <a:path w="7103" h="6994" extrusionOk="0">
                  <a:moveTo>
                    <a:pt x="1" y="0"/>
                  </a:moveTo>
                  <a:lnTo>
                    <a:pt x="1" y="6994"/>
                  </a:lnTo>
                  <a:lnTo>
                    <a:pt x="7103" y="6994"/>
                  </a:lnTo>
                  <a:lnTo>
                    <a:pt x="710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0" name="Google Shape;180;p23"/>
            <p:cNvSpPr/>
            <p:nvPr/>
          </p:nvSpPr>
          <p:spPr>
            <a:xfrm>
              <a:off x="4888025" y="2287200"/>
              <a:ext cx="177600" cy="174850"/>
            </a:xfrm>
            <a:custGeom>
              <a:avLst/>
              <a:gdLst/>
              <a:ahLst/>
              <a:cxnLst/>
              <a:rect l="l" t="t" r="r" b="b"/>
              <a:pathLst>
                <a:path w="7104" h="6994" extrusionOk="0">
                  <a:moveTo>
                    <a:pt x="0" y="0"/>
                  </a:moveTo>
                  <a:lnTo>
                    <a:pt x="0" y="6994"/>
                  </a:lnTo>
                  <a:lnTo>
                    <a:pt x="7104" y="6994"/>
                  </a:lnTo>
                  <a:lnTo>
                    <a:pt x="710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1" name="Google Shape;181;p23"/>
            <p:cNvSpPr/>
            <p:nvPr/>
          </p:nvSpPr>
          <p:spPr>
            <a:xfrm>
              <a:off x="5132500" y="2901575"/>
              <a:ext cx="261450" cy="174875"/>
            </a:xfrm>
            <a:custGeom>
              <a:avLst/>
              <a:gdLst/>
              <a:ahLst/>
              <a:cxnLst/>
              <a:rect l="l" t="t" r="r" b="b"/>
              <a:pathLst>
                <a:path w="10458" h="6995" extrusionOk="0">
                  <a:moveTo>
                    <a:pt x="0" y="1"/>
                  </a:moveTo>
                  <a:lnTo>
                    <a:pt x="0" y="6994"/>
                  </a:lnTo>
                  <a:lnTo>
                    <a:pt x="10458" y="6994"/>
                  </a:lnTo>
                  <a:lnTo>
                    <a:pt x="10458"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2" name="Google Shape;182;p23"/>
            <p:cNvSpPr/>
            <p:nvPr/>
          </p:nvSpPr>
          <p:spPr>
            <a:xfrm>
              <a:off x="5017725" y="2132575"/>
              <a:ext cx="189825" cy="124675"/>
            </a:xfrm>
            <a:custGeom>
              <a:avLst/>
              <a:gdLst/>
              <a:ahLst/>
              <a:cxnLst/>
              <a:rect l="l" t="t" r="r" b="b"/>
              <a:pathLst>
                <a:path w="7593" h="4987" extrusionOk="0">
                  <a:moveTo>
                    <a:pt x="1" y="1"/>
                  </a:moveTo>
                  <a:lnTo>
                    <a:pt x="1"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3" name="Google Shape;183;p23"/>
            <p:cNvSpPr/>
            <p:nvPr/>
          </p:nvSpPr>
          <p:spPr>
            <a:xfrm>
              <a:off x="2394025" y="2287200"/>
              <a:ext cx="181200" cy="174850"/>
            </a:xfrm>
            <a:custGeom>
              <a:avLst/>
              <a:gdLst/>
              <a:ahLst/>
              <a:cxnLst/>
              <a:rect l="l" t="t" r="r" b="b"/>
              <a:pathLst>
                <a:path w="7248" h="6994" extrusionOk="0">
                  <a:moveTo>
                    <a:pt x="1" y="0"/>
                  </a:moveTo>
                  <a:lnTo>
                    <a:pt x="1" y="6994"/>
                  </a:lnTo>
                  <a:lnTo>
                    <a:pt x="7247" y="6994"/>
                  </a:lnTo>
                  <a:lnTo>
                    <a:pt x="7247"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4" name="Google Shape;184;p23"/>
            <p:cNvSpPr/>
            <p:nvPr/>
          </p:nvSpPr>
          <p:spPr>
            <a:xfrm>
              <a:off x="3918825" y="2132575"/>
              <a:ext cx="189850" cy="124675"/>
            </a:xfrm>
            <a:custGeom>
              <a:avLst/>
              <a:gdLst/>
              <a:ahLst/>
              <a:cxnLst/>
              <a:rect l="l" t="t" r="r" b="b"/>
              <a:pathLst>
                <a:path w="7594" h="4987" extrusionOk="0">
                  <a:moveTo>
                    <a:pt x="0" y="1"/>
                  </a:moveTo>
                  <a:lnTo>
                    <a:pt x="0" y="4987"/>
                  </a:lnTo>
                  <a:lnTo>
                    <a:pt x="7594" y="4987"/>
                  </a:lnTo>
                  <a:lnTo>
                    <a:pt x="7594"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5" name="Google Shape;185;p23"/>
            <p:cNvSpPr/>
            <p:nvPr/>
          </p:nvSpPr>
          <p:spPr>
            <a:xfrm>
              <a:off x="4138625" y="2132575"/>
              <a:ext cx="189850" cy="124675"/>
            </a:xfrm>
            <a:custGeom>
              <a:avLst/>
              <a:gdLst/>
              <a:ahLst/>
              <a:cxnLst/>
              <a:rect l="l" t="t" r="r" b="b"/>
              <a:pathLst>
                <a:path w="7594" h="4987" extrusionOk="0">
                  <a:moveTo>
                    <a:pt x="0" y="1"/>
                  </a:moveTo>
                  <a:lnTo>
                    <a:pt x="0"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6" name="Google Shape;186;p23"/>
            <p:cNvSpPr/>
            <p:nvPr/>
          </p:nvSpPr>
          <p:spPr>
            <a:xfrm>
              <a:off x="4057875" y="2287200"/>
              <a:ext cx="177625" cy="174850"/>
            </a:xfrm>
            <a:custGeom>
              <a:avLst/>
              <a:gdLst/>
              <a:ahLst/>
              <a:cxnLst/>
              <a:rect l="l" t="t" r="r" b="b"/>
              <a:pathLst>
                <a:path w="7105" h="6994" extrusionOk="0">
                  <a:moveTo>
                    <a:pt x="1" y="0"/>
                  </a:moveTo>
                  <a:lnTo>
                    <a:pt x="1" y="6994"/>
                  </a:lnTo>
                  <a:lnTo>
                    <a:pt x="7104" y="6994"/>
                  </a:lnTo>
                  <a:lnTo>
                    <a:pt x="710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7" name="Google Shape;187;p23"/>
            <p:cNvSpPr/>
            <p:nvPr/>
          </p:nvSpPr>
          <p:spPr>
            <a:xfrm>
              <a:off x="4472975" y="2287200"/>
              <a:ext cx="177575" cy="174850"/>
            </a:xfrm>
            <a:custGeom>
              <a:avLst/>
              <a:gdLst/>
              <a:ahLst/>
              <a:cxnLst/>
              <a:rect l="l" t="t" r="r" b="b"/>
              <a:pathLst>
                <a:path w="7103" h="6994" extrusionOk="0">
                  <a:moveTo>
                    <a:pt x="0" y="0"/>
                  </a:moveTo>
                  <a:lnTo>
                    <a:pt x="0" y="6994"/>
                  </a:lnTo>
                  <a:lnTo>
                    <a:pt x="7102" y="6994"/>
                  </a:lnTo>
                  <a:lnTo>
                    <a:pt x="7102"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8" name="Google Shape;188;p23"/>
            <p:cNvSpPr/>
            <p:nvPr/>
          </p:nvSpPr>
          <p:spPr>
            <a:xfrm>
              <a:off x="3850375" y="2287200"/>
              <a:ext cx="177575" cy="174850"/>
            </a:xfrm>
            <a:custGeom>
              <a:avLst/>
              <a:gdLst/>
              <a:ahLst/>
              <a:cxnLst/>
              <a:rect l="l" t="t" r="r" b="b"/>
              <a:pathLst>
                <a:path w="7103" h="6994" extrusionOk="0">
                  <a:moveTo>
                    <a:pt x="0" y="0"/>
                  </a:moveTo>
                  <a:lnTo>
                    <a:pt x="0" y="6994"/>
                  </a:lnTo>
                  <a:lnTo>
                    <a:pt x="7102" y="6994"/>
                  </a:lnTo>
                  <a:lnTo>
                    <a:pt x="7102"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89" name="Google Shape;189;p23"/>
            <p:cNvSpPr/>
            <p:nvPr/>
          </p:nvSpPr>
          <p:spPr>
            <a:xfrm>
              <a:off x="4265425" y="2287200"/>
              <a:ext cx="177575" cy="174850"/>
            </a:xfrm>
            <a:custGeom>
              <a:avLst/>
              <a:gdLst/>
              <a:ahLst/>
              <a:cxnLst/>
              <a:rect l="l" t="t" r="r" b="b"/>
              <a:pathLst>
                <a:path w="7103" h="6994" extrusionOk="0">
                  <a:moveTo>
                    <a:pt x="0" y="0"/>
                  </a:moveTo>
                  <a:lnTo>
                    <a:pt x="0" y="6994"/>
                  </a:lnTo>
                  <a:lnTo>
                    <a:pt x="7102" y="6994"/>
                  </a:lnTo>
                  <a:lnTo>
                    <a:pt x="7102"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0" name="Google Shape;190;p23"/>
            <p:cNvSpPr/>
            <p:nvPr/>
          </p:nvSpPr>
          <p:spPr>
            <a:xfrm>
              <a:off x="4358400" y="2132575"/>
              <a:ext cx="189825" cy="124675"/>
            </a:xfrm>
            <a:custGeom>
              <a:avLst/>
              <a:gdLst/>
              <a:ahLst/>
              <a:cxnLst/>
              <a:rect l="l" t="t" r="r" b="b"/>
              <a:pathLst>
                <a:path w="7593" h="4987" extrusionOk="0">
                  <a:moveTo>
                    <a:pt x="1" y="1"/>
                  </a:moveTo>
                  <a:lnTo>
                    <a:pt x="1" y="4987"/>
                  </a:lnTo>
                  <a:lnTo>
                    <a:pt x="7593" y="4987"/>
                  </a:lnTo>
                  <a:lnTo>
                    <a:pt x="759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1" name="Google Shape;191;p23"/>
            <p:cNvSpPr/>
            <p:nvPr/>
          </p:nvSpPr>
          <p:spPr>
            <a:xfrm>
              <a:off x="4101575" y="2901575"/>
              <a:ext cx="176225" cy="174875"/>
            </a:xfrm>
            <a:custGeom>
              <a:avLst/>
              <a:gdLst/>
              <a:ahLst/>
              <a:cxnLst/>
              <a:rect l="l" t="t" r="r" b="b"/>
              <a:pathLst>
                <a:path w="7049" h="6995" extrusionOk="0">
                  <a:moveTo>
                    <a:pt x="0" y="1"/>
                  </a:moveTo>
                  <a:lnTo>
                    <a:pt x="0" y="6994"/>
                  </a:lnTo>
                  <a:lnTo>
                    <a:pt x="7048" y="6994"/>
                  </a:lnTo>
                  <a:lnTo>
                    <a:pt x="7048"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2" name="Google Shape;192;p23"/>
            <p:cNvSpPr/>
            <p:nvPr/>
          </p:nvSpPr>
          <p:spPr>
            <a:xfrm>
              <a:off x="5026000" y="2696775"/>
              <a:ext cx="176275" cy="174875"/>
            </a:xfrm>
            <a:custGeom>
              <a:avLst/>
              <a:gdLst/>
              <a:ahLst/>
              <a:cxnLst/>
              <a:rect l="l" t="t" r="r" b="b"/>
              <a:pathLst>
                <a:path w="7051"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3" name="Google Shape;193;p23"/>
            <p:cNvSpPr/>
            <p:nvPr/>
          </p:nvSpPr>
          <p:spPr>
            <a:xfrm>
              <a:off x="4819825" y="2696775"/>
              <a:ext cx="176250" cy="174875"/>
            </a:xfrm>
            <a:custGeom>
              <a:avLst/>
              <a:gdLst/>
              <a:ahLst/>
              <a:cxnLst/>
              <a:rect l="l" t="t" r="r" b="b"/>
              <a:pathLst>
                <a:path w="7050"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4" name="Google Shape;194;p23"/>
            <p:cNvSpPr/>
            <p:nvPr/>
          </p:nvSpPr>
          <p:spPr>
            <a:xfrm>
              <a:off x="4926325" y="29015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5" name="Google Shape;195;p23"/>
            <p:cNvSpPr/>
            <p:nvPr/>
          </p:nvSpPr>
          <p:spPr>
            <a:xfrm>
              <a:off x="4720125" y="2901575"/>
              <a:ext cx="176250" cy="174875"/>
            </a:xfrm>
            <a:custGeom>
              <a:avLst/>
              <a:gdLst/>
              <a:ahLst/>
              <a:cxnLst/>
              <a:rect l="l" t="t" r="r" b="b"/>
              <a:pathLst>
                <a:path w="7050"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6" name="Google Shape;196;p23"/>
            <p:cNvSpPr/>
            <p:nvPr/>
          </p:nvSpPr>
          <p:spPr>
            <a:xfrm>
              <a:off x="4307750" y="2901575"/>
              <a:ext cx="176225" cy="174875"/>
            </a:xfrm>
            <a:custGeom>
              <a:avLst/>
              <a:gdLst/>
              <a:ahLst/>
              <a:cxnLst/>
              <a:rect l="l" t="t" r="r" b="b"/>
              <a:pathLst>
                <a:path w="7049" h="6995" extrusionOk="0">
                  <a:moveTo>
                    <a:pt x="1" y="1"/>
                  </a:moveTo>
                  <a:lnTo>
                    <a:pt x="1"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7" name="Google Shape;197;p23"/>
            <p:cNvSpPr/>
            <p:nvPr/>
          </p:nvSpPr>
          <p:spPr>
            <a:xfrm>
              <a:off x="4513950" y="29015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8" name="Google Shape;198;p23"/>
            <p:cNvSpPr/>
            <p:nvPr/>
          </p:nvSpPr>
          <p:spPr>
            <a:xfrm>
              <a:off x="4613650" y="2696775"/>
              <a:ext cx="176225" cy="174875"/>
            </a:xfrm>
            <a:custGeom>
              <a:avLst/>
              <a:gdLst/>
              <a:ahLst/>
              <a:cxnLst/>
              <a:rect l="l" t="t" r="r" b="b"/>
              <a:pathLst>
                <a:path w="7049" h="6995" extrusionOk="0">
                  <a:moveTo>
                    <a:pt x="0" y="1"/>
                  </a:moveTo>
                  <a:lnTo>
                    <a:pt x="0" y="6994"/>
                  </a:lnTo>
                  <a:lnTo>
                    <a:pt x="7048" y="6994"/>
                  </a:lnTo>
                  <a:lnTo>
                    <a:pt x="7048"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199" name="Google Shape;199;p23"/>
            <p:cNvSpPr/>
            <p:nvPr/>
          </p:nvSpPr>
          <p:spPr>
            <a:xfrm>
              <a:off x="4407450" y="2696775"/>
              <a:ext cx="176225" cy="174875"/>
            </a:xfrm>
            <a:custGeom>
              <a:avLst/>
              <a:gdLst/>
              <a:ahLst/>
              <a:cxnLst/>
              <a:rect l="l" t="t" r="r" b="b"/>
              <a:pathLst>
                <a:path w="7049" h="6995" extrusionOk="0">
                  <a:moveTo>
                    <a:pt x="1" y="1"/>
                  </a:moveTo>
                  <a:lnTo>
                    <a:pt x="1"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0" name="Google Shape;200;p23"/>
            <p:cNvSpPr/>
            <p:nvPr/>
          </p:nvSpPr>
          <p:spPr>
            <a:xfrm>
              <a:off x="5237525" y="2132575"/>
              <a:ext cx="156425" cy="124675"/>
            </a:xfrm>
            <a:custGeom>
              <a:avLst/>
              <a:gdLst/>
              <a:ahLst/>
              <a:cxnLst/>
              <a:rect l="l" t="t" r="r" b="b"/>
              <a:pathLst>
                <a:path w="6257" h="4987" extrusionOk="0">
                  <a:moveTo>
                    <a:pt x="1" y="1"/>
                  </a:moveTo>
                  <a:lnTo>
                    <a:pt x="1" y="4987"/>
                  </a:lnTo>
                  <a:lnTo>
                    <a:pt x="6257" y="4987"/>
                  </a:lnTo>
                  <a:lnTo>
                    <a:pt x="6257"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1" name="Google Shape;201;p23"/>
            <p:cNvSpPr/>
            <p:nvPr/>
          </p:nvSpPr>
          <p:spPr>
            <a:xfrm>
              <a:off x="2394025" y="2132575"/>
              <a:ext cx="176200" cy="124675"/>
            </a:xfrm>
            <a:custGeom>
              <a:avLst/>
              <a:gdLst/>
              <a:ahLst/>
              <a:cxnLst/>
              <a:rect l="l" t="t" r="r" b="b"/>
              <a:pathLst>
                <a:path w="7048" h="4987" extrusionOk="0">
                  <a:moveTo>
                    <a:pt x="1" y="1"/>
                  </a:moveTo>
                  <a:lnTo>
                    <a:pt x="1" y="4987"/>
                  </a:lnTo>
                  <a:lnTo>
                    <a:pt x="7047" y="4987"/>
                  </a:lnTo>
                  <a:lnTo>
                    <a:pt x="7047"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2" name="Google Shape;202;p23"/>
            <p:cNvSpPr/>
            <p:nvPr/>
          </p:nvSpPr>
          <p:spPr>
            <a:xfrm>
              <a:off x="2394025" y="3106375"/>
              <a:ext cx="2999950" cy="181775"/>
            </a:xfrm>
            <a:custGeom>
              <a:avLst/>
              <a:gdLst/>
              <a:ahLst/>
              <a:cxnLst/>
              <a:rect l="l" t="t" r="r" b="b"/>
              <a:pathLst>
                <a:path w="119998" h="7271" extrusionOk="0">
                  <a:moveTo>
                    <a:pt x="1" y="0"/>
                  </a:moveTo>
                  <a:lnTo>
                    <a:pt x="1" y="7271"/>
                  </a:lnTo>
                  <a:lnTo>
                    <a:pt x="119998" y="7271"/>
                  </a:lnTo>
                  <a:lnTo>
                    <a:pt x="119998"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3" name="Google Shape;203;p23"/>
            <p:cNvSpPr/>
            <p:nvPr/>
          </p:nvSpPr>
          <p:spPr>
            <a:xfrm>
              <a:off x="5095550" y="2287200"/>
              <a:ext cx="298400" cy="174850"/>
            </a:xfrm>
            <a:custGeom>
              <a:avLst/>
              <a:gdLst/>
              <a:ahLst/>
              <a:cxnLst/>
              <a:rect l="l" t="t" r="r" b="b"/>
              <a:pathLst>
                <a:path w="11936" h="6994" extrusionOk="0">
                  <a:moveTo>
                    <a:pt x="1" y="0"/>
                  </a:moveTo>
                  <a:lnTo>
                    <a:pt x="1" y="6994"/>
                  </a:lnTo>
                  <a:lnTo>
                    <a:pt x="11936" y="6994"/>
                  </a:lnTo>
                  <a:lnTo>
                    <a:pt x="11936"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4" name="Google Shape;204;p23"/>
            <p:cNvSpPr/>
            <p:nvPr/>
          </p:nvSpPr>
          <p:spPr>
            <a:xfrm>
              <a:off x="5232200" y="2696775"/>
              <a:ext cx="161750" cy="174875"/>
            </a:xfrm>
            <a:custGeom>
              <a:avLst/>
              <a:gdLst/>
              <a:ahLst/>
              <a:cxnLst/>
              <a:rect l="l" t="t" r="r" b="b"/>
              <a:pathLst>
                <a:path w="6470" h="6995" extrusionOk="0">
                  <a:moveTo>
                    <a:pt x="0" y="1"/>
                  </a:moveTo>
                  <a:lnTo>
                    <a:pt x="0" y="6994"/>
                  </a:lnTo>
                  <a:lnTo>
                    <a:pt x="6470" y="6994"/>
                  </a:lnTo>
                  <a:lnTo>
                    <a:pt x="647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5" name="Google Shape;205;p23"/>
            <p:cNvSpPr/>
            <p:nvPr/>
          </p:nvSpPr>
          <p:spPr>
            <a:xfrm>
              <a:off x="2394025" y="2492025"/>
              <a:ext cx="2999925" cy="174825"/>
            </a:xfrm>
            <a:custGeom>
              <a:avLst/>
              <a:gdLst/>
              <a:ahLst/>
              <a:cxnLst/>
              <a:rect l="l" t="t" r="r" b="b"/>
              <a:pathLst>
                <a:path w="119997" h="6993" extrusionOk="0">
                  <a:moveTo>
                    <a:pt x="1" y="0"/>
                  </a:moveTo>
                  <a:lnTo>
                    <a:pt x="1" y="6993"/>
                  </a:lnTo>
                  <a:lnTo>
                    <a:pt x="119997" y="6993"/>
                  </a:lnTo>
                  <a:lnTo>
                    <a:pt x="119997" y="0"/>
                  </a:lnTo>
                  <a:lnTo>
                    <a:pt x="111533" y="0"/>
                  </a:lnTo>
                  <a:lnTo>
                    <a:pt x="111533" y="6941"/>
                  </a:lnTo>
                  <a:lnTo>
                    <a:pt x="110335" y="6941"/>
                  </a:lnTo>
                  <a:lnTo>
                    <a:pt x="110335" y="0"/>
                  </a:lnTo>
                  <a:lnTo>
                    <a:pt x="103286" y="0"/>
                  </a:lnTo>
                  <a:lnTo>
                    <a:pt x="103286" y="6941"/>
                  </a:lnTo>
                  <a:lnTo>
                    <a:pt x="102088" y="6941"/>
                  </a:lnTo>
                  <a:lnTo>
                    <a:pt x="102088" y="0"/>
                  </a:lnTo>
                  <a:lnTo>
                    <a:pt x="95039" y="0"/>
                  </a:lnTo>
                  <a:lnTo>
                    <a:pt x="95039" y="6941"/>
                  </a:lnTo>
                  <a:lnTo>
                    <a:pt x="93839" y="6941"/>
                  </a:lnTo>
                  <a:lnTo>
                    <a:pt x="93839" y="0"/>
                  </a:lnTo>
                  <a:lnTo>
                    <a:pt x="86791" y="0"/>
                  </a:lnTo>
                  <a:lnTo>
                    <a:pt x="86791" y="6941"/>
                  </a:lnTo>
                  <a:lnTo>
                    <a:pt x="85592" y="6941"/>
                  </a:lnTo>
                  <a:lnTo>
                    <a:pt x="85592" y="0"/>
                  </a:lnTo>
                  <a:lnTo>
                    <a:pt x="78544" y="0"/>
                  </a:lnTo>
                  <a:lnTo>
                    <a:pt x="78544" y="6941"/>
                  </a:lnTo>
                  <a:lnTo>
                    <a:pt x="77344" y="6941"/>
                  </a:lnTo>
                  <a:lnTo>
                    <a:pt x="77344" y="0"/>
                  </a:lnTo>
                  <a:lnTo>
                    <a:pt x="70296" y="0"/>
                  </a:lnTo>
                  <a:lnTo>
                    <a:pt x="70296" y="6941"/>
                  </a:lnTo>
                  <a:lnTo>
                    <a:pt x="69097" y="6941"/>
                  </a:lnTo>
                  <a:lnTo>
                    <a:pt x="69097" y="0"/>
                  </a:lnTo>
                  <a:lnTo>
                    <a:pt x="62048" y="0"/>
                  </a:lnTo>
                  <a:lnTo>
                    <a:pt x="62048" y="6941"/>
                  </a:lnTo>
                  <a:lnTo>
                    <a:pt x="60849" y="6941"/>
                  </a:lnTo>
                  <a:lnTo>
                    <a:pt x="60849" y="0"/>
                  </a:lnTo>
                  <a:lnTo>
                    <a:pt x="53800" y="0"/>
                  </a:lnTo>
                  <a:lnTo>
                    <a:pt x="53800" y="6941"/>
                  </a:lnTo>
                  <a:lnTo>
                    <a:pt x="52602" y="6941"/>
                  </a:lnTo>
                  <a:lnTo>
                    <a:pt x="52602" y="0"/>
                  </a:lnTo>
                  <a:lnTo>
                    <a:pt x="45553" y="0"/>
                  </a:lnTo>
                  <a:lnTo>
                    <a:pt x="45553" y="6941"/>
                  </a:lnTo>
                  <a:lnTo>
                    <a:pt x="44355" y="6941"/>
                  </a:lnTo>
                  <a:lnTo>
                    <a:pt x="44355" y="0"/>
                  </a:lnTo>
                  <a:lnTo>
                    <a:pt x="37305" y="0"/>
                  </a:lnTo>
                  <a:lnTo>
                    <a:pt x="37305" y="6941"/>
                  </a:lnTo>
                  <a:lnTo>
                    <a:pt x="36107" y="6941"/>
                  </a:lnTo>
                  <a:lnTo>
                    <a:pt x="36107" y="0"/>
                  </a:lnTo>
                  <a:lnTo>
                    <a:pt x="29058" y="0"/>
                  </a:lnTo>
                  <a:lnTo>
                    <a:pt x="29058" y="6941"/>
                  </a:lnTo>
                  <a:lnTo>
                    <a:pt x="27860" y="6941"/>
                  </a:lnTo>
                  <a:lnTo>
                    <a:pt x="27860" y="0"/>
                  </a:lnTo>
                  <a:lnTo>
                    <a:pt x="20811" y="0"/>
                  </a:lnTo>
                  <a:lnTo>
                    <a:pt x="20811" y="6941"/>
                  </a:lnTo>
                  <a:lnTo>
                    <a:pt x="19612" y="6941"/>
                  </a:lnTo>
                  <a:lnTo>
                    <a:pt x="19612" y="0"/>
                  </a:lnTo>
                  <a:lnTo>
                    <a:pt x="12563" y="0"/>
                  </a:lnTo>
                  <a:lnTo>
                    <a:pt x="12563" y="6941"/>
                  </a:lnTo>
                  <a:lnTo>
                    <a:pt x="11365" y="6941"/>
                  </a:lnTo>
                  <a:lnTo>
                    <a:pt x="113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6" name="Google Shape;206;p23"/>
            <p:cNvSpPr/>
            <p:nvPr/>
          </p:nvSpPr>
          <p:spPr>
            <a:xfrm>
              <a:off x="3582675" y="2696775"/>
              <a:ext cx="176275" cy="174875"/>
            </a:xfrm>
            <a:custGeom>
              <a:avLst/>
              <a:gdLst/>
              <a:ahLst/>
              <a:cxnLst/>
              <a:rect l="l" t="t" r="r" b="b"/>
              <a:pathLst>
                <a:path w="7051"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7" name="Google Shape;207;p23"/>
            <p:cNvSpPr/>
            <p:nvPr/>
          </p:nvSpPr>
          <p:spPr>
            <a:xfrm>
              <a:off x="4201250" y="26967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8" name="Google Shape;208;p23"/>
            <p:cNvSpPr/>
            <p:nvPr/>
          </p:nvSpPr>
          <p:spPr>
            <a:xfrm>
              <a:off x="3170325" y="26967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09" name="Google Shape;209;p23"/>
            <p:cNvSpPr/>
            <p:nvPr/>
          </p:nvSpPr>
          <p:spPr>
            <a:xfrm>
              <a:off x="3276800" y="2901575"/>
              <a:ext cx="176250" cy="174875"/>
            </a:xfrm>
            <a:custGeom>
              <a:avLst/>
              <a:gdLst/>
              <a:ahLst/>
              <a:cxnLst/>
              <a:rect l="l" t="t" r="r" b="b"/>
              <a:pathLst>
                <a:path w="7050" h="6995" extrusionOk="0">
                  <a:moveTo>
                    <a:pt x="0" y="1"/>
                  </a:moveTo>
                  <a:lnTo>
                    <a:pt x="0"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0" name="Google Shape;210;p23"/>
            <p:cNvSpPr/>
            <p:nvPr/>
          </p:nvSpPr>
          <p:spPr>
            <a:xfrm>
              <a:off x="3376500" y="2696775"/>
              <a:ext cx="176250" cy="174875"/>
            </a:xfrm>
            <a:custGeom>
              <a:avLst/>
              <a:gdLst/>
              <a:ahLst/>
              <a:cxnLst/>
              <a:rect l="l" t="t" r="r" b="b"/>
              <a:pathLst>
                <a:path w="7050" h="6995" extrusionOk="0">
                  <a:moveTo>
                    <a:pt x="0" y="1"/>
                  </a:moveTo>
                  <a:lnTo>
                    <a:pt x="0"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1" name="Google Shape;211;p23"/>
            <p:cNvSpPr/>
            <p:nvPr/>
          </p:nvSpPr>
          <p:spPr>
            <a:xfrm>
              <a:off x="2964125" y="2696775"/>
              <a:ext cx="176250" cy="174875"/>
            </a:xfrm>
            <a:custGeom>
              <a:avLst/>
              <a:gdLst/>
              <a:ahLst/>
              <a:cxnLst/>
              <a:rect l="l" t="t" r="r" b="b"/>
              <a:pathLst>
                <a:path w="7050"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2" name="Google Shape;212;p23"/>
            <p:cNvSpPr/>
            <p:nvPr/>
          </p:nvSpPr>
          <p:spPr>
            <a:xfrm>
              <a:off x="2864425" y="2901575"/>
              <a:ext cx="176250" cy="174875"/>
            </a:xfrm>
            <a:custGeom>
              <a:avLst/>
              <a:gdLst/>
              <a:ahLst/>
              <a:cxnLst/>
              <a:rect l="l" t="t" r="r" b="b"/>
              <a:pathLst>
                <a:path w="7050"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3" name="Google Shape;213;p23"/>
            <p:cNvSpPr/>
            <p:nvPr/>
          </p:nvSpPr>
          <p:spPr>
            <a:xfrm>
              <a:off x="3070625" y="29015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4" name="Google Shape;214;p23"/>
            <p:cNvSpPr/>
            <p:nvPr/>
          </p:nvSpPr>
          <p:spPr>
            <a:xfrm>
              <a:off x="3788875" y="26967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5" name="Google Shape;215;p23"/>
            <p:cNvSpPr/>
            <p:nvPr/>
          </p:nvSpPr>
          <p:spPr>
            <a:xfrm>
              <a:off x="3895400" y="2901575"/>
              <a:ext cx="176200" cy="174875"/>
            </a:xfrm>
            <a:custGeom>
              <a:avLst/>
              <a:gdLst/>
              <a:ahLst/>
              <a:cxnLst/>
              <a:rect l="l" t="t" r="r" b="b"/>
              <a:pathLst>
                <a:path w="7048" h="6995" extrusionOk="0">
                  <a:moveTo>
                    <a:pt x="0" y="1"/>
                  </a:moveTo>
                  <a:lnTo>
                    <a:pt x="0" y="6994"/>
                  </a:lnTo>
                  <a:lnTo>
                    <a:pt x="7048" y="6994"/>
                  </a:lnTo>
                  <a:lnTo>
                    <a:pt x="7048"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6" name="Google Shape;216;p23"/>
            <p:cNvSpPr/>
            <p:nvPr/>
          </p:nvSpPr>
          <p:spPr>
            <a:xfrm>
              <a:off x="3995050" y="2696775"/>
              <a:ext cx="176250" cy="174875"/>
            </a:xfrm>
            <a:custGeom>
              <a:avLst/>
              <a:gdLst/>
              <a:ahLst/>
              <a:cxnLst/>
              <a:rect l="l" t="t" r="r" b="b"/>
              <a:pathLst>
                <a:path w="7050"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7" name="Google Shape;217;p23"/>
            <p:cNvSpPr/>
            <p:nvPr/>
          </p:nvSpPr>
          <p:spPr>
            <a:xfrm>
              <a:off x="3482975" y="2901575"/>
              <a:ext cx="176275" cy="174875"/>
            </a:xfrm>
            <a:custGeom>
              <a:avLst/>
              <a:gdLst/>
              <a:ahLst/>
              <a:cxnLst/>
              <a:rect l="l" t="t" r="r" b="b"/>
              <a:pathLst>
                <a:path w="7051" h="6995" extrusionOk="0">
                  <a:moveTo>
                    <a:pt x="1" y="1"/>
                  </a:moveTo>
                  <a:lnTo>
                    <a:pt x="1" y="6994"/>
                  </a:lnTo>
                  <a:lnTo>
                    <a:pt x="7050" y="6994"/>
                  </a:lnTo>
                  <a:lnTo>
                    <a:pt x="705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8" name="Google Shape;218;p23"/>
            <p:cNvSpPr/>
            <p:nvPr/>
          </p:nvSpPr>
          <p:spPr>
            <a:xfrm>
              <a:off x="3689175" y="29015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19" name="Google Shape;219;p23"/>
            <p:cNvSpPr/>
            <p:nvPr/>
          </p:nvSpPr>
          <p:spPr>
            <a:xfrm>
              <a:off x="2757950" y="2696775"/>
              <a:ext cx="176250" cy="174875"/>
            </a:xfrm>
            <a:custGeom>
              <a:avLst/>
              <a:gdLst/>
              <a:ahLst/>
              <a:cxnLst/>
              <a:rect l="l" t="t" r="r" b="b"/>
              <a:pathLst>
                <a:path w="7050" h="6995" extrusionOk="0">
                  <a:moveTo>
                    <a:pt x="0" y="1"/>
                  </a:moveTo>
                  <a:lnTo>
                    <a:pt x="0" y="6994"/>
                  </a:lnTo>
                  <a:lnTo>
                    <a:pt x="7049" y="6994"/>
                  </a:lnTo>
                  <a:lnTo>
                    <a:pt x="7049"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0" name="Google Shape;220;p23"/>
            <p:cNvSpPr/>
            <p:nvPr/>
          </p:nvSpPr>
          <p:spPr>
            <a:xfrm>
              <a:off x="1828775" y="655250"/>
              <a:ext cx="4048875" cy="1339650"/>
            </a:xfrm>
            <a:custGeom>
              <a:avLst/>
              <a:gdLst/>
              <a:ahLst/>
              <a:cxnLst/>
              <a:rect l="l" t="t" r="r" b="b"/>
              <a:pathLst>
                <a:path w="161955" h="53586" extrusionOk="0">
                  <a:moveTo>
                    <a:pt x="5483" y="1"/>
                  </a:moveTo>
                  <a:cubicBezTo>
                    <a:pt x="2309" y="1"/>
                    <a:pt x="0" y="3011"/>
                    <a:pt x="824" y="6077"/>
                  </a:cubicBezTo>
                  <a:lnTo>
                    <a:pt x="11862" y="47181"/>
                  </a:lnTo>
                  <a:cubicBezTo>
                    <a:pt x="12429" y="49289"/>
                    <a:pt x="14340" y="50755"/>
                    <a:pt x="16522" y="50755"/>
                  </a:cubicBezTo>
                  <a:lnTo>
                    <a:pt x="31931" y="50755"/>
                  </a:lnTo>
                  <a:lnTo>
                    <a:pt x="31931" y="53586"/>
                  </a:lnTo>
                  <a:lnTo>
                    <a:pt x="130749" y="53586"/>
                  </a:lnTo>
                  <a:lnTo>
                    <a:pt x="130749" y="50755"/>
                  </a:lnTo>
                  <a:lnTo>
                    <a:pt x="145432" y="50755"/>
                  </a:lnTo>
                  <a:cubicBezTo>
                    <a:pt x="147615" y="50755"/>
                    <a:pt x="149526" y="49289"/>
                    <a:pt x="150093" y="47181"/>
                  </a:cubicBezTo>
                  <a:lnTo>
                    <a:pt x="161131" y="6077"/>
                  </a:lnTo>
                  <a:cubicBezTo>
                    <a:pt x="161955" y="3011"/>
                    <a:pt x="159646" y="1"/>
                    <a:pt x="15647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1" name="Google Shape;221;p23"/>
            <p:cNvSpPr/>
            <p:nvPr/>
          </p:nvSpPr>
          <p:spPr>
            <a:xfrm>
              <a:off x="1832450" y="648475"/>
              <a:ext cx="4041575" cy="1353225"/>
            </a:xfrm>
            <a:custGeom>
              <a:avLst/>
              <a:gdLst/>
              <a:ahLst/>
              <a:cxnLst/>
              <a:rect l="l" t="t" r="r" b="b"/>
              <a:pathLst>
                <a:path w="161663" h="54129" extrusionOk="0">
                  <a:moveTo>
                    <a:pt x="156326" y="543"/>
                  </a:moveTo>
                  <a:cubicBezTo>
                    <a:pt x="157754" y="543"/>
                    <a:pt x="159071" y="1193"/>
                    <a:pt x="159940" y="2325"/>
                  </a:cubicBezTo>
                  <a:cubicBezTo>
                    <a:pt x="160807" y="3458"/>
                    <a:pt x="161094" y="4899"/>
                    <a:pt x="160723" y="6277"/>
                  </a:cubicBezTo>
                  <a:lnTo>
                    <a:pt x="149684" y="47382"/>
                  </a:lnTo>
                  <a:cubicBezTo>
                    <a:pt x="149150" y="49368"/>
                    <a:pt x="147341" y="50754"/>
                    <a:pt x="145285" y="50754"/>
                  </a:cubicBezTo>
                  <a:lnTo>
                    <a:pt x="130602" y="50754"/>
                  </a:lnTo>
                  <a:cubicBezTo>
                    <a:pt x="130452" y="50754"/>
                    <a:pt x="130330" y="50876"/>
                    <a:pt x="130330" y="51026"/>
                  </a:cubicBezTo>
                  <a:lnTo>
                    <a:pt x="130330" y="53584"/>
                  </a:lnTo>
                  <a:lnTo>
                    <a:pt x="32055" y="53584"/>
                  </a:lnTo>
                  <a:lnTo>
                    <a:pt x="32056" y="51026"/>
                  </a:lnTo>
                  <a:cubicBezTo>
                    <a:pt x="32056" y="50875"/>
                    <a:pt x="31935" y="50753"/>
                    <a:pt x="31784" y="50753"/>
                  </a:cubicBezTo>
                  <a:lnTo>
                    <a:pt x="16376" y="50753"/>
                  </a:lnTo>
                  <a:cubicBezTo>
                    <a:pt x="14320" y="50753"/>
                    <a:pt x="12512" y="49368"/>
                    <a:pt x="11979" y="47382"/>
                  </a:cubicBezTo>
                  <a:lnTo>
                    <a:pt x="939" y="6277"/>
                  </a:lnTo>
                  <a:cubicBezTo>
                    <a:pt x="570" y="4899"/>
                    <a:pt x="856" y="3458"/>
                    <a:pt x="1724" y="2325"/>
                  </a:cubicBezTo>
                  <a:cubicBezTo>
                    <a:pt x="2593" y="1193"/>
                    <a:pt x="3909" y="543"/>
                    <a:pt x="5336" y="543"/>
                  </a:cubicBezTo>
                  <a:close/>
                  <a:moveTo>
                    <a:pt x="5335" y="0"/>
                  </a:moveTo>
                  <a:cubicBezTo>
                    <a:pt x="3737" y="0"/>
                    <a:pt x="2263" y="727"/>
                    <a:pt x="1291" y="1995"/>
                  </a:cubicBezTo>
                  <a:cubicBezTo>
                    <a:pt x="319" y="3263"/>
                    <a:pt x="0" y="4875"/>
                    <a:pt x="413" y="6419"/>
                  </a:cubicBezTo>
                  <a:lnTo>
                    <a:pt x="11453" y="47524"/>
                  </a:lnTo>
                  <a:cubicBezTo>
                    <a:pt x="12049" y="49745"/>
                    <a:pt x="14075" y="51297"/>
                    <a:pt x="16375" y="51297"/>
                  </a:cubicBezTo>
                  <a:lnTo>
                    <a:pt x="31512" y="51297"/>
                  </a:lnTo>
                  <a:lnTo>
                    <a:pt x="31512" y="53857"/>
                  </a:lnTo>
                  <a:cubicBezTo>
                    <a:pt x="31512" y="54006"/>
                    <a:pt x="31634" y="54128"/>
                    <a:pt x="31784" y="54128"/>
                  </a:cubicBezTo>
                  <a:lnTo>
                    <a:pt x="130602" y="54128"/>
                  </a:lnTo>
                  <a:cubicBezTo>
                    <a:pt x="130751" y="54128"/>
                    <a:pt x="130873" y="54006"/>
                    <a:pt x="130873" y="53857"/>
                  </a:cubicBezTo>
                  <a:lnTo>
                    <a:pt x="130873" y="51297"/>
                  </a:lnTo>
                  <a:lnTo>
                    <a:pt x="145285" y="51297"/>
                  </a:lnTo>
                  <a:cubicBezTo>
                    <a:pt x="147586" y="51297"/>
                    <a:pt x="149609" y="49745"/>
                    <a:pt x="150207" y="47524"/>
                  </a:cubicBezTo>
                  <a:lnTo>
                    <a:pt x="161246" y="6419"/>
                  </a:lnTo>
                  <a:cubicBezTo>
                    <a:pt x="161662" y="4875"/>
                    <a:pt x="161342" y="3264"/>
                    <a:pt x="160368" y="1995"/>
                  </a:cubicBezTo>
                  <a:cubicBezTo>
                    <a:pt x="159397" y="727"/>
                    <a:pt x="157922" y="0"/>
                    <a:pt x="15632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2" name="Google Shape;222;p23"/>
            <p:cNvSpPr/>
            <p:nvPr/>
          </p:nvSpPr>
          <p:spPr>
            <a:xfrm>
              <a:off x="2100625" y="782150"/>
              <a:ext cx="3505175" cy="1051350"/>
            </a:xfrm>
            <a:custGeom>
              <a:avLst/>
              <a:gdLst/>
              <a:ahLst/>
              <a:cxnLst/>
              <a:rect l="l" t="t" r="r" b="b"/>
              <a:pathLst>
                <a:path w="140207" h="42054" extrusionOk="0">
                  <a:moveTo>
                    <a:pt x="1" y="1"/>
                  </a:moveTo>
                  <a:lnTo>
                    <a:pt x="11685" y="42054"/>
                  </a:lnTo>
                  <a:lnTo>
                    <a:pt x="128522" y="42054"/>
                  </a:lnTo>
                  <a:lnTo>
                    <a:pt x="140206" y="1"/>
                  </a:ln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223" name="Google Shape;223;p23"/>
            <p:cNvSpPr/>
            <p:nvPr/>
          </p:nvSpPr>
          <p:spPr>
            <a:xfrm>
              <a:off x="2092875" y="775350"/>
              <a:ext cx="3520675" cy="1064950"/>
            </a:xfrm>
            <a:custGeom>
              <a:avLst/>
              <a:gdLst/>
              <a:ahLst/>
              <a:cxnLst/>
              <a:rect l="l" t="t" r="r" b="b"/>
              <a:pathLst>
                <a:path w="140827" h="42598" extrusionOk="0">
                  <a:moveTo>
                    <a:pt x="140158" y="544"/>
                  </a:moveTo>
                  <a:lnTo>
                    <a:pt x="128625" y="42054"/>
                  </a:lnTo>
                  <a:lnTo>
                    <a:pt x="12202" y="42054"/>
                  </a:lnTo>
                  <a:lnTo>
                    <a:pt x="668" y="544"/>
                  </a:lnTo>
                  <a:close/>
                  <a:moveTo>
                    <a:pt x="311" y="0"/>
                  </a:moveTo>
                  <a:cubicBezTo>
                    <a:pt x="131" y="0"/>
                    <a:pt x="1" y="172"/>
                    <a:pt x="48" y="344"/>
                  </a:cubicBezTo>
                  <a:lnTo>
                    <a:pt x="11733" y="42398"/>
                  </a:lnTo>
                  <a:cubicBezTo>
                    <a:pt x="11766" y="42516"/>
                    <a:pt x="11872" y="42597"/>
                    <a:pt x="11995" y="42597"/>
                  </a:cubicBezTo>
                  <a:lnTo>
                    <a:pt x="128832" y="42597"/>
                  </a:lnTo>
                  <a:cubicBezTo>
                    <a:pt x="128955" y="42597"/>
                    <a:pt x="129062" y="42516"/>
                    <a:pt x="129094" y="42398"/>
                  </a:cubicBezTo>
                  <a:lnTo>
                    <a:pt x="140777" y="344"/>
                  </a:lnTo>
                  <a:cubicBezTo>
                    <a:pt x="140826" y="171"/>
                    <a:pt x="140695" y="0"/>
                    <a:pt x="14051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4" name="Google Shape;224;p23"/>
            <p:cNvSpPr/>
            <p:nvPr/>
          </p:nvSpPr>
          <p:spPr>
            <a:xfrm>
              <a:off x="2535000" y="1372075"/>
              <a:ext cx="51600" cy="13650"/>
            </a:xfrm>
            <a:custGeom>
              <a:avLst/>
              <a:gdLst/>
              <a:ahLst/>
              <a:cxnLst/>
              <a:rect l="l" t="t" r="r" b="b"/>
              <a:pathLst>
                <a:path w="2064" h="546" extrusionOk="0">
                  <a:moveTo>
                    <a:pt x="1" y="1"/>
                  </a:moveTo>
                  <a:lnTo>
                    <a:pt x="1" y="545"/>
                  </a:lnTo>
                  <a:lnTo>
                    <a:pt x="2064" y="545"/>
                  </a:lnTo>
                  <a:lnTo>
                    <a:pt x="2064"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5" name="Google Shape;225;p23"/>
            <p:cNvSpPr/>
            <p:nvPr/>
          </p:nvSpPr>
          <p:spPr>
            <a:xfrm>
              <a:off x="2599125" y="1372075"/>
              <a:ext cx="51625" cy="13650"/>
            </a:xfrm>
            <a:custGeom>
              <a:avLst/>
              <a:gdLst/>
              <a:ahLst/>
              <a:cxnLst/>
              <a:rect l="l" t="t" r="r" b="b"/>
              <a:pathLst>
                <a:path w="2065" h="546" extrusionOk="0">
                  <a:moveTo>
                    <a:pt x="1" y="1"/>
                  </a:moveTo>
                  <a:lnTo>
                    <a:pt x="1" y="545"/>
                  </a:lnTo>
                  <a:lnTo>
                    <a:pt x="2065" y="545"/>
                  </a:lnTo>
                  <a:lnTo>
                    <a:pt x="2065"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6" name="Google Shape;226;p23"/>
            <p:cNvSpPr/>
            <p:nvPr/>
          </p:nvSpPr>
          <p:spPr>
            <a:xfrm>
              <a:off x="2663250" y="1372075"/>
              <a:ext cx="51625" cy="13650"/>
            </a:xfrm>
            <a:custGeom>
              <a:avLst/>
              <a:gdLst/>
              <a:ahLst/>
              <a:cxnLst/>
              <a:rect l="l" t="t" r="r" b="b"/>
              <a:pathLst>
                <a:path w="2065" h="546" extrusionOk="0">
                  <a:moveTo>
                    <a:pt x="0" y="1"/>
                  </a:moveTo>
                  <a:lnTo>
                    <a:pt x="0" y="545"/>
                  </a:lnTo>
                  <a:lnTo>
                    <a:pt x="2064" y="545"/>
                  </a:lnTo>
                  <a:lnTo>
                    <a:pt x="2064"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7" name="Google Shape;227;p23"/>
            <p:cNvSpPr/>
            <p:nvPr/>
          </p:nvSpPr>
          <p:spPr>
            <a:xfrm>
              <a:off x="2727400" y="1372075"/>
              <a:ext cx="51600" cy="13650"/>
            </a:xfrm>
            <a:custGeom>
              <a:avLst/>
              <a:gdLst/>
              <a:ahLst/>
              <a:cxnLst/>
              <a:rect l="l" t="t" r="r" b="b"/>
              <a:pathLst>
                <a:path w="2064" h="546" extrusionOk="0">
                  <a:moveTo>
                    <a:pt x="0" y="1"/>
                  </a:moveTo>
                  <a:lnTo>
                    <a:pt x="0" y="545"/>
                  </a:lnTo>
                  <a:lnTo>
                    <a:pt x="2063" y="545"/>
                  </a:lnTo>
                  <a:lnTo>
                    <a:pt x="206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8" name="Google Shape;228;p23"/>
            <p:cNvSpPr/>
            <p:nvPr/>
          </p:nvSpPr>
          <p:spPr>
            <a:xfrm>
              <a:off x="2791500" y="1372075"/>
              <a:ext cx="51625" cy="13650"/>
            </a:xfrm>
            <a:custGeom>
              <a:avLst/>
              <a:gdLst/>
              <a:ahLst/>
              <a:cxnLst/>
              <a:rect l="l" t="t" r="r" b="b"/>
              <a:pathLst>
                <a:path w="2065" h="546" extrusionOk="0">
                  <a:moveTo>
                    <a:pt x="1" y="1"/>
                  </a:moveTo>
                  <a:lnTo>
                    <a:pt x="1" y="545"/>
                  </a:lnTo>
                  <a:lnTo>
                    <a:pt x="2065" y="545"/>
                  </a:lnTo>
                  <a:lnTo>
                    <a:pt x="2065"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29" name="Google Shape;229;p23"/>
            <p:cNvSpPr/>
            <p:nvPr/>
          </p:nvSpPr>
          <p:spPr>
            <a:xfrm>
              <a:off x="2855625" y="1372075"/>
              <a:ext cx="51625" cy="13650"/>
            </a:xfrm>
            <a:custGeom>
              <a:avLst/>
              <a:gdLst/>
              <a:ahLst/>
              <a:cxnLst/>
              <a:rect l="l" t="t" r="r" b="b"/>
              <a:pathLst>
                <a:path w="2065" h="546" extrusionOk="0">
                  <a:moveTo>
                    <a:pt x="0" y="1"/>
                  </a:moveTo>
                  <a:lnTo>
                    <a:pt x="0" y="545"/>
                  </a:lnTo>
                  <a:lnTo>
                    <a:pt x="2065" y="545"/>
                  </a:lnTo>
                  <a:lnTo>
                    <a:pt x="2065"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0" name="Google Shape;230;p23"/>
            <p:cNvSpPr/>
            <p:nvPr/>
          </p:nvSpPr>
          <p:spPr>
            <a:xfrm>
              <a:off x="2919775" y="1372075"/>
              <a:ext cx="51600" cy="13650"/>
            </a:xfrm>
            <a:custGeom>
              <a:avLst/>
              <a:gdLst/>
              <a:ahLst/>
              <a:cxnLst/>
              <a:rect l="l" t="t" r="r" b="b"/>
              <a:pathLst>
                <a:path w="2064" h="546" extrusionOk="0">
                  <a:moveTo>
                    <a:pt x="0" y="1"/>
                  </a:moveTo>
                  <a:lnTo>
                    <a:pt x="0" y="545"/>
                  </a:lnTo>
                  <a:lnTo>
                    <a:pt x="2063" y="545"/>
                  </a:lnTo>
                  <a:lnTo>
                    <a:pt x="2063"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1" name="Google Shape;231;p23"/>
            <p:cNvSpPr/>
            <p:nvPr/>
          </p:nvSpPr>
          <p:spPr>
            <a:xfrm>
              <a:off x="2978025" y="1292300"/>
              <a:ext cx="71075" cy="151475"/>
            </a:xfrm>
            <a:custGeom>
              <a:avLst/>
              <a:gdLst/>
              <a:ahLst/>
              <a:cxnLst/>
              <a:rect l="l" t="t" r="r" b="b"/>
              <a:pathLst>
                <a:path w="2843" h="6059" extrusionOk="0">
                  <a:moveTo>
                    <a:pt x="1" y="1"/>
                  </a:moveTo>
                  <a:lnTo>
                    <a:pt x="2274" y="6058"/>
                  </a:lnTo>
                  <a:lnTo>
                    <a:pt x="2842" y="6058"/>
                  </a:lnTo>
                  <a:lnTo>
                    <a:pt x="570" y="1"/>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2" name="Google Shape;232;p23"/>
            <p:cNvSpPr/>
            <p:nvPr/>
          </p:nvSpPr>
          <p:spPr>
            <a:xfrm>
              <a:off x="2483100"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3" name="Google Shape;233;p23"/>
            <p:cNvSpPr/>
            <p:nvPr/>
          </p:nvSpPr>
          <p:spPr>
            <a:xfrm>
              <a:off x="2547225" y="1151575"/>
              <a:ext cx="51625" cy="13575"/>
            </a:xfrm>
            <a:custGeom>
              <a:avLst/>
              <a:gdLst/>
              <a:ahLst/>
              <a:cxnLst/>
              <a:rect l="l" t="t" r="r" b="b"/>
              <a:pathLst>
                <a:path w="2065" h="543" extrusionOk="0">
                  <a:moveTo>
                    <a:pt x="0" y="0"/>
                  </a:moveTo>
                  <a:lnTo>
                    <a:pt x="0"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4" name="Google Shape;234;p23"/>
            <p:cNvSpPr/>
            <p:nvPr/>
          </p:nvSpPr>
          <p:spPr>
            <a:xfrm>
              <a:off x="2611375" y="1151575"/>
              <a:ext cx="51625" cy="13575"/>
            </a:xfrm>
            <a:custGeom>
              <a:avLst/>
              <a:gdLst/>
              <a:ahLst/>
              <a:cxnLst/>
              <a:rect l="l" t="t" r="r" b="b"/>
              <a:pathLst>
                <a:path w="2065" h="543" extrusionOk="0">
                  <a:moveTo>
                    <a:pt x="0" y="0"/>
                  </a:moveTo>
                  <a:lnTo>
                    <a:pt x="0"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5" name="Google Shape;235;p23"/>
            <p:cNvSpPr/>
            <p:nvPr/>
          </p:nvSpPr>
          <p:spPr>
            <a:xfrm>
              <a:off x="2675500"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6" name="Google Shape;236;p23"/>
            <p:cNvSpPr/>
            <p:nvPr/>
          </p:nvSpPr>
          <p:spPr>
            <a:xfrm>
              <a:off x="2739600"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7" name="Google Shape;237;p23"/>
            <p:cNvSpPr/>
            <p:nvPr/>
          </p:nvSpPr>
          <p:spPr>
            <a:xfrm>
              <a:off x="2848000" y="1151575"/>
              <a:ext cx="51650" cy="13575"/>
            </a:xfrm>
            <a:custGeom>
              <a:avLst/>
              <a:gdLst/>
              <a:ahLst/>
              <a:cxnLst/>
              <a:rect l="l" t="t" r="r" b="b"/>
              <a:pathLst>
                <a:path w="2066"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8" name="Google Shape;238;p23"/>
            <p:cNvSpPr/>
            <p:nvPr/>
          </p:nvSpPr>
          <p:spPr>
            <a:xfrm>
              <a:off x="2912150" y="1151575"/>
              <a:ext cx="51650" cy="13575"/>
            </a:xfrm>
            <a:custGeom>
              <a:avLst/>
              <a:gdLst/>
              <a:ahLst/>
              <a:cxnLst/>
              <a:rect l="l" t="t" r="r" b="b"/>
              <a:pathLst>
                <a:path w="2066"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39" name="Google Shape;239;p23"/>
            <p:cNvSpPr/>
            <p:nvPr/>
          </p:nvSpPr>
          <p:spPr>
            <a:xfrm>
              <a:off x="2976275"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0" name="Google Shape;240;p23"/>
            <p:cNvSpPr/>
            <p:nvPr/>
          </p:nvSpPr>
          <p:spPr>
            <a:xfrm>
              <a:off x="3040425" y="1151575"/>
              <a:ext cx="51600" cy="13575"/>
            </a:xfrm>
            <a:custGeom>
              <a:avLst/>
              <a:gdLst/>
              <a:ahLst/>
              <a:cxnLst/>
              <a:rect l="l" t="t" r="r" b="b"/>
              <a:pathLst>
                <a:path w="2064" h="543" extrusionOk="0">
                  <a:moveTo>
                    <a:pt x="1" y="0"/>
                  </a:moveTo>
                  <a:lnTo>
                    <a:pt x="1" y="543"/>
                  </a:lnTo>
                  <a:lnTo>
                    <a:pt x="2063" y="543"/>
                  </a:lnTo>
                  <a:lnTo>
                    <a:pt x="206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1" name="Google Shape;241;p23"/>
            <p:cNvSpPr/>
            <p:nvPr/>
          </p:nvSpPr>
          <p:spPr>
            <a:xfrm>
              <a:off x="3104550" y="1151575"/>
              <a:ext cx="51600" cy="13575"/>
            </a:xfrm>
            <a:custGeom>
              <a:avLst/>
              <a:gdLst/>
              <a:ahLst/>
              <a:cxnLst/>
              <a:rect l="l" t="t" r="r" b="b"/>
              <a:pathLst>
                <a:path w="2064" h="543" extrusionOk="0">
                  <a:moveTo>
                    <a:pt x="0" y="0"/>
                  </a:moveTo>
                  <a:lnTo>
                    <a:pt x="0" y="543"/>
                  </a:lnTo>
                  <a:lnTo>
                    <a:pt x="2063" y="543"/>
                  </a:lnTo>
                  <a:lnTo>
                    <a:pt x="2063"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2" name="Google Shape;242;p23"/>
            <p:cNvSpPr/>
            <p:nvPr/>
          </p:nvSpPr>
          <p:spPr>
            <a:xfrm>
              <a:off x="3168650" y="1151575"/>
              <a:ext cx="51650" cy="13575"/>
            </a:xfrm>
            <a:custGeom>
              <a:avLst/>
              <a:gdLst/>
              <a:ahLst/>
              <a:cxnLst/>
              <a:rect l="l" t="t" r="r" b="b"/>
              <a:pathLst>
                <a:path w="2066"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3" name="Google Shape;243;p23"/>
            <p:cNvSpPr/>
            <p:nvPr/>
          </p:nvSpPr>
          <p:spPr>
            <a:xfrm>
              <a:off x="3232775"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4" name="Google Shape;244;p23"/>
            <p:cNvSpPr/>
            <p:nvPr/>
          </p:nvSpPr>
          <p:spPr>
            <a:xfrm>
              <a:off x="3341175"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5" name="Google Shape;245;p23"/>
            <p:cNvSpPr/>
            <p:nvPr/>
          </p:nvSpPr>
          <p:spPr>
            <a:xfrm>
              <a:off x="3405325"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6" name="Google Shape;246;p23"/>
            <p:cNvSpPr/>
            <p:nvPr/>
          </p:nvSpPr>
          <p:spPr>
            <a:xfrm>
              <a:off x="3469450" y="1151575"/>
              <a:ext cx="51625" cy="13575"/>
            </a:xfrm>
            <a:custGeom>
              <a:avLst/>
              <a:gdLst/>
              <a:ahLst/>
              <a:cxnLst/>
              <a:rect l="l" t="t" r="r" b="b"/>
              <a:pathLst>
                <a:path w="2065" h="543" extrusionOk="0">
                  <a:moveTo>
                    <a:pt x="0" y="0"/>
                  </a:moveTo>
                  <a:lnTo>
                    <a:pt x="0"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7" name="Google Shape;247;p23"/>
            <p:cNvSpPr/>
            <p:nvPr/>
          </p:nvSpPr>
          <p:spPr>
            <a:xfrm>
              <a:off x="3577850"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8" name="Google Shape;248;p23"/>
            <p:cNvSpPr/>
            <p:nvPr/>
          </p:nvSpPr>
          <p:spPr>
            <a:xfrm>
              <a:off x="3642000"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49" name="Google Shape;249;p23"/>
            <p:cNvSpPr/>
            <p:nvPr/>
          </p:nvSpPr>
          <p:spPr>
            <a:xfrm>
              <a:off x="3706125"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0" name="Google Shape;250;p23"/>
            <p:cNvSpPr/>
            <p:nvPr/>
          </p:nvSpPr>
          <p:spPr>
            <a:xfrm>
              <a:off x="3947350" y="1151575"/>
              <a:ext cx="51625" cy="13575"/>
            </a:xfrm>
            <a:custGeom>
              <a:avLst/>
              <a:gdLst/>
              <a:ahLst/>
              <a:cxnLst/>
              <a:rect l="l" t="t" r="r" b="b"/>
              <a:pathLst>
                <a:path w="2065"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1" name="Google Shape;251;p23"/>
            <p:cNvSpPr/>
            <p:nvPr/>
          </p:nvSpPr>
          <p:spPr>
            <a:xfrm>
              <a:off x="4011500" y="1151575"/>
              <a:ext cx="51600" cy="13575"/>
            </a:xfrm>
            <a:custGeom>
              <a:avLst/>
              <a:gdLst/>
              <a:ahLst/>
              <a:cxnLst/>
              <a:rect l="l" t="t" r="r" b="b"/>
              <a:pathLst>
                <a:path w="2064" h="543" extrusionOk="0">
                  <a:moveTo>
                    <a:pt x="1" y="0"/>
                  </a:moveTo>
                  <a:lnTo>
                    <a:pt x="1"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2" name="Google Shape;252;p23"/>
            <p:cNvSpPr/>
            <p:nvPr/>
          </p:nvSpPr>
          <p:spPr>
            <a:xfrm>
              <a:off x="4075625" y="1151575"/>
              <a:ext cx="51625" cy="13575"/>
            </a:xfrm>
            <a:custGeom>
              <a:avLst/>
              <a:gdLst/>
              <a:ahLst/>
              <a:cxnLst/>
              <a:rect l="l" t="t" r="r" b="b"/>
              <a:pathLst>
                <a:path w="2065" h="543" extrusionOk="0">
                  <a:moveTo>
                    <a:pt x="0" y="0"/>
                  </a:moveTo>
                  <a:lnTo>
                    <a:pt x="0"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3" name="Google Shape;253;p23"/>
            <p:cNvSpPr/>
            <p:nvPr/>
          </p:nvSpPr>
          <p:spPr>
            <a:xfrm>
              <a:off x="4139750"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4" name="Google Shape;254;p23"/>
            <p:cNvSpPr/>
            <p:nvPr/>
          </p:nvSpPr>
          <p:spPr>
            <a:xfrm>
              <a:off x="4203875" y="1151575"/>
              <a:ext cx="51650" cy="13575"/>
            </a:xfrm>
            <a:custGeom>
              <a:avLst/>
              <a:gdLst/>
              <a:ahLst/>
              <a:cxnLst/>
              <a:rect l="l" t="t" r="r" b="b"/>
              <a:pathLst>
                <a:path w="2066"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5" name="Google Shape;255;p23"/>
            <p:cNvSpPr/>
            <p:nvPr/>
          </p:nvSpPr>
          <p:spPr>
            <a:xfrm>
              <a:off x="4312300"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6" name="Google Shape;256;p23"/>
            <p:cNvSpPr/>
            <p:nvPr/>
          </p:nvSpPr>
          <p:spPr>
            <a:xfrm>
              <a:off x="4376400" y="1151575"/>
              <a:ext cx="51650" cy="13575"/>
            </a:xfrm>
            <a:custGeom>
              <a:avLst/>
              <a:gdLst/>
              <a:ahLst/>
              <a:cxnLst/>
              <a:rect l="l" t="t" r="r" b="b"/>
              <a:pathLst>
                <a:path w="2066" h="543" extrusionOk="0">
                  <a:moveTo>
                    <a:pt x="1" y="0"/>
                  </a:moveTo>
                  <a:lnTo>
                    <a:pt x="1" y="543"/>
                  </a:lnTo>
                  <a:lnTo>
                    <a:pt x="2065" y="543"/>
                  </a:lnTo>
                  <a:lnTo>
                    <a:pt x="2065"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7" name="Google Shape;257;p23"/>
            <p:cNvSpPr/>
            <p:nvPr/>
          </p:nvSpPr>
          <p:spPr>
            <a:xfrm>
              <a:off x="4440525" y="1151575"/>
              <a:ext cx="51650" cy="13575"/>
            </a:xfrm>
            <a:custGeom>
              <a:avLst/>
              <a:gdLst/>
              <a:ahLst/>
              <a:cxnLst/>
              <a:rect l="l" t="t" r="r" b="b"/>
              <a:pathLst>
                <a:path w="2066" h="543" extrusionOk="0">
                  <a:moveTo>
                    <a:pt x="1" y="0"/>
                  </a:moveTo>
                  <a:lnTo>
                    <a:pt x="1" y="543"/>
                  </a:lnTo>
                  <a:lnTo>
                    <a:pt x="2066" y="543"/>
                  </a:lnTo>
                  <a:lnTo>
                    <a:pt x="2066"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8" name="Google Shape;258;p23"/>
            <p:cNvSpPr/>
            <p:nvPr/>
          </p:nvSpPr>
          <p:spPr>
            <a:xfrm>
              <a:off x="4548975"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59" name="Google Shape;259;p23"/>
            <p:cNvSpPr/>
            <p:nvPr/>
          </p:nvSpPr>
          <p:spPr>
            <a:xfrm>
              <a:off x="4657375" y="1151575"/>
              <a:ext cx="51625" cy="13575"/>
            </a:xfrm>
            <a:custGeom>
              <a:avLst/>
              <a:gdLst/>
              <a:ahLst/>
              <a:cxnLst/>
              <a:rect l="l" t="t" r="r" b="b"/>
              <a:pathLst>
                <a:path w="2065" h="543" extrusionOk="0">
                  <a:moveTo>
                    <a:pt x="0" y="0"/>
                  </a:moveTo>
                  <a:lnTo>
                    <a:pt x="0" y="543"/>
                  </a:lnTo>
                  <a:lnTo>
                    <a:pt x="2064" y="543"/>
                  </a:lnTo>
                  <a:lnTo>
                    <a:pt x="2064"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0" name="Google Shape;260;p23"/>
            <p:cNvSpPr/>
            <p:nvPr/>
          </p:nvSpPr>
          <p:spPr>
            <a:xfrm>
              <a:off x="5423225" y="3385800"/>
              <a:ext cx="145475" cy="601650"/>
            </a:xfrm>
            <a:custGeom>
              <a:avLst/>
              <a:gdLst/>
              <a:ahLst/>
              <a:cxnLst/>
              <a:rect l="l" t="t" r="r" b="b"/>
              <a:pathLst>
                <a:path w="5819" h="24066" extrusionOk="0">
                  <a:moveTo>
                    <a:pt x="5818" y="1"/>
                  </a:moveTo>
                  <a:lnTo>
                    <a:pt x="0" y="22451"/>
                  </a:lnTo>
                  <a:lnTo>
                    <a:pt x="5504" y="24065"/>
                  </a:lnTo>
                  <a:lnTo>
                    <a:pt x="5818"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61" name="Google Shape;261;p23"/>
            <p:cNvSpPr/>
            <p:nvPr/>
          </p:nvSpPr>
          <p:spPr>
            <a:xfrm>
              <a:off x="5415750" y="3379000"/>
              <a:ext cx="159800" cy="615225"/>
            </a:xfrm>
            <a:custGeom>
              <a:avLst/>
              <a:gdLst/>
              <a:ahLst/>
              <a:cxnLst/>
              <a:rect l="l" t="t" r="r" b="b"/>
              <a:pathLst>
                <a:path w="6392" h="24609" extrusionOk="0">
                  <a:moveTo>
                    <a:pt x="5817" y="2520"/>
                  </a:moveTo>
                  <a:lnTo>
                    <a:pt x="5537" y="23976"/>
                  </a:lnTo>
                  <a:lnTo>
                    <a:pt x="629" y="22537"/>
                  </a:lnTo>
                  <a:lnTo>
                    <a:pt x="5817" y="2520"/>
                  </a:lnTo>
                  <a:close/>
                  <a:moveTo>
                    <a:pt x="6108" y="0"/>
                  </a:moveTo>
                  <a:cubicBezTo>
                    <a:pt x="5987" y="0"/>
                    <a:pt x="5886" y="88"/>
                    <a:pt x="5854" y="205"/>
                  </a:cubicBezTo>
                  <a:lnTo>
                    <a:pt x="36" y="22656"/>
                  </a:lnTo>
                  <a:cubicBezTo>
                    <a:pt x="0" y="22797"/>
                    <a:pt x="82" y="22943"/>
                    <a:pt x="223" y="22984"/>
                  </a:cubicBezTo>
                  <a:lnTo>
                    <a:pt x="5728" y="24598"/>
                  </a:lnTo>
                  <a:cubicBezTo>
                    <a:pt x="5752" y="24605"/>
                    <a:pt x="5778" y="24609"/>
                    <a:pt x="5803" y="24609"/>
                  </a:cubicBezTo>
                  <a:cubicBezTo>
                    <a:pt x="5952" y="24609"/>
                    <a:pt x="6073" y="24490"/>
                    <a:pt x="6075" y="24341"/>
                  </a:cubicBezTo>
                  <a:lnTo>
                    <a:pt x="6390" y="277"/>
                  </a:lnTo>
                  <a:cubicBezTo>
                    <a:pt x="6391" y="139"/>
                    <a:pt x="6291" y="23"/>
                    <a:pt x="6154" y="4"/>
                  </a:cubicBezTo>
                  <a:cubicBezTo>
                    <a:pt x="6139" y="1"/>
                    <a:pt x="6123" y="0"/>
                    <a:pt x="610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2" name="Google Shape;262;p23"/>
            <p:cNvSpPr/>
            <p:nvPr/>
          </p:nvSpPr>
          <p:spPr>
            <a:xfrm>
              <a:off x="5609775" y="2636400"/>
              <a:ext cx="1229925" cy="1158175"/>
            </a:xfrm>
            <a:custGeom>
              <a:avLst/>
              <a:gdLst/>
              <a:ahLst/>
              <a:cxnLst/>
              <a:rect l="l" t="t" r="r" b="b"/>
              <a:pathLst>
                <a:path w="49197" h="46327" extrusionOk="0">
                  <a:moveTo>
                    <a:pt x="3884" y="1"/>
                  </a:moveTo>
                  <a:cubicBezTo>
                    <a:pt x="3429" y="1"/>
                    <a:pt x="3271" y="121"/>
                    <a:pt x="3271" y="121"/>
                  </a:cubicBezTo>
                  <a:cubicBezTo>
                    <a:pt x="3271" y="121"/>
                    <a:pt x="600" y="626"/>
                    <a:pt x="301" y="2839"/>
                  </a:cubicBezTo>
                  <a:cubicBezTo>
                    <a:pt x="1" y="5053"/>
                    <a:pt x="967" y="6257"/>
                    <a:pt x="967" y="6257"/>
                  </a:cubicBezTo>
                  <a:cubicBezTo>
                    <a:pt x="967" y="6257"/>
                    <a:pt x="38423" y="46326"/>
                    <a:pt x="39477" y="46326"/>
                  </a:cubicBezTo>
                  <a:cubicBezTo>
                    <a:pt x="39490" y="46326"/>
                    <a:pt x="39497" y="46320"/>
                    <a:pt x="39499" y="46308"/>
                  </a:cubicBezTo>
                  <a:cubicBezTo>
                    <a:pt x="39637" y="45285"/>
                    <a:pt x="48906" y="12723"/>
                    <a:pt x="49052" y="9102"/>
                  </a:cubicBezTo>
                  <a:cubicBezTo>
                    <a:pt x="49196" y="5480"/>
                    <a:pt x="45775" y="6402"/>
                    <a:pt x="35217" y="4971"/>
                  </a:cubicBezTo>
                  <a:cubicBezTo>
                    <a:pt x="24659" y="3541"/>
                    <a:pt x="8141" y="1301"/>
                    <a:pt x="5996" y="491"/>
                  </a:cubicBezTo>
                  <a:cubicBezTo>
                    <a:pt x="4969" y="102"/>
                    <a:pt x="4301" y="1"/>
                    <a:pt x="388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63" name="Google Shape;263;p23"/>
            <p:cNvSpPr/>
            <p:nvPr/>
          </p:nvSpPr>
          <p:spPr>
            <a:xfrm>
              <a:off x="5602750" y="2629600"/>
              <a:ext cx="1243050" cy="1171725"/>
            </a:xfrm>
            <a:custGeom>
              <a:avLst/>
              <a:gdLst/>
              <a:ahLst/>
              <a:cxnLst/>
              <a:rect l="l" t="t" r="r" b="b"/>
              <a:pathLst>
                <a:path w="49722" h="46869" extrusionOk="0">
                  <a:moveTo>
                    <a:pt x="4166" y="546"/>
                  </a:moveTo>
                  <a:cubicBezTo>
                    <a:pt x="4540" y="546"/>
                    <a:pt x="5173" y="636"/>
                    <a:pt x="6180" y="1017"/>
                  </a:cubicBezTo>
                  <a:cubicBezTo>
                    <a:pt x="8356" y="1839"/>
                    <a:pt x="24668" y="4050"/>
                    <a:pt x="35461" y="5513"/>
                  </a:cubicBezTo>
                  <a:cubicBezTo>
                    <a:pt x="38166" y="5880"/>
                    <a:pt x="40418" y="6093"/>
                    <a:pt x="42230" y="6265"/>
                  </a:cubicBezTo>
                  <a:cubicBezTo>
                    <a:pt x="47836" y="6798"/>
                    <a:pt x="49154" y="7013"/>
                    <a:pt x="49060" y="9364"/>
                  </a:cubicBezTo>
                  <a:cubicBezTo>
                    <a:pt x="48960" y="11904"/>
                    <a:pt x="44287" y="28953"/>
                    <a:pt x="41496" y="39140"/>
                  </a:cubicBezTo>
                  <a:cubicBezTo>
                    <a:pt x="40448" y="42964"/>
                    <a:pt x="39811" y="45295"/>
                    <a:pt x="39592" y="46174"/>
                  </a:cubicBezTo>
                  <a:cubicBezTo>
                    <a:pt x="36877" y="43982"/>
                    <a:pt x="15632" y="21518"/>
                    <a:pt x="1456" y="6353"/>
                  </a:cubicBezTo>
                  <a:cubicBezTo>
                    <a:pt x="1385" y="6257"/>
                    <a:pt x="584" y="5127"/>
                    <a:pt x="852" y="3149"/>
                  </a:cubicBezTo>
                  <a:cubicBezTo>
                    <a:pt x="1122" y="1159"/>
                    <a:pt x="3578" y="665"/>
                    <a:pt x="3604" y="661"/>
                  </a:cubicBezTo>
                  <a:lnTo>
                    <a:pt x="3654" y="657"/>
                  </a:lnTo>
                  <a:lnTo>
                    <a:pt x="3704" y="618"/>
                  </a:lnTo>
                  <a:cubicBezTo>
                    <a:pt x="3707" y="617"/>
                    <a:pt x="3834" y="546"/>
                    <a:pt x="4166" y="546"/>
                  </a:cubicBezTo>
                  <a:close/>
                  <a:moveTo>
                    <a:pt x="4161" y="0"/>
                  </a:moveTo>
                  <a:cubicBezTo>
                    <a:pt x="3773" y="0"/>
                    <a:pt x="3557" y="80"/>
                    <a:pt x="3451" y="136"/>
                  </a:cubicBezTo>
                  <a:cubicBezTo>
                    <a:pt x="3057" y="222"/>
                    <a:pt x="615" y="841"/>
                    <a:pt x="312" y="3076"/>
                  </a:cubicBezTo>
                  <a:cubicBezTo>
                    <a:pt x="1" y="5378"/>
                    <a:pt x="994" y="6645"/>
                    <a:pt x="1036" y="6698"/>
                  </a:cubicBezTo>
                  <a:lnTo>
                    <a:pt x="1050" y="6714"/>
                  </a:lnTo>
                  <a:cubicBezTo>
                    <a:pt x="1144" y="6815"/>
                    <a:pt x="10584" y="16912"/>
                    <a:pt x="20003" y="26848"/>
                  </a:cubicBezTo>
                  <a:cubicBezTo>
                    <a:pt x="37838" y="45661"/>
                    <a:pt x="39405" y="46868"/>
                    <a:pt x="39779" y="46868"/>
                  </a:cubicBezTo>
                  <a:cubicBezTo>
                    <a:pt x="39803" y="46868"/>
                    <a:pt x="39827" y="46863"/>
                    <a:pt x="39849" y="46855"/>
                  </a:cubicBezTo>
                  <a:lnTo>
                    <a:pt x="40026" y="46786"/>
                  </a:lnTo>
                  <a:lnTo>
                    <a:pt x="40049" y="46615"/>
                  </a:lnTo>
                  <a:cubicBezTo>
                    <a:pt x="40087" y="46337"/>
                    <a:pt x="40940" y="43225"/>
                    <a:pt x="42020" y="39283"/>
                  </a:cubicBezTo>
                  <a:cubicBezTo>
                    <a:pt x="44818" y="29075"/>
                    <a:pt x="49500" y="11988"/>
                    <a:pt x="49605" y="9385"/>
                  </a:cubicBezTo>
                  <a:cubicBezTo>
                    <a:pt x="49721" y="6431"/>
                    <a:pt x="47695" y="6239"/>
                    <a:pt x="42280" y="5724"/>
                  </a:cubicBezTo>
                  <a:cubicBezTo>
                    <a:pt x="40475" y="5554"/>
                    <a:pt x="38228" y="5340"/>
                    <a:pt x="35535" y="4974"/>
                  </a:cubicBezTo>
                  <a:cubicBezTo>
                    <a:pt x="25420" y="3603"/>
                    <a:pt x="8489" y="1308"/>
                    <a:pt x="6374" y="508"/>
                  </a:cubicBezTo>
                  <a:cubicBezTo>
                    <a:pt x="5326" y="113"/>
                    <a:pt x="4622" y="0"/>
                    <a:pt x="416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4" name="Google Shape;264;p23"/>
            <p:cNvSpPr/>
            <p:nvPr/>
          </p:nvSpPr>
          <p:spPr>
            <a:xfrm>
              <a:off x="5454475" y="2792800"/>
              <a:ext cx="1290050" cy="1474425"/>
            </a:xfrm>
            <a:custGeom>
              <a:avLst/>
              <a:gdLst/>
              <a:ahLst/>
              <a:cxnLst/>
              <a:rect l="l" t="t" r="r" b="b"/>
              <a:pathLst>
                <a:path w="51602" h="58977" extrusionOk="0">
                  <a:moveTo>
                    <a:pt x="7179" y="1"/>
                  </a:moveTo>
                  <a:lnTo>
                    <a:pt x="0" y="52954"/>
                  </a:lnTo>
                  <a:lnTo>
                    <a:pt x="44423" y="58976"/>
                  </a:lnTo>
                  <a:lnTo>
                    <a:pt x="51602" y="6023"/>
                  </a:lnTo>
                  <a:lnTo>
                    <a:pt x="7179"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65" name="Google Shape;265;p23"/>
            <p:cNvSpPr/>
            <p:nvPr/>
          </p:nvSpPr>
          <p:spPr>
            <a:xfrm>
              <a:off x="5447275" y="2785975"/>
              <a:ext cx="1304500" cy="1488050"/>
            </a:xfrm>
            <a:custGeom>
              <a:avLst/>
              <a:gdLst/>
              <a:ahLst/>
              <a:cxnLst/>
              <a:rect l="l" t="t" r="r" b="b"/>
              <a:pathLst>
                <a:path w="52180" h="59522" extrusionOk="0">
                  <a:moveTo>
                    <a:pt x="7700" y="578"/>
                  </a:moveTo>
                  <a:lnTo>
                    <a:pt x="51584" y="6529"/>
                  </a:lnTo>
                  <a:lnTo>
                    <a:pt x="44479" y="58943"/>
                  </a:lnTo>
                  <a:lnTo>
                    <a:pt x="595" y="52994"/>
                  </a:lnTo>
                  <a:lnTo>
                    <a:pt x="7700" y="578"/>
                  </a:lnTo>
                  <a:close/>
                  <a:moveTo>
                    <a:pt x="7466" y="1"/>
                  </a:moveTo>
                  <a:cubicBezTo>
                    <a:pt x="7408" y="1"/>
                    <a:pt x="7351" y="21"/>
                    <a:pt x="7303" y="57"/>
                  </a:cubicBezTo>
                  <a:cubicBezTo>
                    <a:pt x="7246" y="100"/>
                    <a:pt x="7209" y="165"/>
                    <a:pt x="7198" y="237"/>
                  </a:cubicBezTo>
                  <a:lnTo>
                    <a:pt x="21" y="53190"/>
                  </a:lnTo>
                  <a:cubicBezTo>
                    <a:pt x="1" y="53339"/>
                    <a:pt x="104" y="53476"/>
                    <a:pt x="253" y="53496"/>
                  </a:cubicBezTo>
                  <a:lnTo>
                    <a:pt x="44675" y="59518"/>
                  </a:lnTo>
                  <a:cubicBezTo>
                    <a:pt x="44687" y="59521"/>
                    <a:pt x="44699" y="59522"/>
                    <a:pt x="44712" y="59522"/>
                  </a:cubicBezTo>
                  <a:cubicBezTo>
                    <a:pt x="44847" y="59521"/>
                    <a:pt x="44962" y="59421"/>
                    <a:pt x="44981" y="59286"/>
                  </a:cubicBezTo>
                  <a:lnTo>
                    <a:pt x="52159" y="6333"/>
                  </a:lnTo>
                  <a:cubicBezTo>
                    <a:pt x="52180" y="6183"/>
                    <a:pt x="52075" y="6047"/>
                    <a:pt x="51927" y="6027"/>
                  </a:cubicBezTo>
                  <a:lnTo>
                    <a:pt x="7504" y="4"/>
                  </a:lnTo>
                  <a:cubicBezTo>
                    <a:pt x="7492" y="2"/>
                    <a:pt x="7479" y="1"/>
                    <a:pt x="7466"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6" name="Google Shape;266;p23"/>
            <p:cNvSpPr/>
            <p:nvPr/>
          </p:nvSpPr>
          <p:spPr>
            <a:xfrm>
              <a:off x="6534375" y="3204075"/>
              <a:ext cx="71825" cy="15550"/>
            </a:xfrm>
            <a:custGeom>
              <a:avLst/>
              <a:gdLst/>
              <a:ahLst/>
              <a:cxnLst/>
              <a:rect l="l" t="t" r="r" b="b"/>
              <a:pathLst>
                <a:path w="2873" h="622" extrusionOk="0">
                  <a:moveTo>
                    <a:pt x="155" y="1"/>
                  </a:moveTo>
                  <a:cubicBezTo>
                    <a:pt x="88" y="1"/>
                    <a:pt x="22" y="46"/>
                    <a:pt x="11" y="118"/>
                  </a:cubicBezTo>
                  <a:cubicBezTo>
                    <a:pt x="1" y="193"/>
                    <a:pt x="54" y="261"/>
                    <a:pt x="128" y="271"/>
                  </a:cubicBezTo>
                  <a:lnTo>
                    <a:pt x="2714" y="622"/>
                  </a:lnTo>
                  <a:lnTo>
                    <a:pt x="2732" y="622"/>
                  </a:lnTo>
                  <a:cubicBezTo>
                    <a:pt x="2733" y="622"/>
                    <a:pt x="2734" y="622"/>
                    <a:pt x="2735" y="622"/>
                  </a:cubicBezTo>
                  <a:cubicBezTo>
                    <a:pt x="2805" y="622"/>
                    <a:pt x="2863" y="567"/>
                    <a:pt x="2869" y="495"/>
                  </a:cubicBezTo>
                  <a:cubicBezTo>
                    <a:pt x="2873" y="423"/>
                    <a:pt x="2821" y="361"/>
                    <a:pt x="2751" y="352"/>
                  </a:cubicBezTo>
                  <a:lnTo>
                    <a:pt x="164" y="1"/>
                  </a:lnTo>
                  <a:cubicBezTo>
                    <a:pt x="161" y="1"/>
                    <a:pt x="158"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7" name="Google Shape;267;p23"/>
            <p:cNvSpPr/>
            <p:nvPr/>
          </p:nvSpPr>
          <p:spPr>
            <a:xfrm>
              <a:off x="6129950" y="3149250"/>
              <a:ext cx="360500" cy="54700"/>
            </a:xfrm>
            <a:custGeom>
              <a:avLst/>
              <a:gdLst/>
              <a:ahLst/>
              <a:cxnLst/>
              <a:rect l="l" t="t" r="r" b="b"/>
              <a:pathLst>
                <a:path w="14420" h="2188" extrusionOk="0">
                  <a:moveTo>
                    <a:pt x="149" y="1"/>
                  </a:moveTo>
                  <a:cubicBezTo>
                    <a:pt x="81" y="1"/>
                    <a:pt x="22" y="50"/>
                    <a:pt x="10" y="118"/>
                  </a:cubicBezTo>
                  <a:cubicBezTo>
                    <a:pt x="1" y="192"/>
                    <a:pt x="52" y="261"/>
                    <a:pt x="128" y="270"/>
                  </a:cubicBezTo>
                  <a:lnTo>
                    <a:pt x="14262" y="2186"/>
                  </a:lnTo>
                  <a:cubicBezTo>
                    <a:pt x="14267" y="2187"/>
                    <a:pt x="14274" y="2187"/>
                    <a:pt x="14279" y="2187"/>
                  </a:cubicBezTo>
                  <a:cubicBezTo>
                    <a:pt x="14351" y="2187"/>
                    <a:pt x="14410" y="2132"/>
                    <a:pt x="14414" y="2060"/>
                  </a:cubicBezTo>
                  <a:cubicBezTo>
                    <a:pt x="14420" y="1990"/>
                    <a:pt x="14368" y="1927"/>
                    <a:pt x="14298" y="1917"/>
                  </a:cubicBezTo>
                  <a:lnTo>
                    <a:pt x="164" y="1"/>
                  </a:lnTo>
                  <a:cubicBezTo>
                    <a:pt x="159" y="1"/>
                    <a:pt x="154" y="1"/>
                    <a:pt x="14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8" name="Google Shape;268;p23"/>
            <p:cNvSpPr/>
            <p:nvPr/>
          </p:nvSpPr>
          <p:spPr>
            <a:xfrm>
              <a:off x="5701775" y="3091200"/>
              <a:ext cx="384225" cy="57925"/>
            </a:xfrm>
            <a:custGeom>
              <a:avLst/>
              <a:gdLst/>
              <a:ahLst/>
              <a:cxnLst/>
              <a:rect l="l" t="t" r="r" b="b"/>
              <a:pathLst>
                <a:path w="15369" h="2317" extrusionOk="0">
                  <a:moveTo>
                    <a:pt x="150" y="0"/>
                  </a:moveTo>
                  <a:cubicBezTo>
                    <a:pt x="81" y="0"/>
                    <a:pt x="22" y="49"/>
                    <a:pt x="9" y="118"/>
                  </a:cubicBezTo>
                  <a:cubicBezTo>
                    <a:pt x="0" y="193"/>
                    <a:pt x="52" y="261"/>
                    <a:pt x="127" y="271"/>
                  </a:cubicBezTo>
                  <a:lnTo>
                    <a:pt x="15211" y="2315"/>
                  </a:lnTo>
                  <a:cubicBezTo>
                    <a:pt x="15216" y="2317"/>
                    <a:pt x="15223" y="2317"/>
                    <a:pt x="15229" y="2317"/>
                  </a:cubicBezTo>
                  <a:cubicBezTo>
                    <a:pt x="15299" y="2315"/>
                    <a:pt x="15359" y="2261"/>
                    <a:pt x="15363" y="2190"/>
                  </a:cubicBezTo>
                  <a:cubicBezTo>
                    <a:pt x="15368" y="2118"/>
                    <a:pt x="15318" y="2056"/>
                    <a:pt x="15246" y="2045"/>
                  </a:cubicBezTo>
                  <a:lnTo>
                    <a:pt x="163" y="1"/>
                  </a:lnTo>
                  <a:cubicBezTo>
                    <a:pt x="159" y="1"/>
                    <a:pt x="154" y="0"/>
                    <a:pt x="15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69" name="Google Shape;269;p23"/>
            <p:cNvSpPr/>
            <p:nvPr/>
          </p:nvSpPr>
          <p:spPr>
            <a:xfrm>
              <a:off x="6433300" y="3310200"/>
              <a:ext cx="156925" cy="27100"/>
            </a:xfrm>
            <a:custGeom>
              <a:avLst/>
              <a:gdLst/>
              <a:ahLst/>
              <a:cxnLst/>
              <a:rect l="l" t="t" r="r" b="b"/>
              <a:pathLst>
                <a:path w="6277" h="1084" extrusionOk="0">
                  <a:moveTo>
                    <a:pt x="150" y="0"/>
                  </a:moveTo>
                  <a:cubicBezTo>
                    <a:pt x="82" y="0"/>
                    <a:pt x="22" y="49"/>
                    <a:pt x="11" y="119"/>
                  </a:cubicBezTo>
                  <a:cubicBezTo>
                    <a:pt x="0" y="193"/>
                    <a:pt x="53" y="260"/>
                    <a:pt x="127" y="271"/>
                  </a:cubicBezTo>
                  <a:lnTo>
                    <a:pt x="6119" y="1083"/>
                  </a:lnTo>
                  <a:cubicBezTo>
                    <a:pt x="6125" y="1084"/>
                    <a:pt x="6131" y="1084"/>
                    <a:pt x="6137" y="1084"/>
                  </a:cubicBezTo>
                  <a:cubicBezTo>
                    <a:pt x="6209" y="1084"/>
                    <a:pt x="6267" y="1028"/>
                    <a:pt x="6272" y="957"/>
                  </a:cubicBezTo>
                  <a:cubicBezTo>
                    <a:pt x="6276" y="885"/>
                    <a:pt x="6226" y="823"/>
                    <a:pt x="6154" y="814"/>
                  </a:cubicBezTo>
                  <a:lnTo>
                    <a:pt x="163" y="1"/>
                  </a:lnTo>
                  <a:cubicBezTo>
                    <a:pt x="159" y="0"/>
                    <a:pt x="155" y="0"/>
                    <a:pt x="150"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0" name="Google Shape;270;p23"/>
            <p:cNvSpPr/>
            <p:nvPr/>
          </p:nvSpPr>
          <p:spPr>
            <a:xfrm>
              <a:off x="5685800" y="3208875"/>
              <a:ext cx="601400" cy="87400"/>
            </a:xfrm>
            <a:custGeom>
              <a:avLst/>
              <a:gdLst/>
              <a:ahLst/>
              <a:cxnLst/>
              <a:rect l="l" t="t" r="r" b="b"/>
              <a:pathLst>
                <a:path w="24056" h="3496" extrusionOk="0">
                  <a:moveTo>
                    <a:pt x="155" y="1"/>
                  </a:moveTo>
                  <a:cubicBezTo>
                    <a:pt x="88" y="1"/>
                    <a:pt x="22" y="46"/>
                    <a:pt x="12" y="117"/>
                  </a:cubicBezTo>
                  <a:cubicBezTo>
                    <a:pt x="1" y="193"/>
                    <a:pt x="54" y="260"/>
                    <a:pt x="128" y="271"/>
                  </a:cubicBezTo>
                  <a:lnTo>
                    <a:pt x="23897" y="3494"/>
                  </a:lnTo>
                  <a:cubicBezTo>
                    <a:pt x="23902" y="3495"/>
                    <a:pt x="23909" y="3495"/>
                    <a:pt x="23914" y="3495"/>
                  </a:cubicBezTo>
                  <a:cubicBezTo>
                    <a:pt x="23986" y="3495"/>
                    <a:pt x="24045" y="3440"/>
                    <a:pt x="24051" y="3368"/>
                  </a:cubicBezTo>
                  <a:cubicBezTo>
                    <a:pt x="24056" y="3297"/>
                    <a:pt x="24004" y="3233"/>
                    <a:pt x="23933" y="3224"/>
                  </a:cubicBezTo>
                  <a:lnTo>
                    <a:pt x="164" y="1"/>
                  </a:lnTo>
                  <a:cubicBezTo>
                    <a:pt x="161" y="1"/>
                    <a:pt x="158"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1" name="Google Shape;271;p23"/>
            <p:cNvSpPr/>
            <p:nvPr/>
          </p:nvSpPr>
          <p:spPr>
            <a:xfrm>
              <a:off x="5987350" y="3369575"/>
              <a:ext cx="586950" cy="85400"/>
            </a:xfrm>
            <a:custGeom>
              <a:avLst/>
              <a:gdLst/>
              <a:ahLst/>
              <a:cxnLst/>
              <a:rect l="l" t="t" r="r" b="b"/>
              <a:pathLst>
                <a:path w="23478" h="3416" extrusionOk="0">
                  <a:moveTo>
                    <a:pt x="155" y="1"/>
                  </a:moveTo>
                  <a:cubicBezTo>
                    <a:pt x="87" y="1"/>
                    <a:pt x="20" y="47"/>
                    <a:pt x="10" y="118"/>
                  </a:cubicBezTo>
                  <a:cubicBezTo>
                    <a:pt x="1" y="192"/>
                    <a:pt x="53" y="261"/>
                    <a:pt x="127" y="271"/>
                  </a:cubicBezTo>
                  <a:lnTo>
                    <a:pt x="23320" y="3416"/>
                  </a:lnTo>
                  <a:lnTo>
                    <a:pt x="23337" y="3416"/>
                  </a:lnTo>
                  <a:cubicBezTo>
                    <a:pt x="23408" y="3416"/>
                    <a:pt x="23468" y="3360"/>
                    <a:pt x="23473" y="3289"/>
                  </a:cubicBezTo>
                  <a:cubicBezTo>
                    <a:pt x="23477" y="3217"/>
                    <a:pt x="23426" y="3154"/>
                    <a:pt x="23356" y="3144"/>
                  </a:cubicBezTo>
                  <a:lnTo>
                    <a:pt x="164" y="1"/>
                  </a:lnTo>
                  <a:cubicBezTo>
                    <a:pt x="161" y="1"/>
                    <a:pt x="158"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2" name="Google Shape;272;p23"/>
            <p:cNvSpPr/>
            <p:nvPr/>
          </p:nvSpPr>
          <p:spPr>
            <a:xfrm>
              <a:off x="5669850" y="3326550"/>
              <a:ext cx="265025" cy="41775"/>
            </a:xfrm>
            <a:custGeom>
              <a:avLst/>
              <a:gdLst/>
              <a:ahLst/>
              <a:cxnLst/>
              <a:rect l="l" t="t" r="r" b="b"/>
              <a:pathLst>
                <a:path w="10601" h="1671" extrusionOk="0">
                  <a:moveTo>
                    <a:pt x="151" y="0"/>
                  </a:moveTo>
                  <a:cubicBezTo>
                    <a:pt x="82" y="0"/>
                    <a:pt x="22" y="49"/>
                    <a:pt x="10" y="117"/>
                  </a:cubicBezTo>
                  <a:cubicBezTo>
                    <a:pt x="1" y="193"/>
                    <a:pt x="52" y="260"/>
                    <a:pt x="128" y="271"/>
                  </a:cubicBezTo>
                  <a:lnTo>
                    <a:pt x="10443" y="1669"/>
                  </a:lnTo>
                  <a:cubicBezTo>
                    <a:pt x="10448" y="1670"/>
                    <a:pt x="10454" y="1671"/>
                    <a:pt x="10461" y="1671"/>
                  </a:cubicBezTo>
                  <a:lnTo>
                    <a:pt x="10461" y="1671"/>
                  </a:lnTo>
                  <a:cubicBezTo>
                    <a:pt x="10532" y="1669"/>
                    <a:pt x="10590" y="1614"/>
                    <a:pt x="10596" y="1543"/>
                  </a:cubicBezTo>
                  <a:cubicBezTo>
                    <a:pt x="10601" y="1472"/>
                    <a:pt x="10549" y="1410"/>
                    <a:pt x="10479" y="1399"/>
                  </a:cubicBezTo>
                  <a:lnTo>
                    <a:pt x="164" y="1"/>
                  </a:lnTo>
                  <a:cubicBezTo>
                    <a:pt x="159" y="1"/>
                    <a:pt x="155" y="0"/>
                    <a:pt x="151" y="0"/>
                  </a:cubicBezTo>
                  <a:close/>
                  <a:moveTo>
                    <a:pt x="10461" y="1671"/>
                  </a:moveTo>
                  <a:cubicBezTo>
                    <a:pt x="10461" y="1671"/>
                    <a:pt x="10461" y="1671"/>
                    <a:pt x="10461" y="1671"/>
                  </a:cubicBezTo>
                  <a:lnTo>
                    <a:pt x="10462" y="1671"/>
                  </a:lnTo>
                  <a:cubicBezTo>
                    <a:pt x="10462" y="1671"/>
                    <a:pt x="10461" y="1671"/>
                    <a:pt x="10461" y="167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3" name="Google Shape;273;p23"/>
            <p:cNvSpPr/>
            <p:nvPr/>
          </p:nvSpPr>
          <p:spPr>
            <a:xfrm>
              <a:off x="6180000" y="3515550"/>
              <a:ext cx="378350" cy="57100"/>
            </a:xfrm>
            <a:custGeom>
              <a:avLst/>
              <a:gdLst/>
              <a:ahLst/>
              <a:cxnLst/>
              <a:rect l="l" t="t" r="r" b="b"/>
              <a:pathLst>
                <a:path w="15134" h="2284" extrusionOk="0">
                  <a:moveTo>
                    <a:pt x="151" y="1"/>
                  </a:moveTo>
                  <a:cubicBezTo>
                    <a:pt x="83" y="1"/>
                    <a:pt x="24" y="49"/>
                    <a:pt x="11" y="118"/>
                  </a:cubicBezTo>
                  <a:cubicBezTo>
                    <a:pt x="1" y="192"/>
                    <a:pt x="54" y="261"/>
                    <a:pt x="128" y="271"/>
                  </a:cubicBezTo>
                  <a:lnTo>
                    <a:pt x="14974" y="2282"/>
                  </a:lnTo>
                  <a:cubicBezTo>
                    <a:pt x="14981" y="2284"/>
                    <a:pt x="14987" y="2284"/>
                    <a:pt x="14993" y="2284"/>
                  </a:cubicBezTo>
                  <a:cubicBezTo>
                    <a:pt x="15064" y="2284"/>
                    <a:pt x="15123" y="2228"/>
                    <a:pt x="15128" y="2157"/>
                  </a:cubicBezTo>
                  <a:cubicBezTo>
                    <a:pt x="15133" y="2085"/>
                    <a:pt x="15081" y="2023"/>
                    <a:pt x="15011" y="2014"/>
                  </a:cubicBezTo>
                  <a:lnTo>
                    <a:pt x="164" y="1"/>
                  </a:lnTo>
                  <a:cubicBezTo>
                    <a:pt x="159" y="1"/>
                    <a:pt x="155" y="1"/>
                    <a:pt x="15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4" name="Google Shape;274;p23"/>
            <p:cNvSpPr/>
            <p:nvPr/>
          </p:nvSpPr>
          <p:spPr>
            <a:xfrm>
              <a:off x="5864950" y="3472850"/>
              <a:ext cx="279675" cy="43725"/>
            </a:xfrm>
            <a:custGeom>
              <a:avLst/>
              <a:gdLst/>
              <a:ahLst/>
              <a:cxnLst/>
              <a:rect l="l" t="t" r="r" b="b"/>
              <a:pathLst>
                <a:path w="11187" h="1749" extrusionOk="0">
                  <a:moveTo>
                    <a:pt x="149" y="0"/>
                  </a:moveTo>
                  <a:cubicBezTo>
                    <a:pt x="82" y="0"/>
                    <a:pt x="22" y="50"/>
                    <a:pt x="11" y="118"/>
                  </a:cubicBezTo>
                  <a:cubicBezTo>
                    <a:pt x="1" y="192"/>
                    <a:pt x="54" y="261"/>
                    <a:pt x="128" y="270"/>
                  </a:cubicBezTo>
                  <a:lnTo>
                    <a:pt x="11027" y="1748"/>
                  </a:lnTo>
                  <a:cubicBezTo>
                    <a:pt x="11032" y="1749"/>
                    <a:pt x="11039" y="1749"/>
                    <a:pt x="11044" y="1749"/>
                  </a:cubicBezTo>
                  <a:cubicBezTo>
                    <a:pt x="11116" y="1749"/>
                    <a:pt x="11175" y="1693"/>
                    <a:pt x="11181" y="1622"/>
                  </a:cubicBezTo>
                  <a:cubicBezTo>
                    <a:pt x="11186" y="1550"/>
                    <a:pt x="11134" y="1487"/>
                    <a:pt x="11063" y="1477"/>
                  </a:cubicBezTo>
                  <a:lnTo>
                    <a:pt x="163" y="1"/>
                  </a:lnTo>
                  <a:cubicBezTo>
                    <a:pt x="159" y="1"/>
                    <a:pt x="154" y="0"/>
                    <a:pt x="149"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5" name="Google Shape;275;p23"/>
            <p:cNvSpPr/>
            <p:nvPr/>
          </p:nvSpPr>
          <p:spPr>
            <a:xfrm>
              <a:off x="5653900" y="3444225"/>
              <a:ext cx="171350" cy="29075"/>
            </a:xfrm>
            <a:custGeom>
              <a:avLst/>
              <a:gdLst/>
              <a:ahLst/>
              <a:cxnLst/>
              <a:rect l="l" t="t" r="r" b="b"/>
              <a:pathLst>
                <a:path w="6854" h="1163" extrusionOk="0">
                  <a:moveTo>
                    <a:pt x="149" y="0"/>
                  </a:moveTo>
                  <a:cubicBezTo>
                    <a:pt x="82" y="0"/>
                    <a:pt x="22" y="50"/>
                    <a:pt x="11" y="117"/>
                  </a:cubicBezTo>
                  <a:cubicBezTo>
                    <a:pt x="1" y="192"/>
                    <a:pt x="54" y="260"/>
                    <a:pt x="128" y="271"/>
                  </a:cubicBezTo>
                  <a:lnTo>
                    <a:pt x="6696" y="1162"/>
                  </a:lnTo>
                  <a:lnTo>
                    <a:pt x="6715" y="1162"/>
                  </a:lnTo>
                  <a:cubicBezTo>
                    <a:pt x="6786" y="1162"/>
                    <a:pt x="6845" y="1106"/>
                    <a:pt x="6850" y="1035"/>
                  </a:cubicBezTo>
                  <a:cubicBezTo>
                    <a:pt x="6854" y="963"/>
                    <a:pt x="6803" y="901"/>
                    <a:pt x="6732" y="891"/>
                  </a:cubicBezTo>
                  <a:lnTo>
                    <a:pt x="163" y="1"/>
                  </a:lnTo>
                  <a:cubicBezTo>
                    <a:pt x="158" y="0"/>
                    <a:pt x="154" y="0"/>
                    <a:pt x="149"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6" name="Google Shape;276;p23"/>
            <p:cNvSpPr/>
            <p:nvPr/>
          </p:nvSpPr>
          <p:spPr>
            <a:xfrm>
              <a:off x="6402475" y="3665525"/>
              <a:ext cx="139900" cy="24800"/>
            </a:xfrm>
            <a:custGeom>
              <a:avLst/>
              <a:gdLst/>
              <a:ahLst/>
              <a:cxnLst/>
              <a:rect l="l" t="t" r="r" b="b"/>
              <a:pathLst>
                <a:path w="5596" h="992" extrusionOk="0">
                  <a:moveTo>
                    <a:pt x="150" y="1"/>
                  </a:moveTo>
                  <a:cubicBezTo>
                    <a:pt x="81" y="1"/>
                    <a:pt x="21" y="49"/>
                    <a:pt x="10" y="119"/>
                  </a:cubicBezTo>
                  <a:cubicBezTo>
                    <a:pt x="1" y="193"/>
                    <a:pt x="52" y="261"/>
                    <a:pt x="126" y="271"/>
                  </a:cubicBezTo>
                  <a:lnTo>
                    <a:pt x="5437" y="992"/>
                  </a:lnTo>
                  <a:lnTo>
                    <a:pt x="5456" y="992"/>
                  </a:lnTo>
                  <a:cubicBezTo>
                    <a:pt x="5456" y="992"/>
                    <a:pt x="5457" y="992"/>
                    <a:pt x="5458" y="992"/>
                  </a:cubicBezTo>
                  <a:cubicBezTo>
                    <a:pt x="5528" y="992"/>
                    <a:pt x="5587" y="937"/>
                    <a:pt x="5592" y="865"/>
                  </a:cubicBezTo>
                  <a:cubicBezTo>
                    <a:pt x="5596" y="793"/>
                    <a:pt x="5544" y="731"/>
                    <a:pt x="5474" y="722"/>
                  </a:cubicBezTo>
                  <a:lnTo>
                    <a:pt x="163" y="1"/>
                  </a:lnTo>
                  <a:cubicBezTo>
                    <a:pt x="159" y="1"/>
                    <a:pt x="155" y="1"/>
                    <a:pt x="150"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7" name="Google Shape;277;p23"/>
            <p:cNvSpPr/>
            <p:nvPr/>
          </p:nvSpPr>
          <p:spPr>
            <a:xfrm>
              <a:off x="5637950" y="3561900"/>
              <a:ext cx="682275" cy="98350"/>
            </a:xfrm>
            <a:custGeom>
              <a:avLst/>
              <a:gdLst/>
              <a:ahLst/>
              <a:cxnLst/>
              <a:rect l="l" t="t" r="r" b="b"/>
              <a:pathLst>
                <a:path w="27291" h="3934" extrusionOk="0">
                  <a:moveTo>
                    <a:pt x="155" y="1"/>
                  </a:moveTo>
                  <a:cubicBezTo>
                    <a:pt x="86" y="1"/>
                    <a:pt x="21" y="46"/>
                    <a:pt x="11" y="117"/>
                  </a:cubicBezTo>
                  <a:cubicBezTo>
                    <a:pt x="0" y="193"/>
                    <a:pt x="53" y="260"/>
                    <a:pt x="128" y="271"/>
                  </a:cubicBezTo>
                  <a:lnTo>
                    <a:pt x="27132" y="3932"/>
                  </a:lnTo>
                  <a:cubicBezTo>
                    <a:pt x="27138" y="3933"/>
                    <a:pt x="27144" y="3933"/>
                    <a:pt x="27150" y="3933"/>
                  </a:cubicBezTo>
                  <a:cubicBezTo>
                    <a:pt x="27221" y="3933"/>
                    <a:pt x="27281" y="3878"/>
                    <a:pt x="27286" y="3806"/>
                  </a:cubicBezTo>
                  <a:cubicBezTo>
                    <a:pt x="27290" y="3735"/>
                    <a:pt x="27238" y="3671"/>
                    <a:pt x="27168" y="3662"/>
                  </a:cubicBezTo>
                  <a:lnTo>
                    <a:pt x="163" y="1"/>
                  </a:lnTo>
                  <a:cubicBezTo>
                    <a:pt x="160" y="1"/>
                    <a:pt x="158"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8" name="Google Shape;278;p23"/>
            <p:cNvSpPr/>
            <p:nvPr/>
          </p:nvSpPr>
          <p:spPr>
            <a:xfrm>
              <a:off x="6143850" y="3750350"/>
              <a:ext cx="382575" cy="57700"/>
            </a:xfrm>
            <a:custGeom>
              <a:avLst/>
              <a:gdLst/>
              <a:ahLst/>
              <a:cxnLst/>
              <a:rect l="l" t="t" r="r" b="b"/>
              <a:pathLst>
                <a:path w="15303" h="2308" extrusionOk="0">
                  <a:moveTo>
                    <a:pt x="153" y="0"/>
                  </a:moveTo>
                  <a:cubicBezTo>
                    <a:pt x="85" y="0"/>
                    <a:pt x="22" y="47"/>
                    <a:pt x="12" y="117"/>
                  </a:cubicBezTo>
                  <a:cubicBezTo>
                    <a:pt x="1" y="191"/>
                    <a:pt x="53" y="259"/>
                    <a:pt x="127" y="269"/>
                  </a:cubicBezTo>
                  <a:lnTo>
                    <a:pt x="15145" y="2306"/>
                  </a:lnTo>
                  <a:lnTo>
                    <a:pt x="15162" y="2306"/>
                  </a:lnTo>
                  <a:lnTo>
                    <a:pt x="15164" y="2307"/>
                  </a:lnTo>
                  <a:cubicBezTo>
                    <a:pt x="15235" y="2306"/>
                    <a:pt x="15293" y="2250"/>
                    <a:pt x="15299" y="2180"/>
                  </a:cubicBezTo>
                  <a:cubicBezTo>
                    <a:pt x="15303" y="2108"/>
                    <a:pt x="15252" y="2045"/>
                    <a:pt x="15182" y="2036"/>
                  </a:cubicBezTo>
                  <a:lnTo>
                    <a:pt x="164" y="1"/>
                  </a:lnTo>
                  <a:cubicBezTo>
                    <a:pt x="160" y="0"/>
                    <a:pt x="157" y="0"/>
                    <a:pt x="153"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79" name="Google Shape;279;p23"/>
            <p:cNvSpPr/>
            <p:nvPr/>
          </p:nvSpPr>
          <p:spPr>
            <a:xfrm>
              <a:off x="5622025" y="3679600"/>
              <a:ext cx="465100" cy="68850"/>
            </a:xfrm>
            <a:custGeom>
              <a:avLst/>
              <a:gdLst/>
              <a:ahLst/>
              <a:cxnLst/>
              <a:rect l="l" t="t" r="r" b="b"/>
              <a:pathLst>
                <a:path w="18604" h="2754" extrusionOk="0">
                  <a:moveTo>
                    <a:pt x="148" y="0"/>
                  </a:moveTo>
                  <a:cubicBezTo>
                    <a:pt x="80" y="0"/>
                    <a:pt x="21" y="50"/>
                    <a:pt x="10" y="118"/>
                  </a:cubicBezTo>
                  <a:cubicBezTo>
                    <a:pt x="1" y="192"/>
                    <a:pt x="52" y="261"/>
                    <a:pt x="126" y="271"/>
                  </a:cubicBezTo>
                  <a:lnTo>
                    <a:pt x="18446" y="2754"/>
                  </a:lnTo>
                  <a:lnTo>
                    <a:pt x="18464" y="2754"/>
                  </a:lnTo>
                  <a:cubicBezTo>
                    <a:pt x="18536" y="2754"/>
                    <a:pt x="18594" y="2698"/>
                    <a:pt x="18599" y="2627"/>
                  </a:cubicBezTo>
                  <a:cubicBezTo>
                    <a:pt x="18603" y="2556"/>
                    <a:pt x="18553" y="2493"/>
                    <a:pt x="18481" y="2484"/>
                  </a:cubicBezTo>
                  <a:lnTo>
                    <a:pt x="163" y="1"/>
                  </a:lnTo>
                  <a:cubicBezTo>
                    <a:pt x="158" y="1"/>
                    <a:pt x="153" y="0"/>
                    <a:pt x="14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0" name="Google Shape;280;p23"/>
            <p:cNvSpPr/>
            <p:nvPr/>
          </p:nvSpPr>
          <p:spPr>
            <a:xfrm>
              <a:off x="6259875" y="3885900"/>
              <a:ext cx="250600" cy="39775"/>
            </a:xfrm>
            <a:custGeom>
              <a:avLst/>
              <a:gdLst/>
              <a:ahLst/>
              <a:cxnLst/>
              <a:rect l="l" t="t" r="r" b="b"/>
              <a:pathLst>
                <a:path w="10024" h="1591" extrusionOk="0">
                  <a:moveTo>
                    <a:pt x="155" y="0"/>
                  </a:moveTo>
                  <a:cubicBezTo>
                    <a:pt x="88" y="0"/>
                    <a:pt x="20" y="46"/>
                    <a:pt x="10" y="117"/>
                  </a:cubicBezTo>
                  <a:cubicBezTo>
                    <a:pt x="1" y="192"/>
                    <a:pt x="52" y="260"/>
                    <a:pt x="128" y="271"/>
                  </a:cubicBezTo>
                  <a:lnTo>
                    <a:pt x="9866" y="1591"/>
                  </a:lnTo>
                  <a:lnTo>
                    <a:pt x="9883" y="1591"/>
                  </a:lnTo>
                  <a:cubicBezTo>
                    <a:pt x="9884" y="1591"/>
                    <a:pt x="9885" y="1591"/>
                    <a:pt x="9886" y="1591"/>
                  </a:cubicBezTo>
                  <a:cubicBezTo>
                    <a:pt x="9956" y="1591"/>
                    <a:pt x="10014" y="1536"/>
                    <a:pt x="10020" y="1464"/>
                  </a:cubicBezTo>
                  <a:cubicBezTo>
                    <a:pt x="10024" y="1392"/>
                    <a:pt x="9972" y="1330"/>
                    <a:pt x="9902" y="1321"/>
                  </a:cubicBezTo>
                  <a:lnTo>
                    <a:pt x="164" y="1"/>
                  </a:lnTo>
                  <a:cubicBezTo>
                    <a:pt x="161" y="0"/>
                    <a:pt x="158" y="0"/>
                    <a:pt x="15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1" name="Google Shape;281;p23"/>
            <p:cNvSpPr/>
            <p:nvPr/>
          </p:nvSpPr>
          <p:spPr>
            <a:xfrm>
              <a:off x="5766025" y="3818950"/>
              <a:ext cx="441375" cy="65675"/>
            </a:xfrm>
            <a:custGeom>
              <a:avLst/>
              <a:gdLst/>
              <a:ahLst/>
              <a:cxnLst/>
              <a:rect l="l" t="t" r="r" b="b"/>
              <a:pathLst>
                <a:path w="17655" h="2627" extrusionOk="0">
                  <a:moveTo>
                    <a:pt x="152" y="1"/>
                  </a:moveTo>
                  <a:cubicBezTo>
                    <a:pt x="84" y="1"/>
                    <a:pt x="19" y="47"/>
                    <a:pt x="9" y="118"/>
                  </a:cubicBezTo>
                  <a:cubicBezTo>
                    <a:pt x="0" y="192"/>
                    <a:pt x="52" y="261"/>
                    <a:pt x="126" y="270"/>
                  </a:cubicBezTo>
                  <a:lnTo>
                    <a:pt x="17496" y="2626"/>
                  </a:lnTo>
                  <a:cubicBezTo>
                    <a:pt x="17502" y="2627"/>
                    <a:pt x="17509" y="2627"/>
                    <a:pt x="17514" y="2627"/>
                  </a:cubicBezTo>
                  <a:cubicBezTo>
                    <a:pt x="17586" y="2627"/>
                    <a:pt x="17644" y="2571"/>
                    <a:pt x="17649" y="2500"/>
                  </a:cubicBezTo>
                  <a:cubicBezTo>
                    <a:pt x="17655" y="2430"/>
                    <a:pt x="17603" y="2366"/>
                    <a:pt x="17533" y="2357"/>
                  </a:cubicBezTo>
                  <a:lnTo>
                    <a:pt x="163" y="1"/>
                  </a:lnTo>
                  <a:cubicBezTo>
                    <a:pt x="159" y="1"/>
                    <a:pt x="156" y="1"/>
                    <a:pt x="152"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2" name="Google Shape;282;p23"/>
            <p:cNvSpPr/>
            <p:nvPr/>
          </p:nvSpPr>
          <p:spPr>
            <a:xfrm>
              <a:off x="5606075" y="3797275"/>
              <a:ext cx="116000" cy="21550"/>
            </a:xfrm>
            <a:custGeom>
              <a:avLst/>
              <a:gdLst/>
              <a:ahLst/>
              <a:cxnLst/>
              <a:rect l="l" t="t" r="r" b="b"/>
              <a:pathLst>
                <a:path w="4640" h="862" extrusionOk="0">
                  <a:moveTo>
                    <a:pt x="155" y="1"/>
                  </a:moveTo>
                  <a:cubicBezTo>
                    <a:pt x="85" y="1"/>
                    <a:pt x="20" y="46"/>
                    <a:pt x="10" y="118"/>
                  </a:cubicBezTo>
                  <a:cubicBezTo>
                    <a:pt x="0" y="192"/>
                    <a:pt x="52" y="261"/>
                    <a:pt x="126" y="271"/>
                  </a:cubicBezTo>
                  <a:lnTo>
                    <a:pt x="4482" y="860"/>
                  </a:lnTo>
                  <a:cubicBezTo>
                    <a:pt x="4487" y="862"/>
                    <a:pt x="4494" y="862"/>
                    <a:pt x="4499" y="862"/>
                  </a:cubicBezTo>
                  <a:cubicBezTo>
                    <a:pt x="4571" y="862"/>
                    <a:pt x="4629" y="806"/>
                    <a:pt x="4634" y="735"/>
                  </a:cubicBezTo>
                  <a:cubicBezTo>
                    <a:pt x="4640" y="663"/>
                    <a:pt x="4588" y="601"/>
                    <a:pt x="4518" y="592"/>
                  </a:cubicBezTo>
                  <a:lnTo>
                    <a:pt x="163" y="1"/>
                  </a:lnTo>
                  <a:cubicBezTo>
                    <a:pt x="160" y="1"/>
                    <a:pt x="157" y="1"/>
                    <a:pt x="155"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3" name="Google Shape;283;p23"/>
            <p:cNvSpPr/>
            <p:nvPr/>
          </p:nvSpPr>
          <p:spPr>
            <a:xfrm>
              <a:off x="6737350" y="2808575"/>
              <a:ext cx="101825" cy="141575"/>
            </a:xfrm>
            <a:custGeom>
              <a:avLst/>
              <a:gdLst/>
              <a:ahLst/>
              <a:cxnLst/>
              <a:rect l="l" t="t" r="r" b="b"/>
              <a:pathLst>
                <a:path w="4073" h="5663" extrusionOk="0">
                  <a:moveTo>
                    <a:pt x="2564" y="1"/>
                  </a:moveTo>
                  <a:cubicBezTo>
                    <a:pt x="2441" y="1"/>
                    <a:pt x="2319" y="20"/>
                    <a:pt x="2199" y="60"/>
                  </a:cubicBezTo>
                  <a:cubicBezTo>
                    <a:pt x="554" y="603"/>
                    <a:pt x="66" y="4879"/>
                    <a:pt x="17" y="5364"/>
                  </a:cubicBezTo>
                  <a:cubicBezTo>
                    <a:pt x="1" y="5513"/>
                    <a:pt x="109" y="5646"/>
                    <a:pt x="259" y="5662"/>
                  </a:cubicBezTo>
                  <a:cubicBezTo>
                    <a:pt x="268" y="5663"/>
                    <a:pt x="278" y="5663"/>
                    <a:pt x="288" y="5663"/>
                  </a:cubicBezTo>
                  <a:cubicBezTo>
                    <a:pt x="426" y="5663"/>
                    <a:pt x="542" y="5558"/>
                    <a:pt x="557" y="5419"/>
                  </a:cubicBezTo>
                  <a:cubicBezTo>
                    <a:pt x="733" y="3721"/>
                    <a:pt x="1380" y="903"/>
                    <a:pt x="2370" y="576"/>
                  </a:cubicBezTo>
                  <a:cubicBezTo>
                    <a:pt x="2431" y="556"/>
                    <a:pt x="2494" y="546"/>
                    <a:pt x="2559" y="546"/>
                  </a:cubicBezTo>
                  <a:cubicBezTo>
                    <a:pt x="2856" y="546"/>
                    <a:pt x="3195" y="752"/>
                    <a:pt x="3569" y="1161"/>
                  </a:cubicBezTo>
                  <a:cubicBezTo>
                    <a:pt x="3622" y="1220"/>
                    <a:pt x="3695" y="1250"/>
                    <a:pt x="3769" y="1250"/>
                  </a:cubicBezTo>
                  <a:cubicBezTo>
                    <a:pt x="3835" y="1250"/>
                    <a:pt x="3901" y="1226"/>
                    <a:pt x="3953" y="1178"/>
                  </a:cubicBezTo>
                  <a:cubicBezTo>
                    <a:pt x="4064" y="1077"/>
                    <a:pt x="4072" y="904"/>
                    <a:pt x="3970" y="793"/>
                  </a:cubicBezTo>
                  <a:cubicBezTo>
                    <a:pt x="3487" y="266"/>
                    <a:pt x="3017" y="1"/>
                    <a:pt x="2564"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4" name="Google Shape;284;p23"/>
            <p:cNvSpPr/>
            <p:nvPr/>
          </p:nvSpPr>
          <p:spPr>
            <a:xfrm>
              <a:off x="6023925" y="3442375"/>
              <a:ext cx="344025" cy="1040500"/>
            </a:xfrm>
            <a:custGeom>
              <a:avLst/>
              <a:gdLst/>
              <a:ahLst/>
              <a:cxnLst/>
              <a:rect l="l" t="t" r="r" b="b"/>
              <a:pathLst>
                <a:path w="13761" h="41620" extrusionOk="0">
                  <a:moveTo>
                    <a:pt x="2781" y="1"/>
                  </a:moveTo>
                  <a:lnTo>
                    <a:pt x="1" y="828"/>
                  </a:lnTo>
                  <a:lnTo>
                    <a:pt x="10980" y="37756"/>
                  </a:lnTo>
                  <a:lnTo>
                    <a:pt x="13717" y="41619"/>
                  </a:lnTo>
                  <a:lnTo>
                    <a:pt x="13760" y="36929"/>
                  </a:lnTo>
                  <a:lnTo>
                    <a:pt x="2781" y="1"/>
                  </a:ln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85" name="Google Shape;285;p23"/>
            <p:cNvSpPr/>
            <p:nvPr/>
          </p:nvSpPr>
          <p:spPr>
            <a:xfrm>
              <a:off x="6016350" y="3435575"/>
              <a:ext cx="358375" cy="1054075"/>
            </a:xfrm>
            <a:custGeom>
              <a:avLst/>
              <a:gdLst/>
              <a:ahLst/>
              <a:cxnLst/>
              <a:rect l="l" t="t" r="r" b="b"/>
              <a:pathLst>
                <a:path w="14335" h="42163" extrusionOk="0">
                  <a:moveTo>
                    <a:pt x="2902" y="612"/>
                  </a:moveTo>
                  <a:lnTo>
                    <a:pt x="13792" y="37240"/>
                  </a:lnTo>
                  <a:lnTo>
                    <a:pt x="13756" y="41048"/>
                  </a:lnTo>
                  <a:lnTo>
                    <a:pt x="11530" y="37908"/>
                  </a:lnTo>
                  <a:lnTo>
                    <a:pt x="642" y="1283"/>
                  </a:lnTo>
                  <a:lnTo>
                    <a:pt x="2902" y="612"/>
                  </a:lnTo>
                  <a:close/>
                  <a:moveTo>
                    <a:pt x="3085" y="0"/>
                  </a:moveTo>
                  <a:cubicBezTo>
                    <a:pt x="3059" y="0"/>
                    <a:pt x="3032" y="4"/>
                    <a:pt x="3006" y="12"/>
                  </a:cubicBezTo>
                  <a:lnTo>
                    <a:pt x="226" y="839"/>
                  </a:lnTo>
                  <a:cubicBezTo>
                    <a:pt x="83" y="882"/>
                    <a:pt x="1" y="1034"/>
                    <a:pt x="43" y="1177"/>
                  </a:cubicBezTo>
                  <a:lnTo>
                    <a:pt x="11022" y="38106"/>
                  </a:lnTo>
                  <a:cubicBezTo>
                    <a:pt x="11030" y="38135"/>
                    <a:pt x="11043" y="38161"/>
                    <a:pt x="11060" y="38187"/>
                  </a:cubicBezTo>
                  <a:lnTo>
                    <a:pt x="13797" y="42047"/>
                  </a:lnTo>
                  <a:cubicBezTo>
                    <a:pt x="13849" y="42120"/>
                    <a:pt x="13931" y="42163"/>
                    <a:pt x="14020" y="42163"/>
                  </a:cubicBezTo>
                  <a:cubicBezTo>
                    <a:pt x="14047" y="42163"/>
                    <a:pt x="14074" y="42159"/>
                    <a:pt x="14100" y="42151"/>
                  </a:cubicBezTo>
                  <a:cubicBezTo>
                    <a:pt x="14213" y="42115"/>
                    <a:pt x="14290" y="42010"/>
                    <a:pt x="14291" y="41893"/>
                  </a:cubicBezTo>
                  <a:lnTo>
                    <a:pt x="14335" y="37204"/>
                  </a:lnTo>
                  <a:cubicBezTo>
                    <a:pt x="14335" y="37176"/>
                    <a:pt x="14331" y="37150"/>
                    <a:pt x="14324" y="37123"/>
                  </a:cubicBezTo>
                  <a:lnTo>
                    <a:pt x="3345" y="195"/>
                  </a:lnTo>
                  <a:cubicBezTo>
                    <a:pt x="3324" y="126"/>
                    <a:pt x="3278" y="68"/>
                    <a:pt x="3214" y="33"/>
                  </a:cubicBezTo>
                  <a:cubicBezTo>
                    <a:pt x="3174" y="11"/>
                    <a:pt x="3130" y="0"/>
                    <a:pt x="3085"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6" name="Google Shape;286;p23"/>
            <p:cNvSpPr/>
            <p:nvPr/>
          </p:nvSpPr>
          <p:spPr>
            <a:xfrm>
              <a:off x="6039850" y="3446650"/>
              <a:ext cx="312475" cy="934500"/>
            </a:xfrm>
            <a:custGeom>
              <a:avLst/>
              <a:gdLst/>
              <a:ahLst/>
              <a:cxnLst/>
              <a:rect l="l" t="t" r="r" b="b"/>
              <a:pathLst>
                <a:path w="12499" h="37380" extrusionOk="0">
                  <a:moveTo>
                    <a:pt x="1517" y="1"/>
                  </a:moveTo>
                  <a:lnTo>
                    <a:pt x="1" y="451"/>
                  </a:lnTo>
                  <a:lnTo>
                    <a:pt x="10981" y="37379"/>
                  </a:lnTo>
                  <a:lnTo>
                    <a:pt x="12498" y="36928"/>
                  </a:lnTo>
                  <a:lnTo>
                    <a:pt x="1517" y="1"/>
                  </a:ln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287" name="Google Shape;287;p23"/>
            <p:cNvSpPr/>
            <p:nvPr/>
          </p:nvSpPr>
          <p:spPr>
            <a:xfrm>
              <a:off x="6035950" y="3443700"/>
              <a:ext cx="319725" cy="941275"/>
            </a:xfrm>
            <a:custGeom>
              <a:avLst/>
              <a:gdLst/>
              <a:ahLst/>
              <a:cxnLst/>
              <a:rect l="l" t="t" r="r" b="b"/>
              <a:pathLst>
                <a:path w="12789" h="37651" extrusionOk="0">
                  <a:moveTo>
                    <a:pt x="1577" y="304"/>
                  </a:moveTo>
                  <a:lnTo>
                    <a:pt x="12480" y="36973"/>
                  </a:lnTo>
                  <a:lnTo>
                    <a:pt x="11223" y="37346"/>
                  </a:lnTo>
                  <a:lnTo>
                    <a:pt x="321" y="677"/>
                  </a:lnTo>
                  <a:lnTo>
                    <a:pt x="1577" y="304"/>
                  </a:lnTo>
                  <a:close/>
                  <a:moveTo>
                    <a:pt x="1668" y="0"/>
                  </a:moveTo>
                  <a:cubicBezTo>
                    <a:pt x="1655" y="0"/>
                    <a:pt x="1642" y="2"/>
                    <a:pt x="1629" y="6"/>
                  </a:cubicBezTo>
                  <a:lnTo>
                    <a:pt x="113" y="456"/>
                  </a:lnTo>
                  <a:cubicBezTo>
                    <a:pt x="42" y="477"/>
                    <a:pt x="1" y="554"/>
                    <a:pt x="22" y="626"/>
                  </a:cubicBezTo>
                  <a:lnTo>
                    <a:pt x="11001" y="37554"/>
                  </a:lnTo>
                  <a:cubicBezTo>
                    <a:pt x="11018" y="37611"/>
                    <a:pt x="11071" y="37651"/>
                    <a:pt x="11132" y="37651"/>
                  </a:cubicBezTo>
                  <a:cubicBezTo>
                    <a:pt x="11144" y="37651"/>
                    <a:pt x="11157" y="37650"/>
                    <a:pt x="11170" y="37646"/>
                  </a:cubicBezTo>
                  <a:lnTo>
                    <a:pt x="12686" y="37194"/>
                  </a:lnTo>
                  <a:cubicBezTo>
                    <a:pt x="12721" y="37185"/>
                    <a:pt x="12750" y="37161"/>
                    <a:pt x="12767" y="37129"/>
                  </a:cubicBezTo>
                  <a:cubicBezTo>
                    <a:pt x="12784" y="37098"/>
                    <a:pt x="12788" y="37060"/>
                    <a:pt x="12777" y="37026"/>
                  </a:cubicBezTo>
                  <a:lnTo>
                    <a:pt x="1799" y="97"/>
                  </a:lnTo>
                  <a:cubicBezTo>
                    <a:pt x="1788" y="63"/>
                    <a:pt x="1765" y="34"/>
                    <a:pt x="1734" y="17"/>
                  </a:cubicBezTo>
                  <a:cubicBezTo>
                    <a:pt x="1714" y="6"/>
                    <a:pt x="1691" y="0"/>
                    <a:pt x="166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8" name="Google Shape;288;p23"/>
            <p:cNvSpPr/>
            <p:nvPr/>
          </p:nvSpPr>
          <p:spPr>
            <a:xfrm>
              <a:off x="6290300" y="4359000"/>
              <a:ext cx="84500" cy="130650"/>
            </a:xfrm>
            <a:custGeom>
              <a:avLst/>
              <a:gdLst/>
              <a:ahLst/>
              <a:cxnLst/>
              <a:rect l="l" t="t" r="r" b="b"/>
              <a:pathLst>
                <a:path w="3380" h="5226" extrusionOk="0">
                  <a:moveTo>
                    <a:pt x="2831" y="638"/>
                  </a:moveTo>
                  <a:lnTo>
                    <a:pt x="2798" y="4111"/>
                  </a:lnTo>
                  <a:lnTo>
                    <a:pt x="771" y="1251"/>
                  </a:lnTo>
                  <a:lnTo>
                    <a:pt x="2831" y="638"/>
                  </a:lnTo>
                  <a:close/>
                  <a:moveTo>
                    <a:pt x="3106" y="0"/>
                  </a:moveTo>
                  <a:cubicBezTo>
                    <a:pt x="3080" y="0"/>
                    <a:pt x="3054" y="4"/>
                    <a:pt x="3028" y="12"/>
                  </a:cubicBezTo>
                  <a:lnTo>
                    <a:pt x="252" y="836"/>
                  </a:lnTo>
                  <a:cubicBezTo>
                    <a:pt x="73" y="889"/>
                    <a:pt x="0" y="1103"/>
                    <a:pt x="108" y="1255"/>
                  </a:cubicBezTo>
                  <a:lnTo>
                    <a:pt x="2839" y="5110"/>
                  </a:lnTo>
                  <a:cubicBezTo>
                    <a:pt x="2891" y="5183"/>
                    <a:pt x="2973" y="5226"/>
                    <a:pt x="3062" y="5226"/>
                  </a:cubicBezTo>
                  <a:cubicBezTo>
                    <a:pt x="3089" y="5226"/>
                    <a:pt x="3117" y="5220"/>
                    <a:pt x="3142" y="5212"/>
                  </a:cubicBezTo>
                  <a:cubicBezTo>
                    <a:pt x="3255" y="5177"/>
                    <a:pt x="3333" y="5073"/>
                    <a:pt x="3333" y="4956"/>
                  </a:cubicBezTo>
                  <a:lnTo>
                    <a:pt x="3378" y="275"/>
                  </a:lnTo>
                  <a:cubicBezTo>
                    <a:pt x="3379" y="119"/>
                    <a:pt x="3252" y="0"/>
                    <a:pt x="3106"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89" name="Google Shape;289;p23"/>
            <p:cNvSpPr/>
            <p:nvPr/>
          </p:nvSpPr>
          <p:spPr>
            <a:xfrm>
              <a:off x="6332675" y="4424325"/>
              <a:ext cx="34750" cy="58550"/>
            </a:xfrm>
            <a:custGeom>
              <a:avLst/>
              <a:gdLst/>
              <a:ahLst/>
              <a:cxnLst/>
              <a:rect l="l" t="t" r="r" b="b"/>
              <a:pathLst>
                <a:path w="1390" h="2342" extrusionOk="0">
                  <a:moveTo>
                    <a:pt x="1389" y="0"/>
                  </a:moveTo>
                  <a:lnTo>
                    <a:pt x="0" y="413"/>
                  </a:lnTo>
                  <a:lnTo>
                    <a:pt x="1367" y="2341"/>
                  </a:lnTo>
                  <a:lnTo>
                    <a:pt x="1389" y="0"/>
                  </a:ln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90" name="Google Shape;290;p23"/>
            <p:cNvSpPr/>
            <p:nvPr/>
          </p:nvSpPr>
          <p:spPr>
            <a:xfrm>
              <a:off x="6324450" y="4417525"/>
              <a:ext cx="49775" cy="72125"/>
            </a:xfrm>
            <a:custGeom>
              <a:avLst/>
              <a:gdLst/>
              <a:ahLst/>
              <a:cxnLst/>
              <a:rect l="l" t="t" r="r" b="b"/>
              <a:pathLst>
                <a:path w="1991" h="2885" extrusionOk="0">
                  <a:moveTo>
                    <a:pt x="1443" y="638"/>
                  </a:moveTo>
                  <a:lnTo>
                    <a:pt x="1432" y="1770"/>
                  </a:lnTo>
                  <a:lnTo>
                    <a:pt x="771" y="838"/>
                  </a:lnTo>
                  <a:lnTo>
                    <a:pt x="1443" y="638"/>
                  </a:lnTo>
                  <a:close/>
                  <a:moveTo>
                    <a:pt x="1717" y="0"/>
                  </a:moveTo>
                  <a:cubicBezTo>
                    <a:pt x="1692" y="0"/>
                    <a:pt x="1666" y="4"/>
                    <a:pt x="1640" y="11"/>
                  </a:cubicBezTo>
                  <a:lnTo>
                    <a:pt x="252" y="425"/>
                  </a:lnTo>
                  <a:cubicBezTo>
                    <a:pt x="74" y="478"/>
                    <a:pt x="1" y="691"/>
                    <a:pt x="108" y="842"/>
                  </a:cubicBezTo>
                  <a:lnTo>
                    <a:pt x="1473" y="2769"/>
                  </a:lnTo>
                  <a:cubicBezTo>
                    <a:pt x="1525" y="2842"/>
                    <a:pt x="1607" y="2885"/>
                    <a:pt x="1696" y="2885"/>
                  </a:cubicBezTo>
                  <a:cubicBezTo>
                    <a:pt x="1723" y="2885"/>
                    <a:pt x="1750" y="2881"/>
                    <a:pt x="1776" y="2873"/>
                  </a:cubicBezTo>
                  <a:cubicBezTo>
                    <a:pt x="1889" y="2837"/>
                    <a:pt x="1967" y="2734"/>
                    <a:pt x="1967" y="2616"/>
                  </a:cubicBezTo>
                  <a:lnTo>
                    <a:pt x="1990" y="275"/>
                  </a:lnTo>
                  <a:cubicBezTo>
                    <a:pt x="1991" y="119"/>
                    <a:pt x="1863" y="0"/>
                    <a:pt x="171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91" name="Google Shape;291;p23"/>
            <p:cNvSpPr/>
            <p:nvPr/>
          </p:nvSpPr>
          <p:spPr>
            <a:xfrm>
              <a:off x="5997850" y="3347850"/>
              <a:ext cx="95625" cy="115250"/>
            </a:xfrm>
            <a:custGeom>
              <a:avLst/>
              <a:gdLst/>
              <a:ahLst/>
              <a:cxnLst/>
              <a:rect l="l" t="t" r="r" b="b"/>
              <a:pathLst>
                <a:path w="3825" h="4610" extrusionOk="0">
                  <a:moveTo>
                    <a:pt x="1621" y="0"/>
                  </a:moveTo>
                  <a:cubicBezTo>
                    <a:pt x="1483" y="0"/>
                    <a:pt x="1344" y="20"/>
                    <a:pt x="1205" y="61"/>
                  </a:cubicBezTo>
                  <a:cubicBezTo>
                    <a:pt x="438" y="289"/>
                    <a:pt x="1" y="1097"/>
                    <a:pt x="228" y="1865"/>
                  </a:cubicBezTo>
                  <a:lnTo>
                    <a:pt x="1044" y="4609"/>
                  </a:lnTo>
                  <a:lnTo>
                    <a:pt x="3824" y="3782"/>
                  </a:lnTo>
                  <a:lnTo>
                    <a:pt x="3009" y="1037"/>
                  </a:lnTo>
                  <a:cubicBezTo>
                    <a:pt x="2822" y="407"/>
                    <a:pt x="2246" y="0"/>
                    <a:pt x="1621"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92" name="Google Shape;292;p23"/>
            <p:cNvSpPr/>
            <p:nvPr/>
          </p:nvSpPr>
          <p:spPr>
            <a:xfrm>
              <a:off x="5990250" y="3341050"/>
              <a:ext cx="110800" cy="128825"/>
            </a:xfrm>
            <a:custGeom>
              <a:avLst/>
              <a:gdLst/>
              <a:ahLst/>
              <a:cxnLst/>
              <a:rect l="l" t="t" r="r" b="b"/>
              <a:pathLst>
                <a:path w="4432" h="5153" extrusionOk="0">
                  <a:moveTo>
                    <a:pt x="1924" y="544"/>
                  </a:moveTo>
                  <a:cubicBezTo>
                    <a:pt x="2444" y="545"/>
                    <a:pt x="2904" y="888"/>
                    <a:pt x="3052" y="1388"/>
                  </a:cubicBezTo>
                  <a:lnTo>
                    <a:pt x="3791" y="3871"/>
                  </a:lnTo>
                  <a:lnTo>
                    <a:pt x="1531" y="4542"/>
                  </a:lnTo>
                  <a:lnTo>
                    <a:pt x="792" y="2060"/>
                  </a:lnTo>
                  <a:cubicBezTo>
                    <a:pt x="606" y="1436"/>
                    <a:pt x="963" y="779"/>
                    <a:pt x="1586" y="594"/>
                  </a:cubicBezTo>
                  <a:cubicBezTo>
                    <a:pt x="1696" y="561"/>
                    <a:pt x="1810" y="545"/>
                    <a:pt x="1924" y="544"/>
                  </a:cubicBezTo>
                  <a:close/>
                  <a:moveTo>
                    <a:pt x="1924" y="0"/>
                  </a:moveTo>
                  <a:cubicBezTo>
                    <a:pt x="1761" y="0"/>
                    <a:pt x="1595" y="24"/>
                    <a:pt x="1431" y="72"/>
                  </a:cubicBezTo>
                  <a:cubicBezTo>
                    <a:pt x="519" y="344"/>
                    <a:pt x="0" y="1302"/>
                    <a:pt x="272" y="2215"/>
                  </a:cubicBezTo>
                  <a:lnTo>
                    <a:pt x="1087" y="4958"/>
                  </a:lnTo>
                  <a:cubicBezTo>
                    <a:pt x="1122" y="5073"/>
                    <a:pt x="1227" y="5153"/>
                    <a:pt x="1348" y="5153"/>
                  </a:cubicBezTo>
                  <a:cubicBezTo>
                    <a:pt x="1374" y="5153"/>
                    <a:pt x="1401" y="5149"/>
                    <a:pt x="1426" y="5142"/>
                  </a:cubicBezTo>
                  <a:lnTo>
                    <a:pt x="4207" y="4315"/>
                  </a:lnTo>
                  <a:cubicBezTo>
                    <a:pt x="4351" y="4272"/>
                    <a:pt x="4432" y="4120"/>
                    <a:pt x="4389" y="3977"/>
                  </a:cubicBezTo>
                  <a:lnTo>
                    <a:pt x="3574" y="1232"/>
                  </a:lnTo>
                  <a:cubicBezTo>
                    <a:pt x="3351" y="484"/>
                    <a:pt x="2666" y="0"/>
                    <a:pt x="192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93" name="Google Shape;293;p23"/>
            <p:cNvSpPr/>
            <p:nvPr/>
          </p:nvSpPr>
          <p:spPr>
            <a:xfrm>
              <a:off x="5997850" y="3347850"/>
              <a:ext cx="85025" cy="79450"/>
            </a:xfrm>
            <a:custGeom>
              <a:avLst/>
              <a:gdLst/>
              <a:ahLst/>
              <a:cxnLst/>
              <a:rect l="l" t="t" r="r" b="b"/>
              <a:pathLst>
                <a:path w="3401" h="3178" extrusionOk="0">
                  <a:moveTo>
                    <a:pt x="1621" y="0"/>
                  </a:moveTo>
                  <a:cubicBezTo>
                    <a:pt x="1483" y="0"/>
                    <a:pt x="1344" y="20"/>
                    <a:pt x="1205" y="61"/>
                  </a:cubicBezTo>
                  <a:cubicBezTo>
                    <a:pt x="438" y="289"/>
                    <a:pt x="1" y="1097"/>
                    <a:pt x="228" y="1865"/>
                  </a:cubicBezTo>
                  <a:lnTo>
                    <a:pt x="619" y="3178"/>
                  </a:lnTo>
                  <a:lnTo>
                    <a:pt x="3401" y="2350"/>
                  </a:lnTo>
                  <a:lnTo>
                    <a:pt x="3010" y="1037"/>
                  </a:lnTo>
                  <a:cubicBezTo>
                    <a:pt x="2822" y="407"/>
                    <a:pt x="2246" y="0"/>
                    <a:pt x="162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94" name="Google Shape;294;p23"/>
            <p:cNvSpPr/>
            <p:nvPr/>
          </p:nvSpPr>
          <p:spPr>
            <a:xfrm>
              <a:off x="5990250" y="3341050"/>
              <a:ext cx="100175" cy="93050"/>
            </a:xfrm>
            <a:custGeom>
              <a:avLst/>
              <a:gdLst/>
              <a:ahLst/>
              <a:cxnLst/>
              <a:rect l="l" t="t" r="r" b="b"/>
              <a:pathLst>
                <a:path w="4007" h="3722" extrusionOk="0">
                  <a:moveTo>
                    <a:pt x="1924" y="544"/>
                  </a:moveTo>
                  <a:cubicBezTo>
                    <a:pt x="2444" y="545"/>
                    <a:pt x="2904" y="888"/>
                    <a:pt x="3052" y="1387"/>
                  </a:cubicBezTo>
                  <a:lnTo>
                    <a:pt x="3364" y="2440"/>
                  </a:lnTo>
                  <a:lnTo>
                    <a:pt x="1106" y="3111"/>
                  </a:lnTo>
                  <a:lnTo>
                    <a:pt x="792" y="2060"/>
                  </a:lnTo>
                  <a:cubicBezTo>
                    <a:pt x="606" y="1435"/>
                    <a:pt x="963" y="779"/>
                    <a:pt x="1586" y="594"/>
                  </a:cubicBezTo>
                  <a:cubicBezTo>
                    <a:pt x="1696" y="561"/>
                    <a:pt x="1810" y="544"/>
                    <a:pt x="1924" y="544"/>
                  </a:cubicBezTo>
                  <a:close/>
                  <a:moveTo>
                    <a:pt x="1924" y="0"/>
                  </a:moveTo>
                  <a:cubicBezTo>
                    <a:pt x="1761" y="0"/>
                    <a:pt x="1595" y="24"/>
                    <a:pt x="1431" y="72"/>
                  </a:cubicBezTo>
                  <a:cubicBezTo>
                    <a:pt x="519" y="344"/>
                    <a:pt x="0" y="1302"/>
                    <a:pt x="272" y="2215"/>
                  </a:cubicBezTo>
                  <a:lnTo>
                    <a:pt x="662" y="3527"/>
                  </a:lnTo>
                  <a:cubicBezTo>
                    <a:pt x="697" y="3642"/>
                    <a:pt x="802" y="3721"/>
                    <a:pt x="923" y="3721"/>
                  </a:cubicBezTo>
                  <a:cubicBezTo>
                    <a:pt x="949" y="3721"/>
                    <a:pt x="975" y="3719"/>
                    <a:pt x="1001" y="3711"/>
                  </a:cubicBezTo>
                  <a:lnTo>
                    <a:pt x="3782" y="2883"/>
                  </a:lnTo>
                  <a:cubicBezTo>
                    <a:pt x="3925" y="2841"/>
                    <a:pt x="4007" y="2689"/>
                    <a:pt x="3964" y="2546"/>
                  </a:cubicBezTo>
                  <a:lnTo>
                    <a:pt x="3574" y="1232"/>
                  </a:lnTo>
                  <a:cubicBezTo>
                    <a:pt x="3351" y="484"/>
                    <a:pt x="2666" y="0"/>
                    <a:pt x="192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295" name="Google Shape;295;p23"/>
            <p:cNvSpPr/>
            <p:nvPr/>
          </p:nvSpPr>
          <p:spPr>
            <a:xfrm>
              <a:off x="2570025" y="2797200"/>
              <a:ext cx="42275" cy="52075"/>
            </a:xfrm>
            <a:custGeom>
              <a:avLst/>
              <a:gdLst/>
              <a:ahLst/>
              <a:cxnLst/>
              <a:rect l="l" t="t" r="r" b="b"/>
              <a:pathLst>
                <a:path w="1691" h="2083" extrusionOk="0">
                  <a:moveTo>
                    <a:pt x="1382" y="1"/>
                  </a:moveTo>
                  <a:cubicBezTo>
                    <a:pt x="1297" y="1"/>
                    <a:pt x="1213" y="41"/>
                    <a:pt x="1159" y="116"/>
                  </a:cubicBezTo>
                  <a:cubicBezTo>
                    <a:pt x="798" y="626"/>
                    <a:pt x="447" y="1148"/>
                    <a:pt x="116" y="1664"/>
                  </a:cubicBezTo>
                  <a:cubicBezTo>
                    <a:pt x="1" y="1845"/>
                    <a:pt x="130" y="2082"/>
                    <a:pt x="345" y="2082"/>
                  </a:cubicBezTo>
                  <a:cubicBezTo>
                    <a:pt x="346" y="2082"/>
                    <a:pt x="347" y="2082"/>
                    <a:pt x="349" y="2082"/>
                  </a:cubicBezTo>
                  <a:cubicBezTo>
                    <a:pt x="440" y="2082"/>
                    <a:pt x="526" y="2035"/>
                    <a:pt x="574" y="1958"/>
                  </a:cubicBezTo>
                  <a:cubicBezTo>
                    <a:pt x="901" y="1448"/>
                    <a:pt x="1247" y="934"/>
                    <a:pt x="1603" y="430"/>
                  </a:cubicBezTo>
                  <a:cubicBezTo>
                    <a:pt x="1690" y="308"/>
                    <a:pt x="1661" y="137"/>
                    <a:pt x="1538" y="51"/>
                  </a:cubicBezTo>
                  <a:cubicBezTo>
                    <a:pt x="1490" y="17"/>
                    <a:pt x="1436" y="1"/>
                    <a:pt x="1382"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96" name="Google Shape;296;p23"/>
            <p:cNvSpPr/>
            <p:nvPr/>
          </p:nvSpPr>
          <p:spPr>
            <a:xfrm>
              <a:off x="2633100" y="2633700"/>
              <a:ext cx="121050" cy="127300"/>
            </a:xfrm>
            <a:custGeom>
              <a:avLst/>
              <a:gdLst/>
              <a:ahLst/>
              <a:cxnLst/>
              <a:rect l="l" t="t" r="r" b="b"/>
              <a:pathLst>
                <a:path w="4842" h="5092" extrusionOk="0">
                  <a:moveTo>
                    <a:pt x="4541" y="1"/>
                  </a:moveTo>
                  <a:cubicBezTo>
                    <a:pt x="4479" y="1"/>
                    <a:pt x="4416" y="22"/>
                    <a:pt x="4365" y="65"/>
                  </a:cubicBezTo>
                  <a:cubicBezTo>
                    <a:pt x="4347" y="82"/>
                    <a:pt x="2399" y="1814"/>
                    <a:pt x="142" y="4650"/>
                  </a:cubicBezTo>
                  <a:cubicBezTo>
                    <a:pt x="0" y="4829"/>
                    <a:pt x="127" y="5091"/>
                    <a:pt x="354" y="5091"/>
                  </a:cubicBezTo>
                  <a:cubicBezTo>
                    <a:pt x="355" y="5091"/>
                    <a:pt x="356" y="5091"/>
                    <a:pt x="358" y="5091"/>
                  </a:cubicBezTo>
                  <a:cubicBezTo>
                    <a:pt x="440" y="5091"/>
                    <a:pt x="516" y="5053"/>
                    <a:pt x="567" y="4989"/>
                  </a:cubicBezTo>
                  <a:cubicBezTo>
                    <a:pt x="2792" y="2193"/>
                    <a:pt x="4707" y="489"/>
                    <a:pt x="4727" y="472"/>
                  </a:cubicBezTo>
                  <a:cubicBezTo>
                    <a:pt x="4834" y="371"/>
                    <a:pt x="4842" y="203"/>
                    <a:pt x="4744" y="92"/>
                  </a:cubicBezTo>
                  <a:cubicBezTo>
                    <a:pt x="4690" y="31"/>
                    <a:pt x="4616" y="1"/>
                    <a:pt x="454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97" name="Google Shape;297;p23"/>
            <p:cNvSpPr/>
            <p:nvPr/>
          </p:nvSpPr>
          <p:spPr>
            <a:xfrm>
              <a:off x="2483900" y="2705850"/>
              <a:ext cx="116150" cy="177150"/>
            </a:xfrm>
            <a:custGeom>
              <a:avLst/>
              <a:gdLst/>
              <a:ahLst/>
              <a:cxnLst/>
              <a:rect l="l" t="t" r="r" b="b"/>
              <a:pathLst>
                <a:path w="4646" h="7086" extrusionOk="0">
                  <a:moveTo>
                    <a:pt x="4338" y="1"/>
                  </a:moveTo>
                  <a:cubicBezTo>
                    <a:pt x="4256" y="1"/>
                    <a:pt x="4174" y="38"/>
                    <a:pt x="4121" y="109"/>
                  </a:cubicBezTo>
                  <a:cubicBezTo>
                    <a:pt x="4093" y="146"/>
                    <a:pt x="1358" y="4012"/>
                    <a:pt x="65" y="6696"/>
                  </a:cubicBezTo>
                  <a:cubicBezTo>
                    <a:pt x="1" y="6831"/>
                    <a:pt x="58" y="6994"/>
                    <a:pt x="193" y="7059"/>
                  </a:cubicBezTo>
                  <a:cubicBezTo>
                    <a:pt x="230" y="7076"/>
                    <a:pt x="269" y="7086"/>
                    <a:pt x="310" y="7086"/>
                  </a:cubicBezTo>
                  <a:cubicBezTo>
                    <a:pt x="415" y="7086"/>
                    <a:pt x="510" y="7026"/>
                    <a:pt x="555" y="6932"/>
                  </a:cubicBezTo>
                  <a:cubicBezTo>
                    <a:pt x="1828" y="4290"/>
                    <a:pt x="4538" y="461"/>
                    <a:pt x="4565" y="423"/>
                  </a:cubicBezTo>
                  <a:cubicBezTo>
                    <a:pt x="4645" y="301"/>
                    <a:pt x="4615" y="136"/>
                    <a:pt x="4496" y="51"/>
                  </a:cubicBezTo>
                  <a:cubicBezTo>
                    <a:pt x="4448" y="17"/>
                    <a:pt x="4393" y="1"/>
                    <a:pt x="4338"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98" name="Google Shape;298;p23"/>
            <p:cNvSpPr/>
            <p:nvPr/>
          </p:nvSpPr>
          <p:spPr>
            <a:xfrm>
              <a:off x="3517675" y="3004575"/>
              <a:ext cx="41475" cy="52150"/>
            </a:xfrm>
            <a:custGeom>
              <a:avLst/>
              <a:gdLst/>
              <a:ahLst/>
              <a:cxnLst/>
              <a:rect l="l" t="t" r="r" b="b"/>
              <a:pathLst>
                <a:path w="1659" h="2086" extrusionOk="0">
                  <a:moveTo>
                    <a:pt x="1349" y="0"/>
                  </a:moveTo>
                  <a:cubicBezTo>
                    <a:pt x="1262" y="0"/>
                    <a:pt x="1177" y="41"/>
                    <a:pt x="1125" y="119"/>
                  </a:cubicBezTo>
                  <a:cubicBezTo>
                    <a:pt x="758" y="637"/>
                    <a:pt x="408" y="1157"/>
                    <a:pt x="81" y="1667"/>
                  </a:cubicBezTo>
                  <a:cubicBezTo>
                    <a:pt x="0" y="1794"/>
                    <a:pt x="38" y="1962"/>
                    <a:pt x="165" y="2043"/>
                  </a:cubicBezTo>
                  <a:cubicBezTo>
                    <a:pt x="208" y="2070"/>
                    <a:pt x="259" y="2085"/>
                    <a:pt x="310" y="2085"/>
                  </a:cubicBezTo>
                  <a:cubicBezTo>
                    <a:pt x="403" y="2085"/>
                    <a:pt x="490" y="2039"/>
                    <a:pt x="541" y="1961"/>
                  </a:cubicBezTo>
                  <a:cubicBezTo>
                    <a:pt x="862" y="1457"/>
                    <a:pt x="1208" y="944"/>
                    <a:pt x="1568" y="433"/>
                  </a:cubicBezTo>
                  <a:cubicBezTo>
                    <a:pt x="1658" y="310"/>
                    <a:pt x="1629" y="137"/>
                    <a:pt x="1506" y="50"/>
                  </a:cubicBezTo>
                  <a:cubicBezTo>
                    <a:pt x="1458" y="16"/>
                    <a:pt x="1403" y="0"/>
                    <a:pt x="1349"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299" name="Google Shape;299;p23"/>
            <p:cNvSpPr/>
            <p:nvPr/>
          </p:nvSpPr>
          <p:spPr>
            <a:xfrm>
              <a:off x="3579850" y="2841125"/>
              <a:ext cx="121125" cy="127300"/>
            </a:xfrm>
            <a:custGeom>
              <a:avLst/>
              <a:gdLst/>
              <a:ahLst/>
              <a:cxnLst/>
              <a:rect l="l" t="t" r="r" b="b"/>
              <a:pathLst>
                <a:path w="4845" h="5092" extrusionOk="0">
                  <a:moveTo>
                    <a:pt x="4544" y="1"/>
                  </a:moveTo>
                  <a:cubicBezTo>
                    <a:pt x="4481" y="1"/>
                    <a:pt x="4418" y="22"/>
                    <a:pt x="4367" y="66"/>
                  </a:cubicBezTo>
                  <a:cubicBezTo>
                    <a:pt x="4348" y="83"/>
                    <a:pt x="2400" y="1815"/>
                    <a:pt x="143" y="4651"/>
                  </a:cubicBezTo>
                  <a:cubicBezTo>
                    <a:pt x="0" y="4828"/>
                    <a:pt x="127" y="5092"/>
                    <a:pt x="355" y="5092"/>
                  </a:cubicBezTo>
                  <a:cubicBezTo>
                    <a:pt x="438" y="5092"/>
                    <a:pt x="516" y="5055"/>
                    <a:pt x="568" y="4990"/>
                  </a:cubicBezTo>
                  <a:cubicBezTo>
                    <a:pt x="2794" y="2195"/>
                    <a:pt x="4708" y="489"/>
                    <a:pt x="4728" y="474"/>
                  </a:cubicBezTo>
                  <a:cubicBezTo>
                    <a:pt x="4837" y="373"/>
                    <a:pt x="4845" y="204"/>
                    <a:pt x="4747" y="92"/>
                  </a:cubicBezTo>
                  <a:cubicBezTo>
                    <a:pt x="4693" y="32"/>
                    <a:pt x="4619" y="1"/>
                    <a:pt x="4544"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00" name="Google Shape;300;p23"/>
            <p:cNvSpPr/>
            <p:nvPr/>
          </p:nvSpPr>
          <p:spPr>
            <a:xfrm>
              <a:off x="3430675" y="2913125"/>
              <a:ext cx="116275" cy="177325"/>
            </a:xfrm>
            <a:custGeom>
              <a:avLst/>
              <a:gdLst/>
              <a:ahLst/>
              <a:cxnLst/>
              <a:rect l="l" t="t" r="r" b="b"/>
              <a:pathLst>
                <a:path w="4651" h="7093" extrusionOk="0">
                  <a:moveTo>
                    <a:pt x="4343" y="1"/>
                  </a:moveTo>
                  <a:cubicBezTo>
                    <a:pt x="4257" y="1"/>
                    <a:pt x="4174" y="41"/>
                    <a:pt x="4121" y="116"/>
                  </a:cubicBezTo>
                  <a:cubicBezTo>
                    <a:pt x="4094" y="154"/>
                    <a:pt x="1358" y="4019"/>
                    <a:pt x="66" y="6703"/>
                  </a:cubicBezTo>
                  <a:cubicBezTo>
                    <a:pt x="1" y="6838"/>
                    <a:pt x="58" y="7001"/>
                    <a:pt x="193" y="7066"/>
                  </a:cubicBezTo>
                  <a:cubicBezTo>
                    <a:pt x="230" y="7083"/>
                    <a:pt x="270" y="7092"/>
                    <a:pt x="311" y="7092"/>
                  </a:cubicBezTo>
                  <a:cubicBezTo>
                    <a:pt x="415" y="7092"/>
                    <a:pt x="509" y="7033"/>
                    <a:pt x="556" y="6939"/>
                  </a:cubicBezTo>
                  <a:cubicBezTo>
                    <a:pt x="1827" y="4299"/>
                    <a:pt x="4537" y="468"/>
                    <a:pt x="4564" y="430"/>
                  </a:cubicBezTo>
                  <a:cubicBezTo>
                    <a:pt x="4651" y="308"/>
                    <a:pt x="4622" y="138"/>
                    <a:pt x="4500" y="51"/>
                  </a:cubicBezTo>
                  <a:cubicBezTo>
                    <a:pt x="4452" y="17"/>
                    <a:pt x="4397" y="1"/>
                    <a:pt x="4343"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01" name="Google Shape;301;p23"/>
            <p:cNvSpPr/>
            <p:nvPr/>
          </p:nvSpPr>
          <p:spPr>
            <a:xfrm>
              <a:off x="4861675" y="2643125"/>
              <a:ext cx="54025" cy="38875"/>
            </a:xfrm>
            <a:custGeom>
              <a:avLst/>
              <a:gdLst/>
              <a:ahLst/>
              <a:cxnLst/>
              <a:rect l="l" t="t" r="r" b="b"/>
              <a:pathLst>
                <a:path w="2161" h="1555" extrusionOk="0">
                  <a:moveTo>
                    <a:pt x="311" y="1"/>
                  </a:moveTo>
                  <a:cubicBezTo>
                    <a:pt x="220" y="1"/>
                    <a:pt x="131" y="46"/>
                    <a:pt x="80" y="129"/>
                  </a:cubicBezTo>
                  <a:cubicBezTo>
                    <a:pt x="0" y="257"/>
                    <a:pt x="40" y="424"/>
                    <a:pt x="168" y="504"/>
                  </a:cubicBezTo>
                  <a:cubicBezTo>
                    <a:pt x="682" y="821"/>
                    <a:pt x="1201" y="1159"/>
                    <a:pt x="1712" y="1509"/>
                  </a:cubicBezTo>
                  <a:cubicBezTo>
                    <a:pt x="1757" y="1539"/>
                    <a:pt x="1810" y="1555"/>
                    <a:pt x="1866" y="1555"/>
                  </a:cubicBezTo>
                  <a:cubicBezTo>
                    <a:pt x="1985" y="1555"/>
                    <a:pt x="2090" y="1478"/>
                    <a:pt x="2125" y="1364"/>
                  </a:cubicBezTo>
                  <a:cubicBezTo>
                    <a:pt x="2161" y="1249"/>
                    <a:pt x="2117" y="1126"/>
                    <a:pt x="2018" y="1058"/>
                  </a:cubicBezTo>
                  <a:cubicBezTo>
                    <a:pt x="1502" y="705"/>
                    <a:pt x="975" y="363"/>
                    <a:pt x="454" y="42"/>
                  </a:cubicBezTo>
                  <a:cubicBezTo>
                    <a:pt x="409" y="14"/>
                    <a:pt x="360" y="1"/>
                    <a:pt x="31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02" name="Google Shape;302;p23"/>
            <p:cNvSpPr/>
            <p:nvPr/>
          </p:nvSpPr>
          <p:spPr>
            <a:xfrm>
              <a:off x="4951275" y="2705200"/>
              <a:ext cx="131825" cy="116475"/>
            </a:xfrm>
            <a:custGeom>
              <a:avLst/>
              <a:gdLst/>
              <a:ahLst/>
              <a:cxnLst/>
              <a:rect l="l" t="t" r="r" b="b"/>
              <a:pathLst>
                <a:path w="5273" h="4659" extrusionOk="0">
                  <a:moveTo>
                    <a:pt x="305" y="1"/>
                  </a:moveTo>
                  <a:cubicBezTo>
                    <a:pt x="224" y="1"/>
                    <a:pt x="143" y="37"/>
                    <a:pt x="90" y="106"/>
                  </a:cubicBezTo>
                  <a:cubicBezTo>
                    <a:pt x="0" y="221"/>
                    <a:pt x="19" y="388"/>
                    <a:pt x="131" y="482"/>
                  </a:cubicBezTo>
                  <a:cubicBezTo>
                    <a:pt x="2962" y="2664"/>
                    <a:pt x="4697" y="4551"/>
                    <a:pt x="4713" y="4569"/>
                  </a:cubicBezTo>
                  <a:cubicBezTo>
                    <a:pt x="4764" y="4626"/>
                    <a:pt x="4837" y="4658"/>
                    <a:pt x="4914" y="4658"/>
                  </a:cubicBezTo>
                  <a:cubicBezTo>
                    <a:pt x="5149" y="4658"/>
                    <a:pt x="5273" y="4377"/>
                    <a:pt x="5114" y="4204"/>
                  </a:cubicBezTo>
                  <a:cubicBezTo>
                    <a:pt x="5097" y="4184"/>
                    <a:pt x="3334" y="2264"/>
                    <a:pt x="464" y="52"/>
                  </a:cubicBezTo>
                  <a:cubicBezTo>
                    <a:pt x="416" y="17"/>
                    <a:pt x="360" y="1"/>
                    <a:pt x="305"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03" name="Google Shape;303;p23"/>
            <p:cNvSpPr/>
            <p:nvPr/>
          </p:nvSpPr>
          <p:spPr>
            <a:xfrm>
              <a:off x="4826625" y="2556650"/>
              <a:ext cx="180400" cy="111900"/>
            </a:xfrm>
            <a:custGeom>
              <a:avLst/>
              <a:gdLst/>
              <a:ahLst/>
              <a:cxnLst/>
              <a:rect l="l" t="t" r="r" b="b"/>
              <a:pathLst>
                <a:path w="7216" h="4476" extrusionOk="0">
                  <a:moveTo>
                    <a:pt x="310" y="1"/>
                  </a:moveTo>
                  <a:cubicBezTo>
                    <a:pt x="208" y="1"/>
                    <a:pt x="110" y="59"/>
                    <a:pt x="64" y="159"/>
                  </a:cubicBezTo>
                  <a:cubicBezTo>
                    <a:pt x="0" y="295"/>
                    <a:pt x="60" y="457"/>
                    <a:pt x="196" y="519"/>
                  </a:cubicBezTo>
                  <a:cubicBezTo>
                    <a:pt x="2857" y="1750"/>
                    <a:pt x="6727" y="4400"/>
                    <a:pt x="6766" y="4426"/>
                  </a:cubicBezTo>
                  <a:cubicBezTo>
                    <a:pt x="6812" y="4458"/>
                    <a:pt x="6865" y="4474"/>
                    <a:pt x="6921" y="4474"/>
                  </a:cubicBezTo>
                  <a:lnTo>
                    <a:pt x="6921" y="4475"/>
                  </a:lnTo>
                  <a:cubicBezTo>
                    <a:pt x="7040" y="4475"/>
                    <a:pt x="7146" y="4397"/>
                    <a:pt x="7182" y="4283"/>
                  </a:cubicBezTo>
                  <a:cubicBezTo>
                    <a:pt x="7216" y="4169"/>
                    <a:pt x="7174" y="4046"/>
                    <a:pt x="7074" y="3979"/>
                  </a:cubicBezTo>
                  <a:cubicBezTo>
                    <a:pt x="7036" y="3951"/>
                    <a:pt x="3127" y="1276"/>
                    <a:pt x="424" y="26"/>
                  </a:cubicBezTo>
                  <a:cubicBezTo>
                    <a:pt x="387" y="9"/>
                    <a:pt x="348" y="1"/>
                    <a:pt x="31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04" name="Google Shape;304;p23"/>
            <p:cNvSpPr/>
            <p:nvPr/>
          </p:nvSpPr>
          <p:spPr>
            <a:xfrm>
              <a:off x="3474075" y="3511000"/>
              <a:ext cx="43050" cy="178200"/>
            </a:xfrm>
            <a:custGeom>
              <a:avLst/>
              <a:gdLst/>
              <a:ahLst/>
              <a:cxnLst/>
              <a:rect l="l" t="t" r="r" b="b"/>
              <a:pathLst>
                <a:path w="1722" h="7128" extrusionOk="0">
                  <a:moveTo>
                    <a:pt x="1424" y="0"/>
                  </a:moveTo>
                  <a:cubicBezTo>
                    <a:pt x="1292" y="0"/>
                    <a:pt x="1181" y="102"/>
                    <a:pt x="1163" y="236"/>
                  </a:cubicBezTo>
                  <a:cubicBezTo>
                    <a:pt x="883" y="2294"/>
                    <a:pt x="460" y="5101"/>
                    <a:pt x="38" y="6790"/>
                  </a:cubicBezTo>
                  <a:cubicBezTo>
                    <a:pt x="1" y="6936"/>
                    <a:pt x="89" y="7084"/>
                    <a:pt x="236" y="7120"/>
                  </a:cubicBezTo>
                  <a:cubicBezTo>
                    <a:pt x="258" y="7125"/>
                    <a:pt x="280" y="7128"/>
                    <a:pt x="303" y="7128"/>
                  </a:cubicBezTo>
                  <a:cubicBezTo>
                    <a:pt x="426" y="7126"/>
                    <a:pt x="534" y="7043"/>
                    <a:pt x="565" y="6923"/>
                  </a:cubicBezTo>
                  <a:cubicBezTo>
                    <a:pt x="992" y="5209"/>
                    <a:pt x="1419" y="2381"/>
                    <a:pt x="1702" y="310"/>
                  </a:cubicBezTo>
                  <a:cubicBezTo>
                    <a:pt x="1722" y="161"/>
                    <a:pt x="1617" y="24"/>
                    <a:pt x="1469" y="4"/>
                  </a:cubicBezTo>
                  <a:cubicBezTo>
                    <a:pt x="1454" y="2"/>
                    <a:pt x="1439" y="0"/>
                    <a:pt x="142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05" name="Google Shape;305;p23"/>
            <p:cNvSpPr/>
            <p:nvPr/>
          </p:nvSpPr>
          <p:spPr>
            <a:xfrm>
              <a:off x="3507500" y="3449000"/>
              <a:ext cx="17575" cy="38850"/>
            </a:xfrm>
            <a:custGeom>
              <a:avLst/>
              <a:gdLst/>
              <a:ahLst/>
              <a:cxnLst/>
              <a:rect l="l" t="t" r="r" b="b"/>
              <a:pathLst>
                <a:path w="703" h="1554" extrusionOk="0">
                  <a:moveTo>
                    <a:pt x="408" y="0"/>
                  </a:moveTo>
                  <a:cubicBezTo>
                    <a:pt x="274" y="0"/>
                    <a:pt x="160" y="105"/>
                    <a:pt x="145" y="240"/>
                  </a:cubicBezTo>
                  <a:cubicBezTo>
                    <a:pt x="145" y="240"/>
                    <a:pt x="99" y="625"/>
                    <a:pt x="21" y="1248"/>
                  </a:cubicBezTo>
                  <a:cubicBezTo>
                    <a:pt x="1" y="1396"/>
                    <a:pt x="107" y="1532"/>
                    <a:pt x="257" y="1551"/>
                  </a:cubicBezTo>
                  <a:cubicBezTo>
                    <a:pt x="267" y="1554"/>
                    <a:pt x="279" y="1554"/>
                    <a:pt x="291" y="1554"/>
                  </a:cubicBezTo>
                  <a:cubicBezTo>
                    <a:pt x="427" y="1554"/>
                    <a:pt x="543" y="1452"/>
                    <a:pt x="560" y="1317"/>
                  </a:cubicBezTo>
                  <a:cubicBezTo>
                    <a:pt x="639" y="690"/>
                    <a:pt x="686" y="304"/>
                    <a:pt x="686" y="304"/>
                  </a:cubicBezTo>
                  <a:cubicBezTo>
                    <a:pt x="703" y="155"/>
                    <a:pt x="595" y="20"/>
                    <a:pt x="447" y="3"/>
                  </a:cubicBezTo>
                  <a:cubicBezTo>
                    <a:pt x="434" y="1"/>
                    <a:pt x="421" y="0"/>
                    <a:pt x="40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06" name="Google Shape;306;p23"/>
            <p:cNvSpPr/>
            <p:nvPr/>
          </p:nvSpPr>
          <p:spPr>
            <a:xfrm>
              <a:off x="3491400" y="3594025"/>
              <a:ext cx="70325" cy="158625"/>
            </a:xfrm>
            <a:custGeom>
              <a:avLst/>
              <a:gdLst/>
              <a:ahLst/>
              <a:cxnLst/>
              <a:rect l="l" t="t" r="r" b="b"/>
              <a:pathLst>
                <a:path w="2813" h="6345" extrusionOk="0">
                  <a:moveTo>
                    <a:pt x="2508" y="0"/>
                  </a:moveTo>
                  <a:cubicBezTo>
                    <a:pt x="2392" y="0"/>
                    <a:pt x="2284" y="77"/>
                    <a:pt x="2248" y="193"/>
                  </a:cubicBezTo>
                  <a:cubicBezTo>
                    <a:pt x="2238" y="229"/>
                    <a:pt x="1155" y="3823"/>
                    <a:pt x="90" y="5950"/>
                  </a:cubicBezTo>
                  <a:cubicBezTo>
                    <a:pt x="0" y="6132"/>
                    <a:pt x="131" y="6344"/>
                    <a:pt x="334" y="6345"/>
                  </a:cubicBezTo>
                  <a:cubicBezTo>
                    <a:pt x="437" y="6345"/>
                    <a:pt x="531" y="6287"/>
                    <a:pt x="577" y="6194"/>
                  </a:cubicBezTo>
                  <a:cubicBezTo>
                    <a:pt x="1662" y="4023"/>
                    <a:pt x="2725" y="499"/>
                    <a:pt x="2770" y="350"/>
                  </a:cubicBezTo>
                  <a:cubicBezTo>
                    <a:pt x="2812" y="207"/>
                    <a:pt x="2730" y="54"/>
                    <a:pt x="2587" y="12"/>
                  </a:cubicBezTo>
                  <a:cubicBezTo>
                    <a:pt x="2561" y="4"/>
                    <a:pt x="2535" y="0"/>
                    <a:pt x="2508"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07" name="Google Shape;307;p23"/>
            <p:cNvSpPr/>
            <p:nvPr/>
          </p:nvSpPr>
          <p:spPr>
            <a:xfrm>
              <a:off x="4226800" y="3666525"/>
              <a:ext cx="88625" cy="194875"/>
            </a:xfrm>
            <a:custGeom>
              <a:avLst/>
              <a:gdLst/>
              <a:ahLst/>
              <a:cxnLst/>
              <a:rect l="l" t="t" r="r" b="b"/>
              <a:pathLst>
                <a:path w="3545" h="7795" extrusionOk="0">
                  <a:moveTo>
                    <a:pt x="277" y="1"/>
                  </a:moveTo>
                  <a:cubicBezTo>
                    <a:pt x="272" y="1"/>
                    <a:pt x="267" y="1"/>
                    <a:pt x="262" y="1"/>
                  </a:cubicBezTo>
                  <a:cubicBezTo>
                    <a:pt x="113" y="12"/>
                    <a:pt x="0" y="143"/>
                    <a:pt x="12" y="292"/>
                  </a:cubicBezTo>
                  <a:cubicBezTo>
                    <a:pt x="27" y="490"/>
                    <a:pt x="412" y="5136"/>
                    <a:pt x="2991" y="7715"/>
                  </a:cubicBezTo>
                  <a:cubicBezTo>
                    <a:pt x="3042" y="7767"/>
                    <a:pt x="3112" y="7794"/>
                    <a:pt x="3183" y="7794"/>
                  </a:cubicBezTo>
                  <a:cubicBezTo>
                    <a:pt x="3424" y="7793"/>
                    <a:pt x="3545" y="7502"/>
                    <a:pt x="3375" y="7331"/>
                  </a:cubicBezTo>
                  <a:cubicBezTo>
                    <a:pt x="940" y="4895"/>
                    <a:pt x="558" y="296"/>
                    <a:pt x="554" y="251"/>
                  </a:cubicBezTo>
                  <a:cubicBezTo>
                    <a:pt x="543" y="106"/>
                    <a:pt x="412" y="1"/>
                    <a:pt x="27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08" name="Google Shape;308;p23"/>
            <p:cNvSpPr/>
            <p:nvPr/>
          </p:nvSpPr>
          <p:spPr>
            <a:xfrm>
              <a:off x="4217100" y="3784225"/>
              <a:ext cx="96675" cy="131550"/>
            </a:xfrm>
            <a:custGeom>
              <a:avLst/>
              <a:gdLst/>
              <a:ahLst/>
              <a:cxnLst/>
              <a:rect l="l" t="t" r="r" b="b"/>
              <a:pathLst>
                <a:path w="3867" h="5262" extrusionOk="0">
                  <a:moveTo>
                    <a:pt x="307" y="1"/>
                  </a:moveTo>
                  <a:cubicBezTo>
                    <a:pt x="279" y="1"/>
                    <a:pt x="250" y="5"/>
                    <a:pt x="221" y="15"/>
                  </a:cubicBezTo>
                  <a:cubicBezTo>
                    <a:pt x="77" y="62"/>
                    <a:pt x="0" y="220"/>
                    <a:pt x="51" y="363"/>
                  </a:cubicBezTo>
                  <a:cubicBezTo>
                    <a:pt x="96" y="499"/>
                    <a:pt x="1193" y="3731"/>
                    <a:pt x="3420" y="5217"/>
                  </a:cubicBezTo>
                  <a:cubicBezTo>
                    <a:pt x="3465" y="5246"/>
                    <a:pt x="3517" y="5262"/>
                    <a:pt x="3571" y="5262"/>
                  </a:cubicBezTo>
                  <a:cubicBezTo>
                    <a:pt x="3692" y="5262"/>
                    <a:pt x="3796" y="5184"/>
                    <a:pt x="3832" y="5068"/>
                  </a:cubicBezTo>
                  <a:cubicBezTo>
                    <a:pt x="3866" y="4955"/>
                    <a:pt x="3821" y="4830"/>
                    <a:pt x="3722" y="4764"/>
                  </a:cubicBezTo>
                  <a:cubicBezTo>
                    <a:pt x="1651" y="3384"/>
                    <a:pt x="578" y="223"/>
                    <a:pt x="567" y="191"/>
                  </a:cubicBezTo>
                  <a:cubicBezTo>
                    <a:pt x="530" y="75"/>
                    <a:pt x="423" y="1"/>
                    <a:pt x="307"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09" name="Google Shape;309;p23"/>
            <p:cNvSpPr/>
            <p:nvPr/>
          </p:nvSpPr>
          <p:spPr>
            <a:xfrm>
              <a:off x="2377650" y="2708500"/>
              <a:ext cx="1215550" cy="1969375"/>
            </a:xfrm>
            <a:custGeom>
              <a:avLst/>
              <a:gdLst/>
              <a:ahLst/>
              <a:cxnLst/>
              <a:rect l="l" t="t" r="r" b="b"/>
              <a:pathLst>
                <a:path w="48622" h="78775" extrusionOk="0">
                  <a:moveTo>
                    <a:pt x="30053" y="0"/>
                  </a:moveTo>
                  <a:cubicBezTo>
                    <a:pt x="27699" y="0"/>
                    <a:pt x="23780" y="4742"/>
                    <a:pt x="21881" y="6450"/>
                  </a:cubicBezTo>
                  <a:cubicBezTo>
                    <a:pt x="19742" y="8375"/>
                    <a:pt x="16106" y="12440"/>
                    <a:pt x="14607" y="15649"/>
                  </a:cubicBezTo>
                  <a:cubicBezTo>
                    <a:pt x="13110" y="18857"/>
                    <a:pt x="11399" y="27415"/>
                    <a:pt x="10329" y="27842"/>
                  </a:cubicBezTo>
                  <a:cubicBezTo>
                    <a:pt x="10279" y="27862"/>
                    <a:pt x="10231" y="27872"/>
                    <a:pt x="10186" y="27872"/>
                  </a:cubicBezTo>
                  <a:cubicBezTo>
                    <a:pt x="9261" y="27872"/>
                    <a:pt x="9299" y="23832"/>
                    <a:pt x="10115" y="20569"/>
                  </a:cubicBezTo>
                  <a:cubicBezTo>
                    <a:pt x="10970" y="17147"/>
                    <a:pt x="12895" y="15649"/>
                    <a:pt x="15036" y="12868"/>
                  </a:cubicBezTo>
                  <a:cubicBezTo>
                    <a:pt x="17176" y="10086"/>
                    <a:pt x="18246" y="8161"/>
                    <a:pt x="16747" y="8161"/>
                  </a:cubicBezTo>
                  <a:cubicBezTo>
                    <a:pt x="15249" y="8161"/>
                    <a:pt x="12041" y="10299"/>
                    <a:pt x="8619" y="15648"/>
                  </a:cubicBezTo>
                  <a:cubicBezTo>
                    <a:pt x="5195" y="20997"/>
                    <a:pt x="2414" y="33190"/>
                    <a:pt x="2414" y="49877"/>
                  </a:cubicBezTo>
                  <a:cubicBezTo>
                    <a:pt x="2414" y="66564"/>
                    <a:pt x="0" y="68505"/>
                    <a:pt x="0" y="68505"/>
                  </a:cubicBezTo>
                  <a:lnTo>
                    <a:pt x="17757" y="78774"/>
                  </a:lnTo>
                  <a:cubicBezTo>
                    <a:pt x="17757" y="78774"/>
                    <a:pt x="20457" y="74570"/>
                    <a:pt x="22167" y="70292"/>
                  </a:cubicBezTo>
                  <a:cubicBezTo>
                    <a:pt x="23879" y="66013"/>
                    <a:pt x="36643" y="53727"/>
                    <a:pt x="39853" y="47952"/>
                  </a:cubicBezTo>
                  <a:cubicBezTo>
                    <a:pt x="43062" y="42175"/>
                    <a:pt x="43062" y="31907"/>
                    <a:pt x="44132" y="28056"/>
                  </a:cubicBezTo>
                  <a:cubicBezTo>
                    <a:pt x="45200" y="24205"/>
                    <a:pt x="46054" y="23350"/>
                    <a:pt x="45627" y="21639"/>
                  </a:cubicBezTo>
                  <a:cubicBezTo>
                    <a:pt x="45513" y="21185"/>
                    <a:pt x="45219" y="20972"/>
                    <a:pt x="44820" y="20972"/>
                  </a:cubicBezTo>
                  <a:cubicBezTo>
                    <a:pt x="43715" y="20972"/>
                    <a:pt x="41807" y="22605"/>
                    <a:pt x="40707" y="25276"/>
                  </a:cubicBezTo>
                  <a:cubicBezTo>
                    <a:pt x="39209" y="28912"/>
                    <a:pt x="36427" y="37684"/>
                    <a:pt x="35572" y="39396"/>
                  </a:cubicBezTo>
                  <a:cubicBezTo>
                    <a:pt x="35515" y="39509"/>
                    <a:pt x="35470" y="39562"/>
                    <a:pt x="35435" y="39562"/>
                  </a:cubicBezTo>
                  <a:cubicBezTo>
                    <a:pt x="34940" y="39562"/>
                    <a:pt x="36526" y="28845"/>
                    <a:pt x="37925" y="24847"/>
                  </a:cubicBezTo>
                  <a:cubicBezTo>
                    <a:pt x="39424" y="20569"/>
                    <a:pt x="45199" y="12439"/>
                    <a:pt x="46696" y="10942"/>
                  </a:cubicBezTo>
                  <a:cubicBezTo>
                    <a:pt x="48194" y="9445"/>
                    <a:pt x="48622" y="7305"/>
                    <a:pt x="46911" y="6450"/>
                  </a:cubicBezTo>
                  <a:cubicBezTo>
                    <a:pt x="46819" y="6404"/>
                    <a:pt x="46712" y="6382"/>
                    <a:pt x="46591" y="6382"/>
                  </a:cubicBezTo>
                  <a:cubicBezTo>
                    <a:pt x="44455" y="6382"/>
                    <a:pt x="38013" y="13208"/>
                    <a:pt x="35786" y="15435"/>
                  </a:cubicBezTo>
                  <a:cubicBezTo>
                    <a:pt x="33434" y="17788"/>
                    <a:pt x="30652" y="24847"/>
                    <a:pt x="28940" y="26559"/>
                  </a:cubicBezTo>
                  <a:cubicBezTo>
                    <a:pt x="28760" y="26739"/>
                    <a:pt x="28609" y="26822"/>
                    <a:pt x="28484" y="26822"/>
                  </a:cubicBezTo>
                  <a:cubicBezTo>
                    <a:pt x="27421" y="26822"/>
                    <a:pt x="28287" y="20806"/>
                    <a:pt x="30010" y="17360"/>
                  </a:cubicBezTo>
                  <a:cubicBezTo>
                    <a:pt x="31936" y="13510"/>
                    <a:pt x="37712" y="7092"/>
                    <a:pt x="39424" y="5593"/>
                  </a:cubicBezTo>
                  <a:cubicBezTo>
                    <a:pt x="41076" y="4147"/>
                    <a:pt x="40933" y="1304"/>
                    <a:pt x="39187" y="1304"/>
                  </a:cubicBezTo>
                  <a:cubicBezTo>
                    <a:pt x="39125" y="1304"/>
                    <a:pt x="39061" y="1308"/>
                    <a:pt x="38995" y="1315"/>
                  </a:cubicBezTo>
                  <a:cubicBezTo>
                    <a:pt x="37069" y="1528"/>
                    <a:pt x="28512" y="8588"/>
                    <a:pt x="26373" y="11156"/>
                  </a:cubicBezTo>
                  <a:cubicBezTo>
                    <a:pt x="24253" y="13700"/>
                    <a:pt x="20450" y="25492"/>
                    <a:pt x="19134" y="25492"/>
                  </a:cubicBezTo>
                  <a:cubicBezTo>
                    <a:pt x="19122" y="25492"/>
                    <a:pt x="19111" y="25491"/>
                    <a:pt x="19100" y="25490"/>
                  </a:cubicBezTo>
                  <a:cubicBezTo>
                    <a:pt x="17815" y="25275"/>
                    <a:pt x="19313" y="17145"/>
                    <a:pt x="21667" y="13937"/>
                  </a:cubicBezTo>
                  <a:cubicBezTo>
                    <a:pt x="24021" y="10728"/>
                    <a:pt x="29154" y="5593"/>
                    <a:pt x="30439" y="4738"/>
                  </a:cubicBezTo>
                  <a:cubicBezTo>
                    <a:pt x="31722" y="3883"/>
                    <a:pt x="33006" y="1743"/>
                    <a:pt x="30866" y="245"/>
                  </a:cubicBezTo>
                  <a:cubicBezTo>
                    <a:pt x="30625" y="77"/>
                    <a:pt x="30352" y="0"/>
                    <a:pt x="30053" y="0"/>
                  </a:cubicBez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310" name="Google Shape;310;p23"/>
            <p:cNvSpPr/>
            <p:nvPr/>
          </p:nvSpPr>
          <p:spPr>
            <a:xfrm>
              <a:off x="4132050" y="2708475"/>
              <a:ext cx="1217275" cy="2005575"/>
            </a:xfrm>
            <a:custGeom>
              <a:avLst/>
              <a:gdLst/>
              <a:ahLst/>
              <a:cxnLst/>
              <a:rect l="l" t="t" r="r" b="b"/>
              <a:pathLst>
                <a:path w="48691" h="80223" extrusionOk="0">
                  <a:moveTo>
                    <a:pt x="18569" y="0"/>
                  </a:moveTo>
                  <a:cubicBezTo>
                    <a:pt x="18271" y="0"/>
                    <a:pt x="17997" y="76"/>
                    <a:pt x="17756" y="245"/>
                  </a:cubicBezTo>
                  <a:cubicBezTo>
                    <a:pt x="15618" y="1743"/>
                    <a:pt x="16901" y="3882"/>
                    <a:pt x="18185" y="4738"/>
                  </a:cubicBezTo>
                  <a:cubicBezTo>
                    <a:pt x="19468" y="5594"/>
                    <a:pt x="24603" y="10728"/>
                    <a:pt x="26957" y="13937"/>
                  </a:cubicBezTo>
                  <a:cubicBezTo>
                    <a:pt x="29310" y="17146"/>
                    <a:pt x="30807" y="25276"/>
                    <a:pt x="29523" y="25489"/>
                  </a:cubicBezTo>
                  <a:cubicBezTo>
                    <a:pt x="29512" y="25491"/>
                    <a:pt x="29500" y="25492"/>
                    <a:pt x="29488" y="25492"/>
                  </a:cubicBezTo>
                  <a:cubicBezTo>
                    <a:pt x="28172" y="25492"/>
                    <a:pt x="24369" y="13701"/>
                    <a:pt x="22250" y="11157"/>
                  </a:cubicBezTo>
                  <a:cubicBezTo>
                    <a:pt x="20110" y="8589"/>
                    <a:pt x="11553" y="1529"/>
                    <a:pt x="9628" y="1316"/>
                  </a:cubicBezTo>
                  <a:cubicBezTo>
                    <a:pt x="9562" y="1309"/>
                    <a:pt x="9498" y="1305"/>
                    <a:pt x="9436" y="1305"/>
                  </a:cubicBezTo>
                  <a:cubicBezTo>
                    <a:pt x="7689" y="1305"/>
                    <a:pt x="7547" y="4148"/>
                    <a:pt x="9199" y="5594"/>
                  </a:cubicBezTo>
                  <a:cubicBezTo>
                    <a:pt x="10911" y="7092"/>
                    <a:pt x="16688" y="13509"/>
                    <a:pt x="18613" y="17361"/>
                  </a:cubicBezTo>
                  <a:cubicBezTo>
                    <a:pt x="20336" y="20806"/>
                    <a:pt x="21202" y="26822"/>
                    <a:pt x="20139" y="26822"/>
                  </a:cubicBezTo>
                  <a:cubicBezTo>
                    <a:pt x="20014" y="26822"/>
                    <a:pt x="19862" y="26739"/>
                    <a:pt x="19683" y="26559"/>
                  </a:cubicBezTo>
                  <a:cubicBezTo>
                    <a:pt x="17971" y="24848"/>
                    <a:pt x="15189" y="17787"/>
                    <a:pt x="12836" y="15436"/>
                  </a:cubicBezTo>
                  <a:cubicBezTo>
                    <a:pt x="10609" y="13209"/>
                    <a:pt x="4166" y="6382"/>
                    <a:pt x="2031" y="6382"/>
                  </a:cubicBezTo>
                  <a:cubicBezTo>
                    <a:pt x="1910" y="6382"/>
                    <a:pt x="1803" y="6404"/>
                    <a:pt x="1711" y="6450"/>
                  </a:cubicBezTo>
                  <a:cubicBezTo>
                    <a:pt x="1" y="7306"/>
                    <a:pt x="429" y="9446"/>
                    <a:pt x="1926" y="10942"/>
                  </a:cubicBezTo>
                  <a:cubicBezTo>
                    <a:pt x="3423" y="12440"/>
                    <a:pt x="9199" y="20569"/>
                    <a:pt x="10698" y="24848"/>
                  </a:cubicBezTo>
                  <a:cubicBezTo>
                    <a:pt x="12097" y="28845"/>
                    <a:pt x="13681" y="39562"/>
                    <a:pt x="13187" y="39562"/>
                  </a:cubicBezTo>
                  <a:cubicBezTo>
                    <a:pt x="13152" y="39562"/>
                    <a:pt x="13107" y="39508"/>
                    <a:pt x="13051" y="39396"/>
                  </a:cubicBezTo>
                  <a:cubicBezTo>
                    <a:pt x="12195" y="37685"/>
                    <a:pt x="9413" y="28913"/>
                    <a:pt x="7917" y="25276"/>
                  </a:cubicBezTo>
                  <a:cubicBezTo>
                    <a:pt x="6817" y="22604"/>
                    <a:pt x="4909" y="20972"/>
                    <a:pt x="3804" y="20972"/>
                  </a:cubicBezTo>
                  <a:cubicBezTo>
                    <a:pt x="3404" y="20972"/>
                    <a:pt x="3110" y="21185"/>
                    <a:pt x="2996" y="21639"/>
                  </a:cubicBezTo>
                  <a:cubicBezTo>
                    <a:pt x="2568" y="23351"/>
                    <a:pt x="3425" y="24206"/>
                    <a:pt x="4493" y="28057"/>
                  </a:cubicBezTo>
                  <a:cubicBezTo>
                    <a:pt x="5563" y="31908"/>
                    <a:pt x="5563" y="42176"/>
                    <a:pt x="8773" y="47953"/>
                  </a:cubicBezTo>
                  <a:cubicBezTo>
                    <a:pt x="11982" y="53728"/>
                    <a:pt x="24390" y="64935"/>
                    <a:pt x="26100" y="69214"/>
                  </a:cubicBezTo>
                  <a:cubicBezTo>
                    <a:pt x="27812" y="73492"/>
                    <a:pt x="30936" y="80222"/>
                    <a:pt x="30936" y="80222"/>
                  </a:cubicBezTo>
                  <a:lnTo>
                    <a:pt x="48691" y="69953"/>
                  </a:lnTo>
                  <a:cubicBezTo>
                    <a:pt x="48691" y="69953"/>
                    <a:pt x="46210" y="66565"/>
                    <a:pt x="46210" y="49878"/>
                  </a:cubicBezTo>
                  <a:cubicBezTo>
                    <a:pt x="46210" y="33191"/>
                    <a:pt x="43429" y="20997"/>
                    <a:pt x="40005" y="15649"/>
                  </a:cubicBezTo>
                  <a:cubicBezTo>
                    <a:pt x="36583" y="10300"/>
                    <a:pt x="33374" y="8162"/>
                    <a:pt x="31876" y="8162"/>
                  </a:cubicBezTo>
                  <a:cubicBezTo>
                    <a:pt x="30378" y="8162"/>
                    <a:pt x="31448" y="10087"/>
                    <a:pt x="33588" y="12867"/>
                  </a:cubicBezTo>
                  <a:cubicBezTo>
                    <a:pt x="35727" y="15649"/>
                    <a:pt x="37652" y="17146"/>
                    <a:pt x="38508" y="20569"/>
                  </a:cubicBezTo>
                  <a:cubicBezTo>
                    <a:pt x="39324" y="23832"/>
                    <a:pt x="39362" y="27873"/>
                    <a:pt x="38437" y="27873"/>
                  </a:cubicBezTo>
                  <a:cubicBezTo>
                    <a:pt x="38392" y="27873"/>
                    <a:pt x="38345" y="27863"/>
                    <a:pt x="38295" y="27843"/>
                  </a:cubicBezTo>
                  <a:cubicBezTo>
                    <a:pt x="37225" y="27414"/>
                    <a:pt x="35514" y="18857"/>
                    <a:pt x="34015" y="15649"/>
                  </a:cubicBezTo>
                  <a:cubicBezTo>
                    <a:pt x="32518" y="12440"/>
                    <a:pt x="28881" y="8375"/>
                    <a:pt x="26742" y="6450"/>
                  </a:cubicBezTo>
                  <a:cubicBezTo>
                    <a:pt x="24844" y="4741"/>
                    <a:pt x="20923" y="0"/>
                    <a:pt x="18569" y="0"/>
                  </a:cubicBezTo>
                  <a:close/>
                </a:path>
              </a:pathLst>
            </a:custGeom>
            <a:solidFill>
              <a:srgbClr val="C6FF00"/>
            </a:solidFill>
            <a:ln>
              <a:noFill/>
            </a:ln>
          </p:spPr>
          <p:txBody>
            <a:bodyPr spcFirstLastPara="1" wrap="square" lIns="91425" tIns="91425" rIns="91425" bIns="91425" anchor="ctr" anchorCtr="0">
              <a:noAutofit/>
            </a:bodyPr>
            <a:lstStyle/>
            <a:p>
              <a:endParaRPr/>
            </a:p>
          </p:txBody>
        </p:sp>
        <p:sp>
          <p:nvSpPr>
            <p:cNvPr id="311" name="Google Shape;311;p23"/>
            <p:cNvSpPr/>
            <p:nvPr/>
          </p:nvSpPr>
          <p:spPr>
            <a:xfrm>
              <a:off x="2357750" y="2598200"/>
              <a:ext cx="1235475" cy="2182950"/>
            </a:xfrm>
            <a:custGeom>
              <a:avLst/>
              <a:gdLst/>
              <a:ahLst/>
              <a:cxnLst/>
              <a:rect l="l" t="t" r="r" b="b"/>
              <a:pathLst>
                <a:path w="49419" h="87318" extrusionOk="0">
                  <a:moveTo>
                    <a:pt x="30849" y="1"/>
                  </a:moveTo>
                  <a:cubicBezTo>
                    <a:pt x="28496" y="1"/>
                    <a:pt x="24576" y="4742"/>
                    <a:pt x="22677" y="6450"/>
                  </a:cubicBezTo>
                  <a:cubicBezTo>
                    <a:pt x="20538" y="8375"/>
                    <a:pt x="16902" y="12440"/>
                    <a:pt x="15405" y="15650"/>
                  </a:cubicBezTo>
                  <a:cubicBezTo>
                    <a:pt x="13906" y="18858"/>
                    <a:pt x="12195" y="27415"/>
                    <a:pt x="11125" y="27843"/>
                  </a:cubicBezTo>
                  <a:cubicBezTo>
                    <a:pt x="11075" y="27863"/>
                    <a:pt x="11027" y="27873"/>
                    <a:pt x="10982" y="27873"/>
                  </a:cubicBezTo>
                  <a:cubicBezTo>
                    <a:pt x="10057" y="27873"/>
                    <a:pt x="10096" y="23832"/>
                    <a:pt x="10912" y="20570"/>
                  </a:cubicBezTo>
                  <a:cubicBezTo>
                    <a:pt x="11767" y="17147"/>
                    <a:pt x="13693" y="15650"/>
                    <a:pt x="15832" y="12868"/>
                  </a:cubicBezTo>
                  <a:cubicBezTo>
                    <a:pt x="17972" y="10087"/>
                    <a:pt x="19042" y="8162"/>
                    <a:pt x="17543" y="8162"/>
                  </a:cubicBezTo>
                  <a:cubicBezTo>
                    <a:pt x="16045" y="8162"/>
                    <a:pt x="12837" y="10301"/>
                    <a:pt x="9415" y="15650"/>
                  </a:cubicBezTo>
                  <a:cubicBezTo>
                    <a:pt x="5991" y="20997"/>
                    <a:pt x="3210" y="33192"/>
                    <a:pt x="3210" y="49879"/>
                  </a:cubicBezTo>
                  <a:cubicBezTo>
                    <a:pt x="3210" y="66565"/>
                    <a:pt x="1" y="77048"/>
                    <a:pt x="1" y="77048"/>
                  </a:cubicBezTo>
                  <a:lnTo>
                    <a:pt x="17757" y="87317"/>
                  </a:lnTo>
                  <a:cubicBezTo>
                    <a:pt x="17757" y="87317"/>
                    <a:pt x="21609" y="77903"/>
                    <a:pt x="23320" y="73625"/>
                  </a:cubicBezTo>
                  <a:cubicBezTo>
                    <a:pt x="25032" y="69346"/>
                    <a:pt x="37439" y="53729"/>
                    <a:pt x="40649" y="47953"/>
                  </a:cubicBezTo>
                  <a:cubicBezTo>
                    <a:pt x="43858" y="42177"/>
                    <a:pt x="43858" y="31907"/>
                    <a:pt x="44928" y="28057"/>
                  </a:cubicBezTo>
                  <a:cubicBezTo>
                    <a:pt x="45996" y="24207"/>
                    <a:pt x="46852" y="23352"/>
                    <a:pt x="46424" y="21640"/>
                  </a:cubicBezTo>
                  <a:cubicBezTo>
                    <a:pt x="46310" y="21186"/>
                    <a:pt x="46016" y="20973"/>
                    <a:pt x="45617" y="20973"/>
                  </a:cubicBezTo>
                  <a:cubicBezTo>
                    <a:pt x="44512" y="20973"/>
                    <a:pt x="42603" y="22605"/>
                    <a:pt x="41503" y="25277"/>
                  </a:cubicBezTo>
                  <a:cubicBezTo>
                    <a:pt x="40005" y="28914"/>
                    <a:pt x="37225" y="37686"/>
                    <a:pt x="36369" y="39396"/>
                  </a:cubicBezTo>
                  <a:cubicBezTo>
                    <a:pt x="36313" y="39509"/>
                    <a:pt x="36268" y="39562"/>
                    <a:pt x="36233" y="39562"/>
                  </a:cubicBezTo>
                  <a:cubicBezTo>
                    <a:pt x="35737" y="39562"/>
                    <a:pt x="37322" y="28845"/>
                    <a:pt x="38722" y="24848"/>
                  </a:cubicBezTo>
                  <a:cubicBezTo>
                    <a:pt x="40220" y="20570"/>
                    <a:pt x="45996" y="12440"/>
                    <a:pt x="47494" y="10943"/>
                  </a:cubicBezTo>
                  <a:cubicBezTo>
                    <a:pt x="48991" y="9445"/>
                    <a:pt x="49419" y="7306"/>
                    <a:pt x="47708" y="6450"/>
                  </a:cubicBezTo>
                  <a:cubicBezTo>
                    <a:pt x="47617" y="6404"/>
                    <a:pt x="47509" y="6383"/>
                    <a:pt x="47389" y="6383"/>
                  </a:cubicBezTo>
                  <a:cubicBezTo>
                    <a:pt x="45253" y="6383"/>
                    <a:pt x="38810" y="13208"/>
                    <a:pt x="36582" y="15435"/>
                  </a:cubicBezTo>
                  <a:cubicBezTo>
                    <a:pt x="34230" y="17788"/>
                    <a:pt x="31448" y="24848"/>
                    <a:pt x="29737" y="26560"/>
                  </a:cubicBezTo>
                  <a:cubicBezTo>
                    <a:pt x="29557" y="26739"/>
                    <a:pt x="29406" y="26822"/>
                    <a:pt x="29281" y="26822"/>
                  </a:cubicBezTo>
                  <a:cubicBezTo>
                    <a:pt x="28218" y="26822"/>
                    <a:pt x="29083" y="20807"/>
                    <a:pt x="30807" y="17360"/>
                  </a:cubicBezTo>
                  <a:cubicBezTo>
                    <a:pt x="32732" y="13510"/>
                    <a:pt x="38509" y="7092"/>
                    <a:pt x="40220" y="5594"/>
                  </a:cubicBezTo>
                  <a:cubicBezTo>
                    <a:pt x="41873" y="4147"/>
                    <a:pt x="41729" y="1305"/>
                    <a:pt x="39984" y="1305"/>
                  </a:cubicBezTo>
                  <a:cubicBezTo>
                    <a:pt x="39922" y="1305"/>
                    <a:pt x="39858" y="1308"/>
                    <a:pt x="39792" y="1316"/>
                  </a:cubicBezTo>
                  <a:cubicBezTo>
                    <a:pt x="37867" y="1529"/>
                    <a:pt x="29310" y="8589"/>
                    <a:pt x="27170" y="11156"/>
                  </a:cubicBezTo>
                  <a:cubicBezTo>
                    <a:pt x="25049" y="13701"/>
                    <a:pt x="21248" y="25493"/>
                    <a:pt x="19930" y="25493"/>
                  </a:cubicBezTo>
                  <a:cubicBezTo>
                    <a:pt x="19918" y="25493"/>
                    <a:pt x="19907" y="25492"/>
                    <a:pt x="19896" y="25490"/>
                  </a:cubicBezTo>
                  <a:cubicBezTo>
                    <a:pt x="18613" y="25275"/>
                    <a:pt x="20109" y="17147"/>
                    <a:pt x="22463" y="13938"/>
                  </a:cubicBezTo>
                  <a:cubicBezTo>
                    <a:pt x="24817" y="10728"/>
                    <a:pt x="29952" y="5594"/>
                    <a:pt x="31235" y="4738"/>
                  </a:cubicBezTo>
                  <a:cubicBezTo>
                    <a:pt x="32519" y="3883"/>
                    <a:pt x="33802" y="1743"/>
                    <a:pt x="31662" y="246"/>
                  </a:cubicBezTo>
                  <a:cubicBezTo>
                    <a:pt x="31421" y="77"/>
                    <a:pt x="31148" y="1"/>
                    <a:pt x="30849"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12" name="Google Shape;312;p23"/>
            <p:cNvSpPr/>
            <p:nvPr/>
          </p:nvSpPr>
          <p:spPr>
            <a:xfrm>
              <a:off x="2350075" y="2591500"/>
              <a:ext cx="1238300" cy="2196425"/>
            </a:xfrm>
            <a:custGeom>
              <a:avLst/>
              <a:gdLst/>
              <a:ahLst/>
              <a:cxnLst/>
              <a:rect l="l" t="t" r="r" b="b"/>
              <a:pathLst>
                <a:path w="49532" h="87857" extrusionOk="0">
                  <a:moveTo>
                    <a:pt x="31171" y="0"/>
                  </a:moveTo>
                  <a:cubicBezTo>
                    <a:pt x="29242" y="0"/>
                    <a:pt x="26506" y="2791"/>
                    <a:pt x="24424" y="4916"/>
                  </a:cubicBezTo>
                  <a:cubicBezTo>
                    <a:pt x="23791" y="5561"/>
                    <a:pt x="23244" y="6120"/>
                    <a:pt x="22803" y="6517"/>
                  </a:cubicBezTo>
                  <a:cubicBezTo>
                    <a:pt x="20801" y="8319"/>
                    <a:pt x="17037" y="12434"/>
                    <a:pt x="15465" y="15802"/>
                  </a:cubicBezTo>
                  <a:cubicBezTo>
                    <a:pt x="14799" y="17230"/>
                    <a:pt x="14103" y="19662"/>
                    <a:pt x="13428" y="22016"/>
                  </a:cubicBezTo>
                  <a:cubicBezTo>
                    <a:pt x="12744" y="24401"/>
                    <a:pt x="11808" y="27668"/>
                    <a:pt x="11332" y="27860"/>
                  </a:cubicBezTo>
                  <a:cubicBezTo>
                    <a:pt x="11314" y="27867"/>
                    <a:pt x="11302" y="27870"/>
                    <a:pt x="11292" y="27870"/>
                  </a:cubicBezTo>
                  <a:cubicBezTo>
                    <a:pt x="11275" y="27870"/>
                    <a:pt x="11266" y="27862"/>
                    <a:pt x="11251" y="27850"/>
                  </a:cubicBezTo>
                  <a:cubicBezTo>
                    <a:pt x="10711" y="27378"/>
                    <a:pt x="10727" y="23927"/>
                    <a:pt x="11483" y="20904"/>
                  </a:cubicBezTo>
                  <a:cubicBezTo>
                    <a:pt x="12114" y="18379"/>
                    <a:pt x="13312" y="16961"/>
                    <a:pt x="14830" y="15166"/>
                  </a:cubicBezTo>
                  <a:cubicBezTo>
                    <a:pt x="15321" y="14586"/>
                    <a:pt x="15828" y="13986"/>
                    <a:pt x="16355" y="13303"/>
                  </a:cubicBezTo>
                  <a:cubicBezTo>
                    <a:pt x="18389" y="10657"/>
                    <a:pt x="19079" y="9293"/>
                    <a:pt x="18736" y="8597"/>
                  </a:cubicBezTo>
                  <a:cubicBezTo>
                    <a:pt x="18638" y="8397"/>
                    <a:pt x="18403" y="8159"/>
                    <a:pt x="17850" y="8159"/>
                  </a:cubicBezTo>
                  <a:cubicBezTo>
                    <a:pt x="16115" y="8159"/>
                    <a:pt x="12858" y="10513"/>
                    <a:pt x="9493" y="15772"/>
                  </a:cubicBezTo>
                  <a:cubicBezTo>
                    <a:pt x="5640" y="21791"/>
                    <a:pt x="3246" y="34964"/>
                    <a:pt x="3246" y="50147"/>
                  </a:cubicBezTo>
                  <a:cubicBezTo>
                    <a:pt x="3246" y="66595"/>
                    <a:pt x="80" y="77132"/>
                    <a:pt x="48" y="77236"/>
                  </a:cubicBezTo>
                  <a:cubicBezTo>
                    <a:pt x="1" y="77382"/>
                    <a:pt x="81" y="77538"/>
                    <a:pt x="227" y="77583"/>
                  </a:cubicBezTo>
                  <a:cubicBezTo>
                    <a:pt x="253" y="77591"/>
                    <a:pt x="280" y="77595"/>
                    <a:pt x="306" y="77595"/>
                  </a:cubicBezTo>
                  <a:cubicBezTo>
                    <a:pt x="425" y="77595"/>
                    <a:pt x="535" y="77517"/>
                    <a:pt x="569" y="77395"/>
                  </a:cubicBezTo>
                  <a:cubicBezTo>
                    <a:pt x="600" y="77291"/>
                    <a:pt x="3789" y="66683"/>
                    <a:pt x="3789" y="50147"/>
                  </a:cubicBezTo>
                  <a:cubicBezTo>
                    <a:pt x="3789" y="32116"/>
                    <a:pt x="6972" y="20717"/>
                    <a:pt x="9951" y="16065"/>
                  </a:cubicBezTo>
                  <a:cubicBezTo>
                    <a:pt x="13408" y="10663"/>
                    <a:pt x="16569" y="8702"/>
                    <a:pt x="17851" y="8702"/>
                  </a:cubicBezTo>
                  <a:cubicBezTo>
                    <a:pt x="18001" y="8702"/>
                    <a:pt x="18193" y="8725"/>
                    <a:pt x="18248" y="8838"/>
                  </a:cubicBezTo>
                  <a:cubicBezTo>
                    <a:pt x="18401" y="9146"/>
                    <a:pt x="18121" y="10114"/>
                    <a:pt x="15923" y="12970"/>
                  </a:cubicBezTo>
                  <a:cubicBezTo>
                    <a:pt x="15406" y="13644"/>
                    <a:pt x="14901" y="14239"/>
                    <a:pt x="14415" y="14815"/>
                  </a:cubicBezTo>
                  <a:cubicBezTo>
                    <a:pt x="12914" y="16590"/>
                    <a:pt x="11618" y="18125"/>
                    <a:pt x="10956" y="20773"/>
                  </a:cubicBezTo>
                  <a:cubicBezTo>
                    <a:pt x="10225" y="23694"/>
                    <a:pt x="10042" y="27516"/>
                    <a:pt x="10892" y="28259"/>
                  </a:cubicBezTo>
                  <a:cubicBezTo>
                    <a:pt x="11010" y="28361"/>
                    <a:pt x="11145" y="28413"/>
                    <a:pt x="11288" y="28413"/>
                  </a:cubicBezTo>
                  <a:cubicBezTo>
                    <a:pt x="11368" y="28413"/>
                    <a:pt x="11451" y="28397"/>
                    <a:pt x="11534" y="28364"/>
                  </a:cubicBezTo>
                  <a:cubicBezTo>
                    <a:pt x="12188" y="28101"/>
                    <a:pt x="12773" y="26274"/>
                    <a:pt x="13951" y="22166"/>
                  </a:cubicBezTo>
                  <a:cubicBezTo>
                    <a:pt x="14618" y="19833"/>
                    <a:pt x="15309" y="17420"/>
                    <a:pt x="15956" y="16033"/>
                  </a:cubicBezTo>
                  <a:cubicBezTo>
                    <a:pt x="17495" y="12737"/>
                    <a:pt x="21196" y="8695"/>
                    <a:pt x="23166" y="6921"/>
                  </a:cubicBezTo>
                  <a:cubicBezTo>
                    <a:pt x="23620" y="6512"/>
                    <a:pt x="24172" y="5949"/>
                    <a:pt x="24812" y="5296"/>
                  </a:cubicBezTo>
                  <a:cubicBezTo>
                    <a:pt x="26718" y="3350"/>
                    <a:pt x="29474" y="540"/>
                    <a:pt x="31146" y="540"/>
                  </a:cubicBezTo>
                  <a:cubicBezTo>
                    <a:pt x="31394" y="540"/>
                    <a:pt x="31619" y="602"/>
                    <a:pt x="31813" y="738"/>
                  </a:cubicBezTo>
                  <a:cubicBezTo>
                    <a:pt x="32503" y="1219"/>
                    <a:pt x="32848" y="1798"/>
                    <a:pt x="32842" y="2453"/>
                  </a:cubicBezTo>
                  <a:cubicBezTo>
                    <a:pt x="32830" y="3395"/>
                    <a:pt x="32082" y="4320"/>
                    <a:pt x="31391" y="4781"/>
                  </a:cubicBezTo>
                  <a:cubicBezTo>
                    <a:pt x="30133" y="5619"/>
                    <a:pt x="24960" y="10760"/>
                    <a:pt x="22551" y="14045"/>
                  </a:cubicBezTo>
                  <a:cubicBezTo>
                    <a:pt x="20490" y="16855"/>
                    <a:pt x="18922" y="23789"/>
                    <a:pt x="19633" y="25539"/>
                  </a:cubicBezTo>
                  <a:cubicBezTo>
                    <a:pt x="19778" y="25894"/>
                    <a:pt x="19999" y="26000"/>
                    <a:pt x="20159" y="26027"/>
                  </a:cubicBezTo>
                  <a:cubicBezTo>
                    <a:pt x="20184" y="26031"/>
                    <a:pt x="20210" y="26033"/>
                    <a:pt x="20235" y="26033"/>
                  </a:cubicBezTo>
                  <a:cubicBezTo>
                    <a:pt x="21035" y="26033"/>
                    <a:pt x="21986" y="23968"/>
                    <a:pt x="24045" y="19089"/>
                  </a:cubicBezTo>
                  <a:cubicBezTo>
                    <a:pt x="25357" y="15981"/>
                    <a:pt x="26712" y="12768"/>
                    <a:pt x="27686" y="11599"/>
                  </a:cubicBezTo>
                  <a:cubicBezTo>
                    <a:pt x="29756" y="9116"/>
                    <a:pt x="38318" y="2055"/>
                    <a:pt x="40129" y="1855"/>
                  </a:cubicBezTo>
                  <a:cubicBezTo>
                    <a:pt x="40187" y="1848"/>
                    <a:pt x="40243" y="1845"/>
                    <a:pt x="40295" y="1845"/>
                  </a:cubicBezTo>
                  <a:cubicBezTo>
                    <a:pt x="40849" y="1845"/>
                    <a:pt x="41123" y="2194"/>
                    <a:pt x="41259" y="2500"/>
                  </a:cubicBezTo>
                  <a:cubicBezTo>
                    <a:pt x="41620" y="3319"/>
                    <a:pt x="41374" y="4760"/>
                    <a:pt x="40348" y="5658"/>
                  </a:cubicBezTo>
                  <a:cubicBezTo>
                    <a:pt x="38526" y="7252"/>
                    <a:pt x="32773" y="13704"/>
                    <a:pt x="30872" y="17506"/>
                  </a:cubicBezTo>
                  <a:cubicBezTo>
                    <a:pt x="29348" y="20553"/>
                    <a:pt x="28210" y="26493"/>
                    <a:pt x="29275" y="27261"/>
                  </a:cubicBezTo>
                  <a:cubicBezTo>
                    <a:pt x="29344" y="27311"/>
                    <a:pt x="29448" y="27362"/>
                    <a:pt x="29584" y="27362"/>
                  </a:cubicBezTo>
                  <a:cubicBezTo>
                    <a:pt x="29754" y="27362"/>
                    <a:pt x="29973" y="27282"/>
                    <a:pt x="30236" y="27020"/>
                  </a:cubicBezTo>
                  <a:cubicBezTo>
                    <a:pt x="31054" y="26203"/>
                    <a:pt x="32088" y="24244"/>
                    <a:pt x="33182" y="22171"/>
                  </a:cubicBezTo>
                  <a:cubicBezTo>
                    <a:pt x="34429" y="19812"/>
                    <a:pt x="35842" y="17137"/>
                    <a:pt x="37083" y="15895"/>
                  </a:cubicBezTo>
                  <a:cubicBezTo>
                    <a:pt x="37337" y="15641"/>
                    <a:pt x="37647" y="15326"/>
                    <a:pt x="37998" y="14970"/>
                  </a:cubicBezTo>
                  <a:cubicBezTo>
                    <a:pt x="40217" y="12713"/>
                    <a:pt x="45929" y="6911"/>
                    <a:pt x="47655" y="6911"/>
                  </a:cubicBezTo>
                  <a:cubicBezTo>
                    <a:pt x="47746" y="6911"/>
                    <a:pt x="47826" y="6927"/>
                    <a:pt x="47893" y="6961"/>
                  </a:cubicBezTo>
                  <a:cubicBezTo>
                    <a:pt x="48426" y="7228"/>
                    <a:pt x="48740" y="7634"/>
                    <a:pt x="48827" y="8172"/>
                  </a:cubicBezTo>
                  <a:cubicBezTo>
                    <a:pt x="48967" y="9037"/>
                    <a:pt x="48500" y="10128"/>
                    <a:pt x="47609" y="11019"/>
                  </a:cubicBezTo>
                  <a:cubicBezTo>
                    <a:pt x="46126" y="12500"/>
                    <a:pt x="40305" y="20650"/>
                    <a:pt x="38772" y="25027"/>
                  </a:cubicBezTo>
                  <a:cubicBezTo>
                    <a:pt x="38155" y="26791"/>
                    <a:pt x="37424" y="30086"/>
                    <a:pt x="36819" y="33841"/>
                  </a:cubicBezTo>
                  <a:cubicBezTo>
                    <a:pt x="35854" y="39838"/>
                    <a:pt x="36222" y="39994"/>
                    <a:pt x="36421" y="40077"/>
                  </a:cubicBezTo>
                  <a:cubicBezTo>
                    <a:pt x="36458" y="40093"/>
                    <a:pt x="36500" y="40104"/>
                    <a:pt x="36545" y="40104"/>
                  </a:cubicBezTo>
                  <a:cubicBezTo>
                    <a:pt x="36660" y="40104"/>
                    <a:pt x="36796" y="40032"/>
                    <a:pt x="36919" y="39785"/>
                  </a:cubicBezTo>
                  <a:cubicBezTo>
                    <a:pt x="37365" y="38892"/>
                    <a:pt x="38319" y="36132"/>
                    <a:pt x="39331" y="33208"/>
                  </a:cubicBezTo>
                  <a:cubicBezTo>
                    <a:pt x="40316" y="30360"/>
                    <a:pt x="41333" y="27414"/>
                    <a:pt x="42061" y="25648"/>
                  </a:cubicBezTo>
                  <a:cubicBezTo>
                    <a:pt x="43171" y="22953"/>
                    <a:pt x="44997" y="21512"/>
                    <a:pt x="45912" y="21512"/>
                  </a:cubicBezTo>
                  <a:cubicBezTo>
                    <a:pt x="45935" y="21512"/>
                    <a:pt x="45958" y="21512"/>
                    <a:pt x="45980" y="21514"/>
                  </a:cubicBezTo>
                  <a:cubicBezTo>
                    <a:pt x="46143" y="21526"/>
                    <a:pt x="46371" y="21586"/>
                    <a:pt x="46467" y="21974"/>
                  </a:cubicBezTo>
                  <a:cubicBezTo>
                    <a:pt x="46726" y="23009"/>
                    <a:pt x="46474" y="23721"/>
                    <a:pt x="45971" y="25138"/>
                  </a:cubicBezTo>
                  <a:cubicBezTo>
                    <a:pt x="45693" y="25925"/>
                    <a:pt x="45346" y="26902"/>
                    <a:pt x="44971" y="28252"/>
                  </a:cubicBezTo>
                  <a:cubicBezTo>
                    <a:pt x="44614" y="29541"/>
                    <a:pt x="44376" y="31513"/>
                    <a:pt x="44101" y="33797"/>
                  </a:cubicBezTo>
                  <a:cubicBezTo>
                    <a:pt x="43540" y="38459"/>
                    <a:pt x="42842" y="44261"/>
                    <a:pt x="40717" y="48089"/>
                  </a:cubicBezTo>
                  <a:cubicBezTo>
                    <a:pt x="39265" y="50701"/>
                    <a:pt x="35835" y="55457"/>
                    <a:pt x="32519" y="60058"/>
                  </a:cubicBezTo>
                  <a:cubicBezTo>
                    <a:pt x="28487" y="65647"/>
                    <a:pt x="24319" y="71428"/>
                    <a:pt x="23374" y="73791"/>
                  </a:cubicBezTo>
                  <a:cubicBezTo>
                    <a:pt x="21683" y="78020"/>
                    <a:pt x="17851" y="87388"/>
                    <a:pt x="17813" y="87482"/>
                  </a:cubicBezTo>
                  <a:cubicBezTo>
                    <a:pt x="17739" y="87661"/>
                    <a:pt x="17871" y="87857"/>
                    <a:pt x="18064" y="87857"/>
                  </a:cubicBezTo>
                  <a:cubicBezTo>
                    <a:pt x="18176" y="87857"/>
                    <a:pt x="18275" y="87789"/>
                    <a:pt x="18317" y="87687"/>
                  </a:cubicBezTo>
                  <a:cubicBezTo>
                    <a:pt x="18356" y="87593"/>
                    <a:pt x="22187" y="78224"/>
                    <a:pt x="23879" y="73994"/>
                  </a:cubicBezTo>
                  <a:cubicBezTo>
                    <a:pt x="24800" y="71693"/>
                    <a:pt x="28949" y="65940"/>
                    <a:pt x="32961" y="60376"/>
                  </a:cubicBezTo>
                  <a:cubicBezTo>
                    <a:pt x="36439" y="55551"/>
                    <a:pt x="39725" y="50994"/>
                    <a:pt x="41194" y="48353"/>
                  </a:cubicBezTo>
                  <a:cubicBezTo>
                    <a:pt x="43371" y="44433"/>
                    <a:pt x="44076" y="38572"/>
                    <a:pt x="44643" y="33862"/>
                  </a:cubicBezTo>
                  <a:cubicBezTo>
                    <a:pt x="44914" y="31600"/>
                    <a:pt x="45149" y="29647"/>
                    <a:pt x="45497" y="28398"/>
                  </a:cubicBezTo>
                  <a:cubicBezTo>
                    <a:pt x="45866" y="27066"/>
                    <a:pt x="46209" y="26098"/>
                    <a:pt x="46485" y="25321"/>
                  </a:cubicBezTo>
                  <a:cubicBezTo>
                    <a:pt x="47006" y="23847"/>
                    <a:pt x="47294" y="23037"/>
                    <a:pt x="46996" y="21841"/>
                  </a:cubicBezTo>
                  <a:cubicBezTo>
                    <a:pt x="46865" y="21317"/>
                    <a:pt x="46518" y="21007"/>
                    <a:pt x="46021" y="20971"/>
                  </a:cubicBezTo>
                  <a:cubicBezTo>
                    <a:pt x="45992" y="20969"/>
                    <a:pt x="45961" y="20968"/>
                    <a:pt x="45931" y="20968"/>
                  </a:cubicBezTo>
                  <a:cubicBezTo>
                    <a:pt x="44705" y="20968"/>
                    <a:pt x="42715" y="22635"/>
                    <a:pt x="41561" y="25440"/>
                  </a:cubicBezTo>
                  <a:cubicBezTo>
                    <a:pt x="40826" y="27222"/>
                    <a:pt x="39806" y="30176"/>
                    <a:pt x="38817" y="33032"/>
                  </a:cubicBezTo>
                  <a:cubicBezTo>
                    <a:pt x="38003" y="35390"/>
                    <a:pt x="37223" y="37642"/>
                    <a:pt x="36729" y="38867"/>
                  </a:cubicBezTo>
                  <a:cubicBezTo>
                    <a:pt x="36884" y="36287"/>
                    <a:pt x="38106" y="28579"/>
                    <a:pt x="39286" y="25207"/>
                  </a:cubicBezTo>
                  <a:cubicBezTo>
                    <a:pt x="40765" y="20983"/>
                    <a:pt x="46576" y="12822"/>
                    <a:pt x="47993" y="11404"/>
                  </a:cubicBezTo>
                  <a:cubicBezTo>
                    <a:pt x="49007" y="10391"/>
                    <a:pt x="49531" y="9120"/>
                    <a:pt x="49364" y="8086"/>
                  </a:cubicBezTo>
                  <a:cubicBezTo>
                    <a:pt x="49249" y="7376"/>
                    <a:pt x="48824" y="6820"/>
                    <a:pt x="48137" y="6476"/>
                  </a:cubicBezTo>
                  <a:cubicBezTo>
                    <a:pt x="48014" y="6414"/>
                    <a:pt x="47872" y="6384"/>
                    <a:pt x="47713" y="6384"/>
                  </a:cubicBezTo>
                  <a:cubicBezTo>
                    <a:pt x="46046" y="6384"/>
                    <a:pt x="42445" y="9677"/>
                    <a:pt x="37611" y="14590"/>
                  </a:cubicBezTo>
                  <a:cubicBezTo>
                    <a:pt x="37260" y="14946"/>
                    <a:pt x="36952" y="15258"/>
                    <a:pt x="36699" y="15512"/>
                  </a:cubicBezTo>
                  <a:cubicBezTo>
                    <a:pt x="35400" y="16811"/>
                    <a:pt x="34028" y="19408"/>
                    <a:pt x="32702" y="21919"/>
                  </a:cubicBezTo>
                  <a:cubicBezTo>
                    <a:pt x="31626" y="23955"/>
                    <a:pt x="30611" y="25877"/>
                    <a:pt x="29852" y="26636"/>
                  </a:cubicBezTo>
                  <a:cubicBezTo>
                    <a:pt x="29676" y="26813"/>
                    <a:pt x="29594" y="26818"/>
                    <a:pt x="29594" y="26821"/>
                  </a:cubicBezTo>
                  <a:cubicBezTo>
                    <a:pt x="29014" y="26497"/>
                    <a:pt x="29655" y="21156"/>
                    <a:pt x="31358" y="17751"/>
                  </a:cubicBezTo>
                  <a:cubicBezTo>
                    <a:pt x="33230" y="14006"/>
                    <a:pt x="38909" y="7642"/>
                    <a:pt x="40707" y="6068"/>
                  </a:cubicBezTo>
                  <a:cubicBezTo>
                    <a:pt x="41934" y="4993"/>
                    <a:pt x="42205" y="3300"/>
                    <a:pt x="41757" y="2281"/>
                  </a:cubicBezTo>
                  <a:cubicBezTo>
                    <a:pt x="41480" y="1651"/>
                    <a:pt x="40951" y="1302"/>
                    <a:pt x="40292" y="1302"/>
                  </a:cubicBezTo>
                  <a:cubicBezTo>
                    <a:pt x="40219" y="1302"/>
                    <a:pt x="40145" y="1306"/>
                    <a:pt x="40070" y="1315"/>
                  </a:cubicBezTo>
                  <a:cubicBezTo>
                    <a:pt x="37970" y="1548"/>
                    <a:pt x="29308" y="8805"/>
                    <a:pt x="27269" y="11252"/>
                  </a:cubicBezTo>
                  <a:cubicBezTo>
                    <a:pt x="26244" y="12482"/>
                    <a:pt x="24871" y="15732"/>
                    <a:pt x="23544" y="18877"/>
                  </a:cubicBezTo>
                  <a:cubicBezTo>
                    <a:pt x="22387" y="21620"/>
                    <a:pt x="20802" y="25377"/>
                    <a:pt x="20249" y="25490"/>
                  </a:cubicBezTo>
                  <a:cubicBezTo>
                    <a:pt x="20224" y="25486"/>
                    <a:pt x="20180" y="25436"/>
                    <a:pt x="20138" y="25334"/>
                  </a:cubicBezTo>
                  <a:cubicBezTo>
                    <a:pt x="19542" y="23868"/>
                    <a:pt x="20922" y="17189"/>
                    <a:pt x="22991" y="14367"/>
                  </a:cubicBezTo>
                  <a:cubicBezTo>
                    <a:pt x="25370" y="11121"/>
                    <a:pt x="30460" y="6056"/>
                    <a:pt x="31693" y="5234"/>
                  </a:cubicBezTo>
                  <a:cubicBezTo>
                    <a:pt x="32527" y="4678"/>
                    <a:pt x="33373" y="3605"/>
                    <a:pt x="33386" y="2460"/>
                  </a:cubicBezTo>
                  <a:cubicBezTo>
                    <a:pt x="33393" y="1878"/>
                    <a:pt x="33179" y="1029"/>
                    <a:pt x="32126" y="291"/>
                  </a:cubicBezTo>
                  <a:cubicBezTo>
                    <a:pt x="31839" y="91"/>
                    <a:pt x="31518" y="0"/>
                    <a:pt x="31171"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3" name="Google Shape;313;p23"/>
            <p:cNvSpPr/>
            <p:nvPr/>
          </p:nvSpPr>
          <p:spPr>
            <a:xfrm>
              <a:off x="4132050" y="2598200"/>
              <a:ext cx="1235500" cy="2182950"/>
            </a:xfrm>
            <a:custGeom>
              <a:avLst/>
              <a:gdLst/>
              <a:ahLst/>
              <a:cxnLst/>
              <a:rect l="l" t="t" r="r" b="b"/>
              <a:pathLst>
                <a:path w="49420" h="87318" extrusionOk="0">
                  <a:moveTo>
                    <a:pt x="18570" y="1"/>
                  </a:moveTo>
                  <a:cubicBezTo>
                    <a:pt x="18272" y="1"/>
                    <a:pt x="17998" y="77"/>
                    <a:pt x="17757" y="246"/>
                  </a:cubicBezTo>
                  <a:cubicBezTo>
                    <a:pt x="15618" y="1743"/>
                    <a:pt x="16901" y="3883"/>
                    <a:pt x="18185" y="4738"/>
                  </a:cubicBezTo>
                  <a:cubicBezTo>
                    <a:pt x="19468" y="5594"/>
                    <a:pt x="24603" y="10728"/>
                    <a:pt x="26957" y="13938"/>
                  </a:cubicBezTo>
                  <a:cubicBezTo>
                    <a:pt x="29310" y="17147"/>
                    <a:pt x="30807" y="25275"/>
                    <a:pt x="29524" y="25490"/>
                  </a:cubicBezTo>
                  <a:cubicBezTo>
                    <a:pt x="29513" y="25492"/>
                    <a:pt x="29501" y="25493"/>
                    <a:pt x="29490" y="25493"/>
                  </a:cubicBezTo>
                  <a:cubicBezTo>
                    <a:pt x="28172" y="25493"/>
                    <a:pt x="24369" y="13702"/>
                    <a:pt x="22250" y="11156"/>
                  </a:cubicBezTo>
                  <a:cubicBezTo>
                    <a:pt x="20110" y="8589"/>
                    <a:pt x="11553" y="1529"/>
                    <a:pt x="9628" y="1316"/>
                  </a:cubicBezTo>
                  <a:cubicBezTo>
                    <a:pt x="9562" y="1308"/>
                    <a:pt x="9498" y="1305"/>
                    <a:pt x="9436" y="1305"/>
                  </a:cubicBezTo>
                  <a:cubicBezTo>
                    <a:pt x="7689" y="1305"/>
                    <a:pt x="7547" y="4147"/>
                    <a:pt x="9199" y="5594"/>
                  </a:cubicBezTo>
                  <a:cubicBezTo>
                    <a:pt x="10911" y="7092"/>
                    <a:pt x="16688" y="13509"/>
                    <a:pt x="18613" y="17360"/>
                  </a:cubicBezTo>
                  <a:cubicBezTo>
                    <a:pt x="20336" y="20806"/>
                    <a:pt x="21202" y="26822"/>
                    <a:pt x="20139" y="26822"/>
                  </a:cubicBezTo>
                  <a:cubicBezTo>
                    <a:pt x="20014" y="26822"/>
                    <a:pt x="19862" y="26739"/>
                    <a:pt x="19683" y="26560"/>
                  </a:cubicBezTo>
                  <a:cubicBezTo>
                    <a:pt x="17971" y="24848"/>
                    <a:pt x="15189" y="17788"/>
                    <a:pt x="12836" y="15435"/>
                  </a:cubicBezTo>
                  <a:cubicBezTo>
                    <a:pt x="10609" y="13208"/>
                    <a:pt x="4166" y="6381"/>
                    <a:pt x="2031" y="6381"/>
                  </a:cubicBezTo>
                  <a:cubicBezTo>
                    <a:pt x="1910" y="6381"/>
                    <a:pt x="1803" y="6403"/>
                    <a:pt x="1711" y="6449"/>
                  </a:cubicBezTo>
                  <a:cubicBezTo>
                    <a:pt x="1" y="7306"/>
                    <a:pt x="429" y="9445"/>
                    <a:pt x="1926" y="10943"/>
                  </a:cubicBezTo>
                  <a:cubicBezTo>
                    <a:pt x="3423" y="12439"/>
                    <a:pt x="9199" y="20568"/>
                    <a:pt x="10698" y="24848"/>
                  </a:cubicBezTo>
                  <a:cubicBezTo>
                    <a:pt x="12096" y="28844"/>
                    <a:pt x="13681" y="39561"/>
                    <a:pt x="13187" y="39561"/>
                  </a:cubicBezTo>
                  <a:cubicBezTo>
                    <a:pt x="13152" y="39561"/>
                    <a:pt x="13107" y="39508"/>
                    <a:pt x="13051" y="39395"/>
                  </a:cubicBezTo>
                  <a:cubicBezTo>
                    <a:pt x="12195" y="37684"/>
                    <a:pt x="9413" y="28912"/>
                    <a:pt x="7917" y="25277"/>
                  </a:cubicBezTo>
                  <a:cubicBezTo>
                    <a:pt x="6817" y="22605"/>
                    <a:pt x="4909" y="20972"/>
                    <a:pt x="3804" y="20972"/>
                  </a:cubicBezTo>
                  <a:cubicBezTo>
                    <a:pt x="3404" y="20972"/>
                    <a:pt x="3110" y="21185"/>
                    <a:pt x="2996" y="21640"/>
                  </a:cubicBezTo>
                  <a:cubicBezTo>
                    <a:pt x="2568" y="23350"/>
                    <a:pt x="3425" y="24207"/>
                    <a:pt x="4493" y="28057"/>
                  </a:cubicBezTo>
                  <a:cubicBezTo>
                    <a:pt x="5563" y="31907"/>
                    <a:pt x="5563" y="42177"/>
                    <a:pt x="8773" y="47953"/>
                  </a:cubicBezTo>
                  <a:cubicBezTo>
                    <a:pt x="11982" y="53729"/>
                    <a:pt x="24390" y="69346"/>
                    <a:pt x="26100" y="73625"/>
                  </a:cubicBezTo>
                  <a:cubicBezTo>
                    <a:pt x="27812" y="77903"/>
                    <a:pt x="31662" y="87317"/>
                    <a:pt x="31662" y="87317"/>
                  </a:cubicBezTo>
                  <a:lnTo>
                    <a:pt x="49419" y="77048"/>
                  </a:lnTo>
                  <a:cubicBezTo>
                    <a:pt x="49419" y="77048"/>
                    <a:pt x="46210" y="66565"/>
                    <a:pt x="46210" y="49879"/>
                  </a:cubicBezTo>
                  <a:cubicBezTo>
                    <a:pt x="46210" y="33192"/>
                    <a:pt x="43429" y="20997"/>
                    <a:pt x="40005" y="15650"/>
                  </a:cubicBezTo>
                  <a:cubicBezTo>
                    <a:pt x="36583" y="10301"/>
                    <a:pt x="33374" y="8162"/>
                    <a:pt x="31877" y="8162"/>
                  </a:cubicBezTo>
                  <a:cubicBezTo>
                    <a:pt x="30378" y="8162"/>
                    <a:pt x="31448" y="10087"/>
                    <a:pt x="33588" y="12868"/>
                  </a:cubicBezTo>
                  <a:cubicBezTo>
                    <a:pt x="35727" y="15650"/>
                    <a:pt x="37652" y="17147"/>
                    <a:pt x="38508" y="20570"/>
                  </a:cubicBezTo>
                  <a:cubicBezTo>
                    <a:pt x="39324" y="23832"/>
                    <a:pt x="39362" y="27873"/>
                    <a:pt x="38438" y="27873"/>
                  </a:cubicBezTo>
                  <a:cubicBezTo>
                    <a:pt x="38392" y="27873"/>
                    <a:pt x="38345" y="27863"/>
                    <a:pt x="38295" y="27843"/>
                  </a:cubicBezTo>
                  <a:cubicBezTo>
                    <a:pt x="37225" y="27415"/>
                    <a:pt x="35514" y="18858"/>
                    <a:pt x="34015" y="15650"/>
                  </a:cubicBezTo>
                  <a:cubicBezTo>
                    <a:pt x="32518" y="12440"/>
                    <a:pt x="28881" y="8375"/>
                    <a:pt x="26742" y="6450"/>
                  </a:cubicBezTo>
                  <a:cubicBezTo>
                    <a:pt x="24844" y="4742"/>
                    <a:pt x="20923" y="1"/>
                    <a:pt x="1857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14" name="Google Shape;314;p23"/>
            <p:cNvSpPr/>
            <p:nvPr/>
          </p:nvSpPr>
          <p:spPr>
            <a:xfrm>
              <a:off x="4136900" y="2591500"/>
              <a:ext cx="1238225" cy="2196425"/>
            </a:xfrm>
            <a:custGeom>
              <a:avLst/>
              <a:gdLst/>
              <a:ahLst/>
              <a:cxnLst/>
              <a:rect l="l" t="t" r="r" b="b"/>
              <a:pathLst>
                <a:path w="49529" h="87857" extrusionOk="0">
                  <a:moveTo>
                    <a:pt x="18361" y="0"/>
                  </a:moveTo>
                  <a:cubicBezTo>
                    <a:pt x="18014" y="0"/>
                    <a:pt x="17693" y="90"/>
                    <a:pt x="17406" y="291"/>
                  </a:cubicBezTo>
                  <a:cubicBezTo>
                    <a:pt x="16353" y="1029"/>
                    <a:pt x="16140" y="1878"/>
                    <a:pt x="16147" y="2459"/>
                  </a:cubicBezTo>
                  <a:cubicBezTo>
                    <a:pt x="16160" y="3604"/>
                    <a:pt x="17006" y="4678"/>
                    <a:pt x="17839" y="5233"/>
                  </a:cubicBezTo>
                  <a:cubicBezTo>
                    <a:pt x="19073" y="6055"/>
                    <a:pt x="24162" y="11121"/>
                    <a:pt x="26542" y="14366"/>
                  </a:cubicBezTo>
                  <a:cubicBezTo>
                    <a:pt x="28611" y="17187"/>
                    <a:pt x="29991" y="23867"/>
                    <a:pt x="29395" y="25334"/>
                  </a:cubicBezTo>
                  <a:cubicBezTo>
                    <a:pt x="29353" y="25435"/>
                    <a:pt x="29309" y="25485"/>
                    <a:pt x="29300" y="25489"/>
                  </a:cubicBezTo>
                  <a:cubicBezTo>
                    <a:pt x="28730" y="25375"/>
                    <a:pt x="27145" y="21619"/>
                    <a:pt x="25988" y="18877"/>
                  </a:cubicBezTo>
                  <a:cubicBezTo>
                    <a:pt x="24662" y="15732"/>
                    <a:pt x="23290" y="12480"/>
                    <a:pt x="22264" y="11250"/>
                  </a:cubicBezTo>
                  <a:cubicBezTo>
                    <a:pt x="20225" y="8804"/>
                    <a:pt x="11563" y="1547"/>
                    <a:pt x="9463" y="1313"/>
                  </a:cubicBezTo>
                  <a:cubicBezTo>
                    <a:pt x="9388" y="1305"/>
                    <a:pt x="9314" y="1301"/>
                    <a:pt x="9241" y="1301"/>
                  </a:cubicBezTo>
                  <a:cubicBezTo>
                    <a:pt x="8576" y="1301"/>
                    <a:pt x="8053" y="1650"/>
                    <a:pt x="7776" y="2281"/>
                  </a:cubicBezTo>
                  <a:cubicBezTo>
                    <a:pt x="7327" y="3298"/>
                    <a:pt x="7599" y="4993"/>
                    <a:pt x="8826" y="6067"/>
                  </a:cubicBezTo>
                  <a:cubicBezTo>
                    <a:pt x="10624" y="7641"/>
                    <a:pt x="16303" y="14006"/>
                    <a:pt x="18175" y="17750"/>
                  </a:cubicBezTo>
                  <a:cubicBezTo>
                    <a:pt x="19878" y="21156"/>
                    <a:pt x="20519" y="26497"/>
                    <a:pt x="19944" y="26818"/>
                  </a:cubicBezTo>
                  <a:cubicBezTo>
                    <a:pt x="19941" y="26818"/>
                    <a:pt x="19861" y="26816"/>
                    <a:pt x="19679" y="26636"/>
                  </a:cubicBezTo>
                  <a:cubicBezTo>
                    <a:pt x="18921" y="25876"/>
                    <a:pt x="17906" y="23953"/>
                    <a:pt x="16830" y="21917"/>
                  </a:cubicBezTo>
                  <a:cubicBezTo>
                    <a:pt x="15505" y="19406"/>
                    <a:pt x="14133" y="16810"/>
                    <a:pt x="12834" y="15511"/>
                  </a:cubicBezTo>
                  <a:cubicBezTo>
                    <a:pt x="12581" y="15257"/>
                    <a:pt x="12271" y="14944"/>
                    <a:pt x="11922" y="14588"/>
                  </a:cubicBezTo>
                  <a:cubicBezTo>
                    <a:pt x="7087" y="9675"/>
                    <a:pt x="3485" y="6383"/>
                    <a:pt x="1819" y="6383"/>
                  </a:cubicBezTo>
                  <a:cubicBezTo>
                    <a:pt x="1660" y="6383"/>
                    <a:pt x="1519" y="6413"/>
                    <a:pt x="1396" y="6475"/>
                  </a:cubicBezTo>
                  <a:cubicBezTo>
                    <a:pt x="709" y="6819"/>
                    <a:pt x="285" y="7375"/>
                    <a:pt x="168" y="8085"/>
                  </a:cubicBezTo>
                  <a:cubicBezTo>
                    <a:pt x="0" y="9119"/>
                    <a:pt x="526" y="10390"/>
                    <a:pt x="1540" y="11403"/>
                  </a:cubicBezTo>
                  <a:cubicBezTo>
                    <a:pt x="2957" y="12821"/>
                    <a:pt x="8768" y="20982"/>
                    <a:pt x="10247" y="25206"/>
                  </a:cubicBezTo>
                  <a:cubicBezTo>
                    <a:pt x="11427" y="28578"/>
                    <a:pt x="12649" y="36285"/>
                    <a:pt x="12804" y="38866"/>
                  </a:cubicBezTo>
                  <a:cubicBezTo>
                    <a:pt x="12308" y="37640"/>
                    <a:pt x="11530" y="35388"/>
                    <a:pt x="10714" y="33028"/>
                  </a:cubicBezTo>
                  <a:cubicBezTo>
                    <a:pt x="9728" y="30174"/>
                    <a:pt x="8707" y="27222"/>
                    <a:pt x="7973" y="25440"/>
                  </a:cubicBezTo>
                  <a:cubicBezTo>
                    <a:pt x="6818" y="22634"/>
                    <a:pt x="4837" y="20968"/>
                    <a:pt x="3602" y="20968"/>
                  </a:cubicBezTo>
                  <a:cubicBezTo>
                    <a:pt x="3572" y="20968"/>
                    <a:pt x="3542" y="20969"/>
                    <a:pt x="3513" y="20971"/>
                  </a:cubicBezTo>
                  <a:cubicBezTo>
                    <a:pt x="3015" y="21007"/>
                    <a:pt x="2669" y="21317"/>
                    <a:pt x="2538" y="21841"/>
                  </a:cubicBezTo>
                  <a:cubicBezTo>
                    <a:pt x="2239" y="23037"/>
                    <a:pt x="2526" y="23847"/>
                    <a:pt x="3048" y="25321"/>
                  </a:cubicBezTo>
                  <a:cubicBezTo>
                    <a:pt x="3325" y="26097"/>
                    <a:pt x="3668" y="27066"/>
                    <a:pt x="4037" y="28398"/>
                  </a:cubicBezTo>
                  <a:cubicBezTo>
                    <a:pt x="4384" y="29647"/>
                    <a:pt x="4618" y="31600"/>
                    <a:pt x="4891" y="33861"/>
                  </a:cubicBezTo>
                  <a:cubicBezTo>
                    <a:pt x="5458" y="38572"/>
                    <a:pt x="6162" y="44432"/>
                    <a:pt x="8340" y="48353"/>
                  </a:cubicBezTo>
                  <a:cubicBezTo>
                    <a:pt x="9807" y="50994"/>
                    <a:pt x="13094" y="55551"/>
                    <a:pt x="16573" y="60376"/>
                  </a:cubicBezTo>
                  <a:cubicBezTo>
                    <a:pt x="20585" y="65940"/>
                    <a:pt x="24733" y="71693"/>
                    <a:pt x="25655" y="73994"/>
                  </a:cubicBezTo>
                  <a:cubicBezTo>
                    <a:pt x="27345" y="78224"/>
                    <a:pt x="31178" y="87593"/>
                    <a:pt x="31217" y="87687"/>
                  </a:cubicBezTo>
                  <a:cubicBezTo>
                    <a:pt x="31259" y="87789"/>
                    <a:pt x="31358" y="87856"/>
                    <a:pt x="31468" y="87857"/>
                  </a:cubicBezTo>
                  <a:lnTo>
                    <a:pt x="31468" y="87857"/>
                  </a:lnTo>
                  <a:cubicBezTo>
                    <a:pt x="31661" y="87856"/>
                    <a:pt x="31793" y="87660"/>
                    <a:pt x="31720" y="87480"/>
                  </a:cubicBezTo>
                  <a:cubicBezTo>
                    <a:pt x="31682" y="87386"/>
                    <a:pt x="27850" y="78020"/>
                    <a:pt x="26159" y="73791"/>
                  </a:cubicBezTo>
                  <a:cubicBezTo>
                    <a:pt x="25214" y="71428"/>
                    <a:pt x="21046" y="65647"/>
                    <a:pt x="17014" y="60058"/>
                  </a:cubicBezTo>
                  <a:cubicBezTo>
                    <a:pt x="13697" y="55457"/>
                    <a:pt x="10267" y="50701"/>
                    <a:pt x="8816" y="48089"/>
                  </a:cubicBezTo>
                  <a:cubicBezTo>
                    <a:pt x="6689" y="44261"/>
                    <a:pt x="5991" y="38458"/>
                    <a:pt x="5431" y="33796"/>
                  </a:cubicBezTo>
                  <a:cubicBezTo>
                    <a:pt x="5157" y="31512"/>
                    <a:pt x="4919" y="29541"/>
                    <a:pt x="4561" y="28252"/>
                  </a:cubicBezTo>
                  <a:cubicBezTo>
                    <a:pt x="4185" y="26902"/>
                    <a:pt x="3839" y="25923"/>
                    <a:pt x="3560" y="25138"/>
                  </a:cubicBezTo>
                  <a:cubicBezTo>
                    <a:pt x="3059" y="23720"/>
                    <a:pt x="2806" y="23009"/>
                    <a:pt x="3065" y="21972"/>
                  </a:cubicBezTo>
                  <a:cubicBezTo>
                    <a:pt x="3162" y="21586"/>
                    <a:pt x="3388" y="21525"/>
                    <a:pt x="3551" y="21513"/>
                  </a:cubicBezTo>
                  <a:cubicBezTo>
                    <a:pt x="3576" y="21511"/>
                    <a:pt x="3601" y="21510"/>
                    <a:pt x="3627" y="21510"/>
                  </a:cubicBezTo>
                  <a:cubicBezTo>
                    <a:pt x="4553" y="21510"/>
                    <a:pt x="6364" y="22960"/>
                    <a:pt x="7470" y="25647"/>
                  </a:cubicBezTo>
                  <a:cubicBezTo>
                    <a:pt x="8197" y="27414"/>
                    <a:pt x="9215" y="30358"/>
                    <a:pt x="10201" y="33206"/>
                  </a:cubicBezTo>
                  <a:cubicBezTo>
                    <a:pt x="11212" y="36130"/>
                    <a:pt x="12167" y="38892"/>
                    <a:pt x="12613" y="39785"/>
                  </a:cubicBezTo>
                  <a:cubicBezTo>
                    <a:pt x="12737" y="40032"/>
                    <a:pt x="12873" y="40104"/>
                    <a:pt x="12988" y="40104"/>
                  </a:cubicBezTo>
                  <a:cubicBezTo>
                    <a:pt x="13033" y="40104"/>
                    <a:pt x="13075" y="40093"/>
                    <a:pt x="13112" y="40077"/>
                  </a:cubicBezTo>
                  <a:cubicBezTo>
                    <a:pt x="13309" y="39994"/>
                    <a:pt x="13679" y="39838"/>
                    <a:pt x="12712" y="33841"/>
                  </a:cubicBezTo>
                  <a:cubicBezTo>
                    <a:pt x="12107" y="30086"/>
                    <a:pt x="11378" y="26791"/>
                    <a:pt x="10759" y="25026"/>
                  </a:cubicBezTo>
                  <a:cubicBezTo>
                    <a:pt x="9227" y="20648"/>
                    <a:pt x="3406" y="12500"/>
                    <a:pt x="1924" y="11019"/>
                  </a:cubicBezTo>
                  <a:cubicBezTo>
                    <a:pt x="1032" y="10126"/>
                    <a:pt x="566" y="9035"/>
                    <a:pt x="706" y="8172"/>
                  </a:cubicBezTo>
                  <a:cubicBezTo>
                    <a:pt x="793" y="7634"/>
                    <a:pt x="1107" y="7227"/>
                    <a:pt x="1639" y="6961"/>
                  </a:cubicBezTo>
                  <a:cubicBezTo>
                    <a:pt x="1707" y="6926"/>
                    <a:pt x="1788" y="6910"/>
                    <a:pt x="1880" y="6910"/>
                  </a:cubicBezTo>
                  <a:cubicBezTo>
                    <a:pt x="3607" y="6910"/>
                    <a:pt x="9316" y="12714"/>
                    <a:pt x="11535" y="14970"/>
                  </a:cubicBezTo>
                  <a:cubicBezTo>
                    <a:pt x="11887" y="15326"/>
                    <a:pt x="12196" y="15641"/>
                    <a:pt x="12450" y="15895"/>
                  </a:cubicBezTo>
                  <a:cubicBezTo>
                    <a:pt x="13691" y="17136"/>
                    <a:pt x="15103" y="19810"/>
                    <a:pt x="16349" y="22171"/>
                  </a:cubicBezTo>
                  <a:cubicBezTo>
                    <a:pt x="17444" y="24244"/>
                    <a:pt x="18478" y="26203"/>
                    <a:pt x="19295" y="27020"/>
                  </a:cubicBezTo>
                  <a:cubicBezTo>
                    <a:pt x="19558" y="27281"/>
                    <a:pt x="19777" y="27361"/>
                    <a:pt x="19947" y="27361"/>
                  </a:cubicBezTo>
                  <a:cubicBezTo>
                    <a:pt x="20083" y="27361"/>
                    <a:pt x="20188" y="27310"/>
                    <a:pt x="20258" y="27259"/>
                  </a:cubicBezTo>
                  <a:cubicBezTo>
                    <a:pt x="21322" y="26494"/>
                    <a:pt x="20184" y="20552"/>
                    <a:pt x="18661" y="17506"/>
                  </a:cubicBezTo>
                  <a:cubicBezTo>
                    <a:pt x="16761" y="13705"/>
                    <a:pt x="11006" y="7252"/>
                    <a:pt x="9185" y="5658"/>
                  </a:cubicBezTo>
                  <a:cubicBezTo>
                    <a:pt x="8159" y="4760"/>
                    <a:pt x="7913" y="3319"/>
                    <a:pt x="8274" y="2500"/>
                  </a:cubicBezTo>
                  <a:cubicBezTo>
                    <a:pt x="8410" y="2193"/>
                    <a:pt x="8683" y="1845"/>
                    <a:pt x="9243" y="1845"/>
                  </a:cubicBezTo>
                  <a:cubicBezTo>
                    <a:pt x="9294" y="1845"/>
                    <a:pt x="9347" y="1848"/>
                    <a:pt x="9403" y="1854"/>
                  </a:cubicBezTo>
                  <a:cubicBezTo>
                    <a:pt x="11215" y="2055"/>
                    <a:pt x="19779" y="9115"/>
                    <a:pt x="21847" y="11599"/>
                  </a:cubicBezTo>
                  <a:cubicBezTo>
                    <a:pt x="22820" y="12766"/>
                    <a:pt x="24177" y="15981"/>
                    <a:pt x="25488" y="19089"/>
                  </a:cubicBezTo>
                  <a:cubicBezTo>
                    <a:pt x="27549" y="23975"/>
                    <a:pt x="28526" y="26033"/>
                    <a:pt x="29301" y="26033"/>
                  </a:cubicBezTo>
                  <a:cubicBezTo>
                    <a:pt x="29326" y="26033"/>
                    <a:pt x="29350" y="26031"/>
                    <a:pt x="29374" y="26027"/>
                  </a:cubicBezTo>
                  <a:cubicBezTo>
                    <a:pt x="29534" y="26000"/>
                    <a:pt x="29755" y="25893"/>
                    <a:pt x="29898" y="25539"/>
                  </a:cubicBezTo>
                  <a:cubicBezTo>
                    <a:pt x="30610" y="23789"/>
                    <a:pt x="29041" y="16855"/>
                    <a:pt x="26981" y="14045"/>
                  </a:cubicBezTo>
                  <a:cubicBezTo>
                    <a:pt x="24573" y="10760"/>
                    <a:pt x="19400" y="5619"/>
                    <a:pt x="18142" y="4781"/>
                  </a:cubicBezTo>
                  <a:cubicBezTo>
                    <a:pt x="17451" y="4319"/>
                    <a:pt x="16702" y="3395"/>
                    <a:pt x="16691" y="2453"/>
                  </a:cubicBezTo>
                  <a:cubicBezTo>
                    <a:pt x="16683" y="1797"/>
                    <a:pt x="17030" y="1219"/>
                    <a:pt x="17720" y="738"/>
                  </a:cubicBezTo>
                  <a:cubicBezTo>
                    <a:pt x="17914" y="601"/>
                    <a:pt x="18139" y="539"/>
                    <a:pt x="18387" y="539"/>
                  </a:cubicBezTo>
                  <a:cubicBezTo>
                    <a:pt x="20059" y="539"/>
                    <a:pt x="22815" y="3352"/>
                    <a:pt x="24722" y="5296"/>
                  </a:cubicBezTo>
                  <a:cubicBezTo>
                    <a:pt x="25361" y="5949"/>
                    <a:pt x="25913" y="6512"/>
                    <a:pt x="26366" y="6921"/>
                  </a:cubicBezTo>
                  <a:cubicBezTo>
                    <a:pt x="28337" y="8694"/>
                    <a:pt x="32036" y="12736"/>
                    <a:pt x="33576" y="16033"/>
                  </a:cubicBezTo>
                  <a:cubicBezTo>
                    <a:pt x="34224" y="17420"/>
                    <a:pt x="34915" y="19833"/>
                    <a:pt x="35582" y="22164"/>
                  </a:cubicBezTo>
                  <a:cubicBezTo>
                    <a:pt x="36759" y="26274"/>
                    <a:pt x="37344" y="28101"/>
                    <a:pt x="38000" y="28364"/>
                  </a:cubicBezTo>
                  <a:cubicBezTo>
                    <a:pt x="38082" y="28397"/>
                    <a:pt x="38165" y="28414"/>
                    <a:pt x="38246" y="28414"/>
                  </a:cubicBezTo>
                  <a:cubicBezTo>
                    <a:pt x="38389" y="28414"/>
                    <a:pt x="38525" y="28361"/>
                    <a:pt x="38641" y="28259"/>
                  </a:cubicBezTo>
                  <a:cubicBezTo>
                    <a:pt x="39491" y="27516"/>
                    <a:pt x="39309" y="23694"/>
                    <a:pt x="38578" y="20772"/>
                  </a:cubicBezTo>
                  <a:cubicBezTo>
                    <a:pt x="37916" y="18123"/>
                    <a:pt x="36619" y="16589"/>
                    <a:pt x="35117" y="14813"/>
                  </a:cubicBezTo>
                  <a:cubicBezTo>
                    <a:pt x="34630" y="14239"/>
                    <a:pt x="34128" y="13644"/>
                    <a:pt x="33609" y="12970"/>
                  </a:cubicBezTo>
                  <a:cubicBezTo>
                    <a:pt x="31413" y="10113"/>
                    <a:pt x="31133" y="9145"/>
                    <a:pt x="31284" y="8837"/>
                  </a:cubicBezTo>
                  <a:cubicBezTo>
                    <a:pt x="31339" y="8725"/>
                    <a:pt x="31531" y="8702"/>
                    <a:pt x="31682" y="8702"/>
                  </a:cubicBezTo>
                  <a:cubicBezTo>
                    <a:pt x="32963" y="8702"/>
                    <a:pt x="36125" y="10663"/>
                    <a:pt x="39582" y="16063"/>
                  </a:cubicBezTo>
                  <a:cubicBezTo>
                    <a:pt x="42561" y="20717"/>
                    <a:pt x="45743" y="32115"/>
                    <a:pt x="45743" y="50147"/>
                  </a:cubicBezTo>
                  <a:cubicBezTo>
                    <a:pt x="45743" y="66683"/>
                    <a:pt x="48932" y="77291"/>
                    <a:pt x="48964" y="77395"/>
                  </a:cubicBezTo>
                  <a:cubicBezTo>
                    <a:pt x="49000" y="77513"/>
                    <a:pt x="49107" y="77588"/>
                    <a:pt x="49223" y="77588"/>
                  </a:cubicBezTo>
                  <a:cubicBezTo>
                    <a:pt x="49250" y="77588"/>
                    <a:pt x="49277" y="77584"/>
                    <a:pt x="49304" y="77575"/>
                  </a:cubicBezTo>
                  <a:cubicBezTo>
                    <a:pt x="49447" y="77532"/>
                    <a:pt x="49528" y="77379"/>
                    <a:pt x="49485" y="77236"/>
                  </a:cubicBezTo>
                  <a:cubicBezTo>
                    <a:pt x="49453" y="77132"/>
                    <a:pt x="46287" y="66602"/>
                    <a:pt x="46287" y="50147"/>
                  </a:cubicBezTo>
                  <a:cubicBezTo>
                    <a:pt x="46287" y="34964"/>
                    <a:pt x="43893" y="21792"/>
                    <a:pt x="40040" y="15771"/>
                  </a:cubicBezTo>
                  <a:cubicBezTo>
                    <a:pt x="36676" y="10512"/>
                    <a:pt x="33417" y="8157"/>
                    <a:pt x="31683" y="8157"/>
                  </a:cubicBezTo>
                  <a:cubicBezTo>
                    <a:pt x="31129" y="8157"/>
                    <a:pt x="30896" y="8397"/>
                    <a:pt x="30797" y="8597"/>
                  </a:cubicBezTo>
                  <a:cubicBezTo>
                    <a:pt x="30454" y="9293"/>
                    <a:pt x="31144" y="10656"/>
                    <a:pt x="33178" y="13301"/>
                  </a:cubicBezTo>
                  <a:cubicBezTo>
                    <a:pt x="33705" y="13986"/>
                    <a:pt x="34212" y="14586"/>
                    <a:pt x="34703" y="15166"/>
                  </a:cubicBezTo>
                  <a:cubicBezTo>
                    <a:pt x="36220" y="16960"/>
                    <a:pt x="37420" y="18378"/>
                    <a:pt x="38050" y="20904"/>
                  </a:cubicBezTo>
                  <a:cubicBezTo>
                    <a:pt x="38806" y="23927"/>
                    <a:pt x="38822" y="27378"/>
                    <a:pt x="38282" y="27849"/>
                  </a:cubicBezTo>
                  <a:cubicBezTo>
                    <a:pt x="38267" y="27861"/>
                    <a:pt x="38258" y="27869"/>
                    <a:pt x="38242" y="27869"/>
                  </a:cubicBezTo>
                  <a:cubicBezTo>
                    <a:pt x="38232" y="27869"/>
                    <a:pt x="38219" y="27866"/>
                    <a:pt x="38201" y="27859"/>
                  </a:cubicBezTo>
                  <a:cubicBezTo>
                    <a:pt x="37724" y="27668"/>
                    <a:pt x="36788" y="24401"/>
                    <a:pt x="36105" y="22015"/>
                  </a:cubicBezTo>
                  <a:cubicBezTo>
                    <a:pt x="35431" y="19662"/>
                    <a:pt x="34734" y="17230"/>
                    <a:pt x="34068" y="15802"/>
                  </a:cubicBezTo>
                  <a:cubicBezTo>
                    <a:pt x="32495" y="12434"/>
                    <a:pt x="28732" y="8319"/>
                    <a:pt x="26730" y="6516"/>
                  </a:cubicBezTo>
                  <a:cubicBezTo>
                    <a:pt x="26289" y="6118"/>
                    <a:pt x="25742" y="5561"/>
                    <a:pt x="25109" y="4916"/>
                  </a:cubicBezTo>
                  <a:cubicBezTo>
                    <a:pt x="23027" y="2791"/>
                    <a:pt x="20292" y="0"/>
                    <a:pt x="18361" y="0"/>
                  </a:cubicBezTo>
                  <a:close/>
                  <a:moveTo>
                    <a:pt x="31468" y="87857"/>
                  </a:moveTo>
                  <a:lnTo>
                    <a:pt x="31468" y="87857"/>
                  </a:lnTo>
                  <a:cubicBezTo>
                    <a:pt x="31468" y="87857"/>
                    <a:pt x="31467" y="87857"/>
                    <a:pt x="31467" y="87857"/>
                  </a:cubicBezTo>
                  <a:lnTo>
                    <a:pt x="31468" y="87857"/>
                  </a:lnTo>
                  <a:cubicBezTo>
                    <a:pt x="31468" y="87857"/>
                    <a:pt x="31468" y="87857"/>
                    <a:pt x="31468" y="87857"/>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5" name="Google Shape;315;p23"/>
            <p:cNvSpPr/>
            <p:nvPr/>
          </p:nvSpPr>
          <p:spPr>
            <a:xfrm>
              <a:off x="2019225" y="4411150"/>
              <a:ext cx="1127850" cy="928500"/>
            </a:xfrm>
            <a:custGeom>
              <a:avLst/>
              <a:gdLst/>
              <a:ahLst/>
              <a:cxnLst/>
              <a:rect l="l" t="t" r="r" b="b"/>
              <a:pathLst>
                <a:path w="45114" h="37140" extrusionOk="0">
                  <a:moveTo>
                    <a:pt x="6469" y="1"/>
                  </a:moveTo>
                  <a:cubicBezTo>
                    <a:pt x="4217" y="1"/>
                    <a:pt x="2939" y="161"/>
                    <a:pt x="2939" y="161"/>
                  </a:cubicBezTo>
                  <a:cubicBezTo>
                    <a:pt x="2939" y="161"/>
                    <a:pt x="5751" y="10193"/>
                    <a:pt x="3483" y="21369"/>
                  </a:cubicBezTo>
                  <a:cubicBezTo>
                    <a:pt x="1876" y="29289"/>
                    <a:pt x="756" y="34297"/>
                    <a:pt x="1" y="37140"/>
                  </a:cubicBezTo>
                  <a:lnTo>
                    <a:pt x="32601" y="37140"/>
                  </a:lnTo>
                  <a:cubicBezTo>
                    <a:pt x="33028" y="35510"/>
                    <a:pt x="33557" y="33682"/>
                    <a:pt x="34219" y="31699"/>
                  </a:cubicBezTo>
                  <a:cubicBezTo>
                    <a:pt x="36782" y="24009"/>
                    <a:pt x="45113" y="14397"/>
                    <a:pt x="45113" y="14397"/>
                  </a:cubicBezTo>
                  <a:cubicBezTo>
                    <a:pt x="45113" y="14397"/>
                    <a:pt x="37103" y="6707"/>
                    <a:pt x="24605" y="2860"/>
                  </a:cubicBezTo>
                  <a:cubicBezTo>
                    <a:pt x="16774" y="451"/>
                    <a:pt x="10249" y="1"/>
                    <a:pt x="6469"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6" name="Google Shape;316;p23"/>
            <p:cNvSpPr/>
            <p:nvPr/>
          </p:nvSpPr>
          <p:spPr>
            <a:xfrm>
              <a:off x="2011500" y="4404550"/>
              <a:ext cx="1143050" cy="941875"/>
            </a:xfrm>
            <a:custGeom>
              <a:avLst/>
              <a:gdLst/>
              <a:ahLst/>
              <a:cxnLst/>
              <a:rect l="l" t="t" r="r" b="b"/>
              <a:pathLst>
                <a:path w="45722" h="37675" extrusionOk="0">
                  <a:moveTo>
                    <a:pt x="6736" y="544"/>
                  </a:moveTo>
                  <a:cubicBezTo>
                    <a:pt x="10500" y="544"/>
                    <a:pt x="17037" y="986"/>
                    <a:pt x="24835" y="3385"/>
                  </a:cubicBezTo>
                  <a:cubicBezTo>
                    <a:pt x="36084" y="6846"/>
                    <a:pt x="43767" y="13522"/>
                    <a:pt x="45045" y="14683"/>
                  </a:cubicBezTo>
                  <a:cubicBezTo>
                    <a:pt x="43840" y="16109"/>
                    <a:pt x="36616" y="24836"/>
                    <a:pt x="34270" y="31877"/>
                  </a:cubicBezTo>
                  <a:cubicBezTo>
                    <a:pt x="33695" y="33601"/>
                    <a:pt x="33167" y="35367"/>
                    <a:pt x="32700" y="37131"/>
                  </a:cubicBezTo>
                  <a:lnTo>
                    <a:pt x="662" y="37131"/>
                  </a:lnTo>
                  <a:cubicBezTo>
                    <a:pt x="1459" y="34070"/>
                    <a:pt x="2573" y="29009"/>
                    <a:pt x="4058" y="21687"/>
                  </a:cubicBezTo>
                  <a:cubicBezTo>
                    <a:pt x="6091" y="11668"/>
                    <a:pt x="4036" y="2454"/>
                    <a:pt x="3591" y="664"/>
                  </a:cubicBezTo>
                  <a:cubicBezTo>
                    <a:pt x="4089" y="620"/>
                    <a:pt x="5174" y="544"/>
                    <a:pt x="6736" y="544"/>
                  </a:cubicBezTo>
                  <a:close/>
                  <a:moveTo>
                    <a:pt x="6731" y="1"/>
                  </a:moveTo>
                  <a:cubicBezTo>
                    <a:pt x="4521" y="1"/>
                    <a:pt x="3249" y="151"/>
                    <a:pt x="3215" y="156"/>
                  </a:cubicBezTo>
                  <a:cubicBezTo>
                    <a:pt x="3049" y="176"/>
                    <a:pt x="2941" y="338"/>
                    <a:pt x="2986" y="499"/>
                  </a:cubicBezTo>
                  <a:cubicBezTo>
                    <a:pt x="3014" y="598"/>
                    <a:pt x="5754" y="10594"/>
                    <a:pt x="3525" y="21579"/>
                  </a:cubicBezTo>
                  <a:cubicBezTo>
                    <a:pt x="2006" y="29063"/>
                    <a:pt x="835" y="34365"/>
                    <a:pt x="46" y="37333"/>
                  </a:cubicBezTo>
                  <a:cubicBezTo>
                    <a:pt x="0" y="37506"/>
                    <a:pt x="131" y="37675"/>
                    <a:pt x="310" y="37675"/>
                  </a:cubicBezTo>
                  <a:lnTo>
                    <a:pt x="32910" y="37675"/>
                  </a:lnTo>
                  <a:cubicBezTo>
                    <a:pt x="33033" y="37675"/>
                    <a:pt x="33141" y="37592"/>
                    <a:pt x="33172" y="37472"/>
                  </a:cubicBezTo>
                  <a:cubicBezTo>
                    <a:pt x="33649" y="35652"/>
                    <a:pt x="34192" y="33827"/>
                    <a:pt x="34785" y="32049"/>
                  </a:cubicBezTo>
                  <a:cubicBezTo>
                    <a:pt x="37302" y="24499"/>
                    <a:pt x="45544" y="14935"/>
                    <a:pt x="45626" y="14838"/>
                  </a:cubicBezTo>
                  <a:cubicBezTo>
                    <a:pt x="45722" y="14729"/>
                    <a:pt x="45714" y="14565"/>
                    <a:pt x="45610" y="14465"/>
                  </a:cubicBezTo>
                  <a:cubicBezTo>
                    <a:pt x="45530" y="14386"/>
                    <a:pt x="37409" y="6685"/>
                    <a:pt x="24994" y="2866"/>
                  </a:cubicBezTo>
                  <a:cubicBezTo>
                    <a:pt x="17141" y="449"/>
                    <a:pt x="10542" y="1"/>
                    <a:pt x="6731" y="1"/>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7" name="Google Shape;317;p23"/>
            <p:cNvSpPr/>
            <p:nvPr/>
          </p:nvSpPr>
          <p:spPr>
            <a:xfrm>
              <a:off x="4562500" y="4469550"/>
              <a:ext cx="1170150" cy="870100"/>
            </a:xfrm>
            <a:custGeom>
              <a:avLst/>
              <a:gdLst/>
              <a:ahLst/>
              <a:cxnLst/>
              <a:rect l="l" t="t" r="r" b="b"/>
              <a:pathLst>
                <a:path w="46806" h="34804" extrusionOk="0">
                  <a:moveTo>
                    <a:pt x="29657" y="0"/>
                  </a:moveTo>
                  <a:cubicBezTo>
                    <a:pt x="24789" y="0"/>
                    <a:pt x="18857" y="279"/>
                    <a:pt x="15060" y="1487"/>
                  </a:cubicBezTo>
                  <a:cubicBezTo>
                    <a:pt x="8011" y="3730"/>
                    <a:pt x="1" y="10138"/>
                    <a:pt x="1" y="10138"/>
                  </a:cubicBezTo>
                  <a:cubicBezTo>
                    <a:pt x="1" y="10138"/>
                    <a:pt x="5448" y="16226"/>
                    <a:pt x="9293" y="23916"/>
                  </a:cubicBezTo>
                  <a:cubicBezTo>
                    <a:pt x="11019" y="27372"/>
                    <a:pt x="12164" y="31405"/>
                    <a:pt x="12901" y="34804"/>
                  </a:cubicBezTo>
                  <a:lnTo>
                    <a:pt x="46805" y="34804"/>
                  </a:lnTo>
                  <a:cubicBezTo>
                    <a:pt x="45721" y="31985"/>
                    <a:pt x="43369" y="25870"/>
                    <a:pt x="41015" y="19751"/>
                  </a:cubicBezTo>
                  <a:cubicBezTo>
                    <a:pt x="37811" y="11420"/>
                    <a:pt x="39093" y="205"/>
                    <a:pt x="37811" y="205"/>
                  </a:cubicBezTo>
                  <a:cubicBezTo>
                    <a:pt x="37219" y="205"/>
                    <a:pt x="33829" y="0"/>
                    <a:pt x="29657"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8" name="Google Shape;318;p23"/>
            <p:cNvSpPr/>
            <p:nvPr/>
          </p:nvSpPr>
          <p:spPr>
            <a:xfrm>
              <a:off x="4554850" y="4462700"/>
              <a:ext cx="1185825" cy="883725"/>
            </a:xfrm>
            <a:custGeom>
              <a:avLst/>
              <a:gdLst/>
              <a:ahLst/>
              <a:cxnLst/>
              <a:rect l="l" t="t" r="r" b="b"/>
              <a:pathLst>
                <a:path w="47433" h="35349" extrusionOk="0">
                  <a:moveTo>
                    <a:pt x="29916" y="545"/>
                  </a:moveTo>
                  <a:cubicBezTo>
                    <a:pt x="32938" y="545"/>
                    <a:pt x="35562" y="653"/>
                    <a:pt x="37033" y="714"/>
                  </a:cubicBezTo>
                  <a:cubicBezTo>
                    <a:pt x="37496" y="733"/>
                    <a:pt x="37836" y="745"/>
                    <a:pt x="38010" y="745"/>
                  </a:cubicBezTo>
                  <a:cubicBezTo>
                    <a:pt x="38041" y="745"/>
                    <a:pt x="38066" y="745"/>
                    <a:pt x="38087" y="744"/>
                  </a:cubicBezTo>
                  <a:cubicBezTo>
                    <a:pt x="38388" y="954"/>
                    <a:pt x="38501" y="3053"/>
                    <a:pt x="38610" y="5081"/>
                  </a:cubicBezTo>
                  <a:cubicBezTo>
                    <a:pt x="38823" y="9083"/>
                    <a:pt x="39146" y="15128"/>
                    <a:pt x="41067" y="20123"/>
                  </a:cubicBezTo>
                  <a:lnTo>
                    <a:pt x="46714" y="34805"/>
                  </a:lnTo>
                  <a:lnTo>
                    <a:pt x="13425" y="34805"/>
                  </a:lnTo>
                  <a:cubicBezTo>
                    <a:pt x="12494" y="30575"/>
                    <a:pt x="11288" y="26963"/>
                    <a:pt x="9842" y="24070"/>
                  </a:cubicBezTo>
                  <a:cubicBezTo>
                    <a:pt x="6429" y="17243"/>
                    <a:pt x="1702" y="11610"/>
                    <a:pt x="700" y="10450"/>
                  </a:cubicBezTo>
                  <a:cubicBezTo>
                    <a:pt x="2042" y="9407"/>
                    <a:pt x="9176" y="4016"/>
                    <a:pt x="15448" y="2020"/>
                  </a:cubicBezTo>
                  <a:cubicBezTo>
                    <a:pt x="19212" y="823"/>
                    <a:pt x="25074" y="545"/>
                    <a:pt x="29916" y="545"/>
                  </a:cubicBezTo>
                  <a:close/>
                  <a:moveTo>
                    <a:pt x="29934" y="0"/>
                  </a:moveTo>
                  <a:cubicBezTo>
                    <a:pt x="25049" y="0"/>
                    <a:pt x="19116" y="282"/>
                    <a:pt x="15285" y="1501"/>
                  </a:cubicBezTo>
                  <a:cubicBezTo>
                    <a:pt x="8268" y="3734"/>
                    <a:pt x="218" y="10135"/>
                    <a:pt x="137" y="10199"/>
                  </a:cubicBezTo>
                  <a:cubicBezTo>
                    <a:pt x="15" y="10297"/>
                    <a:pt x="1" y="10477"/>
                    <a:pt x="104" y="10593"/>
                  </a:cubicBezTo>
                  <a:cubicBezTo>
                    <a:pt x="158" y="10654"/>
                    <a:pt x="5571" y="16741"/>
                    <a:pt x="9356" y="24312"/>
                  </a:cubicBezTo>
                  <a:cubicBezTo>
                    <a:pt x="10807" y="27214"/>
                    <a:pt x="12014" y="30855"/>
                    <a:pt x="12942" y="35134"/>
                  </a:cubicBezTo>
                  <a:cubicBezTo>
                    <a:pt x="12970" y="35260"/>
                    <a:pt x="13080" y="35349"/>
                    <a:pt x="13207" y="35349"/>
                  </a:cubicBezTo>
                  <a:lnTo>
                    <a:pt x="47111" y="35349"/>
                  </a:lnTo>
                  <a:cubicBezTo>
                    <a:pt x="47302" y="35349"/>
                    <a:pt x="47433" y="35157"/>
                    <a:pt x="47364" y="34980"/>
                  </a:cubicBezTo>
                  <a:lnTo>
                    <a:pt x="41575" y="19927"/>
                  </a:lnTo>
                  <a:cubicBezTo>
                    <a:pt x="39685" y="15013"/>
                    <a:pt x="39366" y="9019"/>
                    <a:pt x="39154" y="5052"/>
                  </a:cubicBezTo>
                  <a:cubicBezTo>
                    <a:pt x="38962" y="1451"/>
                    <a:pt x="38857" y="206"/>
                    <a:pt x="38117" y="206"/>
                  </a:cubicBezTo>
                  <a:cubicBezTo>
                    <a:pt x="37957" y="206"/>
                    <a:pt x="37590" y="192"/>
                    <a:pt x="37056" y="169"/>
                  </a:cubicBezTo>
                  <a:cubicBezTo>
                    <a:pt x="35584" y="109"/>
                    <a:pt x="32960" y="0"/>
                    <a:pt x="29934" y="0"/>
                  </a:cubicBezTo>
                  <a:close/>
                </a:path>
              </a:pathLst>
            </a:custGeom>
            <a:solidFill>
              <a:srgbClr val="263238"/>
            </a:solidFill>
            <a:ln>
              <a:noFill/>
            </a:ln>
          </p:spPr>
          <p:txBody>
            <a:bodyPr spcFirstLastPara="1" wrap="square" lIns="91425" tIns="91425" rIns="91425" bIns="91425" anchor="ctr" anchorCtr="0">
              <a:noAutofit/>
            </a:bodyPr>
            <a:lstStyle/>
            <a:p>
              <a:endParaRPr/>
            </a:p>
          </p:txBody>
        </p:sp>
        <p:sp>
          <p:nvSpPr>
            <p:cNvPr id="319" name="Google Shape;319;p23"/>
            <p:cNvSpPr/>
            <p:nvPr/>
          </p:nvSpPr>
          <p:spPr>
            <a:xfrm>
              <a:off x="1885375" y="4482500"/>
              <a:ext cx="1031750" cy="994175"/>
            </a:xfrm>
            <a:custGeom>
              <a:avLst/>
              <a:gdLst/>
              <a:ahLst/>
              <a:cxnLst/>
              <a:rect l="l" t="t" r="r" b="b"/>
              <a:pathLst>
                <a:path w="41270" h="39767" extrusionOk="0">
                  <a:moveTo>
                    <a:pt x="21099" y="5567"/>
                  </a:moveTo>
                  <a:cubicBezTo>
                    <a:pt x="21738" y="5567"/>
                    <a:pt x="22257" y="5982"/>
                    <a:pt x="22257" y="6494"/>
                  </a:cubicBezTo>
                  <a:cubicBezTo>
                    <a:pt x="22257" y="7005"/>
                    <a:pt x="21738" y="7421"/>
                    <a:pt x="21099" y="7421"/>
                  </a:cubicBezTo>
                  <a:cubicBezTo>
                    <a:pt x="20458" y="7421"/>
                    <a:pt x="19940" y="7005"/>
                    <a:pt x="19940" y="6494"/>
                  </a:cubicBezTo>
                  <a:cubicBezTo>
                    <a:pt x="19940" y="5983"/>
                    <a:pt x="20458" y="5567"/>
                    <a:pt x="21099" y="5567"/>
                  </a:cubicBezTo>
                  <a:close/>
                  <a:moveTo>
                    <a:pt x="21331" y="1"/>
                  </a:moveTo>
                  <a:cubicBezTo>
                    <a:pt x="19477" y="1"/>
                    <a:pt x="19244" y="3247"/>
                    <a:pt x="19244" y="3247"/>
                  </a:cubicBezTo>
                  <a:cubicBezTo>
                    <a:pt x="19244" y="3247"/>
                    <a:pt x="18108" y="2794"/>
                    <a:pt x="17135" y="2794"/>
                  </a:cubicBezTo>
                  <a:cubicBezTo>
                    <a:pt x="16405" y="2794"/>
                    <a:pt x="15766" y="3049"/>
                    <a:pt x="15766" y="3943"/>
                  </a:cubicBezTo>
                  <a:cubicBezTo>
                    <a:pt x="15766" y="6028"/>
                    <a:pt x="18085" y="6029"/>
                    <a:pt x="18085" y="6029"/>
                  </a:cubicBezTo>
                  <a:cubicBezTo>
                    <a:pt x="18085" y="6029"/>
                    <a:pt x="15302" y="9506"/>
                    <a:pt x="17390" y="10203"/>
                  </a:cubicBezTo>
                  <a:cubicBezTo>
                    <a:pt x="17641" y="10286"/>
                    <a:pt x="17881" y="10323"/>
                    <a:pt x="18110" y="10323"/>
                  </a:cubicBezTo>
                  <a:cubicBezTo>
                    <a:pt x="19790" y="10323"/>
                    <a:pt x="20867" y="8348"/>
                    <a:pt x="20867" y="8348"/>
                  </a:cubicBezTo>
                  <a:cubicBezTo>
                    <a:pt x="20867" y="8348"/>
                    <a:pt x="21833" y="9957"/>
                    <a:pt x="23229" y="9957"/>
                  </a:cubicBezTo>
                  <a:cubicBezTo>
                    <a:pt x="23508" y="9957"/>
                    <a:pt x="23804" y="9893"/>
                    <a:pt x="24114" y="9738"/>
                  </a:cubicBezTo>
                  <a:cubicBezTo>
                    <a:pt x="25969" y="8810"/>
                    <a:pt x="24577" y="6723"/>
                    <a:pt x="24577" y="6723"/>
                  </a:cubicBezTo>
                  <a:cubicBezTo>
                    <a:pt x="24577" y="6723"/>
                    <a:pt x="25967" y="4871"/>
                    <a:pt x="25736" y="3943"/>
                  </a:cubicBezTo>
                  <a:cubicBezTo>
                    <a:pt x="25678" y="3711"/>
                    <a:pt x="25417" y="3624"/>
                    <a:pt x="25058" y="3624"/>
                  </a:cubicBezTo>
                  <a:cubicBezTo>
                    <a:pt x="23982" y="3624"/>
                    <a:pt x="22026" y="4406"/>
                    <a:pt x="22026" y="4406"/>
                  </a:cubicBezTo>
                  <a:cubicBezTo>
                    <a:pt x="22026" y="4406"/>
                    <a:pt x="23184" y="1"/>
                    <a:pt x="21331" y="1"/>
                  </a:cubicBezTo>
                  <a:close/>
                  <a:moveTo>
                    <a:pt x="35704" y="15303"/>
                  </a:moveTo>
                  <a:cubicBezTo>
                    <a:pt x="35704" y="15303"/>
                    <a:pt x="36873" y="17640"/>
                    <a:pt x="39634" y="17640"/>
                  </a:cubicBezTo>
                  <a:cubicBezTo>
                    <a:pt x="40128" y="17640"/>
                    <a:pt x="40672" y="17565"/>
                    <a:pt x="41269" y="17390"/>
                  </a:cubicBezTo>
                  <a:cubicBezTo>
                    <a:pt x="41269" y="17390"/>
                    <a:pt x="40109" y="15303"/>
                    <a:pt x="38254" y="15303"/>
                  </a:cubicBezTo>
                  <a:close/>
                  <a:moveTo>
                    <a:pt x="23228" y="13546"/>
                  </a:moveTo>
                  <a:cubicBezTo>
                    <a:pt x="23228" y="13546"/>
                    <a:pt x="21536" y="16755"/>
                    <a:pt x="24773" y="19284"/>
                  </a:cubicBezTo>
                  <a:cubicBezTo>
                    <a:pt x="24773" y="19284"/>
                    <a:pt x="25794" y="17126"/>
                    <a:pt x="24714" y="15618"/>
                  </a:cubicBezTo>
                  <a:lnTo>
                    <a:pt x="23228" y="13546"/>
                  </a:lnTo>
                  <a:close/>
                  <a:moveTo>
                    <a:pt x="14842" y="16505"/>
                  </a:moveTo>
                  <a:cubicBezTo>
                    <a:pt x="14841" y="16505"/>
                    <a:pt x="12456" y="16581"/>
                    <a:pt x="11607" y="18229"/>
                  </a:cubicBezTo>
                  <a:lnTo>
                    <a:pt x="10439" y="20497"/>
                  </a:lnTo>
                  <a:cubicBezTo>
                    <a:pt x="10439" y="20497"/>
                    <a:pt x="10441" y="20497"/>
                    <a:pt x="10444" y="20497"/>
                  </a:cubicBezTo>
                  <a:cubicBezTo>
                    <a:pt x="10587" y="20497"/>
                    <a:pt x="14084" y="20456"/>
                    <a:pt x="14842" y="16505"/>
                  </a:cubicBezTo>
                  <a:close/>
                  <a:moveTo>
                    <a:pt x="10897" y="29910"/>
                  </a:moveTo>
                  <a:cubicBezTo>
                    <a:pt x="10897" y="29910"/>
                    <a:pt x="12066" y="32247"/>
                    <a:pt x="14827" y="32247"/>
                  </a:cubicBezTo>
                  <a:cubicBezTo>
                    <a:pt x="15321" y="32247"/>
                    <a:pt x="15865" y="32172"/>
                    <a:pt x="16462" y="31996"/>
                  </a:cubicBezTo>
                  <a:cubicBezTo>
                    <a:pt x="16462" y="31996"/>
                    <a:pt x="15302" y="29910"/>
                    <a:pt x="13447" y="29910"/>
                  </a:cubicBezTo>
                  <a:close/>
                  <a:moveTo>
                    <a:pt x="26199" y="31534"/>
                  </a:moveTo>
                  <a:cubicBezTo>
                    <a:pt x="26839" y="31534"/>
                    <a:pt x="27358" y="31949"/>
                    <a:pt x="27358" y="32461"/>
                  </a:cubicBezTo>
                  <a:cubicBezTo>
                    <a:pt x="27358" y="32972"/>
                    <a:pt x="26839" y="33388"/>
                    <a:pt x="26199" y="33388"/>
                  </a:cubicBezTo>
                  <a:cubicBezTo>
                    <a:pt x="25558" y="33388"/>
                    <a:pt x="25041" y="32972"/>
                    <a:pt x="25041" y="32461"/>
                  </a:cubicBezTo>
                  <a:cubicBezTo>
                    <a:pt x="25041" y="31949"/>
                    <a:pt x="25560" y="31534"/>
                    <a:pt x="26199" y="31534"/>
                  </a:cubicBezTo>
                  <a:close/>
                  <a:moveTo>
                    <a:pt x="33154" y="33388"/>
                  </a:moveTo>
                  <a:cubicBezTo>
                    <a:pt x="33154" y="33388"/>
                    <a:pt x="34323" y="35724"/>
                    <a:pt x="37085" y="35724"/>
                  </a:cubicBezTo>
                  <a:cubicBezTo>
                    <a:pt x="37578" y="35724"/>
                    <a:pt x="38122" y="35650"/>
                    <a:pt x="38719" y="35475"/>
                  </a:cubicBezTo>
                  <a:cubicBezTo>
                    <a:pt x="38719" y="35475"/>
                    <a:pt x="37559" y="33388"/>
                    <a:pt x="35704" y="33388"/>
                  </a:cubicBezTo>
                  <a:close/>
                  <a:moveTo>
                    <a:pt x="26431" y="25968"/>
                  </a:moveTo>
                  <a:cubicBezTo>
                    <a:pt x="24577" y="25968"/>
                    <a:pt x="24345" y="29214"/>
                    <a:pt x="24345" y="29214"/>
                  </a:cubicBezTo>
                  <a:cubicBezTo>
                    <a:pt x="24345" y="29214"/>
                    <a:pt x="23209" y="28760"/>
                    <a:pt x="22236" y="28760"/>
                  </a:cubicBezTo>
                  <a:cubicBezTo>
                    <a:pt x="21506" y="28760"/>
                    <a:pt x="20867" y="29015"/>
                    <a:pt x="20867" y="29910"/>
                  </a:cubicBezTo>
                  <a:cubicBezTo>
                    <a:pt x="20867" y="31995"/>
                    <a:pt x="23186" y="31996"/>
                    <a:pt x="23186" y="31996"/>
                  </a:cubicBezTo>
                  <a:cubicBezTo>
                    <a:pt x="23186" y="31996"/>
                    <a:pt x="20404" y="35473"/>
                    <a:pt x="22490" y="36168"/>
                  </a:cubicBezTo>
                  <a:cubicBezTo>
                    <a:pt x="22741" y="36252"/>
                    <a:pt x="22982" y="36289"/>
                    <a:pt x="23211" y="36289"/>
                  </a:cubicBezTo>
                  <a:cubicBezTo>
                    <a:pt x="24891" y="36289"/>
                    <a:pt x="25967" y="34315"/>
                    <a:pt x="25967" y="34315"/>
                  </a:cubicBezTo>
                  <a:cubicBezTo>
                    <a:pt x="25967" y="34315"/>
                    <a:pt x="26933" y="35924"/>
                    <a:pt x="28329" y="35924"/>
                  </a:cubicBezTo>
                  <a:cubicBezTo>
                    <a:pt x="28608" y="35924"/>
                    <a:pt x="28905" y="35860"/>
                    <a:pt x="29214" y="35705"/>
                  </a:cubicBezTo>
                  <a:cubicBezTo>
                    <a:pt x="31069" y="34775"/>
                    <a:pt x="29677" y="32690"/>
                    <a:pt x="29677" y="32690"/>
                  </a:cubicBezTo>
                  <a:cubicBezTo>
                    <a:pt x="29677" y="32690"/>
                    <a:pt x="31068" y="30838"/>
                    <a:pt x="30836" y="29910"/>
                  </a:cubicBezTo>
                  <a:cubicBezTo>
                    <a:pt x="30778" y="29678"/>
                    <a:pt x="30517" y="29591"/>
                    <a:pt x="30158" y="29591"/>
                  </a:cubicBezTo>
                  <a:cubicBezTo>
                    <a:pt x="29082" y="29591"/>
                    <a:pt x="27126" y="30373"/>
                    <a:pt x="27126" y="30373"/>
                  </a:cubicBezTo>
                  <a:cubicBezTo>
                    <a:pt x="27126" y="30373"/>
                    <a:pt x="28284" y="25968"/>
                    <a:pt x="26431" y="25968"/>
                  </a:cubicBezTo>
                  <a:close/>
                  <a:moveTo>
                    <a:pt x="5797" y="35011"/>
                  </a:moveTo>
                  <a:cubicBezTo>
                    <a:pt x="6437" y="35011"/>
                    <a:pt x="6956" y="35427"/>
                    <a:pt x="6956" y="35938"/>
                  </a:cubicBezTo>
                  <a:cubicBezTo>
                    <a:pt x="6956" y="36450"/>
                    <a:pt x="6437" y="36865"/>
                    <a:pt x="5797" y="36865"/>
                  </a:cubicBezTo>
                  <a:cubicBezTo>
                    <a:pt x="5156" y="36865"/>
                    <a:pt x="4639" y="36450"/>
                    <a:pt x="4639" y="35938"/>
                  </a:cubicBezTo>
                  <a:cubicBezTo>
                    <a:pt x="4639" y="35427"/>
                    <a:pt x="5158" y="35011"/>
                    <a:pt x="5797" y="35011"/>
                  </a:cubicBezTo>
                  <a:close/>
                  <a:moveTo>
                    <a:pt x="6029" y="29446"/>
                  </a:moveTo>
                  <a:cubicBezTo>
                    <a:pt x="4175" y="29446"/>
                    <a:pt x="3942" y="32691"/>
                    <a:pt x="3942" y="32691"/>
                  </a:cubicBezTo>
                  <a:cubicBezTo>
                    <a:pt x="3942" y="32691"/>
                    <a:pt x="2807" y="32237"/>
                    <a:pt x="1834" y="32237"/>
                  </a:cubicBezTo>
                  <a:cubicBezTo>
                    <a:pt x="1104" y="32237"/>
                    <a:pt x="465" y="32493"/>
                    <a:pt x="465" y="33387"/>
                  </a:cubicBezTo>
                  <a:cubicBezTo>
                    <a:pt x="465" y="35472"/>
                    <a:pt x="2784" y="35473"/>
                    <a:pt x="2784" y="35473"/>
                  </a:cubicBezTo>
                  <a:cubicBezTo>
                    <a:pt x="2784" y="35473"/>
                    <a:pt x="0" y="38951"/>
                    <a:pt x="2088" y="39647"/>
                  </a:cubicBezTo>
                  <a:cubicBezTo>
                    <a:pt x="2339" y="39730"/>
                    <a:pt x="2579" y="39767"/>
                    <a:pt x="2808" y="39767"/>
                  </a:cubicBezTo>
                  <a:cubicBezTo>
                    <a:pt x="4489" y="39767"/>
                    <a:pt x="5565" y="37793"/>
                    <a:pt x="5565" y="37793"/>
                  </a:cubicBezTo>
                  <a:cubicBezTo>
                    <a:pt x="5565" y="37793"/>
                    <a:pt x="6531" y="39402"/>
                    <a:pt x="7925" y="39402"/>
                  </a:cubicBezTo>
                  <a:cubicBezTo>
                    <a:pt x="8205" y="39402"/>
                    <a:pt x="8501" y="39338"/>
                    <a:pt x="8811" y="39183"/>
                  </a:cubicBezTo>
                  <a:cubicBezTo>
                    <a:pt x="10666" y="38256"/>
                    <a:pt x="9274" y="36170"/>
                    <a:pt x="9274" y="36170"/>
                  </a:cubicBezTo>
                  <a:cubicBezTo>
                    <a:pt x="9274" y="36170"/>
                    <a:pt x="10666" y="34315"/>
                    <a:pt x="10434" y="33388"/>
                  </a:cubicBezTo>
                  <a:cubicBezTo>
                    <a:pt x="10376" y="33156"/>
                    <a:pt x="10115" y="33069"/>
                    <a:pt x="9756" y="33069"/>
                  </a:cubicBezTo>
                  <a:cubicBezTo>
                    <a:pt x="8680" y="33069"/>
                    <a:pt x="6724" y="33851"/>
                    <a:pt x="6724" y="33851"/>
                  </a:cubicBezTo>
                  <a:cubicBezTo>
                    <a:pt x="6724" y="33851"/>
                    <a:pt x="7882" y="29446"/>
                    <a:pt x="6029" y="29446"/>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320" name="Google Shape;320;p23"/>
            <p:cNvSpPr/>
            <p:nvPr/>
          </p:nvSpPr>
          <p:spPr>
            <a:xfrm>
              <a:off x="4824000" y="4592650"/>
              <a:ext cx="823075" cy="884025"/>
            </a:xfrm>
            <a:custGeom>
              <a:avLst/>
              <a:gdLst/>
              <a:ahLst/>
              <a:cxnLst/>
              <a:rect l="l" t="t" r="r" b="b"/>
              <a:pathLst>
                <a:path w="32923" h="35361" extrusionOk="0">
                  <a:moveTo>
                    <a:pt x="12752" y="5566"/>
                  </a:moveTo>
                  <a:cubicBezTo>
                    <a:pt x="13392" y="5566"/>
                    <a:pt x="13911" y="5981"/>
                    <a:pt x="13911" y="6493"/>
                  </a:cubicBezTo>
                  <a:cubicBezTo>
                    <a:pt x="13911" y="7004"/>
                    <a:pt x="13393" y="7420"/>
                    <a:pt x="12752" y="7420"/>
                  </a:cubicBezTo>
                  <a:cubicBezTo>
                    <a:pt x="12113" y="7420"/>
                    <a:pt x="11594" y="7004"/>
                    <a:pt x="11594" y="6493"/>
                  </a:cubicBezTo>
                  <a:cubicBezTo>
                    <a:pt x="11594" y="5981"/>
                    <a:pt x="12113" y="5566"/>
                    <a:pt x="12752" y="5566"/>
                  </a:cubicBezTo>
                  <a:close/>
                  <a:moveTo>
                    <a:pt x="12985" y="0"/>
                  </a:moveTo>
                  <a:cubicBezTo>
                    <a:pt x="11130" y="0"/>
                    <a:pt x="10899" y="3247"/>
                    <a:pt x="10899" y="3247"/>
                  </a:cubicBezTo>
                  <a:cubicBezTo>
                    <a:pt x="10899" y="3247"/>
                    <a:pt x="9763" y="2793"/>
                    <a:pt x="8789" y="2793"/>
                  </a:cubicBezTo>
                  <a:cubicBezTo>
                    <a:pt x="8059" y="2793"/>
                    <a:pt x="7420" y="3048"/>
                    <a:pt x="7420" y="3942"/>
                  </a:cubicBezTo>
                  <a:cubicBezTo>
                    <a:pt x="7420" y="6027"/>
                    <a:pt x="9739" y="6028"/>
                    <a:pt x="9739" y="6028"/>
                  </a:cubicBezTo>
                  <a:cubicBezTo>
                    <a:pt x="9739" y="6028"/>
                    <a:pt x="6957" y="9505"/>
                    <a:pt x="9044" y="10202"/>
                  </a:cubicBezTo>
                  <a:cubicBezTo>
                    <a:pt x="9294" y="10285"/>
                    <a:pt x="9534" y="10322"/>
                    <a:pt x="9763" y="10322"/>
                  </a:cubicBezTo>
                  <a:cubicBezTo>
                    <a:pt x="11444" y="10322"/>
                    <a:pt x="12522" y="8347"/>
                    <a:pt x="12522" y="8347"/>
                  </a:cubicBezTo>
                  <a:cubicBezTo>
                    <a:pt x="12522" y="8347"/>
                    <a:pt x="13487" y="9956"/>
                    <a:pt x="14882" y="9956"/>
                  </a:cubicBezTo>
                  <a:cubicBezTo>
                    <a:pt x="15161" y="9956"/>
                    <a:pt x="15458" y="9892"/>
                    <a:pt x="15767" y="9737"/>
                  </a:cubicBezTo>
                  <a:cubicBezTo>
                    <a:pt x="17623" y="8809"/>
                    <a:pt x="16230" y="6722"/>
                    <a:pt x="16230" y="6722"/>
                  </a:cubicBezTo>
                  <a:cubicBezTo>
                    <a:pt x="16230" y="6722"/>
                    <a:pt x="17621" y="4870"/>
                    <a:pt x="17389" y="3942"/>
                  </a:cubicBezTo>
                  <a:cubicBezTo>
                    <a:pt x="17331" y="3710"/>
                    <a:pt x="17070" y="3623"/>
                    <a:pt x="16712" y="3623"/>
                  </a:cubicBezTo>
                  <a:cubicBezTo>
                    <a:pt x="15636" y="3623"/>
                    <a:pt x="13680" y="4405"/>
                    <a:pt x="13680" y="4405"/>
                  </a:cubicBezTo>
                  <a:cubicBezTo>
                    <a:pt x="13680" y="4405"/>
                    <a:pt x="14839" y="0"/>
                    <a:pt x="12985" y="0"/>
                  </a:cubicBezTo>
                  <a:close/>
                  <a:moveTo>
                    <a:pt x="14881" y="13545"/>
                  </a:moveTo>
                  <a:lnTo>
                    <a:pt x="14882" y="13546"/>
                  </a:lnTo>
                  <a:lnTo>
                    <a:pt x="14882" y="13546"/>
                  </a:lnTo>
                  <a:cubicBezTo>
                    <a:pt x="14882" y="13545"/>
                    <a:pt x="14883" y="13545"/>
                    <a:pt x="14883" y="13545"/>
                  </a:cubicBezTo>
                  <a:close/>
                  <a:moveTo>
                    <a:pt x="27359" y="15302"/>
                  </a:moveTo>
                  <a:cubicBezTo>
                    <a:pt x="27359" y="15302"/>
                    <a:pt x="28527" y="17639"/>
                    <a:pt x="31287" y="17639"/>
                  </a:cubicBezTo>
                  <a:cubicBezTo>
                    <a:pt x="31781" y="17639"/>
                    <a:pt x="32325" y="17565"/>
                    <a:pt x="32923" y="17389"/>
                  </a:cubicBezTo>
                  <a:cubicBezTo>
                    <a:pt x="32923" y="17389"/>
                    <a:pt x="31764" y="15302"/>
                    <a:pt x="29909" y="15302"/>
                  </a:cubicBezTo>
                  <a:close/>
                  <a:moveTo>
                    <a:pt x="14882" y="13546"/>
                  </a:moveTo>
                  <a:cubicBezTo>
                    <a:pt x="14847" y="13613"/>
                    <a:pt x="13225" y="16781"/>
                    <a:pt x="16428" y="19282"/>
                  </a:cubicBezTo>
                  <a:cubicBezTo>
                    <a:pt x="16428" y="19282"/>
                    <a:pt x="17449" y="17125"/>
                    <a:pt x="16368" y="15617"/>
                  </a:cubicBezTo>
                  <a:lnTo>
                    <a:pt x="14882" y="13546"/>
                  </a:lnTo>
                  <a:close/>
                  <a:moveTo>
                    <a:pt x="6496" y="16504"/>
                  </a:moveTo>
                  <a:cubicBezTo>
                    <a:pt x="6496" y="16504"/>
                    <a:pt x="4110" y="16580"/>
                    <a:pt x="3260" y="18229"/>
                  </a:cubicBezTo>
                  <a:lnTo>
                    <a:pt x="2094" y="20496"/>
                  </a:lnTo>
                  <a:cubicBezTo>
                    <a:pt x="2094" y="20496"/>
                    <a:pt x="2095" y="20496"/>
                    <a:pt x="2098" y="20496"/>
                  </a:cubicBezTo>
                  <a:cubicBezTo>
                    <a:pt x="2242" y="20496"/>
                    <a:pt x="5739" y="20455"/>
                    <a:pt x="6496" y="16504"/>
                  </a:cubicBezTo>
                  <a:close/>
                  <a:moveTo>
                    <a:pt x="23649" y="23650"/>
                  </a:moveTo>
                  <a:cubicBezTo>
                    <a:pt x="24290" y="23650"/>
                    <a:pt x="24808" y="24066"/>
                    <a:pt x="24808" y="24577"/>
                  </a:cubicBezTo>
                  <a:cubicBezTo>
                    <a:pt x="24808" y="25088"/>
                    <a:pt x="24290" y="25504"/>
                    <a:pt x="23649" y="25504"/>
                  </a:cubicBezTo>
                  <a:cubicBezTo>
                    <a:pt x="23009" y="25504"/>
                    <a:pt x="22490" y="25088"/>
                    <a:pt x="22490" y="24577"/>
                  </a:cubicBezTo>
                  <a:cubicBezTo>
                    <a:pt x="22490" y="24066"/>
                    <a:pt x="23009" y="23650"/>
                    <a:pt x="23649" y="23650"/>
                  </a:cubicBezTo>
                  <a:close/>
                  <a:moveTo>
                    <a:pt x="23882" y="18084"/>
                  </a:moveTo>
                  <a:cubicBezTo>
                    <a:pt x="22028" y="18084"/>
                    <a:pt x="21795" y="21330"/>
                    <a:pt x="21795" y="21330"/>
                  </a:cubicBezTo>
                  <a:cubicBezTo>
                    <a:pt x="21795" y="21330"/>
                    <a:pt x="20660" y="20876"/>
                    <a:pt x="19686" y="20876"/>
                  </a:cubicBezTo>
                  <a:cubicBezTo>
                    <a:pt x="18956" y="20876"/>
                    <a:pt x="18317" y="21132"/>
                    <a:pt x="18317" y="22025"/>
                  </a:cubicBezTo>
                  <a:cubicBezTo>
                    <a:pt x="18317" y="24111"/>
                    <a:pt x="20635" y="24112"/>
                    <a:pt x="20635" y="24112"/>
                  </a:cubicBezTo>
                  <a:cubicBezTo>
                    <a:pt x="20635" y="24112"/>
                    <a:pt x="17854" y="27589"/>
                    <a:pt x="19940" y="28285"/>
                  </a:cubicBezTo>
                  <a:cubicBezTo>
                    <a:pt x="20191" y="28369"/>
                    <a:pt x="20431" y="28405"/>
                    <a:pt x="20660" y="28405"/>
                  </a:cubicBezTo>
                  <a:cubicBezTo>
                    <a:pt x="22342" y="28405"/>
                    <a:pt x="23419" y="26430"/>
                    <a:pt x="23419" y="26430"/>
                  </a:cubicBezTo>
                  <a:cubicBezTo>
                    <a:pt x="23419" y="26430"/>
                    <a:pt x="24384" y="28041"/>
                    <a:pt x="25780" y="28041"/>
                  </a:cubicBezTo>
                  <a:cubicBezTo>
                    <a:pt x="26059" y="28041"/>
                    <a:pt x="26355" y="27976"/>
                    <a:pt x="26664" y="27822"/>
                  </a:cubicBezTo>
                  <a:cubicBezTo>
                    <a:pt x="28520" y="26894"/>
                    <a:pt x="27127" y="24807"/>
                    <a:pt x="27127" y="24807"/>
                  </a:cubicBezTo>
                  <a:cubicBezTo>
                    <a:pt x="27127" y="24807"/>
                    <a:pt x="28517" y="22954"/>
                    <a:pt x="28286" y="22025"/>
                  </a:cubicBezTo>
                  <a:cubicBezTo>
                    <a:pt x="28228" y="21794"/>
                    <a:pt x="27967" y="21707"/>
                    <a:pt x="27609" y="21707"/>
                  </a:cubicBezTo>
                  <a:cubicBezTo>
                    <a:pt x="26533" y="21707"/>
                    <a:pt x="24577" y="22489"/>
                    <a:pt x="24577" y="22489"/>
                  </a:cubicBezTo>
                  <a:cubicBezTo>
                    <a:pt x="24577" y="22489"/>
                    <a:pt x="25736" y="18084"/>
                    <a:pt x="23882" y="18084"/>
                  </a:cubicBezTo>
                  <a:close/>
                  <a:moveTo>
                    <a:pt x="0" y="28517"/>
                  </a:moveTo>
                  <a:cubicBezTo>
                    <a:pt x="0" y="28517"/>
                    <a:pt x="1169" y="30854"/>
                    <a:pt x="3931" y="30854"/>
                  </a:cubicBezTo>
                  <a:cubicBezTo>
                    <a:pt x="4424" y="30854"/>
                    <a:pt x="4968" y="30780"/>
                    <a:pt x="5565" y="30604"/>
                  </a:cubicBezTo>
                  <a:cubicBezTo>
                    <a:pt x="5565" y="30604"/>
                    <a:pt x="4405" y="28517"/>
                    <a:pt x="2551" y="28517"/>
                  </a:cubicBezTo>
                  <a:close/>
                  <a:moveTo>
                    <a:pt x="29951" y="26528"/>
                  </a:moveTo>
                  <a:cubicBezTo>
                    <a:pt x="29951" y="26529"/>
                    <a:pt x="28259" y="29738"/>
                    <a:pt x="31498" y="32265"/>
                  </a:cubicBezTo>
                  <a:cubicBezTo>
                    <a:pt x="31498" y="32265"/>
                    <a:pt x="32519" y="30109"/>
                    <a:pt x="31438" y="28601"/>
                  </a:cubicBezTo>
                  <a:lnTo>
                    <a:pt x="29951" y="26528"/>
                  </a:lnTo>
                  <a:close/>
                  <a:moveTo>
                    <a:pt x="12057" y="30605"/>
                  </a:moveTo>
                  <a:cubicBezTo>
                    <a:pt x="12698" y="30605"/>
                    <a:pt x="13216" y="31021"/>
                    <a:pt x="13216" y="31532"/>
                  </a:cubicBezTo>
                  <a:cubicBezTo>
                    <a:pt x="13216" y="32044"/>
                    <a:pt x="12697" y="32459"/>
                    <a:pt x="12057" y="32459"/>
                  </a:cubicBezTo>
                  <a:cubicBezTo>
                    <a:pt x="11416" y="32459"/>
                    <a:pt x="10897" y="32044"/>
                    <a:pt x="10897" y="31532"/>
                  </a:cubicBezTo>
                  <a:cubicBezTo>
                    <a:pt x="10897" y="31021"/>
                    <a:pt x="11416" y="30605"/>
                    <a:pt x="12057" y="30605"/>
                  </a:cubicBezTo>
                  <a:close/>
                  <a:moveTo>
                    <a:pt x="12289" y="25040"/>
                  </a:moveTo>
                  <a:cubicBezTo>
                    <a:pt x="10435" y="25040"/>
                    <a:pt x="10202" y="28285"/>
                    <a:pt x="10202" y="28285"/>
                  </a:cubicBezTo>
                  <a:cubicBezTo>
                    <a:pt x="10202" y="28285"/>
                    <a:pt x="9067" y="27831"/>
                    <a:pt x="8094" y="27831"/>
                  </a:cubicBezTo>
                  <a:cubicBezTo>
                    <a:pt x="7364" y="27831"/>
                    <a:pt x="6725" y="28087"/>
                    <a:pt x="6725" y="28981"/>
                  </a:cubicBezTo>
                  <a:cubicBezTo>
                    <a:pt x="6725" y="31066"/>
                    <a:pt x="9044" y="31067"/>
                    <a:pt x="9044" y="31067"/>
                  </a:cubicBezTo>
                  <a:cubicBezTo>
                    <a:pt x="9044" y="31067"/>
                    <a:pt x="6262" y="34545"/>
                    <a:pt x="8348" y="35241"/>
                  </a:cubicBezTo>
                  <a:cubicBezTo>
                    <a:pt x="8599" y="35324"/>
                    <a:pt x="8839" y="35361"/>
                    <a:pt x="9068" y="35361"/>
                  </a:cubicBezTo>
                  <a:cubicBezTo>
                    <a:pt x="10749" y="35361"/>
                    <a:pt x="11827" y="33386"/>
                    <a:pt x="11827" y="33386"/>
                  </a:cubicBezTo>
                  <a:cubicBezTo>
                    <a:pt x="11827" y="33386"/>
                    <a:pt x="12792" y="34996"/>
                    <a:pt x="14188" y="34996"/>
                  </a:cubicBezTo>
                  <a:cubicBezTo>
                    <a:pt x="14467" y="34996"/>
                    <a:pt x="14763" y="34932"/>
                    <a:pt x="15072" y="34777"/>
                  </a:cubicBezTo>
                  <a:cubicBezTo>
                    <a:pt x="16927" y="33849"/>
                    <a:pt x="15535" y="31762"/>
                    <a:pt x="15535" y="31762"/>
                  </a:cubicBezTo>
                  <a:cubicBezTo>
                    <a:pt x="15535" y="31762"/>
                    <a:pt x="16926" y="29909"/>
                    <a:pt x="16694" y="28982"/>
                  </a:cubicBezTo>
                  <a:cubicBezTo>
                    <a:pt x="16636" y="28750"/>
                    <a:pt x="16375" y="28663"/>
                    <a:pt x="16016" y="28663"/>
                  </a:cubicBezTo>
                  <a:cubicBezTo>
                    <a:pt x="14940" y="28663"/>
                    <a:pt x="12984" y="29445"/>
                    <a:pt x="12984" y="29445"/>
                  </a:cubicBezTo>
                  <a:cubicBezTo>
                    <a:pt x="12984" y="29445"/>
                    <a:pt x="14142" y="25040"/>
                    <a:pt x="12289" y="25040"/>
                  </a:cubicBezTo>
                  <a:close/>
                </a:path>
              </a:pathLst>
            </a:custGeom>
            <a:solidFill>
              <a:srgbClr val="FFFFFF"/>
            </a:solidFill>
            <a:ln>
              <a:noFill/>
            </a:ln>
          </p:spPr>
          <p:txBody>
            <a:bodyPr spcFirstLastPara="1" wrap="square" lIns="91425" tIns="91425" rIns="91425" bIns="91425" anchor="ctr" anchorCtr="0">
              <a:noAutofit/>
            </a:bodyPr>
            <a:lstStyle/>
            <a:p>
              <a:endParaRPr/>
            </a:p>
          </p:txBody>
        </p:sp>
      </p:grpSp>
      <p:sp>
        <p:nvSpPr>
          <p:cNvPr id="321" name="Google Shape;321;p23"/>
          <p:cNvSpPr/>
          <p:nvPr/>
        </p:nvSpPr>
        <p:spPr>
          <a:xfrm rot="-1007578">
            <a:off x="-563439" y="1898462"/>
            <a:ext cx="1261884" cy="1429144"/>
          </a:xfrm>
          <a:custGeom>
            <a:avLst/>
            <a:gdLst/>
            <a:ahLst/>
            <a:cxnLst/>
            <a:rect l="l" t="t" r="r" b="b"/>
            <a:pathLst>
              <a:path w="50706" h="57427" extrusionOk="0">
                <a:moveTo>
                  <a:pt x="28365" y="1"/>
                </a:moveTo>
                <a:cubicBezTo>
                  <a:pt x="28364" y="1"/>
                  <a:pt x="18789" y="9461"/>
                  <a:pt x="18041" y="14018"/>
                </a:cubicBezTo>
                <a:cubicBezTo>
                  <a:pt x="17293" y="18574"/>
                  <a:pt x="18499" y="23452"/>
                  <a:pt x="18499" y="23452"/>
                </a:cubicBezTo>
                <a:cubicBezTo>
                  <a:pt x="18499" y="23452"/>
                  <a:pt x="16862" y="19173"/>
                  <a:pt x="11813" y="17341"/>
                </a:cubicBezTo>
                <a:cubicBezTo>
                  <a:pt x="8187" y="16026"/>
                  <a:pt x="5669" y="15841"/>
                  <a:pt x="4538" y="15841"/>
                </a:cubicBezTo>
                <a:cubicBezTo>
                  <a:pt x="4095" y="15841"/>
                  <a:pt x="3865" y="15869"/>
                  <a:pt x="3865" y="15869"/>
                </a:cubicBezTo>
                <a:cubicBezTo>
                  <a:pt x="3865" y="15869"/>
                  <a:pt x="6509" y="21151"/>
                  <a:pt x="8249" y="22773"/>
                </a:cubicBezTo>
                <a:lnTo>
                  <a:pt x="15207" y="29263"/>
                </a:lnTo>
                <a:cubicBezTo>
                  <a:pt x="15207" y="29263"/>
                  <a:pt x="12645" y="28795"/>
                  <a:pt x="9783" y="28795"/>
                </a:cubicBezTo>
                <a:cubicBezTo>
                  <a:pt x="7304" y="28795"/>
                  <a:pt x="4600" y="29146"/>
                  <a:pt x="3143" y="30459"/>
                </a:cubicBezTo>
                <a:cubicBezTo>
                  <a:pt x="5" y="33287"/>
                  <a:pt x="0" y="42478"/>
                  <a:pt x="0" y="42478"/>
                </a:cubicBezTo>
                <a:cubicBezTo>
                  <a:pt x="0" y="42478"/>
                  <a:pt x="2837" y="38432"/>
                  <a:pt x="6088" y="36960"/>
                </a:cubicBezTo>
                <a:cubicBezTo>
                  <a:pt x="9337" y="35486"/>
                  <a:pt x="15789" y="34874"/>
                  <a:pt x="15789" y="34874"/>
                </a:cubicBezTo>
                <a:lnTo>
                  <a:pt x="15789" y="34874"/>
                </a:lnTo>
                <a:cubicBezTo>
                  <a:pt x="15789" y="34874"/>
                  <a:pt x="8188" y="41481"/>
                  <a:pt x="8061" y="45305"/>
                </a:cubicBezTo>
                <a:cubicBezTo>
                  <a:pt x="7934" y="49129"/>
                  <a:pt x="11287" y="56198"/>
                  <a:pt x="11287" y="56198"/>
                </a:cubicBezTo>
                <a:cubicBezTo>
                  <a:pt x="11287" y="56198"/>
                  <a:pt x="12811" y="47923"/>
                  <a:pt x="14837" y="44746"/>
                </a:cubicBezTo>
                <a:cubicBezTo>
                  <a:pt x="16863" y="41570"/>
                  <a:pt x="19710" y="41536"/>
                  <a:pt x="19710" y="41536"/>
                </a:cubicBezTo>
                <a:cubicBezTo>
                  <a:pt x="19710" y="41536"/>
                  <a:pt x="20270" y="48313"/>
                  <a:pt x="21984" y="51102"/>
                </a:cubicBezTo>
                <a:cubicBezTo>
                  <a:pt x="23699" y="53890"/>
                  <a:pt x="29972" y="57427"/>
                  <a:pt x="29972" y="57427"/>
                </a:cubicBezTo>
                <a:cubicBezTo>
                  <a:pt x="29972" y="57427"/>
                  <a:pt x="27517" y="52010"/>
                  <a:pt x="26722" y="47700"/>
                </a:cubicBezTo>
                <a:cubicBezTo>
                  <a:pt x="25923" y="43391"/>
                  <a:pt x="25754" y="40355"/>
                  <a:pt x="25754" y="40354"/>
                </a:cubicBezTo>
                <a:lnTo>
                  <a:pt x="25754" y="40354"/>
                </a:lnTo>
                <a:cubicBezTo>
                  <a:pt x="25754" y="40355"/>
                  <a:pt x="30612" y="42323"/>
                  <a:pt x="34193" y="42910"/>
                </a:cubicBezTo>
                <a:cubicBezTo>
                  <a:pt x="37773" y="43496"/>
                  <a:pt x="43288" y="47577"/>
                  <a:pt x="43288" y="47577"/>
                </a:cubicBezTo>
                <a:cubicBezTo>
                  <a:pt x="43288" y="47577"/>
                  <a:pt x="39775" y="41485"/>
                  <a:pt x="37249" y="39567"/>
                </a:cubicBezTo>
                <a:cubicBezTo>
                  <a:pt x="34722" y="37647"/>
                  <a:pt x="28916" y="36360"/>
                  <a:pt x="28916" y="36360"/>
                </a:cubicBezTo>
                <a:cubicBezTo>
                  <a:pt x="28916" y="36360"/>
                  <a:pt x="35256" y="34392"/>
                  <a:pt x="39536" y="32755"/>
                </a:cubicBezTo>
                <a:cubicBezTo>
                  <a:pt x="41705" y="31925"/>
                  <a:pt x="44544" y="31720"/>
                  <a:pt x="46817" y="31720"/>
                </a:cubicBezTo>
                <a:cubicBezTo>
                  <a:pt x="49029" y="31720"/>
                  <a:pt x="50705" y="31914"/>
                  <a:pt x="50705" y="31914"/>
                </a:cubicBezTo>
                <a:cubicBezTo>
                  <a:pt x="50705" y="31914"/>
                  <a:pt x="43190" y="26781"/>
                  <a:pt x="38810" y="26781"/>
                </a:cubicBezTo>
                <a:cubicBezTo>
                  <a:pt x="38392" y="26781"/>
                  <a:pt x="38002" y="26828"/>
                  <a:pt x="37650" y="26930"/>
                </a:cubicBezTo>
                <a:cubicBezTo>
                  <a:pt x="33613" y="28106"/>
                  <a:pt x="27925" y="30181"/>
                  <a:pt x="27925" y="30181"/>
                </a:cubicBezTo>
                <a:cubicBezTo>
                  <a:pt x="27925" y="30181"/>
                  <a:pt x="38096" y="21153"/>
                  <a:pt x="39987" y="17786"/>
                </a:cubicBezTo>
                <a:cubicBezTo>
                  <a:pt x="41794" y="14567"/>
                  <a:pt x="44515" y="10428"/>
                  <a:pt x="44254" y="10428"/>
                </a:cubicBezTo>
                <a:cubicBezTo>
                  <a:pt x="44242" y="10428"/>
                  <a:pt x="44224" y="10437"/>
                  <a:pt x="44199" y="10455"/>
                </a:cubicBezTo>
                <a:cubicBezTo>
                  <a:pt x="43630" y="10863"/>
                  <a:pt x="33175" y="15498"/>
                  <a:pt x="29848" y="18462"/>
                </a:cubicBezTo>
                <a:cubicBezTo>
                  <a:pt x="26520" y="21426"/>
                  <a:pt x="24990" y="27693"/>
                  <a:pt x="24990" y="27693"/>
                </a:cubicBezTo>
                <a:cubicBezTo>
                  <a:pt x="24990" y="27693"/>
                  <a:pt x="27558" y="14075"/>
                  <a:pt x="27573" y="8897"/>
                </a:cubicBezTo>
                <a:cubicBezTo>
                  <a:pt x="27588" y="3717"/>
                  <a:pt x="28365" y="1"/>
                  <a:pt x="28365" y="1"/>
                </a:cubicBezTo>
                <a:close/>
              </a:path>
            </a:pathLst>
          </a:custGeom>
          <a:solidFill>
            <a:srgbClr val="C6FF00"/>
          </a:solidFill>
          <a:ln>
            <a:noFill/>
          </a:ln>
        </p:spPr>
        <p:txBody>
          <a:bodyPr spcFirstLastPara="1" wrap="square" lIns="91425" tIns="91425" rIns="91425" bIns="91425" anchor="ctr" anchorCtr="0">
            <a:noAutofit/>
          </a:bodyPr>
          <a:lstStyle/>
          <a:p>
            <a:endParaRPr/>
          </a:p>
        </p:txBody>
      </p:sp>
    </p:spTree>
    <p:extLst>
      <p:ext uri="{BB962C8B-B14F-4D97-AF65-F5344CB8AC3E}">
        <p14:creationId xmlns:p14="http://schemas.microsoft.com/office/powerpoint/2010/main" val="4258078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96752"/>
            <a:ext cx="8229600" cy="1143000"/>
          </a:xfrm>
        </p:spPr>
        <p:txBody>
          <a:bodyPr/>
          <a:lstStyle/>
          <a:p>
            <a:r>
              <a:rPr lang="id-ID" dirty="0" smtClean="0"/>
              <a:t>6.	Nomor Ketetapan</a:t>
            </a:r>
            <a:endParaRPr lang="id-ID" dirty="0"/>
          </a:p>
        </p:txBody>
      </p:sp>
      <p:pic>
        <p:nvPicPr>
          <p:cNvPr id="4" name="Content Placeholder 3" descr="http://www.pajak.go.id/sites/default/files/komik/nomorketetapan.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758508" y="3638588"/>
            <a:ext cx="7619047" cy="609524"/>
          </a:xfrm>
          <a:prstGeom prst="rect">
            <a:avLst/>
          </a:prstGeom>
          <a:noFill/>
          <a:ln>
            <a:noFill/>
          </a:ln>
        </p:spPr>
      </p:pic>
      <p:sp>
        <p:nvSpPr>
          <p:cNvPr id="5" name="Left-Right Arrow Callout 4"/>
          <p:cNvSpPr/>
          <p:nvPr/>
        </p:nvSpPr>
        <p:spPr>
          <a:xfrm rot="5400000">
            <a:off x="3927920" y="1408784"/>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1372793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7.	Jumlah Pembayaran &amp; Terbilang</a:t>
            </a:r>
            <a:endParaRPr lang="id-ID" dirty="0"/>
          </a:p>
        </p:txBody>
      </p:sp>
      <p:pic>
        <p:nvPicPr>
          <p:cNvPr id="4" name="Content Placeholder 3" descr="http://www.pajak.go.id/sites/default/files/komik/jumlahpembayaran.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758508" y="3390969"/>
            <a:ext cx="7619047" cy="1104762"/>
          </a:xfrm>
          <a:prstGeom prst="rect">
            <a:avLst/>
          </a:prstGeom>
          <a:noFill/>
          <a:ln>
            <a:noFill/>
          </a:ln>
        </p:spPr>
      </p:pic>
      <p:sp>
        <p:nvSpPr>
          <p:cNvPr id="5" name="Left-Right Arrow Callout 4"/>
          <p:cNvSpPr/>
          <p:nvPr/>
        </p:nvSpPr>
        <p:spPr>
          <a:xfrm rot="5400000">
            <a:off x="3944398" y="472680"/>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1038139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r>
              <a:rPr lang="id-ID" sz="2800" dirty="0" smtClean="0"/>
              <a:t>8.	</a:t>
            </a:r>
            <a:r>
              <a:rPr lang="id-ID" sz="2800" dirty="0"/>
              <a:t>Diterima oleh Kantor Penerima Pembayaran (untuk SSP Standar)</a:t>
            </a:r>
          </a:p>
        </p:txBody>
      </p:sp>
      <p:pic>
        <p:nvPicPr>
          <p:cNvPr id="4" name="Content Placeholder 3" descr="http://www.pajak.go.id/sites/default/files/komik/diterimakantorpembayaran.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675968" y="3194143"/>
            <a:ext cx="3784127" cy="1498413"/>
          </a:xfrm>
          <a:prstGeom prst="rect">
            <a:avLst/>
          </a:prstGeom>
          <a:noFill/>
          <a:ln>
            <a:noFill/>
          </a:ln>
        </p:spPr>
      </p:pic>
      <p:sp>
        <p:nvSpPr>
          <p:cNvPr id="5" name="Left-Right Arrow Callout 4"/>
          <p:cNvSpPr/>
          <p:nvPr/>
        </p:nvSpPr>
        <p:spPr>
          <a:xfrm rot="5400000">
            <a:off x="3944398" y="544688"/>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253560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9.	</a:t>
            </a:r>
            <a:r>
              <a:rPr lang="id-ID" dirty="0"/>
              <a:t>Wajib Pajak/Penyetor</a:t>
            </a:r>
          </a:p>
        </p:txBody>
      </p:sp>
      <p:pic>
        <p:nvPicPr>
          <p:cNvPr id="4" name="Content Placeholder 3" descr="http://www.pajak.go.id/sites/default/files/komik/wajibpajakpenyetor.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650571" y="3194143"/>
            <a:ext cx="3834920" cy="1498413"/>
          </a:xfrm>
          <a:prstGeom prst="rect">
            <a:avLst/>
          </a:prstGeom>
          <a:noFill/>
          <a:ln>
            <a:noFill/>
          </a:ln>
        </p:spPr>
      </p:pic>
      <p:sp>
        <p:nvSpPr>
          <p:cNvPr id="5" name="Left-Right Arrow Callout 4"/>
          <p:cNvSpPr/>
          <p:nvPr/>
        </p:nvSpPr>
        <p:spPr>
          <a:xfrm rot="5400000">
            <a:off x="3944398" y="328664"/>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79702261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10.	</a:t>
            </a:r>
            <a:r>
              <a:rPr lang="id-ID" dirty="0"/>
              <a:t>Ruang Validasi Kantor Penerima Pembayaran (untuk SSP Standar)</a:t>
            </a:r>
          </a:p>
        </p:txBody>
      </p:sp>
      <p:pic>
        <p:nvPicPr>
          <p:cNvPr id="4" name="Content Placeholder 3" descr="http://www.pajak.go.id/sites/default/files/komik/ruangvalidasi.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758508" y="3098905"/>
            <a:ext cx="7619047" cy="1688889"/>
          </a:xfrm>
          <a:prstGeom prst="rect">
            <a:avLst/>
          </a:prstGeom>
          <a:noFill/>
          <a:ln>
            <a:noFill/>
          </a:ln>
        </p:spPr>
      </p:pic>
      <p:sp>
        <p:nvSpPr>
          <p:cNvPr id="5" name="Left-Right Arrow Callout 4"/>
          <p:cNvSpPr/>
          <p:nvPr/>
        </p:nvSpPr>
        <p:spPr>
          <a:xfrm rot="5400000">
            <a:off x="3944398" y="408656"/>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7" name="Action Button: Home 6">
            <a:hlinkClick r:id="rId3" action="ppaction://hlinksldjump" highlightClick="1"/>
          </p:cNvPr>
          <p:cNvSpPr/>
          <p:nvPr/>
        </p:nvSpPr>
        <p:spPr>
          <a:xfrm>
            <a:off x="4067944" y="5373216"/>
            <a:ext cx="1042416" cy="1042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5873624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r>
              <a:rPr lang="id-ID" dirty="0"/>
              <a:t>Mekanisme Pembayaran Pajak</a:t>
            </a:r>
          </a:p>
        </p:txBody>
      </p:sp>
      <p:sp>
        <p:nvSpPr>
          <p:cNvPr id="3" name="Content Placeholder 2"/>
          <p:cNvSpPr>
            <a:spLocks noGrp="1"/>
          </p:cNvSpPr>
          <p:nvPr>
            <p:ph idx="1"/>
          </p:nvPr>
        </p:nvSpPr>
        <p:spPr>
          <a:xfrm>
            <a:off x="683568" y="2536304"/>
            <a:ext cx="7571184" cy="820688"/>
          </a:xfrm>
          <a:scene3d>
            <a:camera prst="perspectiveRight"/>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a:lstStyle/>
          <a:p>
            <a:pPr marL="0" lvl="0" indent="0">
              <a:buNone/>
            </a:pPr>
            <a:r>
              <a:rPr lang="id-ID" dirty="0" smtClean="0">
                <a:hlinkClick r:id="rId2" action="ppaction://hlinksldjump"/>
              </a:rPr>
              <a:t>1.	</a:t>
            </a:r>
            <a:r>
              <a:rPr lang="id-ID" dirty="0">
                <a:hlinkClick r:id="rId2" action="ppaction://hlinksldjump"/>
              </a:rPr>
              <a:t>Membayar sendiri pajak yang </a:t>
            </a:r>
            <a:r>
              <a:rPr lang="id-ID" dirty="0" smtClean="0">
                <a:hlinkClick r:id="rId2" action="ppaction://hlinksldjump"/>
              </a:rPr>
              <a:t>terutang</a:t>
            </a:r>
            <a:endParaRPr lang="id-ID" dirty="0">
              <a:hlinkClick r:id="rId2" action="ppaction://hlinksldjump"/>
            </a:endParaRPr>
          </a:p>
          <a:p>
            <a:pPr marL="0" indent="0">
              <a:buNone/>
            </a:pPr>
            <a:endParaRPr lang="id-ID" dirty="0">
              <a:hlinkClick r:id="rId2" action="ppaction://hlinksldjump"/>
            </a:endParaRPr>
          </a:p>
        </p:txBody>
      </p:sp>
      <p:sp>
        <p:nvSpPr>
          <p:cNvPr id="4" name="Content Placeholder 2">
            <a:hlinkClick r:id="rId3" action="ppaction://hlinksldjump"/>
          </p:cNvPr>
          <p:cNvSpPr txBox="1">
            <a:spLocks/>
          </p:cNvSpPr>
          <p:nvPr/>
        </p:nvSpPr>
        <p:spPr>
          <a:xfrm>
            <a:off x="2051720" y="4437112"/>
            <a:ext cx="6768752" cy="820688"/>
          </a:xfrm>
          <a:prstGeom prst="rect">
            <a:avLst/>
          </a:prstGeom>
          <a:scene3d>
            <a:camera prst="perspectiveLeft"/>
            <a:lightRig rig="threePt" dir="t"/>
          </a:scene3d>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id-ID" dirty="0"/>
              <a:t>2</a:t>
            </a:r>
            <a:r>
              <a:rPr lang="id-ID" dirty="0" smtClean="0"/>
              <a:t>.	</a:t>
            </a:r>
            <a:r>
              <a:rPr lang="id-ID" dirty="0"/>
              <a:t>Pemotongan / Pemungutan Pajak</a:t>
            </a:r>
          </a:p>
        </p:txBody>
      </p:sp>
    </p:spTree>
    <p:extLst>
      <p:ext uri="{BB962C8B-B14F-4D97-AF65-F5344CB8AC3E}">
        <p14:creationId xmlns:p14="http://schemas.microsoft.com/office/powerpoint/2010/main" val="28366139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pPr lvl="0"/>
            <a:r>
              <a:rPr lang="id-ID" b="1" dirty="0" smtClean="0"/>
              <a:t>a.	Pembayaran </a:t>
            </a:r>
            <a:r>
              <a:rPr lang="id-ID" b="1" dirty="0"/>
              <a:t>angsuran PPh setiap bulan (PPh Pasal 25)</a:t>
            </a:r>
            <a:r>
              <a:rPr lang="id-ID" dirty="0" smtClean="0"/>
              <a:t/>
            </a:r>
            <a:br>
              <a:rPr lang="id-ID" dirty="0" smtClean="0"/>
            </a:br>
            <a:endParaRPr lang="id-ID" dirty="0"/>
          </a:p>
        </p:txBody>
      </p:sp>
      <p:sp>
        <p:nvSpPr>
          <p:cNvPr id="3" name="Content Placeholder 2"/>
          <p:cNvSpPr>
            <a:spLocks noGrp="1"/>
          </p:cNvSpPr>
          <p:nvPr>
            <p:ph idx="1"/>
          </p:nvPr>
        </p:nvSpPr>
        <p:spPr>
          <a:xfrm>
            <a:off x="457200" y="1600200"/>
            <a:ext cx="8229600" cy="4997152"/>
          </a:xfrm>
        </p:spPr>
        <p:txBody>
          <a:bodyPr>
            <a:normAutofit/>
          </a:bodyPr>
          <a:lstStyle/>
          <a:p>
            <a:pPr marL="0" indent="0" algn="just">
              <a:buNone/>
            </a:pPr>
            <a:r>
              <a:rPr lang="id-ID" sz="2800" dirty="0" smtClean="0"/>
              <a:t>	</a:t>
            </a:r>
            <a:r>
              <a:rPr lang="id-ID" sz="2800" dirty="0"/>
              <a:t>Pembayaran PPh Pasal 25 </a:t>
            </a:r>
            <a:r>
              <a:rPr lang="id-ID" sz="2800" dirty="0" smtClean="0"/>
              <a:t>yaitu pembayaran </a:t>
            </a:r>
            <a:r>
              <a:rPr lang="id-ID" sz="2800" dirty="0"/>
              <a:t>Pajak Penghasilan secara angsuran</a:t>
            </a:r>
            <a:r>
              <a:rPr lang="id-ID" sz="2800" dirty="0" smtClean="0"/>
              <a:t>.</a:t>
            </a:r>
          </a:p>
          <a:p>
            <a:pPr marL="0" lvl="1" indent="0" algn="just">
              <a:buNone/>
            </a:pPr>
            <a:r>
              <a:rPr lang="id-ID" dirty="0" smtClean="0"/>
              <a:t>	Khusus </a:t>
            </a:r>
            <a:r>
              <a:rPr lang="id-ID" dirty="0"/>
              <a:t>untuk Wajib Pajak Orang Pribadi yang sumber penghasilannya dari usaha dan pekerjaan bebas, pembayaran angsuran PPh Pasal 25 terbagi atas 2 yaitu</a:t>
            </a:r>
            <a:r>
              <a:rPr lang="id-ID" dirty="0" smtClean="0"/>
              <a:t>:</a:t>
            </a:r>
          </a:p>
          <a:p>
            <a:pPr marL="0" lvl="1" indent="0" algn="just">
              <a:buNone/>
            </a:pPr>
            <a:r>
              <a:rPr lang="id-ID" dirty="0" smtClean="0"/>
              <a:t>1.	</a:t>
            </a:r>
            <a:r>
              <a:rPr lang="id-ID" dirty="0"/>
              <a:t>Angsuran PPh Pasal 25 sebagai Wajib Pajak </a:t>
            </a:r>
            <a:r>
              <a:rPr lang="id-ID" dirty="0" smtClean="0"/>
              <a:t>	Orang </a:t>
            </a:r>
            <a:r>
              <a:rPr lang="id-ID" dirty="0"/>
              <a:t>Pribadi Pengusaha Tertentu (OPPT).</a:t>
            </a:r>
            <a:br>
              <a:rPr lang="id-ID" dirty="0"/>
            </a:br>
            <a:r>
              <a:rPr lang="id-ID" dirty="0" smtClean="0"/>
              <a:t>2.	</a:t>
            </a:r>
            <a:r>
              <a:rPr lang="id-ID" dirty="0"/>
              <a:t>Angsuran PPh Pasal 25 sebagai Wajib Pajak </a:t>
            </a:r>
            <a:r>
              <a:rPr lang="id-ID" dirty="0" smtClean="0"/>
              <a:t>	Orang </a:t>
            </a:r>
            <a:r>
              <a:rPr lang="id-ID" dirty="0"/>
              <a:t>Pribadi Selain Pengusaha </a:t>
            </a:r>
            <a:r>
              <a:rPr lang="id-ID" dirty="0" smtClean="0"/>
              <a:t>Tertentu(OPSPT</a:t>
            </a:r>
            <a:r>
              <a:rPr lang="id-ID" dirty="0"/>
              <a:t>).</a:t>
            </a:r>
            <a:br>
              <a:rPr lang="id-ID" dirty="0"/>
            </a:br>
            <a:endParaRPr lang="id-ID" dirty="0"/>
          </a:p>
          <a:p>
            <a:pPr marL="0" indent="0" algn="just">
              <a:buNone/>
            </a:pPr>
            <a:endParaRPr lang="id-ID" sz="2800" dirty="0"/>
          </a:p>
        </p:txBody>
      </p:sp>
      <p:sp>
        <p:nvSpPr>
          <p:cNvPr id="5" name="Action Button: Forward or Next 4">
            <a:hlinkClick r:id="" action="ppaction://hlinkshowjump?jump=nextslide" highlightClick="1"/>
          </p:cNvPr>
          <p:cNvSpPr/>
          <p:nvPr/>
        </p:nvSpPr>
        <p:spPr>
          <a:xfrm>
            <a:off x="179512" y="908720"/>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944702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b.	</a:t>
            </a:r>
            <a:r>
              <a:rPr lang="id-ID" b="1" dirty="0"/>
              <a:t>Untuk Wajib Pajak </a:t>
            </a:r>
            <a:r>
              <a:rPr lang="id-ID" b="1" dirty="0" smtClean="0"/>
              <a:t>Badan (angsuran PPh Pasal 25)</a:t>
            </a:r>
            <a:endParaRPr lang="id-ID" b="1" dirty="0"/>
          </a:p>
        </p:txBody>
      </p:sp>
      <p:sp>
        <p:nvSpPr>
          <p:cNvPr id="3" name="Content Placeholder 2"/>
          <p:cNvSpPr>
            <a:spLocks noGrp="1"/>
          </p:cNvSpPr>
          <p:nvPr>
            <p:ph idx="1"/>
          </p:nvPr>
        </p:nvSpPr>
        <p:spPr/>
        <p:txBody>
          <a:bodyPr>
            <a:normAutofit/>
          </a:bodyPr>
          <a:lstStyle/>
          <a:p>
            <a:pPr marL="0" lvl="1" indent="0">
              <a:buNone/>
            </a:pPr>
            <a:r>
              <a:rPr lang="id-ID" dirty="0" smtClean="0"/>
              <a:t>	Besarnya </a:t>
            </a:r>
            <a:r>
              <a:rPr lang="id-ID" dirty="0"/>
              <a:t>pembayaran Angsuran PPh 25 yang terutang diperoleh dari penghasilan kena pajak dikalikan dengan tarif PPh yang diatur di Pasal 17 ayat (1) huruf b Undang Undang Pajak Penghasilan. Tarif Pasal 17 ayat (1) huruf b dan ayat (2a) UU PPh adalah 25%.</a:t>
            </a:r>
            <a:br>
              <a:rPr lang="id-ID" dirty="0"/>
            </a:br>
            <a:r>
              <a:rPr lang="id-ID" dirty="0" smtClean="0"/>
              <a:t>	Khusus </a:t>
            </a:r>
            <a:r>
              <a:rPr lang="id-ID" dirty="0"/>
              <a:t>untuk Wajib Pajak badan yang peredaran bruto setahun sampai dengan Rp 50.000.000.000,- mendapat fasilitas berupa pengurangan tarif sebesar 50% dari tarif pasal 17 ayat (1) huruf b dan ayat (2a) UU PPh, yang dikenakan atas penghasilan kena pajak dari peredaran bruto sampai dengan Rp 4.800.000.000,-</a:t>
            </a:r>
            <a:endParaRPr lang="id-ID" sz="4000" dirty="0"/>
          </a:p>
          <a:p>
            <a:pPr marL="0" indent="0">
              <a:buNone/>
            </a:pPr>
            <a:endParaRPr lang="id-ID" dirty="0"/>
          </a:p>
        </p:txBody>
      </p:sp>
    </p:spTree>
    <p:extLst>
      <p:ext uri="{BB962C8B-B14F-4D97-AF65-F5344CB8AC3E}">
        <p14:creationId xmlns:p14="http://schemas.microsoft.com/office/powerpoint/2010/main" val="402436998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600" b="1" dirty="0" smtClean="0"/>
              <a:t>c.	</a:t>
            </a:r>
            <a:r>
              <a:rPr lang="id-ID" sz="3600" b="1" dirty="0"/>
              <a:t>Membayar PPh melalui pemotongan dan pemungutan oleh pihak lain</a:t>
            </a:r>
          </a:p>
        </p:txBody>
      </p:sp>
      <p:sp>
        <p:nvSpPr>
          <p:cNvPr id="3" name="Content Placeholder 2"/>
          <p:cNvSpPr>
            <a:spLocks noGrp="1"/>
          </p:cNvSpPr>
          <p:nvPr>
            <p:ph idx="1"/>
          </p:nvPr>
        </p:nvSpPr>
        <p:spPr>
          <a:xfrm>
            <a:off x="221068" y="2204864"/>
            <a:ext cx="8229600" cy="4525963"/>
          </a:xfrm>
        </p:spPr>
        <p:txBody>
          <a:bodyPr>
            <a:normAutofit/>
          </a:bodyPr>
          <a:lstStyle/>
          <a:p>
            <a:pPr marL="457200" lvl="1" indent="0">
              <a:buNone/>
            </a:pPr>
            <a:r>
              <a:rPr lang="id-ID" dirty="0"/>
              <a:t>Pihak lain disini adalah:</a:t>
            </a:r>
            <a:endParaRPr lang="id-ID" sz="4000" dirty="0"/>
          </a:p>
          <a:p>
            <a:pPr lvl="2"/>
            <a:r>
              <a:rPr lang="id-ID" dirty="0"/>
              <a:t>Pemberi penghasilan;</a:t>
            </a:r>
            <a:endParaRPr lang="id-ID" sz="3600" dirty="0"/>
          </a:p>
          <a:p>
            <a:pPr lvl="2"/>
            <a:r>
              <a:rPr lang="id-ID" dirty="0"/>
              <a:t>Pemberi kerja; atau</a:t>
            </a:r>
            <a:endParaRPr lang="id-ID" sz="3600" dirty="0"/>
          </a:p>
          <a:p>
            <a:pPr lvl="2"/>
            <a:r>
              <a:rPr lang="id-ID" dirty="0"/>
              <a:t>Pihak lain yang ditunjuk atau ditetapkan oleh pemerintah.</a:t>
            </a:r>
            <a:endParaRPr lang="id-ID" sz="3600" dirty="0"/>
          </a:p>
          <a:p>
            <a:pPr marL="0" indent="0">
              <a:buNone/>
            </a:pPr>
            <a:r>
              <a:rPr lang="id-ID" sz="2400" dirty="0" smtClean="0"/>
              <a:t>Penjelasan lebih lanjut mengenai pemotongan dan pemungutan pajak diuraikan lebih lanjut pada bagian Pemotongan/Pemungutan (butir 2).</a:t>
            </a:r>
          </a:p>
          <a:p>
            <a:r>
              <a:rPr lang="id-ID" sz="2400" dirty="0" smtClean="0"/>
              <a:t>Membayar PPN kepada pihak penjual atau pemberi jasa ataupun oleh pihak yang ditunjuk pemerintah.</a:t>
            </a:r>
          </a:p>
          <a:p>
            <a:pPr marL="342900" lvl="2" indent="-342900"/>
            <a:r>
              <a:rPr lang="id-ID" dirty="0" smtClean="0"/>
              <a:t>Pembayaran Pajak-pajak lainnya</a:t>
            </a:r>
            <a:endParaRPr lang="id-ID" dirty="0"/>
          </a:p>
        </p:txBody>
      </p:sp>
    </p:spTree>
    <p:extLst>
      <p:ext uri="{BB962C8B-B14F-4D97-AF65-F5344CB8AC3E}">
        <p14:creationId xmlns:p14="http://schemas.microsoft.com/office/powerpoint/2010/main" val="31353526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Pemotongan / Pemungutan Pajak</a:t>
            </a:r>
            <a:r>
              <a:rPr lang="id-ID" b="1" dirty="0" smtClean="0"/>
              <a:t>	</a:t>
            </a:r>
            <a:endParaRPr lang="id-ID" b="1" dirty="0"/>
          </a:p>
        </p:txBody>
      </p:sp>
      <p:sp>
        <p:nvSpPr>
          <p:cNvPr id="3" name="Content Placeholder 2"/>
          <p:cNvSpPr>
            <a:spLocks noGrp="1"/>
          </p:cNvSpPr>
          <p:nvPr>
            <p:ph idx="1"/>
          </p:nvPr>
        </p:nvSpPr>
        <p:spPr/>
        <p:txBody>
          <a:bodyPr/>
          <a:lstStyle/>
          <a:p>
            <a:pPr marL="0" indent="0">
              <a:buNone/>
            </a:pPr>
            <a:r>
              <a:rPr lang="id-ID" dirty="0" smtClean="0"/>
              <a:t>	Selain </a:t>
            </a:r>
            <a:r>
              <a:rPr lang="id-ID" dirty="0"/>
              <a:t>pembayaran bulanan yang dilakukan sendiri, ada pembayaran bulanan yang dilakukan dengan mekanisme pemotongan/pemungutan yang dilakukan oleh </a:t>
            </a:r>
            <a:r>
              <a:rPr lang="id-ID" dirty="0" smtClean="0"/>
              <a:t>pihak </a:t>
            </a:r>
            <a:r>
              <a:rPr lang="id-ID" dirty="0"/>
              <a:t>pemberi penghasilan</a:t>
            </a:r>
            <a:r>
              <a:rPr lang="id-ID" dirty="0" smtClean="0"/>
              <a:t>.</a:t>
            </a:r>
          </a:p>
          <a:p>
            <a:pPr marL="0" indent="0">
              <a:buNone/>
            </a:pPr>
            <a:r>
              <a:rPr lang="id-ID" dirty="0" smtClean="0"/>
              <a:t>	Adapun </a:t>
            </a:r>
            <a:r>
              <a:rPr lang="id-ID" dirty="0"/>
              <a:t>jenis pemotongan/pemungutan adalah: PPh Pasal 21, PPh Pasal 22, PPh Pasal 23, PPh Pasal 26, PPh Pasal 4 ayat 2, PPh Pasal 15 dan PPN dan PPn BM.</a:t>
            </a:r>
          </a:p>
        </p:txBody>
      </p:sp>
    </p:spTree>
    <p:extLst>
      <p:ext uri="{BB962C8B-B14F-4D97-AF65-F5344CB8AC3E}">
        <p14:creationId xmlns:p14="http://schemas.microsoft.com/office/powerpoint/2010/main" val="163086178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rot="5400000">
            <a:off x="5112060" y="2960948"/>
            <a:ext cx="6624736" cy="936104"/>
          </a:xfrm>
        </p:spPr>
        <p:style>
          <a:lnRef idx="0">
            <a:schemeClr val="accent1"/>
          </a:lnRef>
          <a:fillRef idx="3">
            <a:schemeClr val="accent1"/>
          </a:fillRef>
          <a:effectRef idx="3">
            <a:schemeClr val="accent1"/>
          </a:effectRef>
          <a:fontRef idx="minor">
            <a:schemeClr val="lt1"/>
          </a:fontRef>
        </p:style>
        <p:txBody>
          <a:bodyPr vert="vert270" wrap="square" anchor="b" anchorCtr="1">
            <a:noAutofit/>
          </a:bodyPr>
          <a:lstStyle/>
          <a:p>
            <a:r>
              <a:rPr lang="id-ID" sz="7200" dirty="0" smtClean="0"/>
              <a:t>MATER</a:t>
            </a:r>
            <a:br>
              <a:rPr lang="id-ID" sz="7200" dirty="0" smtClean="0"/>
            </a:br>
            <a:r>
              <a:rPr lang="id-ID" sz="7200" dirty="0" smtClean="0"/>
              <a:t>I</a:t>
            </a:r>
            <a:endParaRPr lang="id-ID" sz="8800" dirty="0"/>
          </a:p>
        </p:txBody>
      </p:sp>
      <p:sp>
        <p:nvSpPr>
          <p:cNvPr id="3" name="Content Placeholder 2"/>
          <p:cNvSpPr>
            <a:spLocks noGrp="1"/>
          </p:cNvSpPr>
          <p:nvPr>
            <p:ph idx="1"/>
          </p:nvPr>
        </p:nvSpPr>
        <p:spPr>
          <a:xfrm>
            <a:off x="251520" y="592088"/>
            <a:ext cx="6131024" cy="676672"/>
          </a:xfrm>
          <a:effectLst>
            <a:outerShdw blurRad="40000" dist="20000" dir="5400000" rotWithShape="0">
              <a:srgbClr val="000000">
                <a:alpha val="38000"/>
              </a:srgbClr>
            </a:outerShdw>
            <a:reflection blurRad="6350" stA="50000" endA="300" endPos="55500" dist="50800" dir="5400000" sy="-100000" algn="bl" rotWithShape="0"/>
          </a:effectLst>
          <a:scene3d>
            <a:camera prst="perspectiveContrastingRightFacing"/>
            <a:lightRig rig="threePt" dir="t"/>
          </a:scene3d>
        </p:spPr>
        <p:style>
          <a:lnRef idx="1">
            <a:schemeClr val="accent1"/>
          </a:lnRef>
          <a:fillRef idx="2">
            <a:schemeClr val="accent1"/>
          </a:fillRef>
          <a:effectRef idx="1">
            <a:schemeClr val="accent1"/>
          </a:effectRef>
          <a:fontRef idx="minor">
            <a:schemeClr val="dk1"/>
          </a:fontRef>
        </p:style>
        <p:txBody>
          <a:bodyPr/>
          <a:lstStyle/>
          <a:p>
            <a:pPr marL="0" indent="0">
              <a:buNone/>
            </a:pPr>
            <a:r>
              <a:rPr lang="id-ID" dirty="0" smtClean="0">
                <a:hlinkClick r:id="rId3" action="ppaction://hlinksldjump"/>
              </a:rPr>
              <a:t>1.	Pengertian dan Fungsi </a:t>
            </a:r>
            <a:r>
              <a:rPr lang="id-ID" dirty="0" smtClean="0">
                <a:hlinkClick r:id="rId3" action="ppaction://hlinksldjump"/>
              </a:rPr>
              <a:t>S</a:t>
            </a:r>
            <a:r>
              <a:rPr lang="en-US" dirty="0" smtClean="0">
                <a:hlinkClick r:id="rId3" action="ppaction://hlinksldjump"/>
              </a:rPr>
              <a:t>SP</a:t>
            </a:r>
            <a:endParaRPr lang="id-ID" dirty="0">
              <a:hlinkClick r:id="rId3" action="ppaction://hlinksldjump"/>
            </a:endParaRPr>
          </a:p>
        </p:txBody>
      </p:sp>
      <p:sp>
        <p:nvSpPr>
          <p:cNvPr id="4" name="Content Placeholder 2">
            <a:hlinkClick r:id="rId4" action="ppaction://hlinksldjump"/>
          </p:cNvPr>
          <p:cNvSpPr txBox="1">
            <a:spLocks/>
          </p:cNvSpPr>
          <p:nvPr/>
        </p:nvSpPr>
        <p:spPr>
          <a:xfrm>
            <a:off x="1681336" y="3573016"/>
            <a:ext cx="6131024" cy="676672"/>
          </a:xfrm>
          <a:prstGeom prst="rect">
            <a:avLst/>
          </a:prstGeom>
          <a:effectLst>
            <a:outerShdw blurRad="40000" dist="20000" dir="5400000" rotWithShape="0">
              <a:srgbClr val="000000">
                <a:alpha val="38000"/>
              </a:srgbClr>
            </a:outerShdw>
            <a:reflection blurRad="6350" stA="50000" endA="300" endPos="55500" dist="50800" dir="5400000" sy="-100000" algn="bl" rotWithShape="0"/>
          </a:effectLst>
          <a:scene3d>
            <a:camera prst="perspectiveContrastingRightFacing"/>
            <a:lightRig rig="threePt" dir="t"/>
          </a:scene3d>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buFont typeface="Arial" panose="020B0604020202020204" pitchFamily="34" charset="0"/>
              <a:buNone/>
            </a:pPr>
            <a:r>
              <a:rPr lang="id-ID" dirty="0"/>
              <a:t>3</a:t>
            </a:r>
            <a:r>
              <a:rPr lang="id-ID" dirty="0" smtClean="0"/>
              <a:t>.	Pembayaran Pajak</a:t>
            </a:r>
            <a:endParaRPr lang="id-ID" dirty="0"/>
          </a:p>
        </p:txBody>
      </p:sp>
      <p:sp>
        <p:nvSpPr>
          <p:cNvPr id="5" name="Content Placeholder 2">
            <a:hlinkClick r:id="rId5" action="ppaction://hlinksldjump"/>
          </p:cNvPr>
          <p:cNvSpPr txBox="1">
            <a:spLocks/>
          </p:cNvSpPr>
          <p:nvPr/>
        </p:nvSpPr>
        <p:spPr>
          <a:xfrm>
            <a:off x="961256" y="1988840"/>
            <a:ext cx="6131024" cy="676672"/>
          </a:xfrm>
          <a:prstGeom prst="rect">
            <a:avLst/>
          </a:prstGeom>
          <a:effectLst>
            <a:outerShdw blurRad="40000" dist="20000" dir="5400000" rotWithShape="0">
              <a:srgbClr val="000000">
                <a:alpha val="38000"/>
              </a:srgbClr>
            </a:outerShdw>
            <a:reflection blurRad="6350" stA="50000" endA="300" endPos="55500" dist="50800" dir="5400000" sy="-100000" algn="bl" rotWithShape="0"/>
          </a:effectLst>
          <a:scene3d>
            <a:camera prst="perspectiveContrastingRightFacing"/>
            <a:lightRig rig="threePt" dir="t"/>
          </a:scene3d>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buFont typeface="Arial" panose="020B0604020202020204" pitchFamily="34" charset="0"/>
              <a:buNone/>
            </a:pPr>
            <a:r>
              <a:rPr lang="id-ID" dirty="0" smtClean="0"/>
              <a:t>2.	Petunjuk Pengisian </a:t>
            </a:r>
            <a:r>
              <a:rPr lang="id-ID" dirty="0" smtClean="0"/>
              <a:t>S</a:t>
            </a:r>
            <a:r>
              <a:rPr lang="en-US" dirty="0" smtClean="0"/>
              <a:t>SP</a:t>
            </a:r>
            <a:endParaRPr lang="id-ID" dirty="0"/>
          </a:p>
        </p:txBody>
      </p:sp>
      <p:sp>
        <p:nvSpPr>
          <p:cNvPr id="6" name="Content Placeholder 2">
            <a:hlinkClick r:id="rId6" action="ppaction://hlinksldjump"/>
          </p:cNvPr>
          <p:cNvSpPr txBox="1">
            <a:spLocks/>
          </p:cNvSpPr>
          <p:nvPr/>
        </p:nvSpPr>
        <p:spPr>
          <a:xfrm>
            <a:off x="2617440" y="5229200"/>
            <a:ext cx="6131024" cy="676672"/>
          </a:xfrm>
          <a:prstGeom prst="rect">
            <a:avLst/>
          </a:prstGeom>
          <a:effectLst>
            <a:outerShdw blurRad="40000" dist="20000" dir="5400000" rotWithShape="0">
              <a:srgbClr val="000000">
                <a:alpha val="38000"/>
              </a:srgbClr>
            </a:outerShdw>
            <a:reflection blurRad="6350" stA="50000" endA="300" endPos="55500" dist="50800" dir="5400000" sy="-100000" algn="bl" rotWithShape="0"/>
          </a:effectLst>
          <a:scene3d>
            <a:camera prst="perspectiveContrastingRightFacing"/>
            <a:lightRig rig="threePt" dir="t"/>
          </a:scene3d>
        </p:spPr>
        <p:style>
          <a:lnRef idx="1">
            <a:schemeClr val="accent1"/>
          </a:lnRef>
          <a:fillRef idx="2">
            <a:schemeClr val="accent1"/>
          </a:fillRef>
          <a:effectRef idx="1">
            <a:schemeClr val="accent1"/>
          </a:effectRef>
          <a:fontRef idx="minor">
            <a:schemeClr val="dk1"/>
          </a:fontRef>
        </p:style>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buFont typeface="Arial" panose="020B0604020202020204" pitchFamily="34" charset="0"/>
              <a:buNone/>
            </a:pPr>
            <a:r>
              <a:rPr lang="id-ID" dirty="0" smtClean="0"/>
              <a:t>4.	Kelebihan Pembayaran Pajak</a:t>
            </a:r>
            <a:endParaRPr lang="id-ID" dirty="0"/>
          </a:p>
        </p:txBody>
      </p:sp>
    </p:spTree>
    <p:extLst>
      <p:ext uri="{BB962C8B-B14F-4D97-AF65-F5344CB8AC3E}">
        <p14:creationId xmlns:p14="http://schemas.microsoft.com/office/powerpoint/2010/main" val="3988225027"/>
      </p:ext>
    </p:extLst>
  </p:cSld>
  <p:clrMapOvr>
    <a:masterClrMapping/>
  </p:clrMapOvr>
  <mc:AlternateContent xmlns:mc="http://schemas.openxmlformats.org/markup-compatibility/2006" xmlns:p14="http://schemas.microsoft.com/office/powerpoint/2010/main">
    <mc:Choice Requires="p14">
      <p:transition spd="slow" p14:dur="1400">
        <p14:door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15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3">
                                            <p:bg/>
                                          </p:spTgt>
                                        </p:tgtEl>
                                        <p:attrNameLst>
                                          <p:attrName>style.visibility</p:attrName>
                                        </p:attrNameLst>
                                      </p:cBhvr>
                                      <p:to>
                                        <p:strVal val="visible"/>
                                      </p:to>
                                    </p:set>
                                    <p:anim by="(-#ppt_w*2)" calcmode="lin" valueType="num">
                                      <p:cBhvr rctx="PPT">
                                        <p:cTn id="14" dur="500" autoRev="1" fill="hold">
                                          <p:stCondLst>
                                            <p:cond delay="0"/>
                                          </p:stCondLst>
                                        </p:cTn>
                                        <p:tgtEl>
                                          <p:spTgt spid="3">
                                            <p:bg/>
                                          </p:spTgt>
                                        </p:tgtEl>
                                        <p:attrNameLst>
                                          <p:attrName>ppt_w</p:attrName>
                                        </p:attrNameLst>
                                      </p:cBhvr>
                                    </p:anim>
                                    <p:anim by="(#ppt_w*0.50)" calcmode="lin" valueType="num">
                                      <p:cBhvr>
                                        <p:cTn id="15" dur="500" decel="50000" autoRev="1" fill="hold">
                                          <p:stCondLst>
                                            <p:cond delay="0"/>
                                          </p:stCondLst>
                                        </p:cTn>
                                        <p:tgtEl>
                                          <p:spTgt spid="3">
                                            <p:bg/>
                                          </p:spTgt>
                                        </p:tgtEl>
                                        <p:attrNameLst>
                                          <p:attrName>ppt_x</p:attrName>
                                        </p:attrNameLst>
                                      </p:cBhvr>
                                    </p:anim>
                                    <p:anim from="(-#ppt_h/2)" to="(#ppt_y)" calcmode="lin" valueType="num">
                                      <p:cBhvr>
                                        <p:cTn id="16" dur="1000" fill="hold">
                                          <p:stCondLst>
                                            <p:cond delay="0"/>
                                          </p:stCondLst>
                                        </p:cTn>
                                        <p:tgtEl>
                                          <p:spTgt spid="3">
                                            <p:bg/>
                                          </p:spTgt>
                                        </p:tgtEl>
                                        <p:attrNameLst>
                                          <p:attrName>ppt_y</p:attrName>
                                        </p:attrNameLst>
                                      </p:cBhvr>
                                    </p:anim>
                                    <p:animRot by="21600000">
                                      <p:cBhvr>
                                        <p:cTn id="17" dur="1000" fill="hold">
                                          <p:stCondLst>
                                            <p:cond delay="0"/>
                                          </p:stCondLst>
                                        </p:cTn>
                                        <p:tgtEl>
                                          <p:spTgt spid="3">
                                            <p:bg/>
                                          </p:spTgt>
                                        </p:tgtEl>
                                        <p:attrNameLst>
                                          <p:attrName>r</p:attrName>
                                        </p:attrNameLst>
                                      </p:cBhvr>
                                    </p:animRot>
                                  </p:childTnLst>
                                </p:cTn>
                              </p:par>
                            </p:childTnLst>
                          </p:cTn>
                        </p:par>
                        <p:par>
                          <p:cTn id="18" fill="hold">
                            <p:stCondLst>
                              <p:cond delay="25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3">
                                            <p:txEl>
                                              <p:pRg st="0" end="0"/>
                                            </p:txEl>
                                          </p:spTgt>
                                        </p:tgtEl>
                                        <p:attrNameLst>
                                          <p:attrName>style.visibility</p:attrName>
                                        </p:attrNameLst>
                                      </p:cBhvr>
                                      <p:to>
                                        <p:strVal val="visible"/>
                                      </p:to>
                                    </p:set>
                                    <p:anim by="(-#ppt_w*2)" calcmode="lin" valueType="num">
                                      <p:cBhvr rctx="PPT">
                                        <p:cTn id="21" dur="500" autoRev="1" fill="hold">
                                          <p:stCondLst>
                                            <p:cond delay="0"/>
                                          </p:stCondLst>
                                        </p:cTn>
                                        <p:tgtEl>
                                          <p:spTgt spid="3">
                                            <p:txEl>
                                              <p:pRg st="0" end="0"/>
                                            </p:txEl>
                                          </p:spTgt>
                                        </p:tgtEl>
                                        <p:attrNameLst>
                                          <p:attrName>ppt_w</p:attrName>
                                        </p:attrNameLst>
                                      </p:cBhvr>
                                    </p:anim>
                                    <p:anim by="(#ppt_w*0.50)" calcmode="lin" valueType="num">
                                      <p:cBhvr>
                                        <p:cTn id="22" dur="500" decel="50000" autoRev="1" fill="hold">
                                          <p:stCondLst>
                                            <p:cond delay="0"/>
                                          </p:stCondLst>
                                        </p:cTn>
                                        <p:tgtEl>
                                          <p:spTgt spid="3">
                                            <p:txEl>
                                              <p:pRg st="0" end="0"/>
                                            </p:txEl>
                                          </p:spTgt>
                                        </p:tgtEl>
                                        <p:attrNameLst>
                                          <p:attrName>ppt_x</p:attrName>
                                        </p:attrNameLst>
                                      </p:cBhvr>
                                    </p:anim>
                                    <p:anim from="(-#ppt_h/2)" to="(#ppt_y)" calcmode="lin" valueType="num">
                                      <p:cBhvr>
                                        <p:cTn id="23" dur="1000" fill="hold">
                                          <p:stCondLst>
                                            <p:cond delay="0"/>
                                          </p:stCondLst>
                                        </p:cTn>
                                        <p:tgtEl>
                                          <p:spTgt spid="3">
                                            <p:txEl>
                                              <p:pRg st="0" end="0"/>
                                            </p:txEl>
                                          </p:spTgt>
                                        </p:tgtEl>
                                        <p:attrNameLst>
                                          <p:attrName>ppt_y</p:attrName>
                                        </p:attrNameLst>
                                      </p:cBhvr>
                                    </p:anim>
                                    <p:animRot by="21600000">
                                      <p:cBhvr>
                                        <p:cTn id="24" dur="1000" fill="hold">
                                          <p:stCondLst>
                                            <p:cond delay="0"/>
                                          </p:stCondLst>
                                        </p:cTn>
                                        <p:tgtEl>
                                          <p:spTgt spid="3">
                                            <p:txEl>
                                              <p:pRg st="0" end="0"/>
                                            </p:txEl>
                                          </p:spTgt>
                                        </p:tgtEl>
                                        <p:attrNameLst>
                                          <p:attrName>r</p:attrName>
                                        </p:attrNameLst>
                                      </p:cBhvr>
                                    </p:animRot>
                                  </p:childTnLst>
                                </p:cTn>
                              </p:par>
                            </p:childTnLst>
                          </p:cTn>
                        </p:par>
                        <p:par>
                          <p:cTn id="25" fill="hold">
                            <p:stCondLst>
                              <p:cond delay="5800"/>
                            </p:stCondLst>
                            <p:childTnLst>
                              <p:par>
                                <p:cTn id="26" presetID="56" presetClass="entr" presetSubtype="0" fill="hold" grpId="0" nodeType="afterEffect">
                                  <p:stCondLst>
                                    <p:cond delay="0"/>
                                  </p:stCondLst>
                                  <p:iterate type="lt">
                                    <p:tmPct val="10000"/>
                                  </p:iterate>
                                  <p:childTnLst>
                                    <p:set>
                                      <p:cBhvr>
                                        <p:cTn id="27" dur="1" fill="hold">
                                          <p:stCondLst>
                                            <p:cond delay="0"/>
                                          </p:stCondLst>
                                        </p:cTn>
                                        <p:tgtEl>
                                          <p:spTgt spid="5"/>
                                        </p:tgtEl>
                                        <p:attrNameLst>
                                          <p:attrName>style.visibility</p:attrName>
                                        </p:attrNameLst>
                                      </p:cBhvr>
                                      <p:to>
                                        <p:strVal val="visible"/>
                                      </p:to>
                                    </p:set>
                                    <p:anim by="(-#ppt_w*2)" calcmode="lin" valueType="num">
                                      <p:cBhvr rctx="PPT">
                                        <p:cTn id="28" dur="500" autoRev="1" fill="hold">
                                          <p:stCondLst>
                                            <p:cond delay="0"/>
                                          </p:stCondLst>
                                        </p:cTn>
                                        <p:tgtEl>
                                          <p:spTgt spid="5"/>
                                        </p:tgtEl>
                                        <p:attrNameLst>
                                          <p:attrName>ppt_w</p:attrName>
                                        </p:attrNameLst>
                                      </p:cBhvr>
                                    </p:anim>
                                    <p:anim by="(#ppt_w*0.50)" calcmode="lin" valueType="num">
                                      <p:cBhvr>
                                        <p:cTn id="29" dur="500" decel="50000" autoRev="1" fill="hold">
                                          <p:stCondLst>
                                            <p:cond delay="0"/>
                                          </p:stCondLst>
                                        </p:cTn>
                                        <p:tgtEl>
                                          <p:spTgt spid="5"/>
                                        </p:tgtEl>
                                        <p:attrNameLst>
                                          <p:attrName>ppt_x</p:attrName>
                                        </p:attrNameLst>
                                      </p:cBhvr>
                                    </p:anim>
                                    <p:anim from="(-#ppt_h/2)" to="(#ppt_y)" calcmode="lin" valueType="num">
                                      <p:cBhvr>
                                        <p:cTn id="30" dur="1000" fill="hold">
                                          <p:stCondLst>
                                            <p:cond delay="0"/>
                                          </p:stCondLst>
                                        </p:cTn>
                                        <p:tgtEl>
                                          <p:spTgt spid="5"/>
                                        </p:tgtEl>
                                        <p:attrNameLst>
                                          <p:attrName>ppt_y</p:attrName>
                                        </p:attrNameLst>
                                      </p:cBhvr>
                                    </p:anim>
                                    <p:animRot by="21600000">
                                      <p:cBhvr>
                                        <p:cTn id="31" dur="1000" fill="hold">
                                          <p:stCondLst>
                                            <p:cond delay="0"/>
                                          </p:stCondLst>
                                        </p:cTn>
                                        <p:tgtEl>
                                          <p:spTgt spid="5"/>
                                        </p:tgtEl>
                                        <p:attrNameLst>
                                          <p:attrName>r</p:attrName>
                                        </p:attrNameLst>
                                      </p:cBhvr>
                                    </p:animRot>
                                  </p:childTnLst>
                                </p:cTn>
                              </p:par>
                            </p:childTnLst>
                          </p:cTn>
                        </p:par>
                        <p:par>
                          <p:cTn id="32" fill="hold">
                            <p:stCondLst>
                              <p:cond delay="8900"/>
                            </p:stCondLst>
                            <p:childTnLst>
                              <p:par>
                                <p:cTn id="33" presetID="56" presetClass="entr" presetSubtype="0" fill="hold" grpId="0" nodeType="afterEffect">
                                  <p:stCondLst>
                                    <p:cond delay="0"/>
                                  </p:stCondLst>
                                  <p:iterate type="lt">
                                    <p:tmPct val="10000"/>
                                  </p:iterate>
                                  <p:childTnLst>
                                    <p:set>
                                      <p:cBhvr>
                                        <p:cTn id="34" dur="1" fill="hold">
                                          <p:stCondLst>
                                            <p:cond delay="0"/>
                                          </p:stCondLst>
                                        </p:cTn>
                                        <p:tgtEl>
                                          <p:spTgt spid="4"/>
                                        </p:tgtEl>
                                        <p:attrNameLst>
                                          <p:attrName>style.visibility</p:attrName>
                                        </p:attrNameLst>
                                      </p:cBhvr>
                                      <p:to>
                                        <p:strVal val="visible"/>
                                      </p:to>
                                    </p:set>
                                    <p:anim by="(-#ppt_w*2)" calcmode="lin" valueType="num">
                                      <p:cBhvr rctx="PPT">
                                        <p:cTn id="35" dur="500" autoRev="1" fill="hold">
                                          <p:stCondLst>
                                            <p:cond delay="0"/>
                                          </p:stCondLst>
                                        </p:cTn>
                                        <p:tgtEl>
                                          <p:spTgt spid="4"/>
                                        </p:tgtEl>
                                        <p:attrNameLst>
                                          <p:attrName>ppt_w</p:attrName>
                                        </p:attrNameLst>
                                      </p:cBhvr>
                                    </p:anim>
                                    <p:anim by="(#ppt_w*0.50)" calcmode="lin" valueType="num">
                                      <p:cBhvr>
                                        <p:cTn id="36" dur="500" decel="50000" autoRev="1" fill="hold">
                                          <p:stCondLst>
                                            <p:cond delay="0"/>
                                          </p:stCondLst>
                                        </p:cTn>
                                        <p:tgtEl>
                                          <p:spTgt spid="4"/>
                                        </p:tgtEl>
                                        <p:attrNameLst>
                                          <p:attrName>ppt_x</p:attrName>
                                        </p:attrNameLst>
                                      </p:cBhvr>
                                    </p:anim>
                                    <p:anim from="(-#ppt_h/2)" to="(#ppt_y)" calcmode="lin" valueType="num">
                                      <p:cBhvr>
                                        <p:cTn id="37" dur="1000" fill="hold">
                                          <p:stCondLst>
                                            <p:cond delay="0"/>
                                          </p:stCondLst>
                                        </p:cTn>
                                        <p:tgtEl>
                                          <p:spTgt spid="4"/>
                                        </p:tgtEl>
                                        <p:attrNameLst>
                                          <p:attrName>ppt_y</p:attrName>
                                        </p:attrNameLst>
                                      </p:cBhvr>
                                    </p:anim>
                                    <p:animRot by="21600000">
                                      <p:cBhvr>
                                        <p:cTn id="38" dur="1000" fill="hold">
                                          <p:stCondLst>
                                            <p:cond delay="0"/>
                                          </p:stCondLst>
                                        </p:cTn>
                                        <p:tgtEl>
                                          <p:spTgt spid="4"/>
                                        </p:tgtEl>
                                        <p:attrNameLst>
                                          <p:attrName>r</p:attrName>
                                        </p:attrNameLst>
                                      </p:cBhvr>
                                    </p:animRot>
                                  </p:childTnLst>
                                </p:cTn>
                              </p:par>
                            </p:childTnLst>
                          </p:cTn>
                        </p:par>
                        <p:par>
                          <p:cTn id="39" fill="hold">
                            <p:stCondLst>
                              <p:cond delay="11500"/>
                            </p:stCondLst>
                            <p:childTnLst>
                              <p:par>
                                <p:cTn id="40" presetID="41" presetClass="entr" presetSubtype="0" fill="hold" grpId="0" nodeType="afterEffect">
                                  <p:stCondLst>
                                    <p:cond delay="0"/>
                                  </p:stCondLst>
                                  <p:iterate type="lt">
                                    <p:tmPct val="10000"/>
                                  </p:iterate>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6"/>
                                        </p:tgtEl>
                                        <p:attrNameLst>
                                          <p:attrName>ppt_y</p:attrName>
                                        </p:attrNameLst>
                                      </p:cBhvr>
                                      <p:tavLst>
                                        <p:tav tm="0">
                                          <p:val>
                                            <p:strVal val="#ppt_y"/>
                                          </p:val>
                                        </p:tav>
                                        <p:tav tm="100000">
                                          <p:val>
                                            <p:strVal val="#ppt_y"/>
                                          </p:val>
                                        </p:tav>
                                      </p:tavLst>
                                    </p:anim>
                                    <p:anim calcmode="lin" valueType="num">
                                      <p:cBhvr>
                                        <p:cTn id="44"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P spid="4"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dirty="0" smtClean="0"/>
              <a:t>PPh Pasal 21</a:t>
            </a:r>
            <a:endParaRPr lang="id-ID" dirty="0"/>
          </a:p>
        </p:txBody>
      </p:sp>
      <p:sp>
        <p:nvSpPr>
          <p:cNvPr id="3" name="Content Placeholder 2"/>
          <p:cNvSpPr>
            <a:spLocks noGrp="1"/>
          </p:cNvSpPr>
          <p:nvPr>
            <p:ph idx="1"/>
          </p:nvPr>
        </p:nvSpPr>
        <p:spPr/>
        <p:txBody>
          <a:bodyPr/>
          <a:lstStyle/>
          <a:p>
            <a:pPr marL="0" indent="0" algn="just">
              <a:buNone/>
            </a:pPr>
            <a:r>
              <a:rPr lang="id-ID" dirty="0" smtClean="0"/>
              <a:t>	Pemotongan </a:t>
            </a:r>
            <a:r>
              <a:rPr lang="id-ID" dirty="0"/>
              <a:t>pajak yang dilakukan oleh pihak pemberi penghasilan kepada oleh Wajib Pajak Orang Pribadi dalam negeri sehubungan dengan pekerjaan atau kegiatan yang dilakukan.</a:t>
            </a:r>
            <a:br>
              <a:rPr lang="id-ID" dirty="0"/>
            </a:br>
            <a:r>
              <a:rPr lang="id-ID" dirty="0" smtClean="0"/>
              <a:t>	Misalnya </a:t>
            </a:r>
            <a:r>
              <a:rPr lang="id-ID" dirty="0"/>
              <a:t>pembayaran gaji yang diterima oleh pegawai dipotong oleh perusahaan pemberi kerja.</a:t>
            </a:r>
          </a:p>
        </p:txBody>
      </p:sp>
    </p:spTree>
    <p:extLst>
      <p:ext uri="{BB962C8B-B14F-4D97-AF65-F5344CB8AC3E}">
        <p14:creationId xmlns:p14="http://schemas.microsoft.com/office/powerpoint/2010/main" val="204318070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PPh Pasal 22</a:t>
            </a:r>
          </a:p>
        </p:txBody>
      </p:sp>
      <p:sp>
        <p:nvSpPr>
          <p:cNvPr id="3" name="Content Placeholder 2"/>
          <p:cNvSpPr>
            <a:spLocks noGrp="1"/>
          </p:cNvSpPr>
          <p:nvPr>
            <p:ph idx="1"/>
          </p:nvPr>
        </p:nvSpPr>
        <p:spPr/>
        <p:txBody>
          <a:bodyPr/>
          <a:lstStyle/>
          <a:p>
            <a:pPr marL="0" indent="0" algn="just">
              <a:buNone/>
            </a:pPr>
            <a:r>
              <a:rPr lang="id-ID" dirty="0" smtClean="0"/>
              <a:t>	Pemungutan </a:t>
            </a:r>
            <a:r>
              <a:rPr lang="id-ID" dirty="0"/>
              <a:t>pajak yang dilakukan oleh pihak tertentu yang ditunjuk oleh Menteri Keuangan sehubungan dengan pembayaran atas penyerahan barang (seperti penyerahan barang oleh rekanan kepada bendaharawan pemerintah), impor barang dan kegiatan usaha di bidang-bidang tertentu serta penjualan barang yang tergolong sangat mewah.</a:t>
            </a:r>
          </a:p>
        </p:txBody>
      </p:sp>
    </p:spTree>
    <p:extLst>
      <p:ext uri="{BB962C8B-B14F-4D97-AF65-F5344CB8AC3E}">
        <p14:creationId xmlns:p14="http://schemas.microsoft.com/office/powerpoint/2010/main" val="19475953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PPh Pasal 23</a:t>
            </a:r>
            <a:endParaRPr lang="id-ID" dirty="0"/>
          </a:p>
        </p:txBody>
      </p:sp>
      <p:sp>
        <p:nvSpPr>
          <p:cNvPr id="3" name="Content Placeholder 2"/>
          <p:cNvSpPr>
            <a:spLocks noGrp="1"/>
          </p:cNvSpPr>
          <p:nvPr>
            <p:ph idx="1"/>
          </p:nvPr>
        </p:nvSpPr>
        <p:spPr/>
        <p:txBody>
          <a:bodyPr>
            <a:normAutofit/>
          </a:bodyPr>
          <a:lstStyle/>
          <a:p>
            <a:pPr marL="0" indent="0" algn="just">
              <a:buNone/>
            </a:pPr>
            <a:r>
              <a:rPr lang="id-ID" dirty="0" smtClean="0"/>
              <a:t>	Pemotongan </a:t>
            </a:r>
            <a:r>
              <a:rPr lang="id-ID" dirty="0"/>
              <a:t>pajak yang dilakukan oleh pihak pemberi penghasilan sehubungan dengan pembayaran berupa deviden, bunga, royalty, sewa, dan jasa kepada WP badan dalam negeri, dan BUT</a:t>
            </a:r>
            <a:r>
              <a:rPr lang="id-ID" dirty="0" smtClean="0"/>
              <a:t>.</a:t>
            </a:r>
          </a:p>
          <a:p>
            <a:pPr marL="0" indent="0" algn="just">
              <a:buNone/>
            </a:pPr>
            <a:r>
              <a:rPr lang="id-ID" dirty="0"/>
              <a:t>	Contohnya adalah pemotongan dan penghitungan PPh Pasal 23 atas jasa tertentu (jasa service mesin atau komputer) yang pemotongannya dilakukan oleh Wajib Pajak berbentuk badan.</a:t>
            </a:r>
          </a:p>
        </p:txBody>
      </p:sp>
    </p:spTree>
    <p:extLst>
      <p:ext uri="{BB962C8B-B14F-4D97-AF65-F5344CB8AC3E}">
        <p14:creationId xmlns:p14="http://schemas.microsoft.com/office/powerpoint/2010/main" val="41115860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PPh Pasal 26</a:t>
            </a:r>
          </a:p>
        </p:txBody>
      </p:sp>
      <p:sp>
        <p:nvSpPr>
          <p:cNvPr id="3" name="Content Placeholder 2"/>
          <p:cNvSpPr>
            <a:spLocks noGrp="1"/>
          </p:cNvSpPr>
          <p:nvPr>
            <p:ph idx="1"/>
          </p:nvPr>
        </p:nvSpPr>
        <p:spPr/>
        <p:txBody>
          <a:bodyPr>
            <a:normAutofit fontScale="92500" lnSpcReduction="20000"/>
          </a:bodyPr>
          <a:lstStyle/>
          <a:p>
            <a:pPr marL="0" indent="0" algn="just">
              <a:buNone/>
            </a:pPr>
            <a:r>
              <a:rPr lang="id-ID" dirty="0" smtClean="0"/>
              <a:t>	Pemotongan </a:t>
            </a:r>
            <a:r>
              <a:rPr lang="id-ID" dirty="0"/>
              <a:t>pajak yang dilakukan oleh pihak pemberi penghasilan sehubungan dengan pembayaran berupa deviden, bunga, royalty, hadiah dan penghasilan lainnya kepada WP luar negeri</a:t>
            </a:r>
            <a:r>
              <a:rPr lang="id-ID" dirty="0" smtClean="0"/>
              <a:t>.</a:t>
            </a:r>
          </a:p>
          <a:p>
            <a:pPr marL="0" lvl="1" indent="0" algn="just">
              <a:buNone/>
            </a:pPr>
            <a:r>
              <a:rPr lang="id-ID" sz="3200" dirty="0"/>
              <a:t>	Contohnya adalah pemotongan dan penghitungan PPh Pasal 26 atas penghasilan tertentu (royalty) yang dilakukan oleh Wajib Pajak berbentuk badan.</a:t>
            </a:r>
            <a:endParaRPr lang="id-ID" sz="4400" dirty="0"/>
          </a:p>
          <a:p>
            <a:pPr marL="0" indent="0">
              <a:buNone/>
            </a:pPr>
            <a:endParaRPr lang="id-ID" dirty="0"/>
          </a:p>
        </p:txBody>
      </p:sp>
      <p:sp>
        <p:nvSpPr>
          <p:cNvPr id="4" name="Action Button: Forward or Next 3">
            <a:hlinkClick r:id="" action="ppaction://hlinkshowjump?jump=nextslide" highlightClick="1"/>
          </p:cNvPr>
          <p:cNvSpPr/>
          <p:nvPr/>
        </p:nvSpPr>
        <p:spPr>
          <a:xfrm>
            <a:off x="4897736" y="5517232"/>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42952754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PPh Final (Pasal 4 ayat (2</a:t>
            </a:r>
            <a:r>
              <a:rPr lang="id-ID" dirty="0" smtClean="0"/>
              <a:t>))</a:t>
            </a:r>
            <a:endParaRPr lang="id-ID" dirty="0"/>
          </a:p>
        </p:txBody>
      </p:sp>
      <p:sp>
        <p:nvSpPr>
          <p:cNvPr id="3" name="Content Placeholder 2"/>
          <p:cNvSpPr>
            <a:spLocks noGrp="1"/>
          </p:cNvSpPr>
          <p:nvPr>
            <p:ph idx="1"/>
          </p:nvPr>
        </p:nvSpPr>
        <p:spPr/>
        <p:txBody>
          <a:bodyPr/>
          <a:lstStyle/>
          <a:p>
            <a:pPr marL="0" indent="0">
              <a:buNone/>
            </a:pPr>
            <a:r>
              <a:rPr lang="id-ID" dirty="0" smtClean="0"/>
              <a:t>	</a:t>
            </a:r>
            <a:r>
              <a:rPr lang="id-ID" dirty="0"/>
              <a:t>Pemotongan pajak yang dilakukan oleh pihak pemberi penghasilan sehubungan dengan pembayaran untuk objek tertentu seperti sewa tanah dan/atau bangunan, jasa konstruksi, pengalihan hak atas tanah dan/atau bangunan dan lainnya.</a:t>
            </a:r>
            <a:br>
              <a:rPr lang="id-ID" dirty="0"/>
            </a:br>
            <a:r>
              <a:rPr lang="id-ID" dirty="0" smtClean="0"/>
              <a:t>	</a:t>
            </a: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74835819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PPh Pasal 15</a:t>
            </a:r>
          </a:p>
        </p:txBody>
      </p:sp>
      <p:sp>
        <p:nvSpPr>
          <p:cNvPr id="3" name="Content Placeholder 2"/>
          <p:cNvSpPr>
            <a:spLocks noGrp="1"/>
          </p:cNvSpPr>
          <p:nvPr>
            <p:ph idx="1"/>
          </p:nvPr>
        </p:nvSpPr>
        <p:spPr/>
        <p:txBody>
          <a:bodyPr>
            <a:normAutofit/>
          </a:bodyPr>
          <a:lstStyle/>
          <a:p>
            <a:pPr marL="0" indent="0" algn="just">
              <a:buNone/>
            </a:pPr>
            <a:r>
              <a:rPr lang="id-ID" dirty="0"/>
              <a:t>	</a:t>
            </a:r>
            <a:r>
              <a:rPr lang="id-ID" dirty="0" smtClean="0"/>
              <a:t>Pemotongan </a:t>
            </a:r>
            <a:r>
              <a:rPr lang="id-ID" dirty="0"/>
              <a:t>Pajak penghasilan yang dilakukan oleh pihak pemberi penghasilan kepada Wajib Pajak tertentu yang menggunakan norma penghitungan khusus</a:t>
            </a:r>
            <a:r>
              <a:rPr lang="id-ID" dirty="0" smtClean="0"/>
              <a:t>.</a:t>
            </a:r>
          </a:p>
          <a:p>
            <a:pPr marL="0" indent="0" algn="just">
              <a:buNone/>
            </a:pPr>
            <a:r>
              <a:rPr lang="id-ID" dirty="0"/>
              <a:t>	Wajib Pajak tertentu tersebut adalah perusahaan pelayaran atau penerbangan international, perusahaan asuransi luar negeri, perusahaan pengeboran minyak, gas dan panas bumi, perusahaan dagang asing, perusahaan yang melakukan investasi dalam bentuk bangun guna serah.</a:t>
            </a:r>
          </a:p>
        </p:txBody>
      </p:sp>
      <p:sp>
        <p:nvSpPr>
          <p:cNvPr id="4" name="Action Button: Forward or Next 3">
            <a:hlinkClick r:id="" action="ppaction://hlinkshowjump?jump=nextslide" highlightClick="1"/>
          </p:cNvPr>
          <p:cNvSpPr/>
          <p:nvPr/>
        </p:nvSpPr>
        <p:spPr>
          <a:xfrm>
            <a:off x="3961632" y="5482928"/>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3582494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PPN dan PPnBM</a:t>
            </a:r>
          </a:p>
        </p:txBody>
      </p:sp>
      <p:sp>
        <p:nvSpPr>
          <p:cNvPr id="3" name="Content Placeholder 2"/>
          <p:cNvSpPr>
            <a:spLocks noGrp="1"/>
          </p:cNvSpPr>
          <p:nvPr>
            <p:ph idx="1"/>
          </p:nvPr>
        </p:nvSpPr>
        <p:spPr/>
        <p:txBody>
          <a:bodyPr/>
          <a:lstStyle/>
          <a:p>
            <a:pPr marL="0" indent="0" algn="just">
              <a:buNone/>
            </a:pPr>
            <a:r>
              <a:rPr lang="id-ID" dirty="0" smtClean="0"/>
              <a:t>	Pemungutan </a:t>
            </a:r>
            <a:r>
              <a:rPr lang="id-ID" dirty="0"/>
              <a:t>PPN dan PPnBM oleh Pengusaha Kena Pajak (PKP) atau Pemungutan yang ditunjuk (misalnya Bendahara Pemerintah) atas pengkonsumsian barang dan/atau jasa kena pajak.</a:t>
            </a:r>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9905132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id-ID" dirty="0"/>
              <a:t>Apabila pihak-pihak yang diberi kewajiban oleh Undang-Undang Perpajakan untuk melakukan pemotongan/pemungutan </a:t>
            </a:r>
            <a:r>
              <a:rPr lang="id-ID" b="1" dirty="0"/>
              <a:t>tidak melakukan sesuai dengan ketentuan yang berlaku</a:t>
            </a:r>
            <a:r>
              <a:rPr lang="id-ID" dirty="0"/>
              <a:t>, maka dapat dikenakan sanksi administrasi berupa </a:t>
            </a:r>
            <a:r>
              <a:rPr lang="id-ID" b="1" dirty="0"/>
              <a:t>bunga 2%</a:t>
            </a:r>
            <a:r>
              <a:rPr lang="id-ID" dirty="0"/>
              <a:t> dan </a:t>
            </a:r>
            <a:r>
              <a:rPr lang="id-ID" b="1" dirty="0"/>
              <a:t>kenaikan 100%</a:t>
            </a:r>
            <a:r>
              <a:rPr lang="id-ID" dirty="0"/>
              <a:t>.</a:t>
            </a:r>
          </a:p>
        </p:txBody>
      </p:sp>
      <p:sp>
        <p:nvSpPr>
          <p:cNvPr id="4" name="Action Button: Forward or Next 3">
            <a:hlinkClick r:id="" action="ppaction://hlinkshowjump?jump=nextslide" highlightClick="1"/>
          </p:cNvPr>
          <p:cNvSpPr/>
          <p:nvPr/>
        </p:nvSpPr>
        <p:spPr>
          <a:xfrm>
            <a:off x="4033640"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58310513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PENAGIHAN PAJAK</a:t>
            </a:r>
            <a:endParaRPr lang="id-ID" dirty="0"/>
          </a:p>
        </p:txBody>
      </p:sp>
      <p:sp>
        <p:nvSpPr>
          <p:cNvPr id="3" name="Content Placeholder 2"/>
          <p:cNvSpPr>
            <a:spLocks noGrp="1"/>
          </p:cNvSpPr>
          <p:nvPr>
            <p:ph idx="1"/>
          </p:nvPr>
        </p:nvSpPr>
        <p:spPr/>
        <p:txBody>
          <a:bodyPr>
            <a:normAutofit fontScale="92500"/>
          </a:bodyPr>
          <a:lstStyle/>
          <a:p>
            <a:pPr marL="0" indent="0">
              <a:buNone/>
            </a:pPr>
            <a:r>
              <a:rPr lang="id-ID" dirty="0" smtClean="0"/>
              <a:t>	Tindakan </a:t>
            </a:r>
            <a:r>
              <a:rPr lang="id-ID" dirty="0"/>
              <a:t>ini dilakukan Apabila Wajib Pajak tidak membayar pajak terutang sesuai dengan jangka waktu yang telah ditentukan dalam Surat Tagihan Pajak(STP), atau Surat Ketetapan Pajak (skp), Surat Keputusan Pembetulan, Surat Keputusan Keberatan, Putusan Banding, maka DJP dapat melakukan tindakan penagihan. </a:t>
            </a:r>
            <a:r>
              <a:rPr lang="id-ID" dirty="0" smtClean="0"/>
              <a:t>	Proses </a:t>
            </a:r>
            <a:r>
              <a:rPr lang="id-ID" dirty="0"/>
              <a:t>penagihan dimulai dengan Surat Teguran dan dilanjutkan dengan Surat Paksa. Dalam hal WP tetap tidak membayar tagihan pajaknya maka dapat dilakukan penyitaan dan pelelangan atas harta WP yang disita tersebut untuk melunasi pajak yang tidak/belum dibayar.</a:t>
            </a:r>
          </a:p>
        </p:txBody>
      </p:sp>
      <p:sp>
        <p:nvSpPr>
          <p:cNvPr id="4" name="Action Button: Forward or Next 3">
            <a:hlinkClick r:id="" action="ppaction://hlinkshowjump?jump=nextslide" highlightClick="1"/>
          </p:cNvPr>
          <p:cNvSpPr/>
          <p:nvPr/>
        </p:nvSpPr>
        <p:spPr>
          <a:xfrm>
            <a:off x="7562032" y="260648"/>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515535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Adapun jangka waktu proses penagihan sebagai berikut</a:t>
            </a:r>
            <a:r>
              <a:rPr lang="id-ID" dirty="0" smtClean="0"/>
              <a:t>:</a:t>
            </a:r>
            <a:endParaRPr lang="id-ID" dirty="0"/>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id-ID" dirty="0"/>
              <a:t>Surat Teguran diterbitkan apabila dalam jangka 7 (tujuh) hari dari jatuh tempo pembayaran Wajib Pajak tidak membayar hutang pajaknya.</a:t>
            </a:r>
          </a:p>
          <a:p>
            <a:pPr marL="514350" lvl="0" indent="-514350">
              <a:buFont typeface="+mj-lt"/>
              <a:buAutoNum type="arabicPeriod"/>
            </a:pPr>
            <a:r>
              <a:rPr lang="id-ID" dirty="0"/>
              <a:t>Surat Paksa diterbitkan dalam jangka 21 (dua puluh satu) hari setelah Surat Teguran apabila Wajib Pajak tetap belum melunasi hutang pajaknya.</a:t>
            </a:r>
          </a:p>
          <a:p>
            <a:pPr marL="514350" lvl="0" indent="-514350">
              <a:buFont typeface="+mj-lt"/>
              <a:buAutoNum type="arabicPeriod"/>
            </a:pPr>
            <a:r>
              <a:rPr lang="id-ID" dirty="0"/>
              <a:t>Sita dilakukan dalam jangka waktu 2 x 24 jam sejak Surat Paksa disampaikan.</a:t>
            </a:r>
          </a:p>
          <a:p>
            <a:pPr marL="514350" lvl="0" indent="-514350">
              <a:buFont typeface="+mj-lt"/>
              <a:buAutoNum type="arabicPeriod"/>
            </a:pPr>
            <a:r>
              <a:rPr lang="id-ID" dirty="0"/>
              <a:t>Lelang dilakukan paling singkat 14 (empat belas) hari setelah pengumuman lelang. Sedangkan pengumuman lelang dilakukan paling singkat 14 (empat belas) hari setelah penyitaan.</a:t>
            </a:r>
          </a:p>
          <a:p>
            <a:pPr marL="514350" indent="-514350">
              <a:buFont typeface="+mj-lt"/>
              <a:buAutoNum type="arabicPeriod"/>
            </a:pPr>
            <a:endParaRPr lang="id-ID" dirty="0"/>
          </a:p>
        </p:txBody>
      </p:sp>
      <p:sp>
        <p:nvSpPr>
          <p:cNvPr id="4" name="Action Button: Home 3">
            <a:hlinkClick r:id="rId2" action="ppaction://hlinksldjump" highlightClick="1"/>
          </p:cNvPr>
          <p:cNvSpPr/>
          <p:nvPr/>
        </p:nvSpPr>
        <p:spPr>
          <a:xfrm>
            <a:off x="7634040" y="5661248"/>
            <a:ext cx="1042416" cy="1042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8378808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Pengertian </a:t>
            </a:r>
            <a:r>
              <a:rPr lang="id-ID" b="1" dirty="0" smtClean="0"/>
              <a:t>S</a:t>
            </a:r>
            <a:r>
              <a:rPr lang="en-US" b="1" dirty="0" smtClean="0"/>
              <a:t>SP</a:t>
            </a:r>
            <a:endParaRPr lang="id-ID" b="1" dirty="0"/>
          </a:p>
        </p:txBody>
      </p:sp>
      <p:sp>
        <p:nvSpPr>
          <p:cNvPr id="3" name="Content Placeholder 2"/>
          <p:cNvSpPr>
            <a:spLocks noGrp="1"/>
          </p:cNvSpPr>
          <p:nvPr>
            <p:ph idx="1"/>
          </p:nvPr>
        </p:nvSpPr>
        <p:spPr/>
        <p:txBody>
          <a:bodyPr>
            <a:normAutofit lnSpcReduction="10000"/>
          </a:bodyPr>
          <a:lstStyle/>
          <a:p>
            <a:pPr marL="0" indent="0" algn="just">
              <a:buNone/>
            </a:pPr>
            <a:r>
              <a:rPr lang="id-ID" dirty="0" smtClean="0"/>
              <a:t>	</a:t>
            </a:r>
            <a:r>
              <a:rPr lang="id-ID" sz="4000" dirty="0" smtClean="0">
                <a:latin typeface="Arabic Typesetting" panose="03020402040406030203" pitchFamily="66" charset="-78"/>
                <a:cs typeface="Arabic Typesetting" panose="03020402040406030203" pitchFamily="66" charset="-78"/>
              </a:rPr>
              <a:t>Bukti </a:t>
            </a:r>
            <a:r>
              <a:rPr lang="id-ID" sz="4000" dirty="0">
                <a:latin typeface="Arabic Typesetting" panose="03020402040406030203" pitchFamily="66" charset="-78"/>
                <a:cs typeface="Arabic Typesetting" panose="03020402040406030203" pitchFamily="66" charset="-78"/>
              </a:rPr>
              <a:t>pembayaran atau penyetoran pajak yang telah dilakukan dengan menggunakan formulir atau telah dilakukan dengan cara lain ke kas negara melalui tempat pembayaran yang ditunjuk oleh Menteri Keuangan.</a:t>
            </a:r>
            <a:endParaRPr lang="id-ID" dirty="0">
              <a:latin typeface="Arabic Typesetting" panose="03020402040406030203" pitchFamily="66" charset="-78"/>
              <a:cs typeface="Arabic Typesetting" panose="03020402040406030203" pitchFamily="66" charset="-78"/>
            </a:endParaRPr>
          </a:p>
        </p:txBody>
      </p:sp>
      <p:sp>
        <p:nvSpPr>
          <p:cNvPr id="4" name="Action Button: Forward or Next 3">
            <a:hlinkClick r:id="" action="ppaction://hlinkshowjump?jump=nextslide" highlightClick="1"/>
          </p:cNvPr>
          <p:cNvSpPr/>
          <p:nvPr/>
        </p:nvSpPr>
        <p:spPr>
          <a:xfrm>
            <a:off x="4177656" y="528405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39508277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Autofit/>
          </a:bodyPr>
          <a:lstStyle/>
          <a:p>
            <a:r>
              <a:rPr lang="en-US" sz="3600" dirty="0" smtClean="0"/>
              <a:t/>
            </a:r>
            <a:br>
              <a:rPr lang="en-US" sz="3600" dirty="0" smtClean="0"/>
            </a:br>
            <a:r>
              <a:rPr lang="id-ID" sz="3600" dirty="0" smtClean="0"/>
              <a:t>1</a:t>
            </a:r>
            <a:r>
              <a:rPr lang="id-ID" sz="3600" dirty="0"/>
              <a:t>. Dalam hal jumlah kredit pajak atau jumlah pajak yang dibayar lebih besar dari pada jumlah pajak yang terutang </a:t>
            </a:r>
            <a:r>
              <a:rPr lang="id-ID" sz="3600" dirty="0" smtClean="0"/>
              <a:t>:</a:t>
            </a:r>
            <a:endParaRPr lang="id-ID" sz="3600" dirty="0"/>
          </a:p>
        </p:txBody>
      </p:sp>
      <p:sp>
        <p:nvSpPr>
          <p:cNvPr id="3" name="Content Placeholder 2"/>
          <p:cNvSpPr>
            <a:spLocks noGrp="1"/>
          </p:cNvSpPr>
          <p:nvPr>
            <p:ph idx="1"/>
          </p:nvPr>
        </p:nvSpPr>
        <p:spPr>
          <a:xfrm>
            <a:off x="457200" y="2708920"/>
            <a:ext cx="8229600" cy="1800200"/>
          </a:xfrm>
        </p:spPr>
        <p:txBody>
          <a:bodyPr>
            <a:normAutofit/>
          </a:bodyPr>
          <a:lstStyle/>
          <a:p>
            <a:pPr marL="0" indent="0">
              <a:buNone/>
            </a:pPr>
            <a:r>
              <a:rPr lang="id-ID" dirty="0" smtClean="0"/>
              <a:t>a. Wajib </a:t>
            </a:r>
            <a:r>
              <a:rPr lang="id-ID" dirty="0"/>
              <a:t>Pajak (WP) dapat mengajukan permohonan restitusi ke Direktur Jenderal Pajak melalui Kantor Pelayanan Pajak (KPP) tempat WP terdaftar atau berdomisili.</a:t>
            </a:r>
            <a:br>
              <a:rPr lang="id-ID" dirty="0"/>
            </a:br>
            <a:endParaRPr lang="id-ID" dirty="0"/>
          </a:p>
        </p:txBody>
      </p:sp>
    </p:spTree>
    <p:extLst>
      <p:ext uri="{BB962C8B-B14F-4D97-AF65-F5344CB8AC3E}">
        <p14:creationId xmlns:p14="http://schemas.microsoft.com/office/powerpoint/2010/main" val="13577596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79301"/>
            <a:ext cx="8229600" cy="4525963"/>
          </a:xfrm>
        </p:spPr>
        <p:txBody>
          <a:bodyPr/>
          <a:lstStyle/>
          <a:p>
            <a:pPr marL="0" indent="0">
              <a:buNone/>
            </a:pPr>
            <a:r>
              <a:rPr lang="id-ID" dirty="0" smtClean="0"/>
              <a:t>b. Direktur Jenderal Pajak setelah melakukan pemeriksaan atas permohonan pengembalian kelebihan pembayaran pajak, menerbitkan Surat Ketetapan Pajak Lebih Bayar (SKPLB) dalam hal:</a:t>
            </a:r>
            <a:br>
              <a:rPr lang="id-ID" dirty="0" smtClean="0"/>
            </a:br>
            <a:r>
              <a:rPr lang="id-ID" dirty="0" smtClean="0"/>
              <a:t>- Pajak Penghasilan,</a:t>
            </a:r>
          </a:p>
          <a:p>
            <a:pPr marL="0" indent="0">
              <a:buNone/>
            </a:pPr>
            <a:r>
              <a:rPr lang="id-ID" dirty="0" smtClean="0"/>
              <a:t>- Pajak Pertambahan Nilai,</a:t>
            </a:r>
          </a:p>
          <a:p>
            <a:pPr marL="0" indent="0">
              <a:buNone/>
            </a:pPr>
            <a:r>
              <a:rPr lang="id-ID" dirty="0" smtClean="0"/>
              <a:t>- Pajak Penjualan Atas Barang Mewah</a:t>
            </a:r>
          </a:p>
          <a:p>
            <a:pPr marL="0" indent="0">
              <a:buNone/>
            </a:pP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3331967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4525963"/>
          </a:xfrm>
        </p:spPr>
        <p:txBody>
          <a:bodyPr>
            <a:normAutofit/>
          </a:bodyPr>
          <a:lstStyle/>
          <a:p>
            <a:pPr marL="0" indent="0">
              <a:buNone/>
            </a:pPr>
            <a:r>
              <a:rPr lang="id-ID" dirty="0" smtClean="0"/>
              <a:t>c</a:t>
            </a:r>
            <a:r>
              <a:rPr lang="id-ID" dirty="0"/>
              <a:t>. SKPLB diterbitkan oleh Direktur Jenderal Pajak paling lama 12 (dua belas) bulan sejak surat permohonan diterima secara lengkap.</a:t>
            </a:r>
            <a:br>
              <a:rPr lang="id-ID" dirty="0"/>
            </a:br>
            <a:r>
              <a:rPr lang="id-ID" dirty="0" smtClean="0"/>
              <a:t>- </a:t>
            </a:r>
            <a:r>
              <a:rPr lang="id-ID" dirty="0"/>
              <a:t>Apabila dalam jangka waktu 12 bulan sejak permohonan restitusi, Direktur Jenderal Pajak tidak memberikan keputusan, maka permohonan dianggap dikabulkan, dan SKPLB diterbitkan dalam waktu paling lambat 1 (satu) bulan setelah jangka waktu berakhir.</a:t>
            </a:r>
            <a:br>
              <a:rPr lang="id-ID" dirty="0"/>
            </a:br>
            <a:r>
              <a:rPr lang="id-ID" dirty="0"/>
              <a:t>- Apabila SKPLB terlambat diterbitkan, kepada Wajib Pajak diberikan imbalan bunga sebesar 2% (dua persen) per bulan dihitung sejak berakhirnya jangka waktu 1 (satu) bulan tersebut sampai dengan saat diterbitkan Surat Ketetapan Pajak Lebih Bayar.</a:t>
            </a:r>
            <a:br>
              <a:rPr lang="id-ID" dirty="0"/>
            </a:b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92970041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2. Dalam hal pembayaran pajak yang seharusnya tidak terhutang:</a:t>
            </a:r>
          </a:p>
        </p:txBody>
      </p:sp>
      <p:sp>
        <p:nvSpPr>
          <p:cNvPr id="3" name="Content Placeholder 2"/>
          <p:cNvSpPr>
            <a:spLocks noGrp="1"/>
          </p:cNvSpPr>
          <p:nvPr>
            <p:ph idx="1"/>
          </p:nvPr>
        </p:nvSpPr>
        <p:spPr/>
        <p:txBody>
          <a:bodyPr>
            <a:normAutofit fontScale="92500" lnSpcReduction="10000"/>
          </a:bodyPr>
          <a:lstStyle/>
          <a:p>
            <a:pPr marL="0" indent="0">
              <a:buNone/>
            </a:pPr>
            <a:r>
              <a:rPr lang="id-ID" dirty="0"/>
              <a:t>a. Wajib Pajak (WP orang pribadi dan badan termasuk orang pribadi yang belum memiliki NPWP) dapat mengajukan permohonan restitusi ke kantor Direktur Jenderal Pajak melalui KPP tempat WP terdaftar atau berdomisili, apabila terjadi kesalahan pembayaran pajak atas pajak yang seharusnya tidak terutang.</a:t>
            </a:r>
            <a:br>
              <a:rPr lang="id-ID" dirty="0"/>
            </a:br>
            <a:r>
              <a:rPr lang="id-ID" dirty="0"/>
              <a:t>Surat permohonan harus melampirkan:</a:t>
            </a:r>
            <a:br>
              <a:rPr lang="id-ID" dirty="0"/>
            </a:br>
            <a:r>
              <a:rPr lang="id-ID" dirty="0"/>
              <a:t>- Asli bukti pembayaran pajak;</a:t>
            </a:r>
            <a:br>
              <a:rPr lang="id-ID" dirty="0"/>
            </a:br>
            <a:r>
              <a:rPr lang="id-ID" dirty="0"/>
              <a:t>- Perhitungan pajak yang seharusnya tidak terutang; dan</a:t>
            </a:r>
            <a:br>
              <a:rPr lang="id-ID" dirty="0"/>
            </a:br>
            <a:r>
              <a:rPr lang="id-ID" dirty="0"/>
              <a:t>- Alasan permohonan pengembalian pembayaran pajak yang seharusnya tidak terutang.</a:t>
            </a:r>
            <a:br>
              <a:rPr lang="id-ID" dirty="0"/>
            </a:b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804538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5285"/>
            <a:ext cx="8229600" cy="4525963"/>
          </a:xfrm>
        </p:spPr>
        <p:txBody>
          <a:bodyPr>
            <a:normAutofit/>
          </a:bodyPr>
          <a:lstStyle/>
          <a:p>
            <a:pPr marL="0" indent="0">
              <a:buNone/>
            </a:pPr>
            <a:r>
              <a:rPr lang="id-ID" dirty="0"/>
              <a:t>b. WP yang dipotong atau dipungut (PPh, PPN dan PPnBM) dapat mengajukan permohonan restitusi ke kantor Direktur Jenderal Pajak melalui KPP tempat WP yang dipotong atau yang dipungut terdaftar atau melalui KPP tempat Pengusaha Kena Pajak yang dipungut dikukuhkan dengan catatan PPh dan PPN serta PPnBM yang dipotong atau dipungut belum dikreditkan atau dibiayakan.</a:t>
            </a:r>
            <a:br>
              <a:rPr lang="id-ID" dirty="0"/>
            </a:br>
            <a:r>
              <a:rPr lang="id-ID" dirty="0"/>
              <a:t>Surat permohonan harus melampirkan:</a:t>
            </a:r>
            <a:br>
              <a:rPr lang="id-ID" dirty="0"/>
            </a:br>
            <a:r>
              <a:rPr lang="id-ID" dirty="0"/>
              <a:t>- Asli bukti pemotongan/pemungutan pajak;</a:t>
            </a:r>
            <a:br>
              <a:rPr lang="id-ID" dirty="0"/>
            </a:br>
            <a:r>
              <a:rPr lang="id-ID" dirty="0"/>
              <a:t>- Perhitungan pajak yang seharusnya tidak terutang; dan</a:t>
            </a:r>
            <a:br>
              <a:rPr lang="id-ID" dirty="0"/>
            </a:br>
            <a:r>
              <a:rPr lang="id-ID" dirty="0"/>
              <a:t>- Alasan permohonan pengembalian pembayaran pajak yang seharusnya tidak terutang.</a:t>
            </a:r>
            <a:br>
              <a:rPr lang="id-ID" dirty="0"/>
            </a:b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309499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29600" cy="6021288"/>
          </a:xfrm>
        </p:spPr>
        <p:txBody>
          <a:bodyPr>
            <a:normAutofit/>
          </a:bodyPr>
          <a:lstStyle/>
          <a:p>
            <a:pPr marL="0" indent="0">
              <a:buNone/>
            </a:pPr>
            <a:r>
              <a:rPr lang="id-ID" dirty="0"/>
              <a:t>c. WP yang melakukan pemotongan atau pemungutan dapat mengajukan permohonan restitusi ke kantor Direktur Jenderal Pajak melalui KPP tempat WP yang melakukan pemotongan atau pemungutan terdaftar atau Pengusaha Kena Pajak yang melakukan pemungutan dikukuhkan, apabila terjadi kesalahan pemotongan atau pemungutan pajak yang dilakukannya dan pihak yang dipotong atau dipungut adalah :</a:t>
            </a:r>
            <a:br>
              <a:rPr lang="id-ID" dirty="0"/>
            </a:br>
            <a:r>
              <a:rPr lang="id-ID" dirty="0"/>
              <a:t>- orang pribadi yang belum memiliki NPWP;</a:t>
            </a:r>
            <a:br>
              <a:rPr lang="id-ID" dirty="0"/>
            </a:br>
            <a:r>
              <a:rPr lang="id-ID" dirty="0"/>
              <a:t>- subjek pajak luar negeri; atau</a:t>
            </a:r>
            <a:br>
              <a:rPr lang="id-ID" dirty="0"/>
            </a:br>
            <a:r>
              <a:rPr lang="id-ID" dirty="0"/>
              <a:t>- terdapat kesalahan penerapan ketentuan oleh pemotong atau pemungutan kecuali WP yang melakukan pemotongan atau pemungutan tidak dapat ditemukan yang disebabkan antara lain karena pembubaran usaha.</a:t>
            </a:r>
            <a:br>
              <a:rPr lang="id-ID" dirty="0"/>
            </a:br>
            <a:endParaRPr lang="id-ID" dirty="0"/>
          </a:p>
        </p:txBody>
      </p:sp>
      <p:sp>
        <p:nvSpPr>
          <p:cNvPr id="4" name="Action Button: Forward or Next 3">
            <a:hlinkClick r:id="" action="ppaction://hlinkshowjump?jump=nextslide" highlightClick="1"/>
          </p:cNvPr>
          <p:cNvSpPr/>
          <p:nvPr/>
        </p:nvSpPr>
        <p:spPr>
          <a:xfrm>
            <a:off x="7524328" y="3645024"/>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7274780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525963"/>
          </a:xfrm>
        </p:spPr>
        <p:txBody>
          <a:bodyPr>
            <a:normAutofit/>
          </a:bodyPr>
          <a:lstStyle/>
          <a:p>
            <a:pPr marL="0" indent="0">
              <a:buNone/>
            </a:pPr>
            <a:r>
              <a:rPr lang="id-ID" dirty="0"/>
              <a:t>d. Direktur Jenderal Pajak melakukan penelitian terhadap permohonan pengembalian pembayaran pajak yang seharusnya tidak terutang dalam jangka waktu paling lama 3 (tiga) bulan sejak permohonan WP diterima secara lengkap dan menerbitkan SKPLB bila hasil penelitian tersebut terdapat pembayaran pajak yang seharusnya tidak terutang. Apabila hasil penelitian tidak terdapat pajak yang seharusnya tidak terutang, maka Direktur Jenderal Pajak harus memberitahu secara tertulis kepada WP.</a:t>
            </a:r>
          </a:p>
          <a:p>
            <a:pPr marL="0" indent="0">
              <a:buNone/>
            </a:pPr>
            <a:endParaRPr lang="id-ID" dirty="0"/>
          </a:p>
        </p:txBody>
      </p:sp>
      <p:sp>
        <p:nvSpPr>
          <p:cNvPr id="4" name="Action Button: Forward or Next 3">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1652836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B. Pengembalian Pendahuluan Kelebihan Pajak Kepada Wajib Pajak yang Memenuhi Persyaratan </a:t>
            </a:r>
            <a:r>
              <a:rPr lang="id-ID" b="1" dirty="0" smtClean="0"/>
              <a:t>Tertentu</a:t>
            </a:r>
            <a:endParaRPr lang="id-ID" dirty="0"/>
          </a:p>
        </p:txBody>
      </p:sp>
      <p:sp>
        <p:nvSpPr>
          <p:cNvPr id="3" name="Content Placeholder 2"/>
          <p:cNvSpPr>
            <a:spLocks noGrp="1"/>
          </p:cNvSpPr>
          <p:nvPr>
            <p:ph idx="1"/>
          </p:nvPr>
        </p:nvSpPr>
        <p:spPr>
          <a:xfrm>
            <a:off x="453207" y="2132857"/>
            <a:ext cx="8229600" cy="4176464"/>
          </a:xfrm>
        </p:spPr>
        <p:txBody>
          <a:bodyPr>
            <a:normAutofit/>
          </a:bodyPr>
          <a:lstStyle/>
          <a:p>
            <a:pPr marL="0" indent="0">
              <a:buNone/>
            </a:pPr>
            <a:r>
              <a:rPr lang="id-ID" dirty="0"/>
              <a:t>	</a:t>
            </a:r>
            <a:r>
              <a:rPr lang="id-ID" dirty="0" smtClean="0"/>
              <a:t>Wajib </a:t>
            </a:r>
            <a:r>
              <a:rPr lang="id-ID" dirty="0"/>
              <a:t>Pajak yang memenuhi persyaratan tertentu yang dapat diberikan pengembalian pendahuluan kelebihan pembayaran pajak adalah :</a:t>
            </a:r>
            <a:br>
              <a:rPr lang="id-ID" dirty="0"/>
            </a:br>
            <a:r>
              <a:rPr lang="id-ID" dirty="0"/>
              <a:t>1. Wajib Pajak orang pribadi yang tidak menjalankan usaha atau pekerjaan bebas;</a:t>
            </a:r>
            <a:br>
              <a:rPr lang="id-ID" dirty="0"/>
            </a:br>
            <a:r>
              <a:rPr lang="id-ID" dirty="0"/>
              <a:t>2. Wajib Pajak orang pribadi yang menjalankan usaha atau pekerjaan </a:t>
            </a:r>
            <a:r>
              <a:rPr lang="id-ID" dirty="0" smtClean="0"/>
              <a:t>bebas</a:t>
            </a:r>
          </a:p>
          <a:p>
            <a:pPr marL="0" indent="0">
              <a:buNone/>
            </a:pPr>
            <a:r>
              <a:rPr lang="id-ID" dirty="0" smtClean="0"/>
              <a:t>3. </a:t>
            </a:r>
            <a:r>
              <a:rPr lang="id-ID" dirty="0"/>
              <a:t>Wajib Pajak </a:t>
            </a:r>
            <a:r>
              <a:rPr lang="id-ID" dirty="0" smtClean="0"/>
              <a:t>badan</a:t>
            </a:r>
          </a:p>
          <a:p>
            <a:pPr marL="0" indent="0">
              <a:buNone/>
            </a:pPr>
            <a:r>
              <a:rPr lang="id-ID" dirty="0" smtClean="0"/>
              <a:t>4. </a:t>
            </a:r>
            <a:r>
              <a:rPr lang="id-ID" dirty="0"/>
              <a:t>Pengusaha Kena Pajak yang menyampaikan Surat Pemberitahuan Masa Pajak Pertambahan </a:t>
            </a:r>
            <a:r>
              <a:rPr lang="id-ID" dirty="0" smtClean="0"/>
              <a:t>Nilai</a:t>
            </a:r>
            <a:endParaRPr lang="id-ID" dirty="0"/>
          </a:p>
        </p:txBody>
      </p:sp>
      <p:sp>
        <p:nvSpPr>
          <p:cNvPr id="4" name="Action Button: Forward or Next 3">
            <a:hlinkClick r:id="" action="ppaction://hlinkshowjump?jump=nextslide" highlightClick="1"/>
          </p:cNvPr>
          <p:cNvSpPr/>
          <p:nvPr/>
        </p:nvSpPr>
        <p:spPr>
          <a:xfrm>
            <a:off x="7812360" y="4254730"/>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23493915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525963"/>
          </a:xfrm>
        </p:spPr>
        <p:txBody>
          <a:bodyPr>
            <a:normAutofit/>
          </a:bodyPr>
          <a:lstStyle/>
          <a:p>
            <a:pPr marL="0" indent="0">
              <a:buNone/>
            </a:pPr>
            <a:r>
              <a:rPr lang="id-ID" dirty="0" smtClean="0"/>
              <a:t>	Terhadap </a:t>
            </a:r>
            <a:r>
              <a:rPr lang="id-ID" dirty="0"/>
              <a:t>permohonan pengembalian kelebihan pembayaran pajak dari Wajib Pajak yang memenuhi persyaratan tertentu, Kepala KPP melakukan penelitian atas :</a:t>
            </a:r>
            <a:br>
              <a:rPr lang="id-ID" dirty="0"/>
            </a:br>
            <a:r>
              <a:rPr lang="id-ID" dirty="0"/>
              <a:t>1. Kelengkapan SPT dan lampiran-lampirannya;</a:t>
            </a:r>
            <a:br>
              <a:rPr lang="id-ID" dirty="0"/>
            </a:br>
            <a:r>
              <a:rPr lang="id-ID" dirty="0"/>
              <a:t>2. Kebenaran penulisan dan penghitungan pajak;</a:t>
            </a:r>
            <a:br>
              <a:rPr lang="id-ID" dirty="0"/>
            </a:br>
            <a:r>
              <a:rPr lang="id-ID" dirty="0"/>
              <a:t>3. Kebenaran pembayaran pajak yang telah dilakukan oleh WP; dan</a:t>
            </a:r>
            <a:br>
              <a:rPr lang="id-ID" dirty="0"/>
            </a:br>
            <a:r>
              <a:rPr lang="id-ID" dirty="0"/>
              <a:t>4. Kebenaran alamat yang tercantum dalam SPT tersebut atau dalam SPT perubahan alamat.</a:t>
            </a:r>
          </a:p>
        </p:txBody>
      </p:sp>
    </p:spTree>
    <p:extLst>
      <p:ext uri="{BB962C8B-B14F-4D97-AF65-F5344CB8AC3E}">
        <p14:creationId xmlns:p14="http://schemas.microsoft.com/office/powerpoint/2010/main" val="3525732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Fungsi </a:t>
            </a:r>
            <a:r>
              <a:rPr lang="id-ID" b="1" dirty="0" smtClean="0"/>
              <a:t>S</a:t>
            </a:r>
            <a:r>
              <a:rPr lang="en-US" b="1" dirty="0" smtClean="0"/>
              <a:t>SP</a:t>
            </a:r>
            <a:endParaRPr lang="id-ID" b="1" dirty="0"/>
          </a:p>
        </p:txBody>
      </p:sp>
      <p:sp>
        <p:nvSpPr>
          <p:cNvPr id="3" name="Content Placeholder 2"/>
          <p:cNvSpPr>
            <a:spLocks noGrp="1"/>
          </p:cNvSpPr>
          <p:nvPr>
            <p:ph idx="1"/>
          </p:nvPr>
        </p:nvSpPr>
        <p:spPr>
          <a:xfrm>
            <a:off x="457200" y="1999381"/>
            <a:ext cx="8229600" cy="4525963"/>
          </a:xfrm>
        </p:spPr>
        <p:txBody>
          <a:bodyPr>
            <a:normAutofit/>
          </a:bodyPr>
          <a:lstStyle/>
          <a:p>
            <a:pPr marL="0" indent="0">
              <a:buNone/>
            </a:pPr>
            <a:r>
              <a:rPr lang="id-ID" dirty="0" smtClean="0"/>
              <a:t>	</a:t>
            </a:r>
            <a:r>
              <a:rPr lang="id-ID" sz="3600" dirty="0" smtClean="0">
                <a:latin typeface="Arabic Typesetting" panose="03020402040406030203" pitchFamily="66" charset="-78"/>
                <a:cs typeface="Arabic Typesetting" panose="03020402040406030203" pitchFamily="66" charset="-78"/>
              </a:rPr>
              <a:t>Sebagai </a:t>
            </a:r>
            <a:r>
              <a:rPr lang="id-ID" sz="3600" dirty="0">
                <a:latin typeface="Arabic Typesetting" panose="03020402040406030203" pitchFamily="66" charset="-78"/>
                <a:cs typeface="Arabic Typesetting" panose="03020402040406030203" pitchFamily="66" charset="-78"/>
              </a:rPr>
              <a:t>bukti pembayaran pajak bila telah disahkan oleh Pejabat kantor penerima pembayaran yang berwenang, atau bila telah mendapatkan validasi dari pihak lain yang berwenang.</a:t>
            </a:r>
          </a:p>
          <a:p>
            <a:endParaRPr lang="id-ID" sz="3600" dirty="0">
              <a:latin typeface="Arabic Typesetting" panose="03020402040406030203" pitchFamily="66" charset="-78"/>
              <a:cs typeface="Arabic Typesetting" panose="03020402040406030203" pitchFamily="66" charset="-78"/>
            </a:endParaRPr>
          </a:p>
        </p:txBody>
      </p:sp>
      <p:sp>
        <p:nvSpPr>
          <p:cNvPr id="7" name="Action Button: Home 6">
            <a:hlinkClick r:id="rId2" action="ppaction://hlinksldjump" highlightClick="1"/>
          </p:cNvPr>
          <p:cNvSpPr/>
          <p:nvPr/>
        </p:nvSpPr>
        <p:spPr>
          <a:xfrm>
            <a:off x="4067944" y="5301208"/>
            <a:ext cx="1042416" cy="1042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9413273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91" y="887506"/>
            <a:ext cx="8229600" cy="1143000"/>
          </a:xfrm>
        </p:spPr>
        <p:txBody>
          <a:bodyPr>
            <a:normAutofit/>
          </a:bodyPr>
          <a:lstStyle/>
          <a:p>
            <a:r>
              <a:rPr lang="id-ID" b="1" dirty="0" smtClean="0">
                <a:latin typeface="Arabic Typesetting" panose="03020402040406030203" pitchFamily="66" charset="-78"/>
                <a:cs typeface="Arabic Typesetting" panose="03020402040406030203" pitchFamily="66" charset="-78"/>
              </a:rPr>
              <a:t>1.	</a:t>
            </a:r>
            <a:r>
              <a:rPr lang="id-ID" b="1" dirty="0">
                <a:latin typeface="Arabic Typesetting" panose="03020402040406030203" pitchFamily="66" charset="-78"/>
                <a:cs typeface="Arabic Typesetting" panose="03020402040406030203" pitchFamily="66" charset="-78"/>
              </a:rPr>
              <a:t>NPWP, Nama WP dan </a:t>
            </a:r>
            <a:r>
              <a:rPr lang="id-ID" b="1" dirty="0" smtClean="0">
                <a:latin typeface="Arabic Typesetting" panose="03020402040406030203" pitchFamily="66" charset="-78"/>
                <a:cs typeface="Arabic Typesetting" panose="03020402040406030203" pitchFamily="66" charset="-78"/>
              </a:rPr>
              <a:t>Alamat</a:t>
            </a:r>
            <a:endParaRPr lang="id-ID" b="1" dirty="0">
              <a:latin typeface="Arabic Typesetting" panose="03020402040406030203" pitchFamily="66" charset="-78"/>
              <a:cs typeface="Arabic Typesetting" panose="03020402040406030203" pitchFamily="66" charset="-78"/>
            </a:endParaRPr>
          </a:p>
        </p:txBody>
      </p:sp>
      <p:pic>
        <p:nvPicPr>
          <p:cNvPr id="4" name="Content Placeholder 3" descr="http://www.pajak.go.id/sites/default/files/komik/identitaswajibpajak.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758508" y="3238588"/>
            <a:ext cx="7619047" cy="1409524"/>
          </a:xfrm>
          <a:prstGeom prst="rect">
            <a:avLst/>
          </a:prstGeom>
          <a:noFill/>
          <a:ln>
            <a:noFill/>
          </a:ln>
        </p:spPr>
      </p:pic>
      <p:sp>
        <p:nvSpPr>
          <p:cNvPr id="5" name="Left-Right Arrow Callout 4"/>
          <p:cNvSpPr/>
          <p:nvPr/>
        </p:nvSpPr>
        <p:spPr>
          <a:xfrm rot="5400000">
            <a:off x="4071936" y="832720"/>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4158804" y="5592957"/>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9500760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6792"/>
            <a:ext cx="8964488" cy="1143000"/>
          </a:xfrm>
        </p:spPr>
        <p:txBody>
          <a:bodyPr>
            <a:noAutofit/>
          </a:bodyPr>
          <a:lstStyle/>
          <a:p>
            <a:r>
              <a:rPr lang="id-ID" sz="3200" dirty="0" smtClean="0"/>
              <a:t>2.	Kode </a:t>
            </a:r>
            <a:r>
              <a:rPr lang="id-ID" sz="3200" dirty="0"/>
              <a:t>Akun </a:t>
            </a:r>
            <a:r>
              <a:rPr lang="id-ID" sz="3200" dirty="0" smtClean="0"/>
              <a:t>Pajak dan Kode Jenis Setoran</a:t>
            </a:r>
            <a:r>
              <a:rPr lang="id-ID" sz="3200" dirty="0"/>
              <a:t/>
            </a:r>
            <a:br>
              <a:rPr lang="id-ID" sz="3200" dirty="0"/>
            </a:br>
            <a:endParaRPr lang="id-ID" sz="3200" dirty="0"/>
          </a:p>
        </p:txBody>
      </p:sp>
      <p:pic>
        <p:nvPicPr>
          <p:cNvPr id="4" name="Content Placeholder 3" descr="http://www.pajak.go.id/sites/default/files/komik/kodeakundansetoran.png"/>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2904539" y="3479858"/>
            <a:ext cx="3326984" cy="926984"/>
          </a:xfrm>
          <a:prstGeom prst="rect">
            <a:avLst/>
          </a:prstGeom>
          <a:noFill/>
          <a:ln>
            <a:noFill/>
          </a:ln>
        </p:spPr>
      </p:pic>
      <p:sp>
        <p:nvSpPr>
          <p:cNvPr id="5" name="Left-Right Arrow Callout 4"/>
          <p:cNvSpPr/>
          <p:nvPr/>
        </p:nvSpPr>
        <p:spPr>
          <a:xfrm rot="5400000">
            <a:off x="4071936" y="1418494"/>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4158804" y="5791339"/>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667468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lstStyle/>
          <a:p>
            <a:r>
              <a:rPr lang="id-ID" dirty="0" smtClean="0"/>
              <a:t>3.	Uraian Pembayaran</a:t>
            </a:r>
            <a:endParaRPr lang="id-ID" dirty="0"/>
          </a:p>
        </p:txBody>
      </p:sp>
      <p:pic>
        <p:nvPicPr>
          <p:cNvPr id="4" name="Content Placeholder 3" descr="http://www.pajak.go.id/sites/default/files/komik/uraianpembayaran.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422000" y="3479858"/>
            <a:ext cx="4292063" cy="926984"/>
          </a:xfrm>
          <a:prstGeom prst="rect">
            <a:avLst/>
          </a:prstGeom>
          <a:noFill/>
          <a:ln>
            <a:noFill/>
          </a:ln>
        </p:spPr>
      </p:pic>
      <p:sp>
        <p:nvSpPr>
          <p:cNvPr id="6" name="Left-Right Arrow Callout 5"/>
          <p:cNvSpPr/>
          <p:nvPr/>
        </p:nvSpPr>
        <p:spPr>
          <a:xfrm rot="5400000">
            <a:off x="4287960" y="976736"/>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7" name="Action Button: Forward or Next 6">
            <a:hlinkClick r:id="" action="ppaction://hlinkshowjump?jump=nextslide" highlightClick="1"/>
          </p:cNvPr>
          <p:cNvSpPr/>
          <p:nvPr/>
        </p:nvSpPr>
        <p:spPr>
          <a:xfrm>
            <a:off x="4355976" y="573325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57828645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2" y="908720"/>
            <a:ext cx="8229600" cy="1143000"/>
          </a:xfrm>
        </p:spPr>
        <p:txBody>
          <a:bodyPr/>
          <a:lstStyle/>
          <a:p>
            <a:r>
              <a:rPr lang="id-ID" dirty="0" smtClean="0"/>
              <a:t>4.	Masa Pajak</a:t>
            </a:r>
            <a:endParaRPr lang="id-ID" dirty="0"/>
          </a:p>
        </p:txBody>
      </p:sp>
      <p:pic>
        <p:nvPicPr>
          <p:cNvPr id="4" name="Content Placeholder 3" descr="http://www.pajak.go.id/sites/default/files/komik/masapajak.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698190" y="3473508"/>
            <a:ext cx="5739682" cy="939683"/>
          </a:xfrm>
          <a:prstGeom prst="rect">
            <a:avLst/>
          </a:prstGeom>
          <a:noFill/>
          <a:ln>
            <a:noFill/>
          </a:ln>
        </p:spPr>
      </p:pic>
      <p:sp>
        <p:nvSpPr>
          <p:cNvPr id="5" name="Left-Right Arrow Callout 4"/>
          <p:cNvSpPr/>
          <p:nvPr/>
        </p:nvSpPr>
        <p:spPr>
          <a:xfrm rot="5400000">
            <a:off x="3783904" y="1120752"/>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400681957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836712"/>
            <a:ext cx="8229600" cy="1143000"/>
          </a:xfrm>
        </p:spPr>
        <p:txBody>
          <a:bodyPr/>
          <a:lstStyle/>
          <a:p>
            <a:r>
              <a:rPr lang="id-ID" dirty="0" smtClean="0"/>
              <a:t>5.	Tahun Pajak</a:t>
            </a:r>
            <a:endParaRPr lang="id-ID" dirty="0"/>
          </a:p>
        </p:txBody>
      </p:sp>
      <p:pic>
        <p:nvPicPr>
          <p:cNvPr id="4" name="Content Placeholder 3" descr="http://www.pajak.go.id/sites/default/files/komik/tahunpajak.pn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3628349" y="3473508"/>
            <a:ext cx="1879365" cy="939683"/>
          </a:xfrm>
          <a:prstGeom prst="rect">
            <a:avLst/>
          </a:prstGeom>
          <a:noFill/>
          <a:ln>
            <a:noFill/>
          </a:ln>
        </p:spPr>
      </p:pic>
      <p:sp>
        <p:nvSpPr>
          <p:cNvPr id="5" name="Left-Right Arrow Callout 4"/>
          <p:cNvSpPr/>
          <p:nvPr/>
        </p:nvSpPr>
        <p:spPr>
          <a:xfrm rot="5400000">
            <a:off x="3927920" y="1120752"/>
            <a:ext cx="1216152" cy="3528392"/>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d-ID" dirty="0" smtClean="0"/>
              <a:t>Contoh Bagian Formulir</a:t>
            </a:r>
            <a:endParaRPr lang="id-ID" dirty="0"/>
          </a:p>
        </p:txBody>
      </p:sp>
      <p:sp>
        <p:nvSpPr>
          <p:cNvPr id="6" name="Action Button: Forward or Next 5">
            <a:hlinkClick r:id="" action="ppaction://hlinkshowjump?jump=nextslide" highlightClick="1"/>
          </p:cNvPr>
          <p:cNvSpPr/>
          <p:nvPr/>
        </p:nvSpPr>
        <p:spPr>
          <a:xfrm>
            <a:off x="3961632" y="5373216"/>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39178970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TM04033921[[fn=Damask]]</Template>
  <TotalTime>149</TotalTime>
  <Words>614</Words>
  <Application>Microsoft Office PowerPoint</Application>
  <PresentationFormat>On-screen Show (4:3)</PresentationFormat>
  <Paragraphs>93</Paragraphs>
  <Slides>38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Arabic Typesetting</vt:lpstr>
      <vt:lpstr>Arial</vt:lpstr>
      <vt:lpstr>Bookman Old Style</vt:lpstr>
      <vt:lpstr>Calibri</vt:lpstr>
      <vt:lpstr>Rockwell</vt:lpstr>
      <vt:lpstr>Damask</vt:lpstr>
      <vt:lpstr>Assalamualaikum Pagi Semua</vt:lpstr>
      <vt:lpstr>MATER I</vt:lpstr>
      <vt:lpstr>Pengertian SSP</vt:lpstr>
      <vt:lpstr>Fungsi SSP</vt:lpstr>
      <vt:lpstr>1. NPWP, Nama WP dan Alamat</vt:lpstr>
      <vt:lpstr>2. Kode Akun Pajak dan Kode Jenis Setoran </vt:lpstr>
      <vt:lpstr>3. Uraian Pembayaran</vt:lpstr>
      <vt:lpstr>4. Masa Pajak</vt:lpstr>
      <vt:lpstr>5. Tahun Pajak</vt:lpstr>
      <vt:lpstr>6. Nomor Ketetapan</vt:lpstr>
      <vt:lpstr>7. Jumlah Pembayaran &amp; Terbilang</vt:lpstr>
      <vt:lpstr>8. Diterima oleh Kantor Penerima Pembayaran (untuk SSP Standar)</vt:lpstr>
      <vt:lpstr>9. Wajib Pajak/Penyetor</vt:lpstr>
      <vt:lpstr>10. Ruang Validasi Kantor Penerima Pembayaran (untuk SSP Standar)</vt:lpstr>
      <vt:lpstr>Mekanisme Pembayaran Pajak</vt:lpstr>
      <vt:lpstr>a. Pembayaran angsuran PPh setiap bulan (PPh Pasal 25) </vt:lpstr>
      <vt:lpstr>b. Untuk Wajib Pajak Badan (angsuran PPh Pasal 25)</vt:lpstr>
      <vt:lpstr>c. Membayar PPh melalui pemotongan dan pemungutan oleh pihak lain</vt:lpstr>
      <vt:lpstr>Pemotongan / Pemungutan Pajak </vt:lpstr>
      <vt:lpstr>PPh Pasal 21</vt:lpstr>
      <vt:lpstr>PPh Pasal 22</vt:lpstr>
      <vt:lpstr>PPh Pasal 23</vt:lpstr>
      <vt:lpstr>PPh Pasal 26</vt:lpstr>
      <vt:lpstr>PPh Final (Pasal 4 ayat (2))</vt:lpstr>
      <vt:lpstr>PPh Pasal 15</vt:lpstr>
      <vt:lpstr>PPN dan PPnBM</vt:lpstr>
      <vt:lpstr>PowerPoint Presentation</vt:lpstr>
      <vt:lpstr>PENAGIHAN PAJAK</vt:lpstr>
      <vt:lpstr>Adapun jangka waktu proses penagihan sebagai berikut:</vt:lpstr>
      <vt:lpstr> 1. Dalam hal jumlah kredit pajak atau jumlah pajak yang dibayar lebih besar dari pada jumlah pajak yang terutang :</vt:lpstr>
      <vt:lpstr>PowerPoint Presentation</vt:lpstr>
      <vt:lpstr>PowerPoint Presentation</vt:lpstr>
      <vt:lpstr>2. Dalam hal pembayaran pajak yang seharusnya tidak terhutang:</vt:lpstr>
      <vt:lpstr>PowerPoint Presentation</vt:lpstr>
      <vt:lpstr>PowerPoint Presentation</vt:lpstr>
      <vt:lpstr>PowerPoint Presentation</vt:lpstr>
      <vt:lpstr>B. Pengembalian Pendahuluan Kelebihan Pajak Kepada Wajib Pajak yang Memenuhi Persyaratan Tertentu</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Kelompok 6</dc:title>
  <dc:creator>Lenovo</dc:creator>
  <cp:lastModifiedBy>Ferawaty</cp:lastModifiedBy>
  <cp:revision>15</cp:revision>
  <dcterms:created xsi:type="dcterms:W3CDTF">2014-09-01T11:48:34Z</dcterms:created>
  <dcterms:modified xsi:type="dcterms:W3CDTF">2020-11-05T04:03:12Z</dcterms:modified>
</cp:coreProperties>
</file>