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43" r:id="rId1"/>
  </p:sldMasterIdLst>
  <p:sldIdLst>
    <p:sldId id="278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73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776" y="-2"/>
            <a:ext cx="7559918" cy="10793561"/>
            <a:chOff x="-939" y="-1"/>
            <a:chExt cx="9148136" cy="692223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-939" y="-1"/>
              <a:ext cx="9148136" cy="6858001"/>
            </a:xfrm>
            <a:custGeom>
              <a:avLst/>
              <a:gdLst/>
              <a:ahLst/>
              <a:cxnLst/>
              <a:rect l="0" t="0" r="r" b="b"/>
              <a:pathLst>
                <a:path w="2880" h="2160">
                  <a:moveTo>
                    <a:pt x="0" y="571"/>
                  </a:moveTo>
                  <a:cubicBezTo>
                    <a:pt x="0" y="594"/>
                    <a:pt x="0" y="594"/>
                    <a:pt x="0" y="594"/>
                  </a:cubicBezTo>
                  <a:cubicBezTo>
                    <a:pt x="16" y="593"/>
                    <a:pt x="32" y="592"/>
                    <a:pt x="49" y="589"/>
                  </a:cubicBezTo>
                  <a:cubicBezTo>
                    <a:pt x="40" y="628"/>
                    <a:pt x="19" y="654"/>
                    <a:pt x="0" y="679"/>
                  </a:cubicBezTo>
                  <a:cubicBezTo>
                    <a:pt x="0" y="718"/>
                    <a:pt x="0" y="718"/>
                    <a:pt x="0" y="718"/>
                  </a:cubicBezTo>
                  <a:cubicBezTo>
                    <a:pt x="32" y="683"/>
                    <a:pt x="56" y="642"/>
                    <a:pt x="70" y="595"/>
                  </a:cubicBezTo>
                  <a:cubicBezTo>
                    <a:pt x="72" y="588"/>
                    <a:pt x="68" y="579"/>
                    <a:pt x="66" y="566"/>
                  </a:cubicBezTo>
                  <a:cubicBezTo>
                    <a:pt x="44" y="568"/>
                    <a:pt x="22" y="569"/>
                    <a:pt x="0" y="571"/>
                  </a:cubicBezTo>
                  <a:close/>
                  <a:moveTo>
                    <a:pt x="714" y="86"/>
                  </a:moveTo>
                  <a:cubicBezTo>
                    <a:pt x="708" y="106"/>
                    <a:pt x="697" y="126"/>
                    <a:pt x="672" y="135"/>
                  </a:cubicBezTo>
                  <a:cubicBezTo>
                    <a:pt x="655" y="90"/>
                    <a:pt x="642" y="49"/>
                    <a:pt x="622" y="11"/>
                  </a:cubicBezTo>
                  <a:cubicBezTo>
                    <a:pt x="621" y="7"/>
                    <a:pt x="619" y="4"/>
                    <a:pt x="618" y="0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05" y="21"/>
                    <a:pt x="614" y="42"/>
                    <a:pt x="624" y="63"/>
                  </a:cubicBezTo>
                  <a:cubicBezTo>
                    <a:pt x="641" y="101"/>
                    <a:pt x="650" y="140"/>
                    <a:pt x="627" y="188"/>
                  </a:cubicBezTo>
                  <a:cubicBezTo>
                    <a:pt x="673" y="168"/>
                    <a:pt x="707" y="144"/>
                    <a:pt x="726" y="110"/>
                  </a:cubicBezTo>
                  <a:cubicBezTo>
                    <a:pt x="743" y="78"/>
                    <a:pt x="748" y="40"/>
                    <a:pt x="759" y="0"/>
                  </a:cubicBezTo>
                  <a:cubicBezTo>
                    <a:pt x="730" y="0"/>
                    <a:pt x="730" y="0"/>
                    <a:pt x="730" y="0"/>
                  </a:cubicBezTo>
                  <a:cubicBezTo>
                    <a:pt x="736" y="29"/>
                    <a:pt x="723" y="58"/>
                    <a:pt x="714" y="86"/>
                  </a:cubicBezTo>
                  <a:close/>
                  <a:moveTo>
                    <a:pt x="2880" y="482"/>
                  </a:moveTo>
                  <a:cubicBezTo>
                    <a:pt x="2880" y="443"/>
                    <a:pt x="2880" y="443"/>
                    <a:pt x="2880" y="443"/>
                  </a:cubicBezTo>
                  <a:cubicBezTo>
                    <a:pt x="2845" y="480"/>
                    <a:pt x="2831" y="531"/>
                    <a:pt x="2817" y="581"/>
                  </a:cubicBezTo>
                  <a:cubicBezTo>
                    <a:pt x="2798" y="653"/>
                    <a:pt x="2801" y="723"/>
                    <a:pt x="2856" y="782"/>
                  </a:cubicBezTo>
                  <a:cubicBezTo>
                    <a:pt x="2821" y="808"/>
                    <a:pt x="2789" y="830"/>
                    <a:pt x="2759" y="855"/>
                  </a:cubicBezTo>
                  <a:cubicBezTo>
                    <a:pt x="2729" y="879"/>
                    <a:pt x="2701" y="907"/>
                    <a:pt x="2667" y="938"/>
                  </a:cubicBezTo>
                  <a:cubicBezTo>
                    <a:pt x="2669" y="814"/>
                    <a:pt x="2635" y="709"/>
                    <a:pt x="2538" y="630"/>
                  </a:cubicBezTo>
                  <a:cubicBezTo>
                    <a:pt x="2509" y="646"/>
                    <a:pt x="2497" y="676"/>
                    <a:pt x="2481" y="701"/>
                  </a:cubicBezTo>
                  <a:cubicBezTo>
                    <a:pt x="2441" y="766"/>
                    <a:pt x="2436" y="838"/>
                    <a:pt x="2442" y="912"/>
                  </a:cubicBezTo>
                  <a:cubicBezTo>
                    <a:pt x="2450" y="996"/>
                    <a:pt x="2480" y="1072"/>
                    <a:pt x="2514" y="1152"/>
                  </a:cubicBezTo>
                  <a:cubicBezTo>
                    <a:pt x="2454" y="1250"/>
                    <a:pt x="2401" y="1355"/>
                    <a:pt x="2367" y="1467"/>
                  </a:cubicBezTo>
                  <a:cubicBezTo>
                    <a:pt x="2333" y="1578"/>
                    <a:pt x="2310" y="1693"/>
                    <a:pt x="2282" y="1811"/>
                  </a:cubicBezTo>
                  <a:cubicBezTo>
                    <a:pt x="2271" y="1782"/>
                    <a:pt x="2261" y="1755"/>
                    <a:pt x="2252" y="1730"/>
                  </a:cubicBezTo>
                  <a:cubicBezTo>
                    <a:pt x="2330" y="1569"/>
                    <a:pt x="2338" y="1413"/>
                    <a:pt x="2235" y="1256"/>
                  </a:cubicBezTo>
                  <a:cubicBezTo>
                    <a:pt x="2184" y="1290"/>
                    <a:pt x="2155" y="1336"/>
                    <a:pt x="2143" y="1390"/>
                  </a:cubicBezTo>
                  <a:cubicBezTo>
                    <a:pt x="2131" y="1441"/>
                    <a:pt x="2128" y="1494"/>
                    <a:pt x="2120" y="1550"/>
                  </a:cubicBezTo>
                  <a:cubicBezTo>
                    <a:pt x="2043" y="1465"/>
                    <a:pt x="1944" y="1418"/>
                    <a:pt x="1837" y="1376"/>
                  </a:cubicBezTo>
                  <a:cubicBezTo>
                    <a:pt x="1833" y="1359"/>
                    <a:pt x="1828" y="1338"/>
                    <a:pt x="1825" y="1318"/>
                  </a:cubicBezTo>
                  <a:cubicBezTo>
                    <a:pt x="1813" y="1230"/>
                    <a:pt x="1759" y="1172"/>
                    <a:pt x="1686" y="1129"/>
                  </a:cubicBezTo>
                  <a:cubicBezTo>
                    <a:pt x="1657" y="1113"/>
                    <a:pt x="1625" y="1099"/>
                    <a:pt x="1594" y="1090"/>
                  </a:cubicBezTo>
                  <a:cubicBezTo>
                    <a:pt x="1557" y="1079"/>
                    <a:pt x="1542" y="1097"/>
                    <a:pt x="1549" y="1135"/>
                  </a:cubicBezTo>
                  <a:cubicBezTo>
                    <a:pt x="1562" y="1202"/>
                    <a:pt x="1583" y="1265"/>
                    <a:pt x="1633" y="1314"/>
                  </a:cubicBezTo>
                  <a:cubicBezTo>
                    <a:pt x="1633" y="1315"/>
                    <a:pt x="1633" y="1317"/>
                    <a:pt x="1632" y="1318"/>
                  </a:cubicBezTo>
                  <a:cubicBezTo>
                    <a:pt x="1533" y="1318"/>
                    <a:pt x="1425" y="1344"/>
                    <a:pt x="1361" y="1385"/>
                  </a:cubicBezTo>
                  <a:cubicBezTo>
                    <a:pt x="1366" y="1408"/>
                    <a:pt x="1382" y="1422"/>
                    <a:pt x="1401" y="1434"/>
                  </a:cubicBezTo>
                  <a:cubicBezTo>
                    <a:pt x="1463" y="1474"/>
                    <a:pt x="1533" y="1477"/>
                    <a:pt x="1603" y="1476"/>
                  </a:cubicBezTo>
                  <a:cubicBezTo>
                    <a:pt x="1614" y="1476"/>
                    <a:pt x="1625" y="1475"/>
                    <a:pt x="1636" y="1475"/>
                  </a:cubicBezTo>
                  <a:cubicBezTo>
                    <a:pt x="1637" y="1475"/>
                    <a:pt x="1638" y="1477"/>
                    <a:pt x="1642" y="1480"/>
                  </a:cubicBezTo>
                  <a:cubicBezTo>
                    <a:pt x="1590" y="1552"/>
                    <a:pt x="1542" y="1627"/>
                    <a:pt x="1526" y="1717"/>
                  </a:cubicBezTo>
                  <a:cubicBezTo>
                    <a:pt x="1612" y="1728"/>
                    <a:pt x="1681" y="1691"/>
                    <a:pt x="1743" y="1641"/>
                  </a:cubicBezTo>
                  <a:cubicBezTo>
                    <a:pt x="1806" y="1590"/>
                    <a:pt x="1836" y="1520"/>
                    <a:pt x="1836" y="1431"/>
                  </a:cubicBezTo>
                  <a:cubicBezTo>
                    <a:pt x="1945" y="1479"/>
                    <a:pt x="2036" y="1538"/>
                    <a:pt x="2106" y="1633"/>
                  </a:cubicBezTo>
                  <a:cubicBezTo>
                    <a:pt x="1991" y="1615"/>
                    <a:pt x="1896" y="1643"/>
                    <a:pt x="1820" y="1728"/>
                  </a:cubicBezTo>
                  <a:cubicBezTo>
                    <a:pt x="1861" y="1828"/>
                    <a:pt x="2064" y="1878"/>
                    <a:pt x="2197" y="1784"/>
                  </a:cubicBezTo>
                  <a:cubicBezTo>
                    <a:pt x="2225" y="1858"/>
                    <a:pt x="2243" y="1933"/>
                    <a:pt x="2226" y="2012"/>
                  </a:cubicBezTo>
                  <a:cubicBezTo>
                    <a:pt x="2220" y="2036"/>
                    <a:pt x="2212" y="2059"/>
                    <a:pt x="2224" y="2084"/>
                  </a:cubicBezTo>
                  <a:cubicBezTo>
                    <a:pt x="2228" y="2092"/>
                    <a:pt x="2226" y="2104"/>
                    <a:pt x="2223" y="2112"/>
                  </a:cubicBezTo>
                  <a:cubicBezTo>
                    <a:pt x="2217" y="2128"/>
                    <a:pt x="2212" y="2144"/>
                    <a:pt x="2206" y="2160"/>
                  </a:cubicBezTo>
                  <a:cubicBezTo>
                    <a:pt x="2229" y="2160"/>
                    <a:pt x="2229" y="2160"/>
                    <a:pt x="2229" y="2160"/>
                  </a:cubicBezTo>
                  <a:cubicBezTo>
                    <a:pt x="2234" y="2148"/>
                    <a:pt x="2237" y="2135"/>
                    <a:pt x="2245" y="2124"/>
                  </a:cubicBezTo>
                  <a:cubicBezTo>
                    <a:pt x="2259" y="2104"/>
                    <a:pt x="2261" y="2086"/>
                    <a:pt x="2246" y="2066"/>
                  </a:cubicBezTo>
                  <a:cubicBezTo>
                    <a:pt x="2280" y="2036"/>
                    <a:pt x="2274" y="1999"/>
                    <a:pt x="2266" y="1963"/>
                  </a:cubicBezTo>
                  <a:cubicBezTo>
                    <a:pt x="2253" y="1900"/>
                    <a:pt x="2244" y="1836"/>
                    <a:pt x="2220" y="1777"/>
                  </a:cubicBezTo>
                  <a:cubicBezTo>
                    <a:pt x="2213" y="1761"/>
                    <a:pt x="2214" y="1750"/>
                    <a:pt x="2232" y="1746"/>
                  </a:cubicBezTo>
                  <a:cubicBezTo>
                    <a:pt x="2270" y="1807"/>
                    <a:pt x="2259" y="1878"/>
                    <a:pt x="2279" y="1944"/>
                  </a:cubicBezTo>
                  <a:cubicBezTo>
                    <a:pt x="2286" y="1936"/>
                    <a:pt x="2291" y="1928"/>
                    <a:pt x="2293" y="1920"/>
                  </a:cubicBezTo>
                  <a:cubicBezTo>
                    <a:pt x="2310" y="1825"/>
                    <a:pt x="2328" y="1731"/>
                    <a:pt x="2344" y="1636"/>
                  </a:cubicBezTo>
                  <a:cubicBezTo>
                    <a:pt x="2359" y="1544"/>
                    <a:pt x="2388" y="1457"/>
                    <a:pt x="2424" y="1371"/>
                  </a:cubicBezTo>
                  <a:cubicBezTo>
                    <a:pt x="2431" y="1355"/>
                    <a:pt x="2439" y="1339"/>
                    <a:pt x="2447" y="1323"/>
                  </a:cubicBezTo>
                  <a:cubicBezTo>
                    <a:pt x="2442" y="1361"/>
                    <a:pt x="2427" y="1394"/>
                    <a:pt x="2417" y="1428"/>
                  </a:cubicBezTo>
                  <a:cubicBezTo>
                    <a:pt x="2382" y="1546"/>
                    <a:pt x="2357" y="1666"/>
                    <a:pt x="2336" y="1787"/>
                  </a:cubicBezTo>
                  <a:cubicBezTo>
                    <a:pt x="2318" y="1886"/>
                    <a:pt x="2304" y="1986"/>
                    <a:pt x="2288" y="2085"/>
                  </a:cubicBezTo>
                  <a:cubicBezTo>
                    <a:pt x="2284" y="2111"/>
                    <a:pt x="2279" y="2136"/>
                    <a:pt x="2272" y="2160"/>
                  </a:cubicBezTo>
                  <a:cubicBezTo>
                    <a:pt x="2293" y="2160"/>
                    <a:pt x="2293" y="2160"/>
                    <a:pt x="2293" y="2160"/>
                  </a:cubicBezTo>
                  <a:cubicBezTo>
                    <a:pt x="2300" y="2135"/>
                    <a:pt x="2305" y="2109"/>
                    <a:pt x="2310" y="2083"/>
                  </a:cubicBezTo>
                  <a:cubicBezTo>
                    <a:pt x="2312" y="2070"/>
                    <a:pt x="2317" y="2057"/>
                    <a:pt x="2321" y="2040"/>
                  </a:cubicBezTo>
                  <a:cubicBezTo>
                    <a:pt x="2330" y="2046"/>
                    <a:pt x="2338" y="2049"/>
                    <a:pt x="2344" y="2053"/>
                  </a:cubicBezTo>
                  <a:cubicBezTo>
                    <a:pt x="2411" y="2102"/>
                    <a:pt x="2484" y="2098"/>
                    <a:pt x="2557" y="2076"/>
                  </a:cubicBezTo>
                  <a:cubicBezTo>
                    <a:pt x="2596" y="2064"/>
                    <a:pt x="2633" y="2041"/>
                    <a:pt x="2668" y="2018"/>
                  </a:cubicBezTo>
                  <a:cubicBezTo>
                    <a:pt x="2693" y="2001"/>
                    <a:pt x="2712" y="1976"/>
                    <a:pt x="2734" y="1955"/>
                  </a:cubicBezTo>
                  <a:cubicBezTo>
                    <a:pt x="2706" y="1911"/>
                    <a:pt x="2659" y="1909"/>
                    <a:pt x="2616" y="1891"/>
                  </a:cubicBezTo>
                  <a:cubicBezTo>
                    <a:pt x="2689" y="1817"/>
                    <a:pt x="2725" y="1727"/>
                    <a:pt x="2751" y="1629"/>
                  </a:cubicBezTo>
                  <a:cubicBezTo>
                    <a:pt x="2745" y="1626"/>
                    <a:pt x="2738" y="1620"/>
                    <a:pt x="2730" y="1620"/>
                  </a:cubicBezTo>
                  <a:cubicBezTo>
                    <a:pt x="2638" y="1616"/>
                    <a:pt x="2554" y="1631"/>
                    <a:pt x="2481" y="1697"/>
                  </a:cubicBezTo>
                  <a:cubicBezTo>
                    <a:pt x="2436" y="1738"/>
                    <a:pt x="2389" y="1777"/>
                    <a:pt x="2354" y="1829"/>
                  </a:cubicBezTo>
                  <a:cubicBezTo>
                    <a:pt x="2370" y="1709"/>
                    <a:pt x="2415" y="1608"/>
                    <a:pt x="2524" y="1543"/>
                  </a:cubicBezTo>
                  <a:cubicBezTo>
                    <a:pt x="2581" y="1510"/>
                    <a:pt x="2639" y="1478"/>
                    <a:pt x="2704" y="1464"/>
                  </a:cubicBezTo>
                  <a:cubicBezTo>
                    <a:pt x="2761" y="1451"/>
                    <a:pt x="2820" y="1441"/>
                    <a:pt x="2880" y="1443"/>
                  </a:cubicBezTo>
                  <a:cubicBezTo>
                    <a:pt x="2880" y="1339"/>
                    <a:pt x="2880" y="1339"/>
                    <a:pt x="2880" y="1339"/>
                  </a:cubicBezTo>
                  <a:cubicBezTo>
                    <a:pt x="2877" y="1341"/>
                    <a:pt x="2874" y="1344"/>
                    <a:pt x="2872" y="1346"/>
                  </a:cubicBezTo>
                  <a:cubicBezTo>
                    <a:pt x="2865" y="1318"/>
                    <a:pt x="2870" y="1299"/>
                    <a:pt x="2880" y="1282"/>
                  </a:cubicBezTo>
                  <a:cubicBezTo>
                    <a:pt x="2880" y="1242"/>
                    <a:pt x="2880" y="1242"/>
                    <a:pt x="2880" y="1242"/>
                  </a:cubicBezTo>
                  <a:cubicBezTo>
                    <a:pt x="2838" y="1283"/>
                    <a:pt x="2811" y="1334"/>
                    <a:pt x="2805" y="1398"/>
                  </a:cubicBezTo>
                  <a:cubicBezTo>
                    <a:pt x="2656" y="1410"/>
                    <a:pt x="2524" y="1458"/>
                    <a:pt x="2412" y="1557"/>
                  </a:cubicBezTo>
                  <a:cubicBezTo>
                    <a:pt x="2433" y="1415"/>
                    <a:pt x="2488" y="1287"/>
                    <a:pt x="2555" y="1162"/>
                  </a:cubicBezTo>
                  <a:cubicBezTo>
                    <a:pt x="2580" y="1167"/>
                    <a:pt x="2603" y="1174"/>
                    <a:pt x="2626" y="1176"/>
                  </a:cubicBezTo>
                  <a:cubicBezTo>
                    <a:pt x="2700" y="1184"/>
                    <a:pt x="2772" y="1171"/>
                    <a:pt x="2837" y="1134"/>
                  </a:cubicBezTo>
                  <a:cubicBezTo>
                    <a:pt x="2852" y="1126"/>
                    <a:pt x="2866" y="1115"/>
                    <a:pt x="2880" y="1103"/>
                  </a:cubicBezTo>
                  <a:cubicBezTo>
                    <a:pt x="2880" y="1073"/>
                    <a:pt x="2880" y="1073"/>
                    <a:pt x="2880" y="1073"/>
                  </a:cubicBezTo>
                  <a:cubicBezTo>
                    <a:pt x="2814" y="1146"/>
                    <a:pt x="2666" y="1180"/>
                    <a:pt x="2621" y="1124"/>
                  </a:cubicBezTo>
                  <a:cubicBezTo>
                    <a:pt x="2663" y="1079"/>
                    <a:pt x="2725" y="1075"/>
                    <a:pt x="2784" y="1051"/>
                  </a:cubicBezTo>
                  <a:cubicBezTo>
                    <a:pt x="2723" y="1044"/>
                    <a:pt x="2677" y="1072"/>
                    <a:pt x="2624" y="1085"/>
                  </a:cubicBezTo>
                  <a:cubicBezTo>
                    <a:pt x="2637" y="1029"/>
                    <a:pt x="2671" y="1004"/>
                    <a:pt x="2718" y="994"/>
                  </a:cubicBezTo>
                  <a:cubicBezTo>
                    <a:pt x="2737" y="990"/>
                    <a:pt x="2757" y="986"/>
                    <a:pt x="2777" y="988"/>
                  </a:cubicBezTo>
                  <a:cubicBezTo>
                    <a:pt x="2814" y="992"/>
                    <a:pt x="2849" y="1001"/>
                    <a:pt x="2880" y="1023"/>
                  </a:cubicBezTo>
                  <a:cubicBezTo>
                    <a:pt x="2880" y="998"/>
                    <a:pt x="2880" y="998"/>
                    <a:pt x="2880" y="998"/>
                  </a:cubicBezTo>
                  <a:cubicBezTo>
                    <a:pt x="2863" y="989"/>
                    <a:pt x="2845" y="983"/>
                    <a:pt x="2827" y="978"/>
                  </a:cubicBezTo>
                  <a:cubicBezTo>
                    <a:pt x="2799" y="969"/>
                    <a:pt x="2769" y="968"/>
                    <a:pt x="2737" y="963"/>
                  </a:cubicBezTo>
                  <a:cubicBezTo>
                    <a:pt x="2777" y="910"/>
                    <a:pt x="2827" y="869"/>
                    <a:pt x="2879" y="824"/>
                  </a:cubicBezTo>
                  <a:cubicBezTo>
                    <a:pt x="2879" y="824"/>
                    <a:pt x="2880" y="824"/>
                    <a:pt x="2880" y="825"/>
                  </a:cubicBezTo>
                  <a:cubicBezTo>
                    <a:pt x="2880" y="708"/>
                    <a:pt x="2880" y="708"/>
                    <a:pt x="2880" y="708"/>
                  </a:cubicBezTo>
                  <a:cubicBezTo>
                    <a:pt x="2879" y="708"/>
                    <a:pt x="2879" y="709"/>
                    <a:pt x="2878" y="710"/>
                  </a:cubicBezTo>
                  <a:cubicBezTo>
                    <a:pt x="2841" y="696"/>
                    <a:pt x="2830" y="681"/>
                    <a:pt x="2831" y="648"/>
                  </a:cubicBezTo>
                  <a:cubicBezTo>
                    <a:pt x="2834" y="588"/>
                    <a:pt x="2850" y="533"/>
                    <a:pt x="2880" y="482"/>
                  </a:cubicBezTo>
                  <a:close/>
                  <a:moveTo>
                    <a:pt x="1572" y="1112"/>
                  </a:moveTo>
                  <a:cubicBezTo>
                    <a:pt x="1657" y="1110"/>
                    <a:pt x="1774" y="1221"/>
                    <a:pt x="1774" y="1301"/>
                  </a:cubicBezTo>
                  <a:cubicBezTo>
                    <a:pt x="1740" y="1267"/>
                    <a:pt x="1704" y="1231"/>
                    <a:pt x="1668" y="1196"/>
                  </a:cubicBezTo>
                  <a:cubicBezTo>
                    <a:pt x="1666" y="1198"/>
                    <a:pt x="1664" y="1200"/>
                    <a:pt x="1662" y="1201"/>
                  </a:cubicBezTo>
                  <a:cubicBezTo>
                    <a:pt x="1691" y="1248"/>
                    <a:pt x="1742" y="1280"/>
                    <a:pt x="1762" y="1335"/>
                  </a:cubicBezTo>
                  <a:cubicBezTo>
                    <a:pt x="1632" y="1329"/>
                    <a:pt x="1573" y="1226"/>
                    <a:pt x="1572" y="1112"/>
                  </a:cubicBezTo>
                  <a:close/>
                  <a:moveTo>
                    <a:pt x="1540" y="1455"/>
                  </a:moveTo>
                  <a:cubicBezTo>
                    <a:pt x="1486" y="1452"/>
                    <a:pt x="1430" y="1442"/>
                    <a:pt x="1388" y="1394"/>
                  </a:cubicBezTo>
                  <a:cubicBezTo>
                    <a:pt x="1482" y="1347"/>
                    <a:pt x="1579" y="1333"/>
                    <a:pt x="1680" y="1346"/>
                  </a:cubicBezTo>
                  <a:cubicBezTo>
                    <a:pt x="1698" y="1349"/>
                    <a:pt x="1704" y="1361"/>
                    <a:pt x="1708" y="1379"/>
                  </a:cubicBezTo>
                  <a:cubicBezTo>
                    <a:pt x="1650" y="1382"/>
                    <a:pt x="1594" y="1386"/>
                    <a:pt x="1539" y="1390"/>
                  </a:cubicBezTo>
                  <a:cubicBezTo>
                    <a:pt x="1539" y="1392"/>
                    <a:pt x="1539" y="1395"/>
                    <a:pt x="1539" y="1397"/>
                  </a:cubicBezTo>
                  <a:cubicBezTo>
                    <a:pt x="1594" y="1400"/>
                    <a:pt x="1648" y="1403"/>
                    <a:pt x="1713" y="1407"/>
                  </a:cubicBezTo>
                  <a:cubicBezTo>
                    <a:pt x="1657" y="1456"/>
                    <a:pt x="1598" y="1458"/>
                    <a:pt x="1540" y="1455"/>
                  </a:cubicBezTo>
                  <a:close/>
                  <a:moveTo>
                    <a:pt x="1783" y="1560"/>
                  </a:moveTo>
                  <a:cubicBezTo>
                    <a:pt x="1731" y="1645"/>
                    <a:pt x="1652" y="1686"/>
                    <a:pt x="1555" y="1701"/>
                  </a:cubicBezTo>
                  <a:cubicBezTo>
                    <a:pt x="1566" y="1630"/>
                    <a:pt x="1619" y="1526"/>
                    <a:pt x="1670" y="1487"/>
                  </a:cubicBezTo>
                  <a:cubicBezTo>
                    <a:pt x="1695" y="1468"/>
                    <a:pt x="1723" y="1441"/>
                    <a:pt x="1766" y="1459"/>
                  </a:cubicBezTo>
                  <a:cubicBezTo>
                    <a:pt x="1748" y="1500"/>
                    <a:pt x="1715" y="1526"/>
                    <a:pt x="1696" y="1563"/>
                  </a:cubicBezTo>
                  <a:cubicBezTo>
                    <a:pt x="1737" y="1547"/>
                    <a:pt x="1755" y="1505"/>
                    <a:pt x="1788" y="1478"/>
                  </a:cubicBezTo>
                  <a:cubicBezTo>
                    <a:pt x="1798" y="1508"/>
                    <a:pt x="1798" y="1536"/>
                    <a:pt x="1783" y="1560"/>
                  </a:cubicBezTo>
                  <a:close/>
                  <a:moveTo>
                    <a:pt x="2020" y="1513"/>
                  </a:moveTo>
                  <a:cubicBezTo>
                    <a:pt x="1977" y="1480"/>
                    <a:pt x="1928" y="1453"/>
                    <a:pt x="1877" y="1420"/>
                  </a:cubicBezTo>
                  <a:cubicBezTo>
                    <a:pt x="1976" y="1447"/>
                    <a:pt x="2128" y="1557"/>
                    <a:pt x="2139" y="1626"/>
                  </a:cubicBezTo>
                  <a:cubicBezTo>
                    <a:pt x="2100" y="1589"/>
                    <a:pt x="2063" y="1548"/>
                    <a:pt x="2020" y="1513"/>
                  </a:cubicBezTo>
                  <a:close/>
                  <a:moveTo>
                    <a:pt x="2136" y="1741"/>
                  </a:moveTo>
                  <a:cubicBezTo>
                    <a:pt x="2105" y="1787"/>
                    <a:pt x="2070" y="1811"/>
                    <a:pt x="2023" y="1813"/>
                  </a:cubicBezTo>
                  <a:cubicBezTo>
                    <a:pt x="1951" y="1816"/>
                    <a:pt x="1895" y="1778"/>
                    <a:pt x="1841" y="1735"/>
                  </a:cubicBezTo>
                  <a:cubicBezTo>
                    <a:pt x="1915" y="1657"/>
                    <a:pt x="2055" y="1625"/>
                    <a:pt x="2119" y="1670"/>
                  </a:cubicBezTo>
                  <a:cubicBezTo>
                    <a:pt x="2126" y="1683"/>
                    <a:pt x="2133" y="1696"/>
                    <a:pt x="2140" y="1711"/>
                  </a:cubicBezTo>
                  <a:cubicBezTo>
                    <a:pt x="2088" y="1732"/>
                    <a:pt x="2035" y="1726"/>
                    <a:pt x="1979" y="1734"/>
                  </a:cubicBezTo>
                  <a:cubicBezTo>
                    <a:pt x="2023" y="1750"/>
                    <a:pt x="2076" y="1753"/>
                    <a:pt x="2136" y="1741"/>
                  </a:cubicBezTo>
                  <a:close/>
                  <a:moveTo>
                    <a:pt x="2234" y="1625"/>
                  </a:moveTo>
                  <a:cubicBezTo>
                    <a:pt x="2230" y="1565"/>
                    <a:pt x="2226" y="1505"/>
                    <a:pt x="2222" y="1444"/>
                  </a:cubicBezTo>
                  <a:cubicBezTo>
                    <a:pt x="2201" y="1509"/>
                    <a:pt x="2223" y="1578"/>
                    <a:pt x="2201" y="1647"/>
                  </a:cubicBezTo>
                  <a:cubicBezTo>
                    <a:pt x="2114" y="1561"/>
                    <a:pt x="2140" y="1355"/>
                    <a:pt x="2228" y="1285"/>
                  </a:cubicBezTo>
                  <a:cubicBezTo>
                    <a:pt x="2232" y="1291"/>
                    <a:pt x="2237" y="1296"/>
                    <a:pt x="2241" y="1301"/>
                  </a:cubicBezTo>
                  <a:cubicBezTo>
                    <a:pt x="2246" y="1311"/>
                    <a:pt x="2252" y="1320"/>
                    <a:pt x="2257" y="1331"/>
                  </a:cubicBezTo>
                  <a:cubicBezTo>
                    <a:pt x="2298" y="1418"/>
                    <a:pt x="2296" y="1506"/>
                    <a:pt x="2265" y="1595"/>
                  </a:cubicBezTo>
                  <a:cubicBezTo>
                    <a:pt x="2261" y="1608"/>
                    <a:pt x="2249" y="1618"/>
                    <a:pt x="2241" y="1629"/>
                  </a:cubicBezTo>
                  <a:cubicBezTo>
                    <a:pt x="2239" y="1628"/>
                    <a:pt x="2236" y="1626"/>
                    <a:pt x="2234" y="1625"/>
                  </a:cubicBezTo>
                  <a:close/>
                  <a:moveTo>
                    <a:pt x="2704" y="1952"/>
                  </a:moveTo>
                  <a:cubicBezTo>
                    <a:pt x="2677" y="1991"/>
                    <a:pt x="2640" y="2019"/>
                    <a:pt x="2584" y="2043"/>
                  </a:cubicBezTo>
                  <a:cubicBezTo>
                    <a:pt x="2548" y="2059"/>
                    <a:pt x="2512" y="2072"/>
                    <a:pt x="2471" y="2067"/>
                  </a:cubicBezTo>
                  <a:cubicBezTo>
                    <a:pt x="2439" y="2062"/>
                    <a:pt x="2425" y="2053"/>
                    <a:pt x="2412" y="2025"/>
                  </a:cubicBezTo>
                  <a:cubicBezTo>
                    <a:pt x="2466" y="2000"/>
                    <a:pt x="2534" y="2020"/>
                    <a:pt x="2590" y="1971"/>
                  </a:cubicBezTo>
                  <a:cubicBezTo>
                    <a:pt x="2564" y="1976"/>
                    <a:pt x="2547" y="1979"/>
                    <a:pt x="2527" y="1983"/>
                  </a:cubicBezTo>
                  <a:cubicBezTo>
                    <a:pt x="2579" y="1909"/>
                    <a:pt x="2633" y="1900"/>
                    <a:pt x="2704" y="1952"/>
                  </a:cubicBezTo>
                  <a:close/>
                  <a:moveTo>
                    <a:pt x="2379" y="1899"/>
                  </a:moveTo>
                  <a:cubicBezTo>
                    <a:pt x="2383" y="1846"/>
                    <a:pt x="2401" y="1798"/>
                    <a:pt x="2439" y="1760"/>
                  </a:cubicBezTo>
                  <a:cubicBezTo>
                    <a:pt x="2456" y="1743"/>
                    <a:pt x="2475" y="1729"/>
                    <a:pt x="2493" y="1713"/>
                  </a:cubicBezTo>
                  <a:cubicBezTo>
                    <a:pt x="2558" y="1651"/>
                    <a:pt x="2639" y="1638"/>
                    <a:pt x="2728" y="1639"/>
                  </a:cubicBezTo>
                  <a:cubicBezTo>
                    <a:pt x="2718" y="1671"/>
                    <a:pt x="2711" y="1701"/>
                    <a:pt x="2700" y="1729"/>
                  </a:cubicBezTo>
                  <a:cubicBezTo>
                    <a:pt x="2659" y="1832"/>
                    <a:pt x="2585" y="1906"/>
                    <a:pt x="2487" y="1955"/>
                  </a:cubicBezTo>
                  <a:cubicBezTo>
                    <a:pt x="2464" y="1967"/>
                    <a:pt x="2436" y="1967"/>
                    <a:pt x="2410" y="1945"/>
                  </a:cubicBezTo>
                  <a:cubicBezTo>
                    <a:pt x="2452" y="1887"/>
                    <a:pt x="2491" y="1830"/>
                    <a:pt x="2552" y="1777"/>
                  </a:cubicBezTo>
                  <a:cubicBezTo>
                    <a:pt x="2534" y="1784"/>
                    <a:pt x="2523" y="1785"/>
                    <a:pt x="2517" y="1792"/>
                  </a:cubicBezTo>
                  <a:cubicBezTo>
                    <a:pt x="2473" y="1834"/>
                    <a:pt x="2430" y="1878"/>
                    <a:pt x="2384" y="1924"/>
                  </a:cubicBezTo>
                  <a:cubicBezTo>
                    <a:pt x="2382" y="1914"/>
                    <a:pt x="2379" y="1906"/>
                    <a:pt x="2379" y="1899"/>
                  </a:cubicBezTo>
                  <a:close/>
                  <a:moveTo>
                    <a:pt x="2683" y="1443"/>
                  </a:moveTo>
                  <a:cubicBezTo>
                    <a:pt x="2629" y="1467"/>
                    <a:pt x="2579" y="1489"/>
                    <a:pt x="2530" y="1511"/>
                  </a:cubicBezTo>
                  <a:cubicBezTo>
                    <a:pt x="2570" y="1476"/>
                    <a:pt x="2637" y="1448"/>
                    <a:pt x="2683" y="1443"/>
                  </a:cubicBezTo>
                  <a:close/>
                  <a:moveTo>
                    <a:pt x="2634" y="981"/>
                  </a:moveTo>
                  <a:cubicBezTo>
                    <a:pt x="2626" y="1007"/>
                    <a:pt x="2611" y="1030"/>
                    <a:pt x="2580" y="1044"/>
                  </a:cubicBezTo>
                  <a:cubicBezTo>
                    <a:pt x="2573" y="995"/>
                    <a:pt x="2565" y="950"/>
                    <a:pt x="2558" y="905"/>
                  </a:cubicBezTo>
                  <a:cubicBezTo>
                    <a:pt x="2556" y="905"/>
                    <a:pt x="2553" y="905"/>
                    <a:pt x="2550" y="905"/>
                  </a:cubicBezTo>
                  <a:cubicBezTo>
                    <a:pt x="2550" y="952"/>
                    <a:pt x="2550" y="998"/>
                    <a:pt x="2550" y="1045"/>
                  </a:cubicBezTo>
                  <a:cubicBezTo>
                    <a:pt x="2515" y="1037"/>
                    <a:pt x="2486" y="1002"/>
                    <a:pt x="2468" y="928"/>
                  </a:cubicBezTo>
                  <a:cubicBezTo>
                    <a:pt x="2445" y="830"/>
                    <a:pt x="2469" y="740"/>
                    <a:pt x="2537" y="660"/>
                  </a:cubicBezTo>
                  <a:cubicBezTo>
                    <a:pt x="2633" y="733"/>
                    <a:pt x="2666" y="877"/>
                    <a:pt x="2634" y="981"/>
                  </a:cubicBezTo>
                  <a:close/>
                  <a:moveTo>
                    <a:pt x="2669" y="980"/>
                  </a:moveTo>
                  <a:cubicBezTo>
                    <a:pt x="2710" y="917"/>
                    <a:pt x="2763" y="873"/>
                    <a:pt x="2823" y="836"/>
                  </a:cubicBezTo>
                  <a:cubicBezTo>
                    <a:pt x="2746" y="932"/>
                    <a:pt x="2705" y="970"/>
                    <a:pt x="2669" y="980"/>
                  </a:cubicBezTo>
                  <a:close/>
                  <a:moveTo>
                    <a:pt x="970" y="0"/>
                  </a:moveTo>
                  <a:cubicBezTo>
                    <a:pt x="945" y="0"/>
                    <a:pt x="945" y="0"/>
                    <a:pt x="945" y="0"/>
                  </a:cubicBezTo>
                  <a:cubicBezTo>
                    <a:pt x="953" y="26"/>
                    <a:pt x="963" y="51"/>
                    <a:pt x="977" y="76"/>
                  </a:cubicBezTo>
                  <a:cubicBezTo>
                    <a:pt x="947" y="66"/>
                    <a:pt x="916" y="59"/>
                    <a:pt x="887" y="47"/>
                  </a:cubicBezTo>
                  <a:cubicBezTo>
                    <a:pt x="857" y="34"/>
                    <a:pt x="829" y="19"/>
                    <a:pt x="803" y="0"/>
                  </a:cubicBezTo>
                  <a:cubicBezTo>
                    <a:pt x="767" y="0"/>
                    <a:pt x="767" y="0"/>
                    <a:pt x="767" y="0"/>
                  </a:cubicBezTo>
                  <a:cubicBezTo>
                    <a:pt x="842" y="60"/>
                    <a:pt x="930" y="92"/>
                    <a:pt x="1030" y="109"/>
                  </a:cubicBezTo>
                  <a:cubicBezTo>
                    <a:pt x="1027" y="100"/>
                    <a:pt x="1027" y="94"/>
                    <a:pt x="1024" y="91"/>
                  </a:cubicBezTo>
                  <a:cubicBezTo>
                    <a:pt x="996" y="66"/>
                    <a:pt x="982" y="33"/>
                    <a:pt x="9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-1"/>
              <a:ext cx="7420329" cy="6858001"/>
            </a:xfrm>
            <a:custGeom>
              <a:avLst/>
              <a:gdLst/>
              <a:ahLst/>
              <a:cxnLst/>
              <a:rect l="0" t="0" r="r" b="b"/>
              <a:pathLst>
                <a:path w="2337" h="2160">
                  <a:moveTo>
                    <a:pt x="48" y="1392"/>
                  </a:moveTo>
                  <a:cubicBezTo>
                    <a:pt x="84" y="1368"/>
                    <a:pt x="121" y="1351"/>
                    <a:pt x="148" y="1324"/>
                  </a:cubicBezTo>
                  <a:cubicBezTo>
                    <a:pt x="175" y="1296"/>
                    <a:pt x="187" y="1256"/>
                    <a:pt x="192" y="1207"/>
                  </a:cubicBezTo>
                  <a:cubicBezTo>
                    <a:pt x="153" y="1243"/>
                    <a:pt x="113" y="1246"/>
                    <a:pt x="72" y="1241"/>
                  </a:cubicBezTo>
                  <a:cubicBezTo>
                    <a:pt x="48" y="1238"/>
                    <a:pt x="24" y="1236"/>
                    <a:pt x="0" y="1232"/>
                  </a:cubicBezTo>
                  <a:cubicBezTo>
                    <a:pt x="0" y="1254"/>
                    <a:pt x="0" y="1254"/>
                    <a:pt x="0" y="1254"/>
                  </a:cubicBezTo>
                  <a:cubicBezTo>
                    <a:pt x="7" y="1254"/>
                    <a:pt x="14" y="1255"/>
                    <a:pt x="22" y="1256"/>
                  </a:cubicBezTo>
                  <a:cubicBezTo>
                    <a:pt x="64" y="1262"/>
                    <a:pt x="107" y="1262"/>
                    <a:pt x="155" y="1265"/>
                  </a:cubicBezTo>
                  <a:cubicBezTo>
                    <a:pt x="154" y="1292"/>
                    <a:pt x="139" y="1309"/>
                    <a:pt x="121" y="1321"/>
                  </a:cubicBezTo>
                  <a:cubicBezTo>
                    <a:pt x="88" y="1343"/>
                    <a:pt x="57" y="1373"/>
                    <a:pt x="12" y="1359"/>
                  </a:cubicBezTo>
                  <a:cubicBezTo>
                    <a:pt x="8" y="1361"/>
                    <a:pt x="4" y="1362"/>
                    <a:pt x="0" y="1363"/>
                  </a:cubicBezTo>
                  <a:cubicBezTo>
                    <a:pt x="0" y="1394"/>
                    <a:pt x="0" y="1394"/>
                    <a:pt x="0" y="1394"/>
                  </a:cubicBezTo>
                  <a:cubicBezTo>
                    <a:pt x="0" y="1394"/>
                    <a:pt x="0" y="1394"/>
                    <a:pt x="1" y="1394"/>
                  </a:cubicBezTo>
                  <a:cubicBezTo>
                    <a:pt x="55" y="1416"/>
                    <a:pt x="99" y="1453"/>
                    <a:pt x="136" y="1497"/>
                  </a:cubicBezTo>
                  <a:cubicBezTo>
                    <a:pt x="157" y="1521"/>
                    <a:pt x="173" y="1548"/>
                    <a:pt x="191" y="1574"/>
                  </a:cubicBezTo>
                  <a:cubicBezTo>
                    <a:pt x="134" y="1562"/>
                    <a:pt x="81" y="1566"/>
                    <a:pt x="28" y="1568"/>
                  </a:cubicBezTo>
                  <a:cubicBezTo>
                    <a:pt x="18" y="1569"/>
                    <a:pt x="9" y="1568"/>
                    <a:pt x="0" y="1568"/>
                  </a:cubicBezTo>
                  <a:cubicBezTo>
                    <a:pt x="0" y="1589"/>
                    <a:pt x="0" y="1589"/>
                    <a:pt x="0" y="1589"/>
                  </a:cubicBezTo>
                  <a:cubicBezTo>
                    <a:pt x="26" y="1588"/>
                    <a:pt x="51" y="1588"/>
                    <a:pt x="77" y="1589"/>
                  </a:cubicBezTo>
                  <a:cubicBezTo>
                    <a:pt x="125" y="1591"/>
                    <a:pt x="175" y="1588"/>
                    <a:pt x="220" y="1614"/>
                  </a:cubicBezTo>
                  <a:cubicBezTo>
                    <a:pt x="223" y="1616"/>
                    <a:pt x="229" y="1614"/>
                    <a:pt x="238" y="1614"/>
                  </a:cubicBezTo>
                  <a:cubicBezTo>
                    <a:pt x="191" y="1522"/>
                    <a:pt x="132" y="1446"/>
                    <a:pt x="48" y="1392"/>
                  </a:cubicBezTo>
                  <a:close/>
                  <a:moveTo>
                    <a:pt x="1917" y="2102"/>
                  </a:moveTo>
                  <a:cubicBezTo>
                    <a:pt x="1881" y="2113"/>
                    <a:pt x="1849" y="2139"/>
                    <a:pt x="1812" y="2160"/>
                  </a:cubicBezTo>
                  <a:cubicBezTo>
                    <a:pt x="1801" y="2061"/>
                    <a:pt x="1760" y="1974"/>
                    <a:pt x="1698" y="1891"/>
                  </a:cubicBezTo>
                  <a:cubicBezTo>
                    <a:pt x="1694" y="1899"/>
                    <a:pt x="1690" y="1903"/>
                    <a:pt x="1690" y="1908"/>
                  </a:cubicBezTo>
                  <a:cubicBezTo>
                    <a:pt x="1693" y="1959"/>
                    <a:pt x="1668" y="2002"/>
                    <a:pt x="1648" y="2046"/>
                  </a:cubicBezTo>
                  <a:cubicBezTo>
                    <a:pt x="1632" y="2083"/>
                    <a:pt x="1612" y="2118"/>
                    <a:pt x="1593" y="2154"/>
                  </a:cubicBezTo>
                  <a:cubicBezTo>
                    <a:pt x="1566" y="2147"/>
                    <a:pt x="1535" y="2140"/>
                    <a:pt x="1505" y="2131"/>
                  </a:cubicBezTo>
                  <a:cubicBezTo>
                    <a:pt x="1475" y="2122"/>
                    <a:pt x="1445" y="2112"/>
                    <a:pt x="1412" y="2101"/>
                  </a:cubicBezTo>
                  <a:cubicBezTo>
                    <a:pt x="1406" y="2122"/>
                    <a:pt x="1404" y="2141"/>
                    <a:pt x="1405" y="2160"/>
                  </a:cubicBezTo>
                  <a:cubicBezTo>
                    <a:pt x="1427" y="2160"/>
                    <a:pt x="1427" y="2160"/>
                    <a:pt x="1427" y="2160"/>
                  </a:cubicBezTo>
                  <a:cubicBezTo>
                    <a:pt x="1425" y="2152"/>
                    <a:pt x="1427" y="2142"/>
                    <a:pt x="1427" y="2137"/>
                  </a:cubicBezTo>
                  <a:cubicBezTo>
                    <a:pt x="1461" y="2144"/>
                    <a:pt x="1493" y="2152"/>
                    <a:pt x="1525" y="2158"/>
                  </a:cubicBezTo>
                  <a:cubicBezTo>
                    <a:pt x="1529" y="2159"/>
                    <a:pt x="1533" y="2159"/>
                    <a:pt x="1536" y="2160"/>
                  </a:cubicBezTo>
                  <a:cubicBezTo>
                    <a:pt x="1622" y="2160"/>
                    <a:pt x="1622" y="2160"/>
                    <a:pt x="1622" y="2160"/>
                  </a:cubicBezTo>
                  <a:cubicBezTo>
                    <a:pt x="1626" y="2140"/>
                    <a:pt x="1633" y="2120"/>
                    <a:pt x="1645" y="2099"/>
                  </a:cubicBezTo>
                  <a:cubicBezTo>
                    <a:pt x="1670" y="2053"/>
                    <a:pt x="1698" y="2007"/>
                    <a:pt x="1713" y="1951"/>
                  </a:cubicBezTo>
                  <a:cubicBezTo>
                    <a:pt x="1728" y="1979"/>
                    <a:pt x="1745" y="2005"/>
                    <a:pt x="1757" y="2034"/>
                  </a:cubicBezTo>
                  <a:cubicBezTo>
                    <a:pt x="1774" y="2075"/>
                    <a:pt x="1786" y="2117"/>
                    <a:pt x="1788" y="2160"/>
                  </a:cubicBezTo>
                  <a:cubicBezTo>
                    <a:pt x="1852" y="2160"/>
                    <a:pt x="1852" y="2160"/>
                    <a:pt x="1852" y="2160"/>
                  </a:cubicBezTo>
                  <a:cubicBezTo>
                    <a:pt x="1868" y="2147"/>
                    <a:pt x="1889" y="2138"/>
                    <a:pt x="1908" y="2127"/>
                  </a:cubicBezTo>
                  <a:cubicBezTo>
                    <a:pt x="1926" y="2117"/>
                    <a:pt x="1948" y="2110"/>
                    <a:pt x="1972" y="2122"/>
                  </a:cubicBezTo>
                  <a:cubicBezTo>
                    <a:pt x="1967" y="2135"/>
                    <a:pt x="1961" y="2148"/>
                    <a:pt x="1956" y="2160"/>
                  </a:cubicBezTo>
                  <a:cubicBezTo>
                    <a:pt x="1981" y="2160"/>
                    <a:pt x="1981" y="2160"/>
                    <a:pt x="1981" y="2160"/>
                  </a:cubicBezTo>
                  <a:cubicBezTo>
                    <a:pt x="1994" y="2141"/>
                    <a:pt x="2013" y="2126"/>
                    <a:pt x="2042" y="2115"/>
                  </a:cubicBezTo>
                  <a:cubicBezTo>
                    <a:pt x="1995" y="2098"/>
                    <a:pt x="1954" y="2091"/>
                    <a:pt x="1917" y="2102"/>
                  </a:cubicBezTo>
                  <a:close/>
                  <a:moveTo>
                    <a:pt x="1470" y="291"/>
                  </a:moveTo>
                  <a:cubicBezTo>
                    <a:pt x="1448" y="349"/>
                    <a:pt x="1453" y="406"/>
                    <a:pt x="1465" y="463"/>
                  </a:cubicBezTo>
                  <a:cubicBezTo>
                    <a:pt x="1478" y="522"/>
                    <a:pt x="1512" y="569"/>
                    <a:pt x="1553" y="614"/>
                  </a:cubicBezTo>
                  <a:cubicBezTo>
                    <a:pt x="1613" y="559"/>
                    <a:pt x="1638" y="487"/>
                    <a:pt x="1643" y="409"/>
                  </a:cubicBezTo>
                  <a:cubicBezTo>
                    <a:pt x="1649" y="331"/>
                    <a:pt x="1630" y="259"/>
                    <a:pt x="1573" y="200"/>
                  </a:cubicBezTo>
                  <a:cubicBezTo>
                    <a:pt x="1619" y="136"/>
                    <a:pt x="1655" y="70"/>
                    <a:pt x="1677" y="0"/>
                  </a:cubicBezTo>
                  <a:cubicBezTo>
                    <a:pt x="1653" y="0"/>
                    <a:pt x="1653" y="0"/>
                    <a:pt x="1653" y="0"/>
                  </a:cubicBezTo>
                  <a:cubicBezTo>
                    <a:pt x="1644" y="30"/>
                    <a:pt x="1632" y="58"/>
                    <a:pt x="1618" y="78"/>
                  </a:cubicBezTo>
                  <a:cubicBezTo>
                    <a:pt x="1626" y="51"/>
                    <a:pt x="1634" y="25"/>
                    <a:pt x="1641" y="0"/>
                  </a:cubicBezTo>
                  <a:cubicBezTo>
                    <a:pt x="1622" y="0"/>
                    <a:pt x="1622" y="0"/>
                    <a:pt x="1622" y="0"/>
                  </a:cubicBezTo>
                  <a:cubicBezTo>
                    <a:pt x="1613" y="28"/>
                    <a:pt x="1603" y="55"/>
                    <a:pt x="1589" y="80"/>
                  </a:cubicBezTo>
                  <a:cubicBezTo>
                    <a:pt x="1550" y="152"/>
                    <a:pt x="1507" y="223"/>
                    <a:pt x="1437" y="275"/>
                  </a:cubicBezTo>
                  <a:cubicBezTo>
                    <a:pt x="1362" y="178"/>
                    <a:pt x="1190" y="144"/>
                    <a:pt x="1043" y="260"/>
                  </a:cubicBezTo>
                  <a:cubicBezTo>
                    <a:pt x="1046" y="308"/>
                    <a:pt x="1083" y="329"/>
                    <a:pt x="1120" y="347"/>
                  </a:cubicBezTo>
                  <a:cubicBezTo>
                    <a:pt x="1142" y="357"/>
                    <a:pt x="1167" y="363"/>
                    <a:pt x="1190" y="371"/>
                  </a:cubicBezTo>
                  <a:cubicBezTo>
                    <a:pt x="1156" y="429"/>
                    <a:pt x="1125" y="485"/>
                    <a:pt x="1092" y="542"/>
                  </a:cubicBezTo>
                  <a:cubicBezTo>
                    <a:pt x="1103" y="549"/>
                    <a:pt x="1109" y="556"/>
                    <a:pt x="1116" y="557"/>
                  </a:cubicBezTo>
                  <a:cubicBezTo>
                    <a:pt x="1178" y="567"/>
                    <a:pt x="1239" y="558"/>
                    <a:pt x="1296" y="533"/>
                  </a:cubicBezTo>
                  <a:cubicBezTo>
                    <a:pt x="1339" y="514"/>
                    <a:pt x="1366" y="474"/>
                    <a:pt x="1394" y="437"/>
                  </a:cubicBezTo>
                  <a:cubicBezTo>
                    <a:pt x="1419" y="404"/>
                    <a:pt x="1432" y="366"/>
                    <a:pt x="1440" y="326"/>
                  </a:cubicBezTo>
                  <a:cubicBezTo>
                    <a:pt x="1443" y="311"/>
                    <a:pt x="1447" y="296"/>
                    <a:pt x="1470" y="291"/>
                  </a:cubicBezTo>
                  <a:close/>
                  <a:moveTo>
                    <a:pt x="1480" y="349"/>
                  </a:moveTo>
                  <a:cubicBezTo>
                    <a:pt x="1485" y="317"/>
                    <a:pt x="1498" y="288"/>
                    <a:pt x="1536" y="275"/>
                  </a:cubicBezTo>
                  <a:cubicBezTo>
                    <a:pt x="1553" y="323"/>
                    <a:pt x="1537" y="376"/>
                    <a:pt x="1565" y="419"/>
                  </a:cubicBezTo>
                  <a:cubicBezTo>
                    <a:pt x="1566" y="376"/>
                    <a:pt x="1568" y="334"/>
                    <a:pt x="1569" y="285"/>
                  </a:cubicBezTo>
                  <a:cubicBezTo>
                    <a:pt x="1601" y="301"/>
                    <a:pt x="1611" y="321"/>
                    <a:pt x="1616" y="345"/>
                  </a:cubicBezTo>
                  <a:cubicBezTo>
                    <a:pt x="1627" y="394"/>
                    <a:pt x="1620" y="442"/>
                    <a:pt x="1606" y="490"/>
                  </a:cubicBezTo>
                  <a:cubicBezTo>
                    <a:pt x="1596" y="525"/>
                    <a:pt x="1582" y="557"/>
                    <a:pt x="1549" y="584"/>
                  </a:cubicBezTo>
                  <a:cubicBezTo>
                    <a:pt x="1533" y="557"/>
                    <a:pt x="1516" y="533"/>
                    <a:pt x="1503" y="507"/>
                  </a:cubicBezTo>
                  <a:cubicBezTo>
                    <a:pt x="1478" y="457"/>
                    <a:pt x="1470" y="404"/>
                    <a:pt x="1480" y="349"/>
                  </a:cubicBezTo>
                  <a:close/>
                  <a:moveTo>
                    <a:pt x="1062" y="273"/>
                  </a:moveTo>
                  <a:cubicBezTo>
                    <a:pt x="1123" y="223"/>
                    <a:pt x="1189" y="201"/>
                    <a:pt x="1263" y="207"/>
                  </a:cubicBezTo>
                  <a:cubicBezTo>
                    <a:pt x="1299" y="210"/>
                    <a:pt x="1334" y="219"/>
                    <a:pt x="1358" y="257"/>
                  </a:cubicBezTo>
                  <a:cubicBezTo>
                    <a:pt x="1299" y="266"/>
                    <a:pt x="1241" y="258"/>
                    <a:pt x="1187" y="284"/>
                  </a:cubicBezTo>
                  <a:cubicBezTo>
                    <a:pt x="1227" y="285"/>
                    <a:pt x="1266" y="286"/>
                    <a:pt x="1315" y="287"/>
                  </a:cubicBezTo>
                  <a:cubicBezTo>
                    <a:pt x="1277" y="310"/>
                    <a:pt x="1247" y="328"/>
                    <a:pt x="1216" y="346"/>
                  </a:cubicBezTo>
                  <a:cubicBezTo>
                    <a:pt x="1212" y="348"/>
                    <a:pt x="1207" y="347"/>
                    <a:pt x="1203" y="346"/>
                  </a:cubicBezTo>
                  <a:cubicBezTo>
                    <a:pt x="1149" y="340"/>
                    <a:pt x="1100" y="322"/>
                    <a:pt x="1062" y="273"/>
                  </a:cubicBezTo>
                  <a:close/>
                  <a:moveTo>
                    <a:pt x="1376" y="427"/>
                  </a:moveTo>
                  <a:cubicBezTo>
                    <a:pt x="1342" y="476"/>
                    <a:pt x="1303" y="519"/>
                    <a:pt x="1239" y="528"/>
                  </a:cubicBezTo>
                  <a:cubicBezTo>
                    <a:pt x="1202" y="533"/>
                    <a:pt x="1166" y="546"/>
                    <a:pt x="1120" y="536"/>
                  </a:cubicBezTo>
                  <a:cubicBezTo>
                    <a:pt x="1156" y="486"/>
                    <a:pt x="1171" y="429"/>
                    <a:pt x="1213" y="386"/>
                  </a:cubicBezTo>
                  <a:cubicBezTo>
                    <a:pt x="1252" y="344"/>
                    <a:pt x="1295" y="316"/>
                    <a:pt x="1362" y="333"/>
                  </a:cubicBezTo>
                  <a:cubicBezTo>
                    <a:pt x="1350" y="350"/>
                    <a:pt x="1343" y="363"/>
                    <a:pt x="1334" y="375"/>
                  </a:cubicBezTo>
                  <a:cubicBezTo>
                    <a:pt x="1324" y="386"/>
                    <a:pt x="1311" y="396"/>
                    <a:pt x="1300" y="406"/>
                  </a:cubicBezTo>
                  <a:cubicBezTo>
                    <a:pt x="1290" y="415"/>
                    <a:pt x="1280" y="425"/>
                    <a:pt x="1270" y="434"/>
                  </a:cubicBezTo>
                  <a:cubicBezTo>
                    <a:pt x="1321" y="422"/>
                    <a:pt x="1354" y="387"/>
                    <a:pt x="1386" y="349"/>
                  </a:cubicBezTo>
                  <a:cubicBezTo>
                    <a:pt x="1402" y="381"/>
                    <a:pt x="1391" y="405"/>
                    <a:pt x="1376" y="427"/>
                  </a:cubicBezTo>
                  <a:close/>
                  <a:moveTo>
                    <a:pt x="2313" y="407"/>
                  </a:moveTo>
                  <a:cubicBezTo>
                    <a:pt x="2290" y="335"/>
                    <a:pt x="2238" y="284"/>
                    <a:pt x="2178" y="241"/>
                  </a:cubicBezTo>
                  <a:cubicBezTo>
                    <a:pt x="2110" y="192"/>
                    <a:pt x="2032" y="165"/>
                    <a:pt x="1949" y="139"/>
                  </a:cubicBezTo>
                  <a:cubicBezTo>
                    <a:pt x="1934" y="93"/>
                    <a:pt x="1918" y="46"/>
                    <a:pt x="1898" y="0"/>
                  </a:cubicBezTo>
                  <a:cubicBezTo>
                    <a:pt x="1843" y="0"/>
                    <a:pt x="1843" y="0"/>
                    <a:pt x="1843" y="0"/>
                  </a:cubicBezTo>
                  <a:cubicBezTo>
                    <a:pt x="1870" y="53"/>
                    <a:pt x="1893" y="108"/>
                    <a:pt x="1915" y="164"/>
                  </a:cubicBezTo>
                  <a:cubicBezTo>
                    <a:pt x="1895" y="180"/>
                    <a:pt x="1875" y="192"/>
                    <a:pt x="1858" y="208"/>
                  </a:cubicBezTo>
                  <a:cubicBezTo>
                    <a:pt x="1804" y="260"/>
                    <a:pt x="1767" y="323"/>
                    <a:pt x="1753" y="396"/>
                  </a:cubicBezTo>
                  <a:cubicBezTo>
                    <a:pt x="1746" y="430"/>
                    <a:pt x="1750" y="468"/>
                    <a:pt x="1751" y="504"/>
                  </a:cubicBezTo>
                  <a:cubicBezTo>
                    <a:pt x="1751" y="518"/>
                    <a:pt x="1763" y="524"/>
                    <a:pt x="1777" y="525"/>
                  </a:cubicBezTo>
                  <a:cubicBezTo>
                    <a:pt x="1817" y="529"/>
                    <a:pt x="1848" y="509"/>
                    <a:pt x="1878" y="490"/>
                  </a:cubicBezTo>
                  <a:cubicBezTo>
                    <a:pt x="1903" y="475"/>
                    <a:pt x="1923" y="453"/>
                    <a:pt x="1947" y="432"/>
                  </a:cubicBezTo>
                  <a:cubicBezTo>
                    <a:pt x="1962" y="496"/>
                    <a:pt x="1960" y="561"/>
                    <a:pt x="1961" y="630"/>
                  </a:cubicBezTo>
                  <a:cubicBezTo>
                    <a:pt x="1940" y="622"/>
                    <a:pt x="1923" y="612"/>
                    <a:pt x="1905" y="609"/>
                  </a:cubicBezTo>
                  <a:cubicBezTo>
                    <a:pt x="1859" y="601"/>
                    <a:pt x="1822" y="622"/>
                    <a:pt x="1792" y="651"/>
                  </a:cubicBezTo>
                  <a:cubicBezTo>
                    <a:pt x="1758" y="683"/>
                    <a:pt x="1734" y="723"/>
                    <a:pt x="1721" y="769"/>
                  </a:cubicBezTo>
                  <a:cubicBezTo>
                    <a:pt x="1714" y="793"/>
                    <a:pt x="1706" y="816"/>
                    <a:pt x="1697" y="840"/>
                  </a:cubicBezTo>
                  <a:cubicBezTo>
                    <a:pt x="1683" y="879"/>
                    <a:pt x="1663" y="914"/>
                    <a:pt x="1614" y="933"/>
                  </a:cubicBezTo>
                  <a:cubicBezTo>
                    <a:pt x="1661" y="950"/>
                    <a:pt x="1702" y="956"/>
                    <a:pt x="1739" y="944"/>
                  </a:cubicBezTo>
                  <a:cubicBezTo>
                    <a:pt x="1775" y="933"/>
                    <a:pt x="1806" y="906"/>
                    <a:pt x="1843" y="884"/>
                  </a:cubicBezTo>
                  <a:cubicBezTo>
                    <a:pt x="1856" y="983"/>
                    <a:pt x="1898" y="1069"/>
                    <a:pt x="1961" y="1152"/>
                  </a:cubicBezTo>
                  <a:cubicBezTo>
                    <a:pt x="1965" y="1144"/>
                    <a:pt x="1969" y="1139"/>
                    <a:pt x="1969" y="1135"/>
                  </a:cubicBezTo>
                  <a:cubicBezTo>
                    <a:pt x="1965" y="1084"/>
                    <a:pt x="1989" y="1040"/>
                    <a:pt x="2008" y="996"/>
                  </a:cubicBezTo>
                  <a:cubicBezTo>
                    <a:pt x="2024" y="959"/>
                    <a:pt x="2043" y="923"/>
                    <a:pt x="2061" y="887"/>
                  </a:cubicBezTo>
                  <a:cubicBezTo>
                    <a:pt x="2089" y="893"/>
                    <a:pt x="2120" y="900"/>
                    <a:pt x="2150" y="909"/>
                  </a:cubicBezTo>
                  <a:cubicBezTo>
                    <a:pt x="2181" y="917"/>
                    <a:pt x="2211" y="927"/>
                    <a:pt x="2243" y="937"/>
                  </a:cubicBezTo>
                  <a:cubicBezTo>
                    <a:pt x="2267" y="862"/>
                    <a:pt x="2225" y="800"/>
                    <a:pt x="2185" y="741"/>
                  </a:cubicBezTo>
                  <a:cubicBezTo>
                    <a:pt x="2144" y="679"/>
                    <a:pt x="2088" y="636"/>
                    <a:pt x="2008" y="639"/>
                  </a:cubicBezTo>
                  <a:cubicBezTo>
                    <a:pt x="2011" y="596"/>
                    <a:pt x="2015" y="557"/>
                    <a:pt x="2016" y="518"/>
                  </a:cubicBezTo>
                  <a:cubicBezTo>
                    <a:pt x="2016" y="480"/>
                    <a:pt x="2014" y="440"/>
                    <a:pt x="2013" y="394"/>
                  </a:cubicBezTo>
                  <a:cubicBezTo>
                    <a:pt x="2105" y="477"/>
                    <a:pt x="2206" y="519"/>
                    <a:pt x="2329" y="497"/>
                  </a:cubicBezTo>
                  <a:cubicBezTo>
                    <a:pt x="2337" y="465"/>
                    <a:pt x="2322" y="436"/>
                    <a:pt x="2313" y="407"/>
                  </a:cubicBezTo>
                  <a:close/>
                  <a:moveTo>
                    <a:pt x="1936" y="397"/>
                  </a:moveTo>
                  <a:cubicBezTo>
                    <a:pt x="1927" y="414"/>
                    <a:pt x="1917" y="432"/>
                    <a:pt x="1903" y="445"/>
                  </a:cubicBezTo>
                  <a:cubicBezTo>
                    <a:pt x="1869" y="477"/>
                    <a:pt x="1831" y="502"/>
                    <a:pt x="1781" y="505"/>
                  </a:cubicBezTo>
                  <a:cubicBezTo>
                    <a:pt x="1740" y="409"/>
                    <a:pt x="1819" y="236"/>
                    <a:pt x="1901" y="239"/>
                  </a:cubicBezTo>
                  <a:cubicBezTo>
                    <a:pt x="1907" y="300"/>
                    <a:pt x="1871" y="349"/>
                    <a:pt x="1850" y="410"/>
                  </a:cubicBezTo>
                  <a:cubicBezTo>
                    <a:pt x="1895" y="369"/>
                    <a:pt x="1905" y="315"/>
                    <a:pt x="1928" y="266"/>
                  </a:cubicBezTo>
                  <a:cubicBezTo>
                    <a:pt x="1962" y="312"/>
                    <a:pt x="1960" y="355"/>
                    <a:pt x="1936" y="397"/>
                  </a:cubicBezTo>
                  <a:close/>
                  <a:moveTo>
                    <a:pt x="1979" y="369"/>
                  </a:moveTo>
                  <a:cubicBezTo>
                    <a:pt x="2000" y="441"/>
                    <a:pt x="1999" y="510"/>
                    <a:pt x="1988" y="579"/>
                  </a:cubicBezTo>
                  <a:cubicBezTo>
                    <a:pt x="1966" y="458"/>
                    <a:pt x="1963" y="403"/>
                    <a:pt x="1979" y="369"/>
                  </a:cubicBezTo>
                  <a:close/>
                  <a:moveTo>
                    <a:pt x="1829" y="837"/>
                  </a:moveTo>
                  <a:cubicBezTo>
                    <a:pt x="1822" y="884"/>
                    <a:pt x="1782" y="899"/>
                    <a:pt x="1747" y="919"/>
                  </a:cubicBezTo>
                  <a:cubicBezTo>
                    <a:pt x="1729" y="930"/>
                    <a:pt x="1707" y="936"/>
                    <a:pt x="1683" y="925"/>
                  </a:cubicBezTo>
                  <a:cubicBezTo>
                    <a:pt x="1701" y="881"/>
                    <a:pt x="1720" y="842"/>
                    <a:pt x="1732" y="801"/>
                  </a:cubicBezTo>
                  <a:cubicBezTo>
                    <a:pt x="1743" y="766"/>
                    <a:pt x="1763" y="739"/>
                    <a:pt x="1785" y="712"/>
                  </a:cubicBezTo>
                  <a:cubicBezTo>
                    <a:pt x="1803" y="690"/>
                    <a:pt x="1826" y="677"/>
                    <a:pt x="1858" y="681"/>
                  </a:cubicBezTo>
                  <a:cubicBezTo>
                    <a:pt x="1842" y="706"/>
                    <a:pt x="1827" y="728"/>
                    <a:pt x="1812" y="750"/>
                  </a:cubicBezTo>
                  <a:cubicBezTo>
                    <a:pt x="1831" y="739"/>
                    <a:pt x="1845" y="724"/>
                    <a:pt x="1861" y="710"/>
                  </a:cubicBezTo>
                  <a:cubicBezTo>
                    <a:pt x="1876" y="698"/>
                    <a:pt x="1891" y="682"/>
                    <a:pt x="1917" y="691"/>
                  </a:cubicBezTo>
                  <a:cubicBezTo>
                    <a:pt x="1899" y="715"/>
                    <a:pt x="1882" y="736"/>
                    <a:pt x="1866" y="759"/>
                  </a:cubicBezTo>
                  <a:cubicBezTo>
                    <a:pt x="1851" y="783"/>
                    <a:pt x="1856" y="818"/>
                    <a:pt x="1829" y="837"/>
                  </a:cubicBezTo>
                  <a:close/>
                  <a:moveTo>
                    <a:pt x="2125" y="708"/>
                  </a:moveTo>
                  <a:cubicBezTo>
                    <a:pt x="2175" y="755"/>
                    <a:pt x="2209" y="812"/>
                    <a:pt x="2228" y="878"/>
                  </a:cubicBezTo>
                  <a:cubicBezTo>
                    <a:pt x="2230" y="886"/>
                    <a:pt x="2228" y="896"/>
                    <a:pt x="2228" y="902"/>
                  </a:cubicBezTo>
                  <a:cubicBezTo>
                    <a:pt x="2194" y="895"/>
                    <a:pt x="2162" y="887"/>
                    <a:pt x="2130" y="882"/>
                  </a:cubicBezTo>
                  <a:cubicBezTo>
                    <a:pt x="2101" y="877"/>
                    <a:pt x="2076" y="868"/>
                    <a:pt x="2060" y="850"/>
                  </a:cubicBezTo>
                  <a:cubicBezTo>
                    <a:pt x="2057" y="817"/>
                    <a:pt x="2054" y="790"/>
                    <a:pt x="2051" y="758"/>
                  </a:cubicBezTo>
                  <a:cubicBezTo>
                    <a:pt x="2078" y="775"/>
                    <a:pt x="2101" y="790"/>
                    <a:pt x="2123" y="805"/>
                  </a:cubicBezTo>
                  <a:cubicBezTo>
                    <a:pt x="2098" y="769"/>
                    <a:pt x="2059" y="747"/>
                    <a:pt x="2048" y="703"/>
                  </a:cubicBezTo>
                  <a:cubicBezTo>
                    <a:pt x="2083" y="685"/>
                    <a:pt x="2101" y="685"/>
                    <a:pt x="2125" y="708"/>
                  </a:cubicBezTo>
                  <a:close/>
                  <a:moveTo>
                    <a:pt x="2011" y="942"/>
                  </a:moveTo>
                  <a:cubicBezTo>
                    <a:pt x="1986" y="989"/>
                    <a:pt x="1959" y="1035"/>
                    <a:pt x="1945" y="1092"/>
                  </a:cubicBezTo>
                  <a:cubicBezTo>
                    <a:pt x="1930" y="1065"/>
                    <a:pt x="1912" y="1038"/>
                    <a:pt x="1900" y="1009"/>
                  </a:cubicBezTo>
                  <a:cubicBezTo>
                    <a:pt x="1877" y="956"/>
                    <a:pt x="1862" y="901"/>
                    <a:pt x="1866" y="843"/>
                  </a:cubicBezTo>
                  <a:cubicBezTo>
                    <a:pt x="1870" y="774"/>
                    <a:pt x="1894" y="744"/>
                    <a:pt x="1955" y="731"/>
                  </a:cubicBezTo>
                  <a:cubicBezTo>
                    <a:pt x="1948" y="777"/>
                    <a:pt x="1935" y="823"/>
                    <a:pt x="1945" y="870"/>
                  </a:cubicBezTo>
                  <a:cubicBezTo>
                    <a:pt x="1959" y="826"/>
                    <a:pt x="1960" y="778"/>
                    <a:pt x="1986" y="738"/>
                  </a:cubicBezTo>
                  <a:cubicBezTo>
                    <a:pt x="1992" y="740"/>
                    <a:pt x="1995" y="741"/>
                    <a:pt x="1997" y="742"/>
                  </a:cubicBezTo>
                  <a:cubicBezTo>
                    <a:pt x="1999" y="744"/>
                    <a:pt x="2002" y="746"/>
                    <a:pt x="2003" y="748"/>
                  </a:cubicBezTo>
                  <a:cubicBezTo>
                    <a:pt x="2042" y="811"/>
                    <a:pt x="2046" y="876"/>
                    <a:pt x="2011" y="942"/>
                  </a:cubicBezTo>
                  <a:close/>
                  <a:moveTo>
                    <a:pt x="2001" y="341"/>
                  </a:moveTo>
                  <a:cubicBezTo>
                    <a:pt x="1987" y="319"/>
                    <a:pt x="1979" y="292"/>
                    <a:pt x="1988" y="260"/>
                  </a:cubicBezTo>
                  <a:cubicBezTo>
                    <a:pt x="2030" y="286"/>
                    <a:pt x="2069" y="310"/>
                    <a:pt x="2108" y="334"/>
                  </a:cubicBezTo>
                  <a:cubicBezTo>
                    <a:pt x="2110" y="331"/>
                    <a:pt x="2111" y="329"/>
                    <a:pt x="2113" y="327"/>
                  </a:cubicBezTo>
                  <a:cubicBezTo>
                    <a:pt x="2078" y="297"/>
                    <a:pt x="2042" y="267"/>
                    <a:pt x="2007" y="236"/>
                  </a:cubicBezTo>
                  <a:cubicBezTo>
                    <a:pt x="2036" y="215"/>
                    <a:pt x="2082" y="215"/>
                    <a:pt x="2150" y="250"/>
                  </a:cubicBezTo>
                  <a:cubicBezTo>
                    <a:pt x="2239" y="296"/>
                    <a:pt x="2292" y="373"/>
                    <a:pt x="2308" y="477"/>
                  </a:cubicBezTo>
                  <a:cubicBezTo>
                    <a:pt x="2190" y="501"/>
                    <a:pt x="2059" y="434"/>
                    <a:pt x="2001" y="3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0" y="0"/>
              <a:ext cx="9055459" cy="6922235"/>
            </a:xfrm>
            <a:custGeom>
              <a:avLst/>
              <a:gdLst/>
              <a:ahLst/>
              <a:cxnLst/>
              <a:rect l="0" t="0" r="r" b="b"/>
              <a:pathLst>
                <a:path w="2851" h="2178">
                  <a:moveTo>
                    <a:pt x="121" y="116"/>
                  </a:moveTo>
                  <a:cubicBezTo>
                    <a:pt x="137" y="79"/>
                    <a:pt x="133" y="40"/>
                    <a:pt x="129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5" y="54"/>
                    <a:pt x="113" y="105"/>
                    <a:pt x="76" y="151"/>
                  </a:cubicBezTo>
                  <a:cubicBezTo>
                    <a:pt x="54" y="179"/>
                    <a:pt x="37" y="212"/>
                    <a:pt x="0" y="237"/>
                  </a:cubicBezTo>
                  <a:cubicBezTo>
                    <a:pt x="0" y="260"/>
                    <a:pt x="0" y="260"/>
                    <a:pt x="0" y="260"/>
                  </a:cubicBezTo>
                  <a:cubicBezTo>
                    <a:pt x="3" y="259"/>
                    <a:pt x="5" y="259"/>
                    <a:pt x="7" y="257"/>
                  </a:cubicBezTo>
                  <a:cubicBezTo>
                    <a:pt x="59" y="222"/>
                    <a:pt x="97" y="173"/>
                    <a:pt x="121" y="116"/>
                  </a:cubicBezTo>
                  <a:close/>
                  <a:moveTo>
                    <a:pt x="39" y="0"/>
                  </a:moveTo>
                  <a:cubicBezTo>
                    <a:pt x="38" y="7"/>
                    <a:pt x="37" y="14"/>
                    <a:pt x="37" y="21"/>
                  </a:cubicBezTo>
                  <a:cubicBezTo>
                    <a:pt x="36" y="34"/>
                    <a:pt x="35" y="48"/>
                    <a:pt x="35" y="62"/>
                  </a:cubicBezTo>
                  <a:cubicBezTo>
                    <a:pt x="48" y="42"/>
                    <a:pt x="55" y="21"/>
                    <a:pt x="58" y="0"/>
                  </a:cubicBezTo>
                  <a:lnTo>
                    <a:pt x="39" y="0"/>
                  </a:lnTo>
                  <a:close/>
                  <a:moveTo>
                    <a:pt x="897" y="1289"/>
                  </a:moveTo>
                  <a:cubicBezTo>
                    <a:pt x="932" y="1215"/>
                    <a:pt x="971" y="1143"/>
                    <a:pt x="1039" y="1087"/>
                  </a:cubicBezTo>
                  <a:cubicBezTo>
                    <a:pt x="1119" y="1180"/>
                    <a:pt x="1292" y="1206"/>
                    <a:pt x="1434" y="1083"/>
                  </a:cubicBezTo>
                  <a:cubicBezTo>
                    <a:pt x="1428" y="1036"/>
                    <a:pt x="1391" y="1016"/>
                    <a:pt x="1352" y="1000"/>
                  </a:cubicBezTo>
                  <a:cubicBezTo>
                    <a:pt x="1330" y="991"/>
                    <a:pt x="1305" y="986"/>
                    <a:pt x="1282" y="979"/>
                  </a:cubicBezTo>
                  <a:cubicBezTo>
                    <a:pt x="1312" y="919"/>
                    <a:pt x="1341" y="863"/>
                    <a:pt x="1371" y="804"/>
                  </a:cubicBezTo>
                  <a:cubicBezTo>
                    <a:pt x="1360" y="797"/>
                    <a:pt x="1353" y="790"/>
                    <a:pt x="1346" y="790"/>
                  </a:cubicBezTo>
                  <a:cubicBezTo>
                    <a:pt x="1284" y="782"/>
                    <a:pt x="1223" y="795"/>
                    <a:pt x="1168" y="823"/>
                  </a:cubicBezTo>
                  <a:cubicBezTo>
                    <a:pt x="1126" y="844"/>
                    <a:pt x="1101" y="885"/>
                    <a:pt x="1075" y="923"/>
                  </a:cubicBezTo>
                  <a:cubicBezTo>
                    <a:pt x="1051" y="958"/>
                    <a:pt x="1040" y="996"/>
                    <a:pt x="1034" y="1037"/>
                  </a:cubicBezTo>
                  <a:cubicBezTo>
                    <a:pt x="1031" y="1052"/>
                    <a:pt x="1029" y="1067"/>
                    <a:pt x="1005" y="1073"/>
                  </a:cubicBezTo>
                  <a:cubicBezTo>
                    <a:pt x="1024" y="1014"/>
                    <a:pt x="1017" y="957"/>
                    <a:pt x="1002" y="901"/>
                  </a:cubicBezTo>
                  <a:cubicBezTo>
                    <a:pt x="987" y="843"/>
                    <a:pt x="950" y="797"/>
                    <a:pt x="907" y="754"/>
                  </a:cubicBezTo>
                  <a:cubicBezTo>
                    <a:pt x="849" y="813"/>
                    <a:pt x="829" y="885"/>
                    <a:pt x="827" y="963"/>
                  </a:cubicBezTo>
                  <a:cubicBezTo>
                    <a:pt x="825" y="1041"/>
                    <a:pt x="847" y="1112"/>
                    <a:pt x="907" y="1169"/>
                  </a:cubicBezTo>
                  <a:cubicBezTo>
                    <a:pt x="825" y="1294"/>
                    <a:pt x="782" y="1427"/>
                    <a:pt x="792" y="1577"/>
                  </a:cubicBezTo>
                  <a:cubicBezTo>
                    <a:pt x="693" y="1474"/>
                    <a:pt x="625" y="1351"/>
                    <a:pt x="567" y="1222"/>
                  </a:cubicBezTo>
                  <a:cubicBezTo>
                    <a:pt x="587" y="1205"/>
                    <a:pt x="606" y="1191"/>
                    <a:pt x="622" y="1174"/>
                  </a:cubicBezTo>
                  <a:cubicBezTo>
                    <a:pt x="674" y="1120"/>
                    <a:pt x="707" y="1056"/>
                    <a:pt x="718" y="982"/>
                  </a:cubicBezTo>
                  <a:cubicBezTo>
                    <a:pt x="723" y="947"/>
                    <a:pt x="718" y="910"/>
                    <a:pt x="715" y="874"/>
                  </a:cubicBezTo>
                  <a:cubicBezTo>
                    <a:pt x="714" y="860"/>
                    <a:pt x="702" y="855"/>
                    <a:pt x="687" y="854"/>
                  </a:cubicBezTo>
                  <a:cubicBezTo>
                    <a:pt x="648" y="852"/>
                    <a:pt x="617" y="874"/>
                    <a:pt x="588" y="894"/>
                  </a:cubicBezTo>
                  <a:cubicBezTo>
                    <a:pt x="564" y="910"/>
                    <a:pt x="545" y="933"/>
                    <a:pt x="522" y="956"/>
                  </a:cubicBezTo>
                  <a:cubicBezTo>
                    <a:pt x="505" y="892"/>
                    <a:pt x="503" y="827"/>
                    <a:pt x="499" y="758"/>
                  </a:cubicBezTo>
                  <a:cubicBezTo>
                    <a:pt x="520" y="765"/>
                    <a:pt x="538" y="774"/>
                    <a:pt x="556" y="776"/>
                  </a:cubicBezTo>
                  <a:cubicBezTo>
                    <a:pt x="601" y="783"/>
                    <a:pt x="637" y="760"/>
                    <a:pt x="667" y="729"/>
                  </a:cubicBezTo>
                  <a:cubicBezTo>
                    <a:pt x="699" y="695"/>
                    <a:pt x="721" y="654"/>
                    <a:pt x="731" y="608"/>
                  </a:cubicBezTo>
                  <a:cubicBezTo>
                    <a:pt x="737" y="584"/>
                    <a:pt x="745" y="560"/>
                    <a:pt x="752" y="535"/>
                  </a:cubicBezTo>
                  <a:cubicBezTo>
                    <a:pt x="764" y="496"/>
                    <a:pt x="782" y="460"/>
                    <a:pt x="831" y="438"/>
                  </a:cubicBezTo>
                  <a:cubicBezTo>
                    <a:pt x="783" y="424"/>
                    <a:pt x="741" y="420"/>
                    <a:pt x="705" y="433"/>
                  </a:cubicBezTo>
                  <a:cubicBezTo>
                    <a:pt x="670" y="447"/>
                    <a:pt x="640" y="475"/>
                    <a:pt x="604" y="498"/>
                  </a:cubicBezTo>
                  <a:cubicBezTo>
                    <a:pt x="587" y="400"/>
                    <a:pt x="540" y="316"/>
                    <a:pt x="474" y="237"/>
                  </a:cubicBezTo>
                  <a:cubicBezTo>
                    <a:pt x="470" y="245"/>
                    <a:pt x="466" y="250"/>
                    <a:pt x="466" y="254"/>
                  </a:cubicBezTo>
                  <a:cubicBezTo>
                    <a:pt x="473" y="305"/>
                    <a:pt x="451" y="350"/>
                    <a:pt x="434" y="395"/>
                  </a:cubicBezTo>
                  <a:cubicBezTo>
                    <a:pt x="420" y="433"/>
                    <a:pt x="402" y="469"/>
                    <a:pt x="386" y="507"/>
                  </a:cubicBezTo>
                  <a:cubicBezTo>
                    <a:pt x="358" y="501"/>
                    <a:pt x="327" y="496"/>
                    <a:pt x="296" y="489"/>
                  </a:cubicBezTo>
                  <a:cubicBezTo>
                    <a:pt x="265" y="482"/>
                    <a:pt x="235" y="474"/>
                    <a:pt x="202" y="466"/>
                  </a:cubicBezTo>
                  <a:cubicBezTo>
                    <a:pt x="182" y="541"/>
                    <a:pt x="227" y="601"/>
                    <a:pt x="269" y="658"/>
                  </a:cubicBezTo>
                  <a:cubicBezTo>
                    <a:pt x="314" y="718"/>
                    <a:pt x="371" y="759"/>
                    <a:pt x="452" y="751"/>
                  </a:cubicBezTo>
                  <a:cubicBezTo>
                    <a:pt x="451" y="794"/>
                    <a:pt x="448" y="833"/>
                    <a:pt x="450" y="872"/>
                  </a:cubicBezTo>
                  <a:cubicBezTo>
                    <a:pt x="451" y="911"/>
                    <a:pt x="455" y="950"/>
                    <a:pt x="459" y="996"/>
                  </a:cubicBezTo>
                  <a:cubicBezTo>
                    <a:pt x="362" y="918"/>
                    <a:pt x="259" y="881"/>
                    <a:pt x="137" y="909"/>
                  </a:cubicBezTo>
                  <a:cubicBezTo>
                    <a:pt x="132" y="942"/>
                    <a:pt x="147" y="970"/>
                    <a:pt x="158" y="998"/>
                  </a:cubicBezTo>
                  <a:cubicBezTo>
                    <a:pt x="184" y="1069"/>
                    <a:pt x="239" y="1117"/>
                    <a:pt x="301" y="1158"/>
                  </a:cubicBezTo>
                  <a:cubicBezTo>
                    <a:pt x="371" y="1203"/>
                    <a:pt x="451" y="1226"/>
                    <a:pt x="534" y="1248"/>
                  </a:cubicBezTo>
                  <a:cubicBezTo>
                    <a:pt x="575" y="1355"/>
                    <a:pt x="625" y="1462"/>
                    <a:pt x="693" y="1558"/>
                  </a:cubicBezTo>
                  <a:cubicBezTo>
                    <a:pt x="760" y="1653"/>
                    <a:pt x="837" y="1741"/>
                    <a:pt x="912" y="1836"/>
                  </a:cubicBezTo>
                  <a:cubicBezTo>
                    <a:pt x="883" y="1826"/>
                    <a:pt x="856" y="1818"/>
                    <a:pt x="830" y="1809"/>
                  </a:cubicBezTo>
                  <a:cubicBezTo>
                    <a:pt x="751" y="1649"/>
                    <a:pt x="633" y="1547"/>
                    <a:pt x="446" y="1532"/>
                  </a:cubicBezTo>
                  <a:cubicBezTo>
                    <a:pt x="441" y="1593"/>
                    <a:pt x="459" y="1644"/>
                    <a:pt x="495" y="1687"/>
                  </a:cubicBezTo>
                  <a:cubicBezTo>
                    <a:pt x="528" y="1727"/>
                    <a:pt x="568" y="1763"/>
                    <a:pt x="607" y="1803"/>
                  </a:cubicBezTo>
                  <a:cubicBezTo>
                    <a:pt x="493" y="1813"/>
                    <a:pt x="395" y="1861"/>
                    <a:pt x="296" y="1920"/>
                  </a:cubicBezTo>
                  <a:cubicBezTo>
                    <a:pt x="280" y="1912"/>
                    <a:pt x="261" y="1904"/>
                    <a:pt x="243" y="1894"/>
                  </a:cubicBezTo>
                  <a:cubicBezTo>
                    <a:pt x="166" y="1849"/>
                    <a:pt x="87" y="1856"/>
                    <a:pt x="9" y="1889"/>
                  </a:cubicBezTo>
                  <a:cubicBezTo>
                    <a:pt x="6" y="1890"/>
                    <a:pt x="3" y="1891"/>
                    <a:pt x="0" y="1892"/>
                  </a:cubicBezTo>
                  <a:cubicBezTo>
                    <a:pt x="0" y="1917"/>
                    <a:pt x="0" y="1917"/>
                    <a:pt x="0" y="1917"/>
                  </a:cubicBezTo>
                  <a:cubicBezTo>
                    <a:pt x="67" y="1891"/>
                    <a:pt x="155" y="1891"/>
                    <a:pt x="198" y="1924"/>
                  </a:cubicBezTo>
                  <a:cubicBezTo>
                    <a:pt x="150" y="1930"/>
                    <a:pt x="100" y="1937"/>
                    <a:pt x="50" y="1943"/>
                  </a:cubicBezTo>
                  <a:cubicBezTo>
                    <a:pt x="51" y="1946"/>
                    <a:pt x="51" y="1949"/>
                    <a:pt x="51" y="1952"/>
                  </a:cubicBezTo>
                  <a:cubicBezTo>
                    <a:pt x="106" y="1957"/>
                    <a:pt x="162" y="1936"/>
                    <a:pt x="218" y="1955"/>
                  </a:cubicBezTo>
                  <a:cubicBezTo>
                    <a:pt x="155" y="2028"/>
                    <a:pt x="74" y="2038"/>
                    <a:pt x="0" y="2010"/>
                  </a:cubicBezTo>
                  <a:cubicBezTo>
                    <a:pt x="0" y="2030"/>
                    <a:pt x="0" y="2030"/>
                    <a:pt x="0" y="2030"/>
                  </a:cubicBezTo>
                  <a:cubicBezTo>
                    <a:pt x="39" y="2043"/>
                    <a:pt x="79" y="2049"/>
                    <a:pt x="122" y="2044"/>
                  </a:cubicBezTo>
                  <a:cubicBezTo>
                    <a:pt x="123" y="2044"/>
                    <a:pt x="124" y="2046"/>
                    <a:pt x="125" y="2047"/>
                  </a:cubicBezTo>
                  <a:cubicBezTo>
                    <a:pt x="98" y="2082"/>
                    <a:pt x="74" y="2121"/>
                    <a:pt x="55" y="2160"/>
                  </a:cubicBezTo>
                  <a:cubicBezTo>
                    <a:pt x="78" y="2160"/>
                    <a:pt x="78" y="2160"/>
                    <a:pt x="78" y="2160"/>
                  </a:cubicBezTo>
                  <a:cubicBezTo>
                    <a:pt x="103" y="2111"/>
                    <a:pt x="136" y="2067"/>
                    <a:pt x="176" y="2026"/>
                  </a:cubicBezTo>
                  <a:cubicBezTo>
                    <a:pt x="189" y="2013"/>
                    <a:pt x="203" y="2017"/>
                    <a:pt x="219" y="2024"/>
                  </a:cubicBezTo>
                  <a:cubicBezTo>
                    <a:pt x="188" y="2070"/>
                    <a:pt x="157" y="2115"/>
                    <a:pt x="127" y="2160"/>
                  </a:cubicBezTo>
                  <a:cubicBezTo>
                    <a:pt x="138" y="2160"/>
                    <a:pt x="138" y="2160"/>
                    <a:pt x="138" y="2160"/>
                  </a:cubicBezTo>
                  <a:cubicBezTo>
                    <a:pt x="171" y="2122"/>
                    <a:pt x="205" y="2083"/>
                    <a:pt x="245" y="2037"/>
                  </a:cubicBezTo>
                  <a:cubicBezTo>
                    <a:pt x="248" y="2088"/>
                    <a:pt x="233" y="2127"/>
                    <a:pt x="210" y="2160"/>
                  </a:cubicBezTo>
                  <a:cubicBezTo>
                    <a:pt x="236" y="2160"/>
                    <a:pt x="236" y="2160"/>
                    <a:pt x="236" y="2160"/>
                  </a:cubicBezTo>
                  <a:cubicBezTo>
                    <a:pt x="241" y="2153"/>
                    <a:pt x="246" y="2146"/>
                    <a:pt x="251" y="2140"/>
                  </a:cubicBezTo>
                  <a:cubicBezTo>
                    <a:pt x="252" y="2139"/>
                    <a:pt x="254" y="2139"/>
                    <a:pt x="259" y="2139"/>
                  </a:cubicBezTo>
                  <a:cubicBezTo>
                    <a:pt x="261" y="2146"/>
                    <a:pt x="263" y="2153"/>
                    <a:pt x="265" y="2160"/>
                  </a:cubicBezTo>
                  <a:cubicBezTo>
                    <a:pt x="286" y="2160"/>
                    <a:pt x="286" y="2160"/>
                    <a:pt x="286" y="2160"/>
                  </a:cubicBezTo>
                  <a:cubicBezTo>
                    <a:pt x="283" y="2146"/>
                    <a:pt x="282" y="2133"/>
                    <a:pt x="282" y="2121"/>
                  </a:cubicBezTo>
                  <a:cubicBezTo>
                    <a:pt x="282" y="2089"/>
                    <a:pt x="277" y="2050"/>
                    <a:pt x="318" y="2027"/>
                  </a:cubicBezTo>
                  <a:cubicBezTo>
                    <a:pt x="340" y="2066"/>
                    <a:pt x="340" y="2109"/>
                    <a:pt x="357" y="2146"/>
                  </a:cubicBezTo>
                  <a:cubicBezTo>
                    <a:pt x="370" y="2104"/>
                    <a:pt x="348" y="2065"/>
                    <a:pt x="347" y="2021"/>
                  </a:cubicBezTo>
                  <a:cubicBezTo>
                    <a:pt x="377" y="2032"/>
                    <a:pt x="399" y="2049"/>
                    <a:pt x="409" y="2076"/>
                  </a:cubicBezTo>
                  <a:cubicBezTo>
                    <a:pt x="420" y="2105"/>
                    <a:pt x="425" y="2133"/>
                    <a:pt x="427" y="2160"/>
                  </a:cubicBezTo>
                  <a:cubicBezTo>
                    <a:pt x="448" y="2160"/>
                    <a:pt x="448" y="2160"/>
                    <a:pt x="448" y="2160"/>
                  </a:cubicBezTo>
                  <a:cubicBezTo>
                    <a:pt x="448" y="2159"/>
                    <a:pt x="448" y="2158"/>
                    <a:pt x="448" y="2157"/>
                  </a:cubicBezTo>
                  <a:cubicBezTo>
                    <a:pt x="447" y="2076"/>
                    <a:pt x="410" y="2010"/>
                    <a:pt x="340" y="1955"/>
                  </a:cubicBezTo>
                  <a:cubicBezTo>
                    <a:pt x="444" y="1898"/>
                    <a:pt x="546" y="1863"/>
                    <a:pt x="664" y="1865"/>
                  </a:cubicBezTo>
                  <a:cubicBezTo>
                    <a:pt x="580" y="1945"/>
                    <a:pt x="544" y="2038"/>
                    <a:pt x="564" y="2149"/>
                  </a:cubicBezTo>
                  <a:cubicBezTo>
                    <a:pt x="668" y="2178"/>
                    <a:pt x="832" y="2049"/>
                    <a:pt x="839" y="1886"/>
                  </a:cubicBezTo>
                  <a:cubicBezTo>
                    <a:pt x="915" y="1909"/>
                    <a:pt x="985" y="1941"/>
                    <a:pt x="1037" y="2003"/>
                  </a:cubicBezTo>
                  <a:cubicBezTo>
                    <a:pt x="1053" y="2022"/>
                    <a:pt x="1066" y="2043"/>
                    <a:pt x="1093" y="2048"/>
                  </a:cubicBezTo>
                  <a:cubicBezTo>
                    <a:pt x="1101" y="2050"/>
                    <a:pt x="1109" y="2059"/>
                    <a:pt x="1114" y="2067"/>
                  </a:cubicBezTo>
                  <a:cubicBezTo>
                    <a:pt x="1135" y="2097"/>
                    <a:pt x="1154" y="2128"/>
                    <a:pt x="1170" y="2160"/>
                  </a:cubicBezTo>
                  <a:cubicBezTo>
                    <a:pt x="1198" y="2160"/>
                    <a:pt x="1198" y="2160"/>
                    <a:pt x="1198" y="2160"/>
                  </a:cubicBezTo>
                  <a:cubicBezTo>
                    <a:pt x="1194" y="2144"/>
                    <a:pt x="1194" y="2126"/>
                    <a:pt x="1201" y="2105"/>
                  </a:cubicBezTo>
                  <a:cubicBezTo>
                    <a:pt x="1178" y="2119"/>
                    <a:pt x="1167" y="2114"/>
                    <a:pt x="1159" y="2097"/>
                  </a:cubicBezTo>
                  <a:cubicBezTo>
                    <a:pt x="1153" y="2083"/>
                    <a:pt x="1142" y="2071"/>
                    <a:pt x="1137" y="2056"/>
                  </a:cubicBezTo>
                  <a:cubicBezTo>
                    <a:pt x="1130" y="2034"/>
                    <a:pt x="1117" y="2021"/>
                    <a:pt x="1092" y="2020"/>
                  </a:cubicBezTo>
                  <a:cubicBezTo>
                    <a:pt x="1089" y="1975"/>
                    <a:pt x="1056" y="1957"/>
                    <a:pt x="1023" y="1941"/>
                  </a:cubicBezTo>
                  <a:cubicBezTo>
                    <a:pt x="965" y="1913"/>
                    <a:pt x="910" y="1881"/>
                    <a:pt x="847" y="1863"/>
                  </a:cubicBezTo>
                  <a:cubicBezTo>
                    <a:pt x="831" y="1859"/>
                    <a:pt x="822" y="1852"/>
                    <a:pt x="831" y="1835"/>
                  </a:cubicBezTo>
                  <a:cubicBezTo>
                    <a:pt x="902" y="1842"/>
                    <a:pt x="952" y="1895"/>
                    <a:pt x="1016" y="1919"/>
                  </a:cubicBezTo>
                  <a:cubicBezTo>
                    <a:pt x="1014" y="1909"/>
                    <a:pt x="1011" y="1900"/>
                    <a:pt x="1005" y="1894"/>
                  </a:cubicBezTo>
                  <a:cubicBezTo>
                    <a:pt x="941" y="1822"/>
                    <a:pt x="878" y="1749"/>
                    <a:pt x="812" y="1679"/>
                  </a:cubicBezTo>
                  <a:cubicBezTo>
                    <a:pt x="749" y="1611"/>
                    <a:pt x="698" y="1534"/>
                    <a:pt x="652" y="1454"/>
                  </a:cubicBezTo>
                  <a:cubicBezTo>
                    <a:pt x="643" y="1438"/>
                    <a:pt x="636" y="1422"/>
                    <a:pt x="629" y="1406"/>
                  </a:cubicBezTo>
                  <a:cubicBezTo>
                    <a:pt x="655" y="1433"/>
                    <a:pt x="672" y="1465"/>
                    <a:pt x="693" y="1494"/>
                  </a:cubicBezTo>
                  <a:cubicBezTo>
                    <a:pt x="765" y="1594"/>
                    <a:pt x="844" y="1687"/>
                    <a:pt x="927" y="1778"/>
                  </a:cubicBezTo>
                  <a:cubicBezTo>
                    <a:pt x="994" y="1853"/>
                    <a:pt x="1064" y="1925"/>
                    <a:pt x="1133" y="1999"/>
                  </a:cubicBezTo>
                  <a:cubicBezTo>
                    <a:pt x="1180" y="2048"/>
                    <a:pt x="1218" y="2102"/>
                    <a:pt x="1251" y="2160"/>
                  </a:cubicBezTo>
                  <a:cubicBezTo>
                    <a:pt x="1275" y="2160"/>
                    <a:pt x="1275" y="2160"/>
                    <a:pt x="1275" y="2160"/>
                  </a:cubicBezTo>
                  <a:cubicBezTo>
                    <a:pt x="1240" y="2096"/>
                    <a:pt x="1196" y="2036"/>
                    <a:pt x="1145" y="1980"/>
                  </a:cubicBezTo>
                  <a:cubicBezTo>
                    <a:pt x="1136" y="1970"/>
                    <a:pt x="1128" y="1959"/>
                    <a:pt x="1118" y="1945"/>
                  </a:cubicBezTo>
                  <a:cubicBezTo>
                    <a:pt x="1128" y="1941"/>
                    <a:pt x="1135" y="1937"/>
                    <a:pt x="1142" y="1935"/>
                  </a:cubicBezTo>
                  <a:cubicBezTo>
                    <a:pt x="1221" y="1912"/>
                    <a:pt x="1263" y="1851"/>
                    <a:pt x="1290" y="1781"/>
                  </a:cubicBezTo>
                  <a:cubicBezTo>
                    <a:pt x="1305" y="1742"/>
                    <a:pt x="1309" y="1699"/>
                    <a:pt x="1313" y="1657"/>
                  </a:cubicBezTo>
                  <a:cubicBezTo>
                    <a:pt x="1315" y="1627"/>
                    <a:pt x="1307" y="1597"/>
                    <a:pt x="1304" y="1566"/>
                  </a:cubicBezTo>
                  <a:cubicBezTo>
                    <a:pt x="1252" y="1562"/>
                    <a:pt x="1221" y="1597"/>
                    <a:pt x="1180" y="1621"/>
                  </a:cubicBezTo>
                  <a:cubicBezTo>
                    <a:pt x="1167" y="1517"/>
                    <a:pt x="1118" y="1434"/>
                    <a:pt x="1057" y="1353"/>
                  </a:cubicBezTo>
                  <a:cubicBezTo>
                    <a:pt x="1050" y="1356"/>
                    <a:pt x="1041" y="1358"/>
                    <a:pt x="1037" y="1364"/>
                  </a:cubicBezTo>
                  <a:cubicBezTo>
                    <a:pt x="977" y="1434"/>
                    <a:pt x="937" y="1511"/>
                    <a:pt x="945" y="1608"/>
                  </a:cubicBezTo>
                  <a:cubicBezTo>
                    <a:pt x="950" y="1669"/>
                    <a:pt x="952" y="1730"/>
                    <a:pt x="971" y="1790"/>
                  </a:cubicBezTo>
                  <a:cubicBezTo>
                    <a:pt x="886" y="1704"/>
                    <a:pt x="834" y="1605"/>
                    <a:pt x="850" y="1480"/>
                  </a:cubicBezTo>
                  <a:cubicBezTo>
                    <a:pt x="858" y="1414"/>
                    <a:pt x="868" y="1349"/>
                    <a:pt x="897" y="1289"/>
                  </a:cubicBezTo>
                  <a:close/>
                  <a:moveTo>
                    <a:pt x="1414" y="1071"/>
                  </a:moveTo>
                  <a:cubicBezTo>
                    <a:pt x="1355" y="1124"/>
                    <a:pt x="1290" y="1149"/>
                    <a:pt x="1216" y="1147"/>
                  </a:cubicBezTo>
                  <a:cubicBezTo>
                    <a:pt x="1180" y="1146"/>
                    <a:pt x="1145" y="1138"/>
                    <a:pt x="1119" y="1101"/>
                  </a:cubicBezTo>
                  <a:cubicBezTo>
                    <a:pt x="1178" y="1089"/>
                    <a:pt x="1236" y="1094"/>
                    <a:pt x="1288" y="1066"/>
                  </a:cubicBezTo>
                  <a:cubicBezTo>
                    <a:pt x="1249" y="1067"/>
                    <a:pt x="1209" y="1068"/>
                    <a:pt x="1161" y="1069"/>
                  </a:cubicBezTo>
                  <a:cubicBezTo>
                    <a:pt x="1197" y="1045"/>
                    <a:pt x="1227" y="1025"/>
                    <a:pt x="1257" y="1006"/>
                  </a:cubicBezTo>
                  <a:cubicBezTo>
                    <a:pt x="1260" y="1004"/>
                    <a:pt x="1265" y="1004"/>
                    <a:pt x="1269" y="1005"/>
                  </a:cubicBezTo>
                  <a:cubicBezTo>
                    <a:pt x="1324" y="1008"/>
                    <a:pt x="1373" y="1024"/>
                    <a:pt x="1414" y="1071"/>
                  </a:cubicBezTo>
                  <a:close/>
                  <a:moveTo>
                    <a:pt x="1093" y="932"/>
                  </a:moveTo>
                  <a:cubicBezTo>
                    <a:pt x="1125" y="882"/>
                    <a:pt x="1162" y="837"/>
                    <a:pt x="1225" y="825"/>
                  </a:cubicBezTo>
                  <a:cubicBezTo>
                    <a:pt x="1261" y="818"/>
                    <a:pt x="1297" y="803"/>
                    <a:pt x="1344" y="811"/>
                  </a:cubicBezTo>
                  <a:cubicBezTo>
                    <a:pt x="1310" y="863"/>
                    <a:pt x="1297" y="920"/>
                    <a:pt x="1258" y="966"/>
                  </a:cubicBezTo>
                  <a:cubicBezTo>
                    <a:pt x="1220" y="1009"/>
                    <a:pt x="1179" y="1040"/>
                    <a:pt x="1112" y="1026"/>
                  </a:cubicBezTo>
                  <a:cubicBezTo>
                    <a:pt x="1122" y="1008"/>
                    <a:pt x="1129" y="994"/>
                    <a:pt x="1138" y="982"/>
                  </a:cubicBezTo>
                  <a:cubicBezTo>
                    <a:pt x="1147" y="970"/>
                    <a:pt x="1159" y="960"/>
                    <a:pt x="1170" y="949"/>
                  </a:cubicBezTo>
                  <a:cubicBezTo>
                    <a:pt x="1179" y="940"/>
                    <a:pt x="1189" y="930"/>
                    <a:pt x="1198" y="920"/>
                  </a:cubicBezTo>
                  <a:cubicBezTo>
                    <a:pt x="1148" y="934"/>
                    <a:pt x="1117" y="971"/>
                    <a:pt x="1086" y="1011"/>
                  </a:cubicBezTo>
                  <a:cubicBezTo>
                    <a:pt x="1069" y="979"/>
                    <a:pt x="1079" y="955"/>
                    <a:pt x="1093" y="932"/>
                  </a:cubicBezTo>
                  <a:close/>
                  <a:moveTo>
                    <a:pt x="907" y="1084"/>
                  </a:moveTo>
                  <a:cubicBezTo>
                    <a:pt x="875" y="1070"/>
                    <a:pt x="863" y="1050"/>
                    <a:pt x="857" y="1026"/>
                  </a:cubicBezTo>
                  <a:cubicBezTo>
                    <a:pt x="843" y="977"/>
                    <a:pt x="848" y="929"/>
                    <a:pt x="860" y="881"/>
                  </a:cubicBezTo>
                  <a:cubicBezTo>
                    <a:pt x="869" y="846"/>
                    <a:pt x="881" y="813"/>
                    <a:pt x="912" y="784"/>
                  </a:cubicBezTo>
                  <a:cubicBezTo>
                    <a:pt x="930" y="810"/>
                    <a:pt x="948" y="833"/>
                    <a:pt x="962" y="858"/>
                  </a:cubicBezTo>
                  <a:cubicBezTo>
                    <a:pt x="990" y="907"/>
                    <a:pt x="1000" y="960"/>
                    <a:pt x="993" y="1016"/>
                  </a:cubicBezTo>
                  <a:cubicBezTo>
                    <a:pt x="989" y="1048"/>
                    <a:pt x="978" y="1077"/>
                    <a:pt x="940" y="1093"/>
                  </a:cubicBezTo>
                  <a:cubicBezTo>
                    <a:pt x="921" y="1045"/>
                    <a:pt x="935" y="991"/>
                    <a:pt x="905" y="950"/>
                  </a:cubicBezTo>
                  <a:cubicBezTo>
                    <a:pt x="905" y="993"/>
                    <a:pt x="906" y="1035"/>
                    <a:pt x="907" y="1084"/>
                  </a:cubicBezTo>
                  <a:close/>
                  <a:moveTo>
                    <a:pt x="620" y="545"/>
                  </a:moveTo>
                  <a:cubicBezTo>
                    <a:pt x="625" y="497"/>
                    <a:pt x="665" y="481"/>
                    <a:pt x="698" y="459"/>
                  </a:cubicBezTo>
                  <a:cubicBezTo>
                    <a:pt x="716" y="448"/>
                    <a:pt x="737" y="440"/>
                    <a:pt x="762" y="450"/>
                  </a:cubicBezTo>
                  <a:cubicBezTo>
                    <a:pt x="746" y="495"/>
                    <a:pt x="729" y="535"/>
                    <a:pt x="719" y="576"/>
                  </a:cubicBezTo>
                  <a:cubicBezTo>
                    <a:pt x="710" y="611"/>
                    <a:pt x="691" y="640"/>
                    <a:pt x="670" y="668"/>
                  </a:cubicBezTo>
                  <a:cubicBezTo>
                    <a:pt x="654" y="690"/>
                    <a:pt x="631" y="704"/>
                    <a:pt x="599" y="703"/>
                  </a:cubicBezTo>
                  <a:cubicBezTo>
                    <a:pt x="614" y="677"/>
                    <a:pt x="628" y="654"/>
                    <a:pt x="642" y="631"/>
                  </a:cubicBezTo>
                  <a:cubicBezTo>
                    <a:pt x="623" y="643"/>
                    <a:pt x="610" y="659"/>
                    <a:pt x="595" y="673"/>
                  </a:cubicBezTo>
                  <a:cubicBezTo>
                    <a:pt x="580" y="686"/>
                    <a:pt x="566" y="703"/>
                    <a:pt x="540" y="695"/>
                  </a:cubicBezTo>
                  <a:cubicBezTo>
                    <a:pt x="556" y="670"/>
                    <a:pt x="573" y="648"/>
                    <a:pt x="587" y="625"/>
                  </a:cubicBezTo>
                  <a:cubicBezTo>
                    <a:pt x="602" y="600"/>
                    <a:pt x="595" y="566"/>
                    <a:pt x="620" y="545"/>
                  </a:cubicBezTo>
                  <a:close/>
                  <a:moveTo>
                    <a:pt x="331" y="688"/>
                  </a:moveTo>
                  <a:cubicBezTo>
                    <a:pt x="278" y="644"/>
                    <a:pt x="242" y="589"/>
                    <a:pt x="220" y="524"/>
                  </a:cubicBezTo>
                  <a:cubicBezTo>
                    <a:pt x="217" y="515"/>
                    <a:pt x="219" y="505"/>
                    <a:pt x="219" y="500"/>
                  </a:cubicBezTo>
                  <a:cubicBezTo>
                    <a:pt x="253" y="505"/>
                    <a:pt x="285" y="511"/>
                    <a:pt x="318" y="515"/>
                  </a:cubicBezTo>
                  <a:cubicBezTo>
                    <a:pt x="346" y="518"/>
                    <a:pt x="372" y="526"/>
                    <a:pt x="389" y="544"/>
                  </a:cubicBezTo>
                  <a:cubicBezTo>
                    <a:pt x="394" y="576"/>
                    <a:pt x="398" y="603"/>
                    <a:pt x="402" y="634"/>
                  </a:cubicBezTo>
                  <a:cubicBezTo>
                    <a:pt x="375" y="619"/>
                    <a:pt x="351" y="605"/>
                    <a:pt x="328" y="592"/>
                  </a:cubicBezTo>
                  <a:cubicBezTo>
                    <a:pt x="355" y="626"/>
                    <a:pt x="395" y="646"/>
                    <a:pt x="408" y="689"/>
                  </a:cubicBezTo>
                  <a:cubicBezTo>
                    <a:pt x="374" y="710"/>
                    <a:pt x="356" y="710"/>
                    <a:pt x="331" y="688"/>
                  </a:cubicBezTo>
                  <a:close/>
                  <a:moveTo>
                    <a:pt x="457" y="648"/>
                  </a:moveTo>
                  <a:cubicBezTo>
                    <a:pt x="455" y="647"/>
                    <a:pt x="452" y="645"/>
                    <a:pt x="451" y="643"/>
                  </a:cubicBezTo>
                  <a:cubicBezTo>
                    <a:pt x="409" y="581"/>
                    <a:pt x="402" y="517"/>
                    <a:pt x="433" y="449"/>
                  </a:cubicBezTo>
                  <a:cubicBezTo>
                    <a:pt x="456" y="400"/>
                    <a:pt x="481" y="353"/>
                    <a:pt x="492" y="296"/>
                  </a:cubicBezTo>
                  <a:cubicBezTo>
                    <a:pt x="508" y="323"/>
                    <a:pt x="527" y="348"/>
                    <a:pt x="541" y="376"/>
                  </a:cubicBezTo>
                  <a:cubicBezTo>
                    <a:pt x="567" y="428"/>
                    <a:pt x="584" y="483"/>
                    <a:pt x="583" y="541"/>
                  </a:cubicBezTo>
                  <a:cubicBezTo>
                    <a:pt x="583" y="610"/>
                    <a:pt x="560" y="641"/>
                    <a:pt x="500" y="657"/>
                  </a:cubicBezTo>
                  <a:cubicBezTo>
                    <a:pt x="504" y="611"/>
                    <a:pt x="515" y="565"/>
                    <a:pt x="502" y="518"/>
                  </a:cubicBezTo>
                  <a:cubicBezTo>
                    <a:pt x="491" y="563"/>
                    <a:pt x="492" y="611"/>
                    <a:pt x="469" y="652"/>
                  </a:cubicBezTo>
                  <a:cubicBezTo>
                    <a:pt x="462" y="650"/>
                    <a:pt x="460" y="649"/>
                    <a:pt x="457" y="648"/>
                  </a:cubicBezTo>
                  <a:close/>
                  <a:moveTo>
                    <a:pt x="490" y="1130"/>
                  </a:moveTo>
                  <a:cubicBezTo>
                    <a:pt x="446" y="1106"/>
                    <a:pt x="406" y="1084"/>
                    <a:pt x="366" y="1061"/>
                  </a:cubicBezTo>
                  <a:cubicBezTo>
                    <a:pt x="365" y="1064"/>
                    <a:pt x="363" y="1066"/>
                    <a:pt x="362" y="1068"/>
                  </a:cubicBezTo>
                  <a:cubicBezTo>
                    <a:pt x="398" y="1097"/>
                    <a:pt x="435" y="1125"/>
                    <a:pt x="472" y="1154"/>
                  </a:cubicBezTo>
                  <a:cubicBezTo>
                    <a:pt x="444" y="1176"/>
                    <a:pt x="399" y="1179"/>
                    <a:pt x="329" y="1147"/>
                  </a:cubicBezTo>
                  <a:cubicBezTo>
                    <a:pt x="237" y="1105"/>
                    <a:pt x="181" y="1031"/>
                    <a:pt x="160" y="928"/>
                  </a:cubicBezTo>
                  <a:cubicBezTo>
                    <a:pt x="276" y="898"/>
                    <a:pt x="410" y="959"/>
                    <a:pt x="473" y="1049"/>
                  </a:cubicBezTo>
                  <a:cubicBezTo>
                    <a:pt x="488" y="1070"/>
                    <a:pt x="497" y="1097"/>
                    <a:pt x="490" y="1130"/>
                  </a:cubicBezTo>
                  <a:close/>
                  <a:moveTo>
                    <a:pt x="493" y="1020"/>
                  </a:moveTo>
                  <a:cubicBezTo>
                    <a:pt x="469" y="949"/>
                    <a:pt x="467" y="880"/>
                    <a:pt x="474" y="811"/>
                  </a:cubicBezTo>
                  <a:cubicBezTo>
                    <a:pt x="502" y="930"/>
                    <a:pt x="507" y="985"/>
                    <a:pt x="493" y="1020"/>
                  </a:cubicBezTo>
                  <a:close/>
                  <a:moveTo>
                    <a:pt x="535" y="990"/>
                  </a:moveTo>
                  <a:cubicBezTo>
                    <a:pt x="543" y="972"/>
                    <a:pt x="553" y="954"/>
                    <a:pt x="566" y="940"/>
                  </a:cubicBezTo>
                  <a:cubicBezTo>
                    <a:pt x="598" y="907"/>
                    <a:pt x="635" y="880"/>
                    <a:pt x="684" y="874"/>
                  </a:cubicBezTo>
                  <a:cubicBezTo>
                    <a:pt x="730" y="968"/>
                    <a:pt x="660" y="1145"/>
                    <a:pt x="577" y="1146"/>
                  </a:cubicBezTo>
                  <a:cubicBezTo>
                    <a:pt x="568" y="1085"/>
                    <a:pt x="603" y="1034"/>
                    <a:pt x="620" y="973"/>
                  </a:cubicBezTo>
                  <a:cubicBezTo>
                    <a:pt x="577" y="1016"/>
                    <a:pt x="570" y="1070"/>
                    <a:pt x="549" y="1120"/>
                  </a:cubicBezTo>
                  <a:cubicBezTo>
                    <a:pt x="513" y="1076"/>
                    <a:pt x="513" y="1033"/>
                    <a:pt x="535" y="990"/>
                  </a:cubicBezTo>
                  <a:close/>
                  <a:moveTo>
                    <a:pt x="464" y="1556"/>
                  </a:moveTo>
                  <a:cubicBezTo>
                    <a:pt x="471" y="1556"/>
                    <a:pt x="478" y="1555"/>
                    <a:pt x="485" y="1556"/>
                  </a:cubicBezTo>
                  <a:cubicBezTo>
                    <a:pt x="496" y="1557"/>
                    <a:pt x="507" y="1558"/>
                    <a:pt x="518" y="1561"/>
                  </a:cubicBezTo>
                  <a:cubicBezTo>
                    <a:pt x="611" y="1582"/>
                    <a:pt x="680" y="1638"/>
                    <a:pt x="732" y="1717"/>
                  </a:cubicBezTo>
                  <a:cubicBezTo>
                    <a:pt x="739" y="1728"/>
                    <a:pt x="740" y="1743"/>
                    <a:pt x="744" y="1756"/>
                  </a:cubicBezTo>
                  <a:cubicBezTo>
                    <a:pt x="741" y="1757"/>
                    <a:pt x="739" y="1758"/>
                    <a:pt x="736" y="1760"/>
                  </a:cubicBezTo>
                  <a:cubicBezTo>
                    <a:pt x="686" y="1726"/>
                    <a:pt x="636" y="1692"/>
                    <a:pt x="586" y="1658"/>
                  </a:cubicBezTo>
                  <a:cubicBezTo>
                    <a:pt x="625" y="1714"/>
                    <a:pt x="692" y="1739"/>
                    <a:pt x="734" y="1799"/>
                  </a:cubicBezTo>
                  <a:cubicBezTo>
                    <a:pt x="612" y="1815"/>
                    <a:pt x="466" y="1668"/>
                    <a:pt x="464" y="1556"/>
                  </a:cubicBezTo>
                  <a:close/>
                  <a:moveTo>
                    <a:pt x="517" y="1860"/>
                  </a:moveTo>
                  <a:cubicBezTo>
                    <a:pt x="464" y="1873"/>
                    <a:pt x="413" y="1895"/>
                    <a:pt x="356" y="1915"/>
                  </a:cubicBezTo>
                  <a:cubicBezTo>
                    <a:pt x="437" y="1854"/>
                    <a:pt x="618" y="1801"/>
                    <a:pt x="679" y="1834"/>
                  </a:cubicBezTo>
                  <a:cubicBezTo>
                    <a:pt x="626" y="1843"/>
                    <a:pt x="570" y="1847"/>
                    <a:pt x="517" y="1860"/>
                  </a:cubicBezTo>
                  <a:close/>
                  <a:moveTo>
                    <a:pt x="755" y="2041"/>
                  </a:moveTo>
                  <a:cubicBezTo>
                    <a:pt x="713" y="2100"/>
                    <a:pt x="650" y="2121"/>
                    <a:pt x="583" y="2137"/>
                  </a:cubicBezTo>
                  <a:cubicBezTo>
                    <a:pt x="566" y="2031"/>
                    <a:pt x="627" y="1900"/>
                    <a:pt x="701" y="1878"/>
                  </a:cubicBezTo>
                  <a:cubicBezTo>
                    <a:pt x="716" y="1880"/>
                    <a:pt x="730" y="1883"/>
                    <a:pt x="747" y="1886"/>
                  </a:cubicBezTo>
                  <a:cubicBezTo>
                    <a:pt x="731" y="1941"/>
                    <a:pt x="694" y="1979"/>
                    <a:pt x="666" y="2028"/>
                  </a:cubicBezTo>
                  <a:cubicBezTo>
                    <a:pt x="706" y="2002"/>
                    <a:pt x="740" y="1962"/>
                    <a:pt x="768" y="1907"/>
                  </a:cubicBezTo>
                  <a:cubicBezTo>
                    <a:pt x="786" y="1960"/>
                    <a:pt x="783" y="2003"/>
                    <a:pt x="755" y="2041"/>
                  </a:cubicBezTo>
                  <a:close/>
                  <a:moveTo>
                    <a:pt x="1228" y="1690"/>
                  </a:moveTo>
                  <a:cubicBezTo>
                    <a:pt x="1216" y="1713"/>
                    <a:pt x="1208" y="1729"/>
                    <a:pt x="1199" y="1747"/>
                  </a:cubicBezTo>
                  <a:cubicBezTo>
                    <a:pt x="1173" y="1661"/>
                    <a:pt x="1198" y="1612"/>
                    <a:pt x="1283" y="1588"/>
                  </a:cubicBezTo>
                  <a:cubicBezTo>
                    <a:pt x="1298" y="1634"/>
                    <a:pt x="1296" y="1680"/>
                    <a:pt x="1281" y="1739"/>
                  </a:cubicBezTo>
                  <a:cubicBezTo>
                    <a:pt x="1272" y="1777"/>
                    <a:pt x="1260" y="1814"/>
                    <a:pt x="1231" y="1843"/>
                  </a:cubicBezTo>
                  <a:cubicBezTo>
                    <a:pt x="1208" y="1865"/>
                    <a:pt x="1191" y="1870"/>
                    <a:pt x="1161" y="1864"/>
                  </a:cubicBezTo>
                  <a:cubicBezTo>
                    <a:pt x="1175" y="1805"/>
                    <a:pt x="1232" y="1764"/>
                    <a:pt x="1228" y="1690"/>
                  </a:cubicBezTo>
                  <a:close/>
                  <a:moveTo>
                    <a:pt x="969" y="1680"/>
                  </a:moveTo>
                  <a:cubicBezTo>
                    <a:pt x="966" y="1656"/>
                    <a:pt x="967" y="1632"/>
                    <a:pt x="964" y="1609"/>
                  </a:cubicBezTo>
                  <a:cubicBezTo>
                    <a:pt x="955" y="1519"/>
                    <a:pt x="995" y="1447"/>
                    <a:pt x="1050" y="1377"/>
                  </a:cubicBezTo>
                  <a:cubicBezTo>
                    <a:pt x="1069" y="1405"/>
                    <a:pt x="1089" y="1428"/>
                    <a:pt x="1104" y="1455"/>
                  </a:cubicBezTo>
                  <a:cubicBezTo>
                    <a:pt x="1160" y="1550"/>
                    <a:pt x="1174" y="1654"/>
                    <a:pt x="1152" y="1762"/>
                  </a:cubicBezTo>
                  <a:cubicBezTo>
                    <a:pt x="1147" y="1787"/>
                    <a:pt x="1130" y="1810"/>
                    <a:pt x="1097" y="1816"/>
                  </a:cubicBezTo>
                  <a:cubicBezTo>
                    <a:pt x="1077" y="1748"/>
                    <a:pt x="1056" y="1682"/>
                    <a:pt x="1051" y="1601"/>
                  </a:cubicBezTo>
                  <a:cubicBezTo>
                    <a:pt x="1046" y="1620"/>
                    <a:pt x="1040" y="1629"/>
                    <a:pt x="1041" y="1638"/>
                  </a:cubicBezTo>
                  <a:cubicBezTo>
                    <a:pt x="1048" y="1698"/>
                    <a:pt x="1056" y="1759"/>
                    <a:pt x="1065" y="1825"/>
                  </a:cubicBezTo>
                  <a:cubicBezTo>
                    <a:pt x="1056" y="1820"/>
                    <a:pt x="1047" y="1818"/>
                    <a:pt x="1042" y="1812"/>
                  </a:cubicBezTo>
                  <a:cubicBezTo>
                    <a:pt x="1002" y="1777"/>
                    <a:pt x="975" y="1734"/>
                    <a:pt x="969" y="1680"/>
                  </a:cubicBezTo>
                  <a:close/>
                  <a:moveTo>
                    <a:pt x="828" y="1456"/>
                  </a:moveTo>
                  <a:cubicBezTo>
                    <a:pt x="825" y="1402"/>
                    <a:pt x="844" y="1332"/>
                    <a:pt x="868" y="1293"/>
                  </a:cubicBezTo>
                  <a:cubicBezTo>
                    <a:pt x="854" y="1351"/>
                    <a:pt x="841" y="1403"/>
                    <a:pt x="828" y="1456"/>
                  </a:cubicBezTo>
                  <a:close/>
                  <a:moveTo>
                    <a:pt x="2802" y="0"/>
                  </a:moveTo>
                  <a:cubicBezTo>
                    <a:pt x="2611" y="0"/>
                    <a:pt x="2611" y="0"/>
                    <a:pt x="2611" y="0"/>
                  </a:cubicBezTo>
                  <a:cubicBezTo>
                    <a:pt x="2617" y="2"/>
                    <a:pt x="2623" y="4"/>
                    <a:pt x="2629" y="7"/>
                  </a:cubicBezTo>
                  <a:cubicBezTo>
                    <a:pt x="2593" y="53"/>
                    <a:pt x="2559" y="97"/>
                    <a:pt x="2524" y="141"/>
                  </a:cubicBezTo>
                  <a:cubicBezTo>
                    <a:pt x="2526" y="143"/>
                    <a:pt x="2529" y="145"/>
                    <a:pt x="2531" y="146"/>
                  </a:cubicBezTo>
                  <a:cubicBezTo>
                    <a:pt x="2569" y="107"/>
                    <a:pt x="2608" y="68"/>
                    <a:pt x="2653" y="23"/>
                  </a:cubicBezTo>
                  <a:cubicBezTo>
                    <a:pt x="2653" y="97"/>
                    <a:pt x="2615" y="143"/>
                    <a:pt x="2575" y="184"/>
                  </a:cubicBezTo>
                  <a:cubicBezTo>
                    <a:pt x="2536" y="223"/>
                    <a:pt x="2491" y="257"/>
                    <a:pt x="2428" y="257"/>
                  </a:cubicBezTo>
                  <a:cubicBezTo>
                    <a:pt x="2455" y="155"/>
                    <a:pt x="2509" y="74"/>
                    <a:pt x="2586" y="7"/>
                  </a:cubicBezTo>
                  <a:cubicBezTo>
                    <a:pt x="2590" y="3"/>
                    <a:pt x="2594" y="1"/>
                    <a:pt x="2598" y="0"/>
                  </a:cubicBezTo>
                  <a:cubicBezTo>
                    <a:pt x="2411" y="0"/>
                    <a:pt x="2411" y="0"/>
                    <a:pt x="2411" y="0"/>
                  </a:cubicBezTo>
                  <a:cubicBezTo>
                    <a:pt x="2449" y="15"/>
                    <a:pt x="2488" y="24"/>
                    <a:pt x="2531" y="21"/>
                  </a:cubicBezTo>
                  <a:cubicBezTo>
                    <a:pt x="2531" y="21"/>
                    <a:pt x="2532" y="23"/>
                    <a:pt x="2533" y="24"/>
                  </a:cubicBezTo>
                  <a:cubicBezTo>
                    <a:pt x="2467" y="99"/>
                    <a:pt x="2415" y="196"/>
                    <a:pt x="2403" y="271"/>
                  </a:cubicBezTo>
                  <a:cubicBezTo>
                    <a:pt x="2423" y="283"/>
                    <a:pt x="2444" y="280"/>
                    <a:pt x="2466" y="274"/>
                  </a:cubicBezTo>
                  <a:cubicBezTo>
                    <a:pt x="2537" y="254"/>
                    <a:pt x="2586" y="204"/>
                    <a:pt x="2632" y="150"/>
                  </a:cubicBezTo>
                  <a:cubicBezTo>
                    <a:pt x="2639" y="142"/>
                    <a:pt x="2646" y="133"/>
                    <a:pt x="2653" y="125"/>
                  </a:cubicBezTo>
                  <a:cubicBezTo>
                    <a:pt x="2654" y="124"/>
                    <a:pt x="2656" y="125"/>
                    <a:pt x="2661" y="124"/>
                  </a:cubicBezTo>
                  <a:cubicBezTo>
                    <a:pt x="2680" y="211"/>
                    <a:pt x="2704" y="296"/>
                    <a:pt x="2761" y="368"/>
                  </a:cubicBezTo>
                  <a:cubicBezTo>
                    <a:pt x="2827" y="311"/>
                    <a:pt x="2845" y="235"/>
                    <a:pt x="2848" y="155"/>
                  </a:cubicBezTo>
                  <a:cubicBezTo>
                    <a:pt x="2851" y="98"/>
                    <a:pt x="2835" y="46"/>
                    <a:pt x="2802" y="0"/>
                  </a:cubicBezTo>
                  <a:close/>
                  <a:moveTo>
                    <a:pt x="2769" y="335"/>
                  </a:moveTo>
                  <a:cubicBezTo>
                    <a:pt x="2723" y="280"/>
                    <a:pt x="2680" y="171"/>
                    <a:pt x="2685" y="108"/>
                  </a:cubicBezTo>
                  <a:cubicBezTo>
                    <a:pt x="2687" y="76"/>
                    <a:pt x="2685" y="37"/>
                    <a:pt x="2727" y="17"/>
                  </a:cubicBezTo>
                  <a:cubicBezTo>
                    <a:pt x="2746" y="57"/>
                    <a:pt x="2743" y="100"/>
                    <a:pt x="2758" y="139"/>
                  </a:cubicBezTo>
                  <a:cubicBezTo>
                    <a:pt x="2774" y="97"/>
                    <a:pt x="2754" y="57"/>
                    <a:pt x="2756" y="13"/>
                  </a:cubicBezTo>
                  <a:cubicBezTo>
                    <a:pt x="2785" y="26"/>
                    <a:pt x="2806" y="44"/>
                    <a:pt x="2814" y="72"/>
                  </a:cubicBezTo>
                  <a:cubicBezTo>
                    <a:pt x="2843" y="167"/>
                    <a:pt x="2822" y="253"/>
                    <a:pt x="2769" y="3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4533900" y="727746"/>
            <a:ext cx="3026536" cy="9235435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1588" y="10045567"/>
            <a:ext cx="1700213" cy="5693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130" y="10045567"/>
            <a:ext cx="2550319" cy="5693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9091" y="10045567"/>
            <a:ext cx="1707761" cy="569325"/>
          </a:xfrm>
        </p:spPr>
        <p:txBody>
          <a:bodyPr anchor="ctr"/>
          <a:lstStyle>
            <a:lvl1pPr algn="l">
              <a:defRPr sz="744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2761862" y="49507"/>
            <a:ext cx="0" cy="2476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2726441" y="-7797272"/>
            <a:ext cx="984" cy="4951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9217" y="1596476"/>
            <a:ext cx="2351290" cy="5222959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2727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9217" y="7711125"/>
            <a:ext cx="2351290" cy="1618137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405" baseline="0">
                <a:solidFill>
                  <a:schemeClr val="bg2"/>
                </a:solidFill>
              </a:defRPr>
            </a:lvl1pPr>
            <a:lvl2pPr marL="283373" indent="0" algn="ctr">
              <a:buNone/>
              <a:defRPr sz="1240"/>
            </a:lvl2pPr>
            <a:lvl3pPr marL="566745" indent="0" algn="ctr">
              <a:buNone/>
              <a:defRPr sz="1116"/>
            </a:lvl3pPr>
            <a:lvl4pPr marL="850118" indent="0" algn="ctr">
              <a:buNone/>
              <a:defRPr sz="992"/>
            </a:lvl4pPr>
            <a:lvl5pPr marL="1133490" indent="0" algn="ctr">
              <a:buNone/>
              <a:defRPr sz="992"/>
            </a:lvl5pPr>
            <a:lvl6pPr marL="1416863" indent="0" algn="ctr">
              <a:buNone/>
              <a:defRPr sz="992"/>
            </a:lvl6pPr>
            <a:lvl7pPr marL="1700235" indent="0" algn="ctr">
              <a:buNone/>
              <a:defRPr sz="992"/>
            </a:lvl7pPr>
            <a:lvl8pPr marL="1983608" indent="0" algn="ctr">
              <a:buNone/>
              <a:defRPr sz="992"/>
            </a:lvl8pPr>
            <a:lvl9pPr marL="2266980" indent="0" algn="ctr">
              <a:buNone/>
              <a:defRPr sz="99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2761862" y="49507"/>
            <a:ext cx="0" cy="2476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2726441" y="-7797272"/>
            <a:ext cx="984" cy="4951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545280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74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7428"/>
            <a:ext cx="3123814" cy="10685973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32544" y="790602"/>
            <a:ext cx="1292162" cy="83263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18283" y="817634"/>
            <a:ext cx="3377765" cy="82993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50406" y="9818057"/>
            <a:ext cx="1553195" cy="5693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18283" y="9818057"/>
            <a:ext cx="3693696" cy="5693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2884957" y="4732726"/>
            <a:ext cx="8393909" cy="374521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5351893" y="891122"/>
            <a:ext cx="0" cy="8225821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29484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0"/>
            <a:ext cx="7556500" cy="10770630"/>
          </a:xfrm>
          <a:custGeom>
            <a:avLst/>
            <a:gdLst/>
            <a:ahLst/>
            <a:cxnLst/>
            <a:rect l="0" t="0" r="r" b="b"/>
            <a:pathLst>
              <a:path w="2880" h="2178">
                <a:moveTo>
                  <a:pt x="1180" y="1620"/>
                </a:moveTo>
                <a:cubicBezTo>
                  <a:pt x="1167" y="1517"/>
                  <a:pt x="1118" y="1433"/>
                  <a:pt x="1057" y="1352"/>
                </a:cubicBezTo>
                <a:cubicBezTo>
                  <a:pt x="1050" y="1356"/>
                  <a:pt x="1041" y="1358"/>
                  <a:pt x="1037" y="1363"/>
                </a:cubicBezTo>
                <a:cubicBezTo>
                  <a:pt x="977" y="1434"/>
                  <a:pt x="937" y="1510"/>
                  <a:pt x="945" y="1608"/>
                </a:cubicBezTo>
                <a:cubicBezTo>
                  <a:pt x="950" y="1669"/>
                  <a:pt x="952" y="1730"/>
                  <a:pt x="971" y="1789"/>
                </a:cubicBezTo>
                <a:cubicBezTo>
                  <a:pt x="886" y="1703"/>
                  <a:pt x="834" y="1605"/>
                  <a:pt x="850" y="1479"/>
                </a:cubicBezTo>
                <a:cubicBezTo>
                  <a:pt x="858" y="1414"/>
                  <a:pt x="868" y="1349"/>
                  <a:pt x="897" y="1289"/>
                </a:cubicBezTo>
                <a:cubicBezTo>
                  <a:pt x="932" y="1215"/>
                  <a:pt x="971" y="1142"/>
                  <a:pt x="1039" y="1086"/>
                </a:cubicBezTo>
                <a:cubicBezTo>
                  <a:pt x="1119" y="1180"/>
                  <a:pt x="1292" y="1206"/>
                  <a:pt x="1434" y="1082"/>
                </a:cubicBezTo>
                <a:cubicBezTo>
                  <a:pt x="1428" y="1035"/>
                  <a:pt x="1391" y="1016"/>
                  <a:pt x="1352" y="1000"/>
                </a:cubicBezTo>
                <a:cubicBezTo>
                  <a:pt x="1330" y="990"/>
                  <a:pt x="1305" y="985"/>
                  <a:pt x="1282" y="979"/>
                </a:cubicBezTo>
                <a:cubicBezTo>
                  <a:pt x="1312" y="919"/>
                  <a:pt x="1341" y="862"/>
                  <a:pt x="1371" y="804"/>
                </a:cubicBezTo>
                <a:cubicBezTo>
                  <a:pt x="1360" y="797"/>
                  <a:pt x="1353" y="790"/>
                  <a:pt x="1346" y="789"/>
                </a:cubicBezTo>
                <a:cubicBezTo>
                  <a:pt x="1284" y="782"/>
                  <a:pt x="1223" y="794"/>
                  <a:pt x="1168" y="822"/>
                </a:cubicBezTo>
                <a:cubicBezTo>
                  <a:pt x="1126" y="843"/>
                  <a:pt x="1101" y="885"/>
                  <a:pt x="1075" y="923"/>
                </a:cubicBezTo>
                <a:cubicBezTo>
                  <a:pt x="1051" y="957"/>
                  <a:pt x="1040" y="996"/>
                  <a:pt x="1034" y="1036"/>
                </a:cubicBezTo>
                <a:cubicBezTo>
                  <a:pt x="1031" y="1051"/>
                  <a:pt x="1029" y="1067"/>
                  <a:pt x="1005" y="1073"/>
                </a:cubicBezTo>
                <a:cubicBezTo>
                  <a:pt x="1024" y="1013"/>
                  <a:pt x="1017" y="957"/>
                  <a:pt x="1002" y="901"/>
                </a:cubicBezTo>
                <a:cubicBezTo>
                  <a:pt x="987" y="842"/>
                  <a:pt x="950" y="797"/>
                  <a:pt x="907" y="754"/>
                </a:cubicBezTo>
                <a:cubicBezTo>
                  <a:pt x="849" y="812"/>
                  <a:pt x="829" y="885"/>
                  <a:pt x="827" y="963"/>
                </a:cubicBezTo>
                <a:cubicBezTo>
                  <a:pt x="825" y="1041"/>
                  <a:pt x="847" y="1112"/>
                  <a:pt x="907" y="1169"/>
                </a:cubicBezTo>
                <a:cubicBezTo>
                  <a:pt x="825" y="1294"/>
                  <a:pt x="782" y="1427"/>
                  <a:pt x="792" y="1577"/>
                </a:cubicBezTo>
                <a:cubicBezTo>
                  <a:pt x="693" y="1473"/>
                  <a:pt x="625" y="1351"/>
                  <a:pt x="567" y="1221"/>
                </a:cubicBezTo>
                <a:cubicBezTo>
                  <a:pt x="587" y="1204"/>
                  <a:pt x="606" y="1191"/>
                  <a:pt x="622" y="1174"/>
                </a:cubicBezTo>
                <a:cubicBezTo>
                  <a:pt x="674" y="1120"/>
                  <a:pt x="707" y="1055"/>
                  <a:pt x="718" y="982"/>
                </a:cubicBezTo>
                <a:cubicBezTo>
                  <a:pt x="723" y="947"/>
                  <a:pt x="718" y="910"/>
                  <a:pt x="715" y="874"/>
                </a:cubicBezTo>
                <a:cubicBezTo>
                  <a:pt x="714" y="859"/>
                  <a:pt x="702" y="854"/>
                  <a:pt x="687" y="854"/>
                </a:cubicBezTo>
                <a:cubicBezTo>
                  <a:pt x="648" y="852"/>
                  <a:pt x="617" y="873"/>
                  <a:pt x="588" y="894"/>
                </a:cubicBezTo>
                <a:cubicBezTo>
                  <a:pt x="564" y="910"/>
                  <a:pt x="545" y="933"/>
                  <a:pt x="522" y="955"/>
                </a:cubicBezTo>
                <a:cubicBezTo>
                  <a:pt x="505" y="892"/>
                  <a:pt x="503" y="827"/>
                  <a:pt x="499" y="758"/>
                </a:cubicBezTo>
                <a:cubicBezTo>
                  <a:pt x="520" y="765"/>
                  <a:pt x="538" y="773"/>
                  <a:pt x="556" y="776"/>
                </a:cubicBezTo>
                <a:cubicBezTo>
                  <a:pt x="601" y="782"/>
                  <a:pt x="637" y="759"/>
                  <a:pt x="667" y="729"/>
                </a:cubicBezTo>
                <a:cubicBezTo>
                  <a:pt x="699" y="695"/>
                  <a:pt x="721" y="654"/>
                  <a:pt x="731" y="608"/>
                </a:cubicBezTo>
                <a:cubicBezTo>
                  <a:pt x="737" y="583"/>
                  <a:pt x="745" y="559"/>
                  <a:pt x="752" y="535"/>
                </a:cubicBezTo>
                <a:cubicBezTo>
                  <a:pt x="764" y="495"/>
                  <a:pt x="782" y="460"/>
                  <a:pt x="831" y="438"/>
                </a:cubicBezTo>
                <a:cubicBezTo>
                  <a:pt x="783" y="424"/>
                  <a:pt x="741" y="419"/>
                  <a:pt x="705" y="433"/>
                </a:cubicBezTo>
                <a:cubicBezTo>
                  <a:pt x="670" y="446"/>
                  <a:pt x="640" y="474"/>
                  <a:pt x="604" y="498"/>
                </a:cubicBezTo>
                <a:cubicBezTo>
                  <a:pt x="587" y="400"/>
                  <a:pt x="540" y="316"/>
                  <a:pt x="474" y="236"/>
                </a:cubicBezTo>
                <a:cubicBezTo>
                  <a:pt x="470" y="245"/>
                  <a:pt x="466" y="250"/>
                  <a:pt x="466" y="254"/>
                </a:cubicBezTo>
                <a:cubicBezTo>
                  <a:pt x="473" y="305"/>
                  <a:pt x="451" y="350"/>
                  <a:pt x="434" y="395"/>
                </a:cubicBezTo>
                <a:cubicBezTo>
                  <a:pt x="420" y="433"/>
                  <a:pt x="402" y="469"/>
                  <a:pt x="386" y="506"/>
                </a:cubicBezTo>
                <a:cubicBezTo>
                  <a:pt x="358" y="501"/>
                  <a:pt x="327" y="496"/>
                  <a:pt x="296" y="489"/>
                </a:cubicBezTo>
                <a:cubicBezTo>
                  <a:pt x="265" y="482"/>
                  <a:pt x="235" y="473"/>
                  <a:pt x="202" y="465"/>
                </a:cubicBezTo>
                <a:cubicBezTo>
                  <a:pt x="182" y="541"/>
                  <a:pt x="227" y="600"/>
                  <a:pt x="269" y="658"/>
                </a:cubicBezTo>
                <a:cubicBezTo>
                  <a:pt x="314" y="717"/>
                  <a:pt x="371" y="758"/>
                  <a:pt x="452" y="751"/>
                </a:cubicBezTo>
                <a:cubicBezTo>
                  <a:pt x="451" y="794"/>
                  <a:pt x="448" y="833"/>
                  <a:pt x="450" y="872"/>
                </a:cubicBezTo>
                <a:cubicBezTo>
                  <a:pt x="451" y="911"/>
                  <a:pt x="455" y="950"/>
                  <a:pt x="459" y="996"/>
                </a:cubicBezTo>
                <a:cubicBezTo>
                  <a:pt x="362" y="918"/>
                  <a:pt x="259" y="880"/>
                  <a:pt x="137" y="909"/>
                </a:cubicBezTo>
                <a:cubicBezTo>
                  <a:pt x="132" y="941"/>
                  <a:pt x="147" y="969"/>
                  <a:pt x="158" y="997"/>
                </a:cubicBezTo>
                <a:cubicBezTo>
                  <a:pt x="184" y="1069"/>
                  <a:pt x="239" y="1117"/>
                  <a:pt x="301" y="1157"/>
                </a:cubicBezTo>
                <a:cubicBezTo>
                  <a:pt x="371" y="1203"/>
                  <a:pt x="451" y="1225"/>
                  <a:pt x="534" y="1247"/>
                </a:cubicBezTo>
                <a:cubicBezTo>
                  <a:pt x="575" y="1355"/>
                  <a:pt x="625" y="1461"/>
                  <a:pt x="693" y="1557"/>
                </a:cubicBezTo>
                <a:cubicBezTo>
                  <a:pt x="760" y="1652"/>
                  <a:pt x="837" y="1740"/>
                  <a:pt x="912" y="1835"/>
                </a:cubicBezTo>
                <a:cubicBezTo>
                  <a:pt x="883" y="1826"/>
                  <a:pt x="856" y="1817"/>
                  <a:pt x="830" y="1809"/>
                </a:cubicBezTo>
                <a:cubicBezTo>
                  <a:pt x="751" y="1649"/>
                  <a:pt x="633" y="1546"/>
                  <a:pt x="446" y="1532"/>
                </a:cubicBezTo>
                <a:cubicBezTo>
                  <a:pt x="441" y="1593"/>
                  <a:pt x="459" y="1644"/>
                  <a:pt x="495" y="1687"/>
                </a:cubicBezTo>
                <a:cubicBezTo>
                  <a:pt x="528" y="1727"/>
                  <a:pt x="568" y="1762"/>
                  <a:pt x="607" y="1802"/>
                </a:cubicBezTo>
                <a:cubicBezTo>
                  <a:pt x="493" y="1812"/>
                  <a:pt x="395" y="1861"/>
                  <a:pt x="296" y="1920"/>
                </a:cubicBezTo>
                <a:cubicBezTo>
                  <a:pt x="280" y="1912"/>
                  <a:pt x="261" y="1904"/>
                  <a:pt x="243" y="1893"/>
                </a:cubicBezTo>
                <a:cubicBezTo>
                  <a:pt x="166" y="1849"/>
                  <a:pt x="87" y="1856"/>
                  <a:pt x="9" y="1888"/>
                </a:cubicBezTo>
                <a:cubicBezTo>
                  <a:pt x="6" y="1889"/>
                  <a:pt x="3" y="1891"/>
                  <a:pt x="0" y="1892"/>
                </a:cubicBezTo>
                <a:cubicBezTo>
                  <a:pt x="0" y="1917"/>
                  <a:pt x="0" y="1917"/>
                  <a:pt x="0" y="1917"/>
                </a:cubicBezTo>
                <a:cubicBezTo>
                  <a:pt x="67" y="1891"/>
                  <a:pt x="155" y="1890"/>
                  <a:pt x="198" y="1923"/>
                </a:cubicBezTo>
                <a:cubicBezTo>
                  <a:pt x="150" y="1930"/>
                  <a:pt x="100" y="1936"/>
                  <a:pt x="50" y="1943"/>
                </a:cubicBezTo>
                <a:cubicBezTo>
                  <a:pt x="51" y="1946"/>
                  <a:pt x="51" y="1948"/>
                  <a:pt x="51" y="1951"/>
                </a:cubicBezTo>
                <a:cubicBezTo>
                  <a:pt x="106" y="1956"/>
                  <a:pt x="162" y="1936"/>
                  <a:pt x="218" y="1954"/>
                </a:cubicBezTo>
                <a:cubicBezTo>
                  <a:pt x="155" y="2028"/>
                  <a:pt x="74" y="2038"/>
                  <a:pt x="0" y="2009"/>
                </a:cubicBezTo>
                <a:cubicBezTo>
                  <a:pt x="0" y="2030"/>
                  <a:pt x="0" y="2030"/>
                  <a:pt x="0" y="2030"/>
                </a:cubicBezTo>
                <a:cubicBezTo>
                  <a:pt x="39" y="2043"/>
                  <a:pt x="79" y="2049"/>
                  <a:pt x="122" y="2043"/>
                </a:cubicBezTo>
                <a:cubicBezTo>
                  <a:pt x="123" y="2043"/>
                  <a:pt x="124" y="2045"/>
                  <a:pt x="125" y="2046"/>
                </a:cubicBezTo>
                <a:cubicBezTo>
                  <a:pt x="98" y="2081"/>
                  <a:pt x="74" y="2120"/>
                  <a:pt x="55" y="2160"/>
                </a:cubicBezTo>
                <a:cubicBezTo>
                  <a:pt x="55" y="2160"/>
                  <a:pt x="55" y="2160"/>
                  <a:pt x="55" y="2161"/>
                </a:cubicBezTo>
                <a:cubicBezTo>
                  <a:pt x="78" y="2161"/>
                  <a:pt x="78" y="2161"/>
                  <a:pt x="78" y="2161"/>
                </a:cubicBezTo>
                <a:cubicBezTo>
                  <a:pt x="78" y="2160"/>
                  <a:pt x="78" y="2160"/>
                  <a:pt x="78" y="2160"/>
                </a:cubicBezTo>
                <a:cubicBezTo>
                  <a:pt x="103" y="2110"/>
                  <a:pt x="136" y="2066"/>
                  <a:pt x="176" y="2026"/>
                </a:cubicBezTo>
                <a:cubicBezTo>
                  <a:pt x="189" y="2013"/>
                  <a:pt x="203" y="2016"/>
                  <a:pt x="219" y="2023"/>
                </a:cubicBezTo>
                <a:cubicBezTo>
                  <a:pt x="188" y="2070"/>
                  <a:pt x="157" y="2115"/>
                  <a:pt x="127" y="2160"/>
                </a:cubicBezTo>
                <a:cubicBezTo>
                  <a:pt x="127" y="2160"/>
                  <a:pt x="126" y="2160"/>
                  <a:pt x="126" y="2161"/>
                </a:cubicBezTo>
                <a:cubicBezTo>
                  <a:pt x="137" y="2161"/>
                  <a:pt x="137" y="2161"/>
                  <a:pt x="137" y="2161"/>
                </a:cubicBezTo>
                <a:cubicBezTo>
                  <a:pt x="137" y="2160"/>
                  <a:pt x="137" y="2160"/>
                  <a:pt x="138" y="2160"/>
                </a:cubicBezTo>
                <a:cubicBezTo>
                  <a:pt x="171" y="2121"/>
                  <a:pt x="205" y="2082"/>
                  <a:pt x="245" y="2037"/>
                </a:cubicBezTo>
                <a:cubicBezTo>
                  <a:pt x="248" y="2088"/>
                  <a:pt x="233" y="2127"/>
                  <a:pt x="210" y="2160"/>
                </a:cubicBezTo>
                <a:cubicBezTo>
                  <a:pt x="210" y="2160"/>
                  <a:pt x="210" y="2160"/>
                  <a:pt x="210" y="2161"/>
                </a:cubicBezTo>
                <a:cubicBezTo>
                  <a:pt x="236" y="2161"/>
                  <a:pt x="236" y="2161"/>
                  <a:pt x="236" y="2161"/>
                </a:cubicBezTo>
                <a:cubicBezTo>
                  <a:pt x="236" y="2160"/>
                  <a:pt x="236" y="2160"/>
                  <a:pt x="236" y="2160"/>
                </a:cubicBezTo>
                <a:cubicBezTo>
                  <a:pt x="241" y="2153"/>
                  <a:pt x="246" y="2146"/>
                  <a:pt x="251" y="2139"/>
                </a:cubicBezTo>
                <a:cubicBezTo>
                  <a:pt x="252" y="2138"/>
                  <a:pt x="254" y="2139"/>
                  <a:pt x="259" y="2138"/>
                </a:cubicBezTo>
                <a:cubicBezTo>
                  <a:pt x="261" y="2145"/>
                  <a:pt x="263" y="2153"/>
                  <a:pt x="265" y="2160"/>
                </a:cubicBezTo>
                <a:cubicBezTo>
                  <a:pt x="265" y="2160"/>
                  <a:pt x="266" y="2160"/>
                  <a:pt x="266" y="2161"/>
                </a:cubicBezTo>
                <a:cubicBezTo>
                  <a:pt x="287" y="2161"/>
                  <a:pt x="287" y="2161"/>
                  <a:pt x="287" y="2161"/>
                </a:cubicBezTo>
                <a:cubicBezTo>
                  <a:pt x="286" y="2160"/>
                  <a:pt x="286" y="2160"/>
                  <a:pt x="286" y="2160"/>
                </a:cubicBezTo>
                <a:cubicBezTo>
                  <a:pt x="283" y="2146"/>
                  <a:pt x="282" y="2132"/>
                  <a:pt x="282" y="2120"/>
                </a:cubicBezTo>
                <a:cubicBezTo>
                  <a:pt x="282" y="2088"/>
                  <a:pt x="277" y="2050"/>
                  <a:pt x="318" y="2027"/>
                </a:cubicBezTo>
                <a:cubicBezTo>
                  <a:pt x="340" y="2066"/>
                  <a:pt x="340" y="2108"/>
                  <a:pt x="357" y="2146"/>
                </a:cubicBezTo>
                <a:cubicBezTo>
                  <a:pt x="370" y="2104"/>
                  <a:pt x="348" y="2064"/>
                  <a:pt x="347" y="2021"/>
                </a:cubicBezTo>
                <a:cubicBezTo>
                  <a:pt x="377" y="2031"/>
                  <a:pt x="399" y="2049"/>
                  <a:pt x="409" y="2076"/>
                </a:cubicBezTo>
                <a:cubicBezTo>
                  <a:pt x="420" y="2104"/>
                  <a:pt x="425" y="2132"/>
                  <a:pt x="427" y="2160"/>
                </a:cubicBezTo>
                <a:cubicBezTo>
                  <a:pt x="427" y="2160"/>
                  <a:pt x="427" y="2160"/>
                  <a:pt x="427" y="2161"/>
                </a:cubicBezTo>
                <a:cubicBezTo>
                  <a:pt x="448" y="2161"/>
                  <a:pt x="448" y="2161"/>
                  <a:pt x="448" y="2161"/>
                </a:cubicBezTo>
                <a:cubicBezTo>
                  <a:pt x="448" y="2160"/>
                  <a:pt x="448" y="2160"/>
                  <a:pt x="448" y="2160"/>
                </a:cubicBezTo>
                <a:cubicBezTo>
                  <a:pt x="448" y="2159"/>
                  <a:pt x="448" y="2158"/>
                  <a:pt x="448" y="2157"/>
                </a:cubicBezTo>
                <a:cubicBezTo>
                  <a:pt x="447" y="2075"/>
                  <a:pt x="410" y="2009"/>
                  <a:pt x="340" y="1954"/>
                </a:cubicBezTo>
                <a:cubicBezTo>
                  <a:pt x="444" y="1898"/>
                  <a:pt x="546" y="1862"/>
                  <a:pt x="664" y="1864"/>
                </a:cubicBezTo>
                <a:cubicBezTo>
                  <a:pt x="580" y="1944"/>
                  <a:pt x="544" y="2037"/>
                  <a:pt x="564" y="2149"/>
                </a:cubicBezTo>
                <a:cubicBezTo>
                  <a:pt x="668" y="2178"/>
                  <a:pt x="832" y="2048"/>
                  <a:pt x="839" y="1886"/>
                </a:cubicBezTo>
                <a:cubicBezTo>
                  <a:pt x="915" y="1909"/>
                  <a:pt x="985" y="1941"/>
                  <a:pt x="1037" y="2003"/>
                </a:cubicBezTo>
                <a:cubicBezTo>
                  <a:pt x="1053" y="2022"/>
                  <a:pt x="1066" y="2043"/>
                  <a:pt x="1093" y="2048"/>
                </a:cubicBezTo>
                <a:cubicBezTo>
                  <a:pt x="1101" y="2050"/>
                  <a:pt x="1109" y="2059"/>
                  <a:pt x="1114" y="2066"/>
                </a:cubicBezTo>
                <a:cubicBezTo>
                  <a:pt x="1135" y="2097"/>
                  <a:pt x="1154" y="2128"/>
                  <a:pt x="1170" y="2160"/>
                </a:cubicBezTo>
                <a:cubicBezTo>
                  <a:pt x="1171" y="2160"/>
                  <a:pt x="1171" y="2160"/>
                  <a:pt x="1171" y="2161"/>
                </a:cubicBezTo>
                <a:cubicBezTo>
                  <a:pt x="1198" y="2161"/>
                  <a:pt x="1198" y="2161"/>
                  <a:pt x="1198" y="2161"/>
                </a:cubicBezTo>
                <a:cubicBezTo>
                  <a:pt x="1198" y="2160"/>
                  <a:pt x="1198" y="2160"/>
                  <a:pt x="1198" y="2160"/>
                </a:cubicBezTo>
                <a:cubicBezTo>
                  <a:pt x="1194" y="2144"/>
                  <a:pt x="1194" y="2126"/>
                  <a:pt x="1201" y="2105"/>
                </a:cubicBezTo>
                <a:cubicBezTo>
                  <a:pt x="1178" y="2119"/>
                  <a:pt x="1167" y="2113"/>
                  <a:pt x="1159" y="2097"/>
                </a:cubicBezTo>
                <a:cubicBezTo>
                  <a:pt x="1153" y="2083"/>
                  <a:pt x="1142" y="2070"/>
                  <a:pt x="1137" y="2056"/>
                </a:cubicBezTo>
                <a:cubicBezTo>
                  <a:pt x="1130" y="2033"/>
                  <a:pt x="1117" y="2020"/>
                  <a:pt x="1092" y="2019"/>
                </a:cubicBezTo>
                <a:cubicBezTo>
                  <a:pt x="1089" y="1975"/>
                  <a:pt x="1056" y="1957"/>
                  <a:pt x="1023" y="1941"/>
                </a:cubicBezTo>
                <a:cubicBezTo>
                  <a:pt x="965" y="1913"/>
                  <a:pt x="910" y="1881"/>
                  <a:pt x="847" y="1863"/>
                </a:cubicBezTo>
                <a:cubicBezTo>
                  <a:pt x="831" y="1858"/>
                  <a:pt x="822" y="1851"/>
                  <a:pt x="831" y="1834"/>
                </a:cubicBezTo>
                <a:cubicBezTo>
                  <a:pt x="902" y="1842"/>
                  <a:pt x="952" y="1894"/>
                  <a:pt x="1016" y="1919"/>
                </a:cubicBezTo>
                <a:cubicBezTo>
                  <a:pt x="1014" y="1908"/>
                  <a:pt x="1011" y="1900"/>
                  <a:pt x="1005" y="1893"/>
                </a:cubicBezTo>
                <a:cubicBezTo>
                  <a:pt x="941" y="1821"/>
                  <a:pt x="878" y="1749"/>
                  <a:pt x="812" y="1679"/>
                </a:cubicBezTo>
                <a:cubicBezTo>
                  <a:pt x="749" y="1610"/>
                  <a:pt x="698" y="1534"/>
                  <a:pt x="652" y="1453"/>
                </a:cubicBezTo>
                <a:cubicBezTo>
                  <a:pt x="643" y="1438"/>
                  <a:pt x="636" y="1421"/>
                  <a:pt x="629" y="1405"/>
                </a:cubicBezTo>
                <a:cubicBezTo>
                  <a:pt x="655" y="1432"/>
                  <a:pt x="672" y="1464"/>
                  <a:pt x="693" y="1494"/>
                </a:cubicBezTo>
                <a:cubicBezTo>
                  <a:pt x="765" y="1593"/>
                  <a:pt x="844" y="1687"/>
                  <a:pt x="927" y="1778"/>
                </a:cubicBezTo>
                <a:cubicBezTo>
                  <a:pt x="994" y="1852"/>
                  <a:pt x="1064" y="1925"/>
                  <a:pt x="1133" y="1998"/>
                </a:cubicBezTo>
                <a:cubicBezTo>
                  <a:pt x="1180" y="2048"/>
                  <a:pt x="1218" y="2102"/>
                  <a:pt x="1251" y="2160"/>
                </a:cubicBezTo>
                <a:cubicBezTo>
                  <a:pt x="1251" y="2160"/>
                  <a:pt x="1251" y="2160"/>
                  <a:pt x="1251" y="2161"/>
                </a:cubicBezTo>
                <a:cubicBezTo>
                  <a:pt x="1275" y="2161"/>
                  <a:pt x="1275" y="2161"/>
                  <a:pt x="1275" y="2161"/>
                </a:cubicBezTo>
                <a:cubicBezTo>
                  <a:pt x="1275" y="2160"/>
                  <a:pt x="1275" y="2160"/>
                  <a:pt x="1275" y="2160"/>
                </a:cubicBezTo>
                <a:cubicBezTo>
                  <a:pt x="1240" y="2095"/>
                  <a:pt x="1196" y="2036"/>
                  <a:pt x="1145" y="1980"/>
                </a:cubicBezTo>
                <a:cubicBezTo>
                  <a:pt x="1136" y="1970"/>
                  <a:pt x="1128" y="1958"/>
                  <a:pt x="1118" y="1945"/>
                </a:cubicBezTo>
                <a:cubicBezTo>
                  <a:pt x="1128" y="1941"/>
                  <a:pt x="1135" y="1937"/>
                  <a:pt x="1142" y="1935"/>
                </a:cubicBezTo>
                <a:cubicBezTo>
                  <a:pt x="1221" y="1911"/>
                  <a:pt x="1263" y="1851"/>
                  <a:pt x="1290" y="1780"/>
                </a:cubicBezTo>
                <a:cubicBezTo>
                  <a:pt x="1305" y="1742"/>
                  <a:pt x="1309" y="1698"/>
                  <a:pt x="1313" y="1657"/>
                </a:cubicBezTo>
                <a:cubicBezTo>
                  <a:pt x="1315" y="1627"/>
                  <a:pt x="1307" y="1596"/>
                  <a:pt x="1304" y="1566"/>
                </a:cubicBezTo>
                <a:cubicBezTo>
                  <a:pt x="1252" y="1562"/>
                  <a:pt x="1221" y="1597"/>
                  <a:pt x="1180" y="1620"/>
                </a:cubicBezTo>
                <a:close/>
                <a:moveTo>
                  <a:pt x="1414" y="1071"/>
                </a:moveTo>
                <a:cubicBezTo>
                  <a:pt x="1355" y="1123"/>
                  <a:pt x="1290" y="1148"/>
                  <a:pt x="1216" y="1146"/>
                </a:cubicBezTo>
                <a:cubicBezTo>
                  <a:pt x="1180" y="1145"/>
                  <a:pt x="1145" y="1138"/>
                  <a:pt x="1119" y="1100"/>
                </a:cubicBezTo>
                <a:cubicBezTo>
                  <a:pt x="1178" y="1089"/>
                  <a:pt x="1236" y="1094"/>
                  <a:pt x="1288" y="1066"/>
                </a:cubicBezTo>
                <a:cubicBezTo>
                  <a:pt x="1249" y="1067"/>
                  <a:pt x="1209" y="1067"/>
                  <a:pt x="1161" y="1068"/>
                </a:cubicBezTo>
                <a:cubicBezTo>
                  <a:pt x="1197" y="1044"/>
                  <a:pt x="1227" y="1025"/>
                  <a:pt x="1257" y="1005"/>
                </a:cubicBezTo>
                <a:cubicBezTo>
                  <a:pt x="1260" y="1003"/>
                  <a:pt x="1265" y="1004"/>
                  <a:pt x="1269" y="1004"/>
                </a:cubicBezTo>
                <a:cubicBezTo>
                  <a:pt x="1324" y="1008"/>
                  <a:pt x="1373" y="1023"/>
                  <a:pt x="1414" y="1071"/>
                </a:cubicBezTo>
                <a:close/>
                <a:moveTo>
                  <a:pt x="1093" y="932"/>
                </a:moveTo>
                <a:cubicBezTo>
                  <a:pt x="1125" y="881"/>
                  <a:pt x="1162" y="837"/>
                  <a:pt x="1225" y="824"/>
                </a:cubicBezTo>
                <a:cubicBezTo>
                  <a:pt x="1261" y="817"/>
                  <a:pt x="1297" y="802"/>
                  <a:pt x="1344" y="810"/>
                </a:cubicBezTo>
                <a:cubicBezTo>
                  <a:pt x="1310" y="862"/>
                  <a:pt x="1297" y="920"/>
                  <a:pt x="1258" y="965"/>
                </a:cubicBezTo>
                <a:cubicBezTo>
                  <a:pt x="1220" y="1009"/>
                  <a:pt x="1179" y="1039"/>
                  <a:pt x="1112" y="1025"/>
                </a:cubicBezTo>
                <a:cubicBezTo>
                  <a:pt x="1122" y="1008"/>
                  <a:pt x="1129" y="994"/>
                  <a:pt x="1138" y="982"/>
                </a:cubicBezTo>
                <a:cubicBezTo>
                  <a:pt x="1147" y="970"/>
                  <a:pt x="1159" y="960"/>
                  <a:pt x="1170" y="949"/>
                </a:cubicBezTo>
                <a:cubicBezTo>
                  <a:pt x="1179" y="939"/>
                  <a:pt x="1189" y="930"/>
                  <a:pt x="1198" y="920"/>
                </a:cubicBezTo>
                <a:cubicBezTo>
                  <a:pt x="1148" y="934"/>
                  <a:pt x="1117" y="971"/>
                  <a:pt x="1086" y="1010"/>
                </a:cubicBezTo>
                <a:cubicBezTo>
                  <a:pt x="1069" y="979"/>
                  <a:pt x="1079" y="954"/>
                  <a:pt x="1093" y="932"/>
                </a:cubicBezTo>
                <a:close/>
                <a:moveTo>
                  <a:pt x="907" y="1084"/>
                </a:moveTo>
                <a:cubicBezTo>
                  <a:pt x="875" y="1069"/>
                  <a:pt x="863" y="1049"/>
                  <a:pt x="857" y="1026"/>
                </a:cubicBezTo>
                <a:cubicBezTo>
                  <a:pt x="843" y="977"/>
                  <a:pt x="848" y="929"/>
                  <a:pt x="860" y="881"/>
                </a:cubicBezTo>
                <a:cubicBezTo>
                  <a:pt x="869" y="845"/>
                  <a:pt x="881" y="812"/>
                  <a:pt x="912" y="784"/>
                </a:cubicBezTo>
                <a:cubicBezTo>
                  <a:pt x="930" y="810"/>
                  <a:pt x="948" y="833"/>
                  <a:pt x="962" y="858"/>
                </a:cubicBezTo>
                <a:cubicBezTo>
                  <a:pt x="990" y="907"/>
                  <a:pt x="1000" y="960"/>
                  <a:pt x="993" y="1015"/>
                </a:cubicBezTo>
                <a:cubicBezTo>
                  <a:pt x="989" y="1047"/>
                  <a:pt x="978" y="1077"/>
                  <a:pt x="940" y="1092"/>
                </a:cubicBezTo>
                <a:cubicBezTo>
                  <a:pt x="921" y="1045"/>
                  <a:pt x="935" y="991"/>
                  <a:pt x="905" y="949"/>
                </a:cubicBezTo>
                <a:cubicBezTo>
                  <a:pt x="905" y="992"/>
                  <a:pt x="906" y="1035"/>
                  <a:pt x="907" y="1084"/>
                </a:cubicBezTo>
                <a:close/>
                <a:moveTo>
                  <a:pt x="620" y="545"/>
                </a:moveTo>
                <a:cubicBezTo>
                  <a:pt x="625" y="497"/>
                  <a:pt x="665" y="480"/>
                  <a:pt x="698" y="459"/>
                </a:cubicBezTo>
                <a:cubicBezTo>
                  <a:pt x="716" y="447"/>
                  <a:pt x="737" y="439"/>
                  <a:pt x="762" y="449"/>
                </a:cubicBezTo>
                <a:cubicBezTo>
                  <a:pt x="746" y="494"/>
                  <a:pt x="729" y="534"/>
                  <a:pt x="719" y="576"/>
                </a:cubicBezTo>
                <a:cubicBezTo>
                  <a:pt x="710" y="611"/>
                  <a:pt x="691" y="640"/>
                  <a:pt x="670" y="668"/>
                </a:cubicBezTo>
                <a:cubicBezTo>
                  <a:pt x="654" y="690"/>
                  <a:pt x="631" y="704"/>
                  <a:pt x="599" y="702"/>
                </a:cubicBezTo>
                <a:cubicBezTo>
                  <a:pt x="614" y="676"/>
                  <a:pt x="628" y="654"/>
                  <a:pt x="642" y="631"/>
                </a:cubicBezTo>
                <a:cubicBezTo>
                  <a:pt x="623" y="643"/>
                  <a:pt x="610" y="658"/>
                  <a:pt x="595" y="672"/>
                </a:cubicBezTo>
                <a:cubicBezTo>
                  <a:pt x="580" y="686"/>
                  <a:pt x="566" y="703"/>
                  <a:pt x="540" y="694"/>
                </a:cubicBezTo>
                <a:cubicBezTo>
                  <a:pt x="556" y="670"/>
                  <a:pt x="573" y="648"/>
                  <a:pt x="587" y="624"/>
                </a:cubicBezTo>
                <a:cubicBezTo>
                  <a:pt x="602" y="599"/>
                  <a:pt x="595" y="565"/>
                  <a:pt x="620" y="545"/>
                </a:cubicBezTo>
                <a:close/>
                <a:moveTo>
                  <a:pt x="331" y="688"/>
                </a:moveTo>
                <a:cubicBezTo>
                  <a:pt x="278" y="643"/>
                  <a:pt x="242" y="588"/>
                  <a:pt x="220" y="523"/>
                </a:cubicBezTo>
                <a:cubicBezTo>
                  <a:pt x="217" y="515"/>
                  <a:pt x="219" y="505"/>
                  <a:pt x="219" y="499"/>
                </a:cubicBezTo>
                <a:cubicBezTo>
                  <a:pt x="253" y="505"/>
                  <a:pt x="285" y="511"/>
                  <a:pt x="318" y="514"/>
                </a:cubicBezTo>
                <a:cubicBezTo>
                  <a:pt x="346" y="517"/>
                  <a:pt x="372" y="526"/>
                  <a:pt x="389" y="543"/>
                </a:cubicBezTo>
                <a:cubicBezTo>
                  <a:pt x="394" y="575"/>
                  <a:pt x="398" y="603"/>
                  <a:pt x="402" y="634"/>
                </a:cubicBezTo>
                <a:cubicBezTo>
                  <a:pt x="375" y="618"/>
                  <a:pt x="351" y="605"/>
                  <a:pt x="328" y="591"/>
                </a:cubicBezTo>
                <a:cubicBezTo>
                  <a:pt x="355" y="625"/>
                  <a:pt x="395" y="645"/>
                  <a:pt x="408" y="689"/>
                </a:cubicBezTo>
                <a:cubicBezTo>
                  <a:pt x="374" y="709"/>
                  <a:pt x="356" y="709"/>
                  <a:pt x="331" y="688"/>
                </a:cubicBezTo>
                <a:close/>
                <a:moveTo>
                  <a:pt x="457" y="648"/>
                </a:moveTo>
                <a:cubicBezTo>
                  <a:pt x="455" y="646"/>
                  <a:pt x="452" y="644"/>
                  <a:pt x="451" y="642"/>
                </a:cubicBezTo>
                <a:cubicBezTo>
                  <a:pt x="409" y="581"/>
                  <a:pt x="402" y="516"/>
                  <a:pt x="433" y="448"/>
                </a:cubicBezTo>
                <a:cubicBezTo>
                  <a:pt x="456" y="400"/>
                  <a:pt x="481" y="353"/>
                  <a:pt x="492" y="295"/>
                </a:cubicBezTo>
                <a:cubicBezTo>
                  <a:pt x="508" y="322"/>
                  <a:pt x="527" y="348"/>
                  <a:pt x="541" y="376"/>
                </a:cubicBezTo>
                <a:cubicBezTo>
                  <a:pt x="567" y="428"/>
                  <a:pt x="584" y="482"/>
                  <a:pt x="583" y="541"/>
                </a:cubicBezTo>
                <a:cubicBezTo>
                  <a:pt x="583" y="609"/>
                  <a:pt x="560" y="641"/>
                  <a:pt x="500" y="657"/>
                </a:cubicBezTo>
                <a:cubicBezTo>
                  <a:pt x="504" y="610"/>
                  <a:pt x="515" y="564"/>
                  <a:pt x="502" y="518"/>
                </a:cubicBezTo>
                <a:cubicBezTo>
                  <a:pt x="491" y="562"/>
                  <a:pt x="492" y="610"/>
                  <a:pt x="469" y="651"/>
                </a:cubicBezTo>
                <a:cubicBezTo>
                  <a:pt x="462" y="649"/>
                  <a:pt x="460" y="649"/>
                  <a:pt x="457" y="648"/>
                </a:cubicBezTo>
                <a:close/>
                <a:moveTo>
                  <a:pt x="490" y="1129"/>
                </a:moveTo>
                <a:cubicBezTo>
                  <a:pt x="446" y="1105"/>
                  <a:pt x="406" y="1083"/>
                  <a:pt x="366" y="1061"/>
                </a:cubicBezTo>
                <a:cubicBezTo>
                  <a:pt x="365" y="1063"/>
                  <a:pt x="363" y="1066"/>
                  <a:pt x="362" y="1068"/>
                </a:cubicBezTo>
                <a:cubicBezTo>
                  <a:pt x="398" y="1096"/>
                  <a:pt x="435" y="1125"/>
                  <a:pt x="472" y="1153"/>
                </a:cubicBezTo>
                <a:cubicBezTo>
                  <a:pt x="444" y="1176"/>
                  <a:pt x="399" y="1178"/>
                  <a:pt x="329" y="1147"/>
                </a:cubicBezTo>
                <a:cubicBezTo>
                  <a:pt x="237" y="1105"/>
                  <a:pt x="181" y="1031"/>
                  <a:pt x="160" y="928"/>
                </a:cubicBezTo>
                <a:cubicBezTo>
                  <a:pt x="276" y="897"/>
                  <a:pt x="410" y="959"/>
                  <a:pt x="473" y="1048"/>
                </a:cubicBezTo>
                <a:cubicBezTo>
                  <a:pt x="488" y="1070"/>
                  <a:pt x="497" y="1097"/>
                  <a:pt x="490" y="1129"/>
                </a:cubicBezTo>
                <a:close/>
                <a:moveTo>
                  <a:pt x="493" y="1020"/>
                </a:moveTo>
                <a:cubicBezTo>
                  <a:pt x="469" y="949"/>
                  <a:pt x="467" y="880"/>
                  <a:pt x="474" y="810"/>
                </a:cubicBezTo>
                <a:cubicBezTo>
                  <a:pt x="502" y="930"/>
                  <a:pt x="507" y="985"/>
                  <a:pt x="493" y="1020"/>
                </a:cubicBezTo>
                <a:close/>
                <a:moveTo>
                  <a:pt x="535" y="989"/>
                </a:moveTo>
                <a:cubicBezTo>
                  <a:pt x="543" y="972"/>
                  <a:pt x="553" y="954"/>
                  <a:pt x="566" y="940"/>
                </a:cubicBezTo>
                <a:cubicBezTo>
                  <a:pt x="598" y="906"/>
                  <a:pt x="635" y="879"/>
                  <a:pt x="684" y="874"/>
                </a:cubicBezTo>
                <a:cubicBezTo>
                  <a:pt x="730" y="968"/>
                  <a:pt x="660" y="1144"/>
                  <a:pt x="577" y="1146"/>
                </a:cubicBezTo>
                <a:cubicBezTo>
                  <a:pt x="568" y="1085"/>
                  <a:pt x="603" y="1034"/>
                  <a:pt x="620" y="972"/>
                </a:cubicBezTo>
                <a:cubicBezTo>
                  <a:pt x="577" y="1016"/>
                  <a:pt x="570" y="1070"/>
                  <a:pt x="549" y="1119"/>
                </a:cubicBezTo>
                <a:cubicBezTo>
                  <a:pt x="513" y="1075"/>
                  <a:pt x="513" y="1033"/>
                  <a:pt x="535" y="989"/>
                </a:cubicBezTo>
                <a:close/>
                <a:moveTo>
                  <a:pt x="464" y="1555"/>
                </a:moveTo>
                <a:cubicBezTo>
                  <a:pt x="471" y="1555"/>
                  <a:pt x="478" y="1554"/>
                  <a:pt x="485" y="1555"/>
                </a:cubicBezTo>
                <a:cubicBezTo>
                  <a:pt x="496" y="1556"/>
                  <a:pt x="507" y="1558"/>
                  <a:pt x="518" y="1560"/>
                </a:cubicBezTo>
                <a:cubicBezTo>
                  <a:pt x="611" y="1581"/>
                  <a:pt x="680" y="1637"/>
                  <a:pt x="732" y="1716"/>
                </a:cubicBezTo>
                <a:cubicBezTo>
                  <a:pt x="739" y="1727"/>
                  <a:pt x="740" y="1742"/>
                  <a:pt x="744" y="1756"/>
                </a:cubicBezTo>
                <a:cubicBezTo>
                  <a:pt x="741" y="1757"/>
                  <a:pt x="739" y="1758"/>
                  <a:pt x="736" y="1759"/>
                </a:cubicBezTo>
                <a:cubicBezTo>
                  <a:pt x="686" y="1725"/>
                  <a:pt x="636" y="1691"/>
                  <a:pt x="586" y="1657"/>
                </a:cubicBezTo>
                <a:cubicBezTo>
                  <a:pt x="625" y="1714"/>
                  <a:pt x="692" y="1739"/>
                  <a:pt x="734" y="1799"/>
                </a:cubicBezTo>
                <a:cubicBezTo>
                  <a:pt x="612" y="1814"/>
                  <a:pt x="466" y="1668"/>
                  <a:pt x="464" y="1555"/>
                </a:cubicBezTo>
                <a:close/>
                <a:moveTo>
                  <a:pt x="517" y="1860"/>
                </a:moveTo>
                <a:cubicBezTo>
                  <a:pt x="464" y="1873"/>
                  <a:pt x="413" y="1895"/>
                  <a:pt x="356" y="1915"/>
                </a:cubicBezTo>
                <a:cubicBezTo>
                  <a:pt x="437" y="1854"/>
                  <a:pt x="618" y="1801"/>
                  <a:pt x="679" y="1834"/>
                </a:cubicBezTo>
                <a:cubicBezTo>
                  <a:pt x="626" y="1842"/>
                  <a:pt x="570" y="1847"/>
                  <a:pt x="517" y="1860"/>
                </a:cubicBezTo>
                <a:close/>
                <a:moveTo>
                  <a:pt x="755" y="2041"/>
                </a:moveTo>
                <a:cubicBezTo>
                  <a:pt x="713" y="2100"/>
                  <a:pt x="650" y="2121"/>
                  <a:pt x="583" y="2137"/>
                </a:cubicBezTo>
                <a:cubicBezTo>
                  <a:pt x="566" y="2030"/>
                  <a:pt x="627" y="1900"/>
                  <a:pt x="701" y="1877"/>
                </a:cubicBezTo>
                <a:cubicBezTo>
                  <a:pt x="716" y="1880"/>
                  <a:pt x="730" y="1882"/>
                  <a:pt x="747" y="1886"/>
                </a:cubicBezTo>
                <a:cubicBezTo>
                  <a:pt x="731" y="1940"/>
                  <a:pt x="694" y="1978"/>
                  <a:pt x="666" y="2027"/>
                </a:cubicBezTo>
                <a:cubicBezTo>
                  <a:pt x="706" y="2002"/>
                  <a:pt x="740" y="1962"/>
                  <a:pt x="768" y="1907"/>
                </a:cubicBezTo>
                <a:cubicBezTo>
                  <a:pt x="786" y="1960"/>
                  <a:pt x="783" y="2002"/>
                  <a:pt x="755" y="2041"/>
                </a:cubicBezTo>
                <a:close/>
                <a:moveTo>
                  <a:pt x="868" y="1293"/>
                </a:moveTo>
                <a:cubicBezTo>
                  <a:pt x="854" y="1350"/>
                  <a:pt x="841" y="1403"/>
                  <a:pt x="828" y="1455"/>
                </a:cubicBezTo>
                <a:cubicBezTo>
                  <a:pt x="825" y="1402"/>
                  <a:pt x="844" y="1332"/>
                  <a:pt x="868" y="1293"/>
                </a:cubicBezTo>
                <a:close/>
                <a:moveTo>
                  <a:pt x="1097" y="1815"/>
                </a:moveTo>
                <a:cubicBezTo>
                  <a:pt x="1077" y="1748"/>
                  <a:pt x="1056" y="1681"/>
                  <a:pt x="1051" y="1601"/>
                </a:cubicBezTo>
                <a:cubicBezTo>
                  <a:pt x="1046" y="1619"/>
                  <a:pt x="1040" y="1629"/>
                  <a:pt x="1041" y="1637"/>
                </a:cubicBezTo>
                <a:cubicBezTo>
                  <a:pt x="1048" y="1698"/>
                  <a:pt x="1056" y="1759"/>
                  <a:pt x="1065" y="1824"/>
                </a:cubicBezTo>
                <a:cubicBezTo>
                  <a:pt x="1056" y="1819"/>
                  <a:pt x="1047" y="1817"/>
                  <a:pt x="1042" y="1812"/>
                </a:cubicBezTo>
                <a:cubicBezTo>
                  <a:pt x="1002" y="1776"/>
                  <a:pt x="975" y="1733"/>
                  <a:pt x="969" y="1679"/>
                </a:cubicBezTo>
                <a:cubicBezTo>
                  <a:pt x="966" y="1656"/>
                  <a:pt x="967" y="1632"/>
                  <a:pt x="964" y="1608"/>
                </a:cubicBezTo>
                <a:cubicBezTo>
                  <a:pt x="955" y="1518"/>
                  <a:pt x="995" y="1447"/>
                  <a:pt x="1050" y="1377"/>
                </a:cubicBezTo>
                <a:cubicBezTo>
                  <a:pt x="1069" y="1404"/>
                  <a:pt x="1089" y="1428"/>
                  <a:pt x="1104" y="1454"/>
                </a:cubicBezTo>
                <a:cubicBezTo>
                  <a:pt x="1160" y="1550"/>
                  <a:pt x="1174" y="1654"/>
                  <a:pt x="1152" y="1761"/>
                </a:cubicBezTo>
                <a:cubicBezTo>
                  <a:pt x="1147" y="1787"/>
                  <a:pt x="1130" y="1809"/>
                  <a:pt x="1097" y="1815"/>
                </a:cubicBezTo>
                <a:close/>
                <a:moveTo>
                  <a:pt x="1281" y="1738"/>
                </a:moveTo>
                <a:cubicBezTo>
                  <a:pt x="1272" y="1777"/>
                  <a:pt x="1260" y="1814"/>
                  <a:pt x="1231" y="1842"/>
                </a:cubicBezTo>
                <a:cubicBezTo>
                  <a:pt x="1208" y="1865"/>
                  <a:pt x="1191" y="1870"/>
                  <a:pt x="1161" y="1863"/>
                </a:cubicBezTo>
                <a:cubicBezTo>
                  <a:pt x="1175" y="1805"/>
                  <a:pt x="1232" y="1764"/>
                  <a:pt x="1228" y="1690"/>
                </a:cubicBezTo>
                <a:cubicBezTo>
                  <a:pt x="1216" y="1713"/>
                  <a:pt x="1208" y="1729"/>
                  <a:pt x="1199" y="1746"/>
                </a:cubicBezTo>
                <a:cubicBezTo>
                  <a:pt x="1173" y="1660"/>
                  <a:pt x="1198" y="1612"/>
                  <a:pt x="1283" y="1588"/>
                </a:cubicBezTo>
                <a:cubicBezTo>
                  <a:pt x="1298" y="1633"/>
                  <a:pt x="1296" y="1680"/>
                  <a:pt x="1281" y="1738"/>
                </a:cubicBezTo>
                <a:close/>
                <a:moveTo>
                  <a:pt x="2880" y="482"/>
                </a:moveTo>
                <a:cubicBezTo>
                  <a:pt x="2880" y="443"/>
                  <a:pt x="2880" y="443"/>
                  <a:pt x="2880" y="443"/>
                </a:cubicBezTo>
                <a:cubicBezTo>
                  <a:pt x="2845" y="479"/>
                  <a:pt x="2831" y="531"/>
                  <a:pt x="2817" y="581"/>
                </a:cubicBezTo>
                <a:cubicBezTo>
                  <a:pt x="2798" y="652"/>
                  <a:pt x="2801" y="723"/>
                  <a:pt x="2856" y="782"/>
                </a:cubicBezTo>
                <a:cubicBezTo>
                  <a:pt x="2821" y="807"/>
                  <a:pt x="2789" y="830"/>
                  <a:pt x="2759" y="854"/>
                </a:cubicBezTo>
                <a:cubicBezTo>
                  <a:pt x="2729" y="879"/>
                  <a:pt x="2701" y="906"/>
                  <a:pt x="2667" y="937"/>
                </a:cubicBezTo>
                <a:cubicBezTo>
                  <a:pt x="2669" y="814"/>
                  <a:pt x="2635" y="709"/>
                  <a:pt x="2538" y="630"/>
                </a:cubicBezTo>
                <a:cubicBezTo>
                  <a:pt x="2509" y="646"/>
                  <a:pt x="2497" y="675"/>
                  <a:pt x="2481" y="701"/>
                </a:cubicBezTo>
                <a:cubicBezTo>
                  <a:pt x="2441" y="765"/>
                  <a:pt x="2436" y="838"/>
                  <a:pt x="2442" y="912"/>
                </a:cubicBezTo>
                <a:cubicBezTo>
                  <a:pt x="2450" y="995"/>
                  <a:pt x="2480" y="1072"/>
                  <a:pt x="2514" y="1151"/>
                </a:cubicBezTo>
                <a:cubicBezTo>
                  <a:pt x="2454" y="1249"/>
                  <a:pt x="2401" y="1354"/>
                  <a:pt x="2367" y="1467"/>
                </a:cubicBezTo>
                <a:cubicBezTo>
                  <a:pt x="2333" y="1578"/>
                  <a:pt x="2310" y="1693"/>
                  <a:pt x="2282" y="1810"/>
                </a:cubicBezTo>
                <a:cubicBezTo>
                  <a:pt x="2271" y="1782"/>
                  <a:pt x="2261" y="1755"/>
                  <a:pt x="2252" y="1729"/>
                </a:cubicBezTo>
                <a:cubicBezTo>
                  <a:pt x="2330" y="1569"/>
                  <a:pt x="2338" y="1412"/>
                  <a:pt x="2235" y="1256"/>
                </a:cubicBezTo>
                <a:cubicBezTo>
                  <a:pt x="2184" y="1290"/>
                  <a:pt x="2155" y="1335"/>
                  <a:pt x="2143" y="1389"/>
                </a:cubicBezTo>
                <a:cubicBezTo>
                  <a:pt x="2131" y="1440"/>
                  <a:pt x="2128" y="1493"/>
                  <a:pt x="2120" y="1549"/>
                </a:cubicBezTo>
                <a:cubicBezTo>
                  <a:pt x="2043" y="1465"/>
                  <a:pt x="1944" y="1417"/>
                  <a:pt x="1837" y="1375"/>
                </a:cubicBezTo>
                <a:cubicBezTo>
                  <a:pt x="1833" y="1358"/>
                  <a:pt x="1828" y="1338"/>
                  <a:pt x="1825" y="1318"/>
                </a:cubicBezTo>
                <a:cubicBezTo>
                  <a:pt x="1813" y="1229"/>
                  <a:pt x="1759" y="1171"/>
                  <a:pt x="1686" y="1129"/>
                </a:cubicBezTo>
                <a:cubicBezTo>
                  <a:pt x="1657" y="1112"/>
                  <a:pt x="1625" y="1099"/>
                  <a:pt x="1594" y="1090"/>
                </a:cubicBezTo>
                <a:cubicBezTo>
                  <a:pt x="1557" y="1079"/>
                  <a:pt x="1542" y="1096"/>
                  <a:pt x="1549" y="1135"/>
                </a:cubicBezTo>
                <a:cubicBezTo>
                  <a:pt x="1562" y="1201"/>
                  <a:pt x="1583" y="1264"/>
                  <a:pt x="1633" y="1314"/>
                </a:cubicBezTo>
                <a:cubicBezTo>
                  <a:pt x="1633" y="1314"/>
                  <a:pt x="1633" y="1316"/>
                  <a:pt x="1632" y="1318"/>
                </a:cubicBezTo>
                <a:cubicBezTo>
                  <a:pt x="1533" y="1318"/>
                  <a:pt x="1425" y="1344"/>
                  <a:pt x="1361" y="1384"/>
                </a:cubicBezTo>
                <a:cubicBezTo>
                  <a:pt x="1366" y="1407"/>
                  <a:pt x="1382" y="1421"/>
                  <a:pt x="1401" y="1434"/>
                </a:cubicBezTo>
                <a:cubicBezTo>
                  <a:pt x="1463" y="1473"/>
                  <a:pt x="1533" y="1477"/>
                  <a:pt x="1603" y="1476"/>
                </a:cubicBezTo>
                <a:cubicBezTo>
                  <a:pt x="1614" y="1475"/>
                  <a:pt x="1625" y="1475"/>
                  <a:pt x="1636" y="1475"/>
                </a:cubicBezTo>
                <a:cubicBezTo>
                  <a:pt x="1637" y="1475"/>
                  <a:pt x="1638" y="1476"/>
                  <a:pt x="1642" y="1480"/>
                </a:cubicBezTo>
                <a:cubicBezTo>
                  <a:pt x="1590" y="1551"/>
                  <a:pt x="1542" y="1626"/>
                  <a:pt x="1526" y="1717"/>
                </a:cubicBezTo>
                <a:cubicBezTo>
                  <a:pt x="1612" y="1727"/>
                  <a:pt x="1681" y="1691"/>
                  <a:pt x="1743" y="1641"/>
                </a:cubicBezTo>
                <a:cubicBezTo>
                  <a:pt x="1806" y="1590"/>
                  <a:pt x="1836" y="1520"/>
                  <a:pt x="1836" y="1431"/>
                </a:cubicBezTo>
                <a:cubicBezTo>
                  <a:pt x="1945" y="1478"/>
                  <a:pt x="2036" y="1538"/>
                  <a:pt x="2106" y="1632"/>
                </a:cubicBezTo>
                <a:cubicBezTo>
                  <a:pt x="1991" y="1615"/>
                  <a:pt x="1896" y="1643"/>
                  <a:pt x="1820" y="1727"/>
                </a:cubicBezTo>
                <a:cubicBezTo>
                  <a:pt x="1861" y="1827"/>
                  <a:pt x="2064" y="1878"/>
                  <a:pt x="2197" y="1783"/>
                </a:cubicBezTo>
                <a:cubicBezTo>
                  <a:pt x="2225" y="1858"/>
                  <a:pt x="2243" y="1933"/>
                  <a:pt x="2226" y="2012"/>
                </a:cubicBezTo>
                <a:cubicBezTo>
                  <a:pt x="2220" y="2036"/>
                  <a:pt x="2212" y="2059"/>
                  <a:pt x="2224" y="2084"/>
                </a:cubicBezTo>
                <a:cubicBezTo>
                  <a:pt x="2228" y="2091"/>
                  <a:pt x="2226" y="2103"/>
                  <a:pt x="2223" y="2112"/>
                </a:cubicBezTo>
                <a:cubicBezTo>
                  <a:pt x="2217" y="2128"/>
                  <a:pt x="2212" y="2144"/>
                  <a:pt x="2206" y="2160"/>
                </a:cubicBezTo>
                <a:cubicBezTo>
                  <a:pt x="2206" y="2160"/>
                  <a:pt x="2205" y="2160"/>
                  <a:pt x="2205" y="2161"/>
                </a:cubicBezTo>
                <a:cubicBezTo>
                  <a:pt x="2229" y="2161"/>
                  <a:pt x="2229" y="2161"/>
                  <a:pt x="2229" y="2161"/>
                </a:cubicBezTo>
                <a:cubicBezTo>
                  <a:pt x="2229" y="2160"/>
                  <a:pt x="2229" y="2160"/>
                  <a:pt x="2229" y="2160"/>
                </a:cubicBezTo>
                <a:cubicBezTo>
                  <a:pt x="2234" y="2148"/>
                  <a:pt x="2237" y="2134"/>
                  <a:pt x="2245" y="2124"/>
                </a:cubicBezTo>
                <a:cubicBezTo>
                  <a:pt x="2259" y="2104"/>
                  <a:pt x="2261" y="2086"/>
                  <a:pt x="2246" y="2065"/>
                </a:cubicBezTo>
                <a:cubicBezTo>
                  <a:pt x="2280" y="2036"/>
                  <a:pt x="2274" y="1999"/>
                  <a:pt x="2266" y="1963"/>
                </a:cubicBezTo>
                <a:cubicBezTo>
                  <a:pt x="2253" y="1900"/>
                  <a:pt x="2244" y="1836"/>
                  <a:pt x="2220" y="1776"/>
                </a:cubicBezTo>
                <a:cubicBezTo>
                  <a:pt x="2213" y="1761"/>
                  <a:pt x="2214" y="1749"/>
                  <a:pt x="2232" y="1745"/>
                </a:cubicBezTo>
                <a:cubicBezTo>
                  <a:pt x="2270" y="1806"/>
                  <a:pt x="2259" y="1878"/>
                  <a:pt x="2279" y="1943"/>
                </a:cubicBezTo>
                <a:cubicBezTo>
                  <a:pt x="2286" y="1935"/>
                  <a:pt x="2291" y="1928"/>
                  <a:pt x="2293" y="1919"/>
                </a:cubicBezTo>
                <a:cubicBezTo>
                  <a:pt x="2310" y="1825"/>
                  <a:pt x="2328" y="1730"/>
                  <a:pt x="2344" y="1635"/>
                </a:cubicBezTo>
                <a:cubicBezTo>
                  <a:pt x="2359" y="1544"/>
                  <a:pt x="2388" y="1456"/>
                  <a:pt x="2424" y="1371"/>
                </a:cubicBezTo>
                <a:cubicBezTo>
                  <a:pt x="2431" y="1354"/>
                  <a:pt x="2439" y="1339"/>
                  <a:pt x="2447" y="1323"/>
                </a:cubicBezTo>
                <a:cubicBezTo>
                  <a:pt x="2442" y="1360"/>
                  <a:pt x="2427" y="1393"/>
                  <a:pt x="2417" y="1428"/>
                </a:cubicBezTo>
                <a:cubicBezTo>
                  <a:pt x="2382" y="1546"/>
                  <a:pt x="2357" y="1666"/>
                  <a:pt x="2336" y="1787"/>
                </a:cubicBezTo>
                <a:cubicBezTo>
                  <a:pt x="2318" y="1886"/>
                  <a:pt x="2304" y="1986"/>
                  <a:pt x="2288" y="2085"/>
                </a:cubicBezTo>
                <a:cubicBezTo>
                  <a:pt x="2284" y="2110"/>
                  <a:pt x="2279" y="2135"/>
                  <a:pt x="2272" y="2160"/>
                </a:cubicBezTo>
                <a:cubicBezTo>
                  <a:pt x="2272" y="2160"/>
                  <a:pt x="2272" y="2160"/>
                  <a:pt x="2272" y="2161"/>
                </a:cubicBezTo>
                <a:cubicBezTo>
                  <a:pt x="2293" y="2161"/>
                  <a:pt x="2293" y="2161"/>
                  <a:pt x="2293" y="2161"/>
                </a:cubicBezTo>
                <a:cubicBezTo>
                  <a:pt x="2293" y="2160"/>
                  <a:pt x="2293" y="2160"/>
                  <a:pt x="2293" y="2160"/>
                </a:cubicBezTo>
                <a:cubicBezTo>
                  <a:pt x="2300" y="2135"/>
                  <a:pt x="2305" y="2109"/>
                  <a:pt x="2310" y="2083"/>
                </a:cubicBezTo>
                <a:cubicBezTo>
                  <a:pt x="2312" y="2069"/>
                  <a:pt x="2317" y="2057"/>
                  <a:pt x="2321" y="2040"/>
                </a:cubicBezTo>
                <a:cubicBezTo>
                  <a:pt x="2330" y="2045"/>
                  <a:pt x="2338" y="2048"/>
                  <a:pt x="2344" y="2053"/>
                </a:cubicBezTo>
                <a:cubicBezTo>
                  <a:pt x="2411" y="2101"/>
                  <a:pt x="2484" y="2097"/>
                  <a:pt x="2557" y="2076"/>
                </a:cubicBezTo>
                <a:cubicBezTo>
                  <a:pt x="2596" y="2064"/>
                  <a:pt x="2633" y="2040"/>
                  <a:pt x="2668" y="2017"/>
                </a:cubicBezTo>
                <a:cubicBezTo>
                  <a:pt x="2693" y="2001"/>
                  <a:pt x="2712" y="1976"/>
                  <a:pt x="2734" y="1955"/>
                </a:cubicBezTo>
                <a:cubicBezTo>
                  <a:pt x="2706" y="1911"/>
                  <a:pt x="2659" y="1908"/>
                  <a:pt x="2616" y="1890"/>
                </a:cubicBezTo>
                <a:cubicBezTo>
                  <a:pt x="2689" y="1817"/>
                  <a:pt x="2725" y="1727"/>
                  <a:pt x="2751" y="1628"/>
                </a:cubicBezTo>
                <a:cubicBezTo>
                  <a:pt x="2745" y="1625"/>
                  <a:pt x="2738" y="1620"/>
                  <a:pt x="2730" y="1619"/>
                </a:cubicBezTo>
                <a:cubicBezTo>
                  <a:pt x="2638" y="1615"/>
                  <a:pt x="2554" y="1631"/>
                  <a:pt x="2481" y="1696"/>
                </a:cubicBezTo>
                <a:cubicBezTo>
                  <a:pt x="2436" y="1738"/>
                  <a:pt x="2389" y="1777"/>
                  <a:pt x="2354" y="1829"/>
                </a:cubicBezTo>
                <a:cubicBezTo>
                  <a:pt x="2370" y="1709"/>
                  <a:pt x="2415" y="1607"/>
                  <a:pt x="2524" y="1543"/>
                </a:cubicBezTo>
                <a:cubicBezTo>
                  <a:pt x="2581" y="1509"/>
                  <a:pt x="2639" y="1477"/>
                  <a:pt x="2704" y="1463"/>
                </a:cubicBezTo>
                <a:cubicBezTo>
                  <a:pt x="2761" y="1451"/>
                  <a:pt x="2820" y="1440"/>
                  <a:pt x="2880" y="1443"/>
                </a:cubicBezTo>
                <a:cubicBezTo>
                  <a:pt x="2880" y="1339"/>
                  <a:pt x="2880" y="1339"/>
                  <a:pt x="2880" y="1339"/>
                </a:cubicBezTo>
                <a:cubicBezTo>
                  <a:pt x="2877" y="1341"/>
                  <a:pt x="2874" y="1343"/>
                  <a:pt x="2872" y="1345"/>
                </a:cubicBezTo>
                <a:cubicBezTo>
                  <a:pt x="2865" y="1317"/>
                  <a:pt x="2870" y="1298"/>
                  <a:pt x="2880" y="1281"/>
                </a:cubicBezTo>
                <a:cubicBezTo>
                  <a:pt x="2880" y="1241"/>
                  <a:pt x="2880" y="1241"/>
                  <a:pt x="2880" y="1241"/>
                </a:cubicBezTo>
                <a:cubicBezTo>
                  <a:pt x="2838" y="1283"/>
                  <a:pt x="2811" y="1334"/>
                  <a:pt x="2805" y="1398"/>
                </a:cubicBezTo>
                <a:cubicBezTo>
                  <a:pt x="2656" y="1409"/>
                  <a:pt x="2524" y="1458"/>
                  <a:pt x="2412" y="1557"/>
                </a:cubicBezTo>
                <a:cubicBezTo>
                  <a:pt x="2433" y="1415"/>
                  <a:pt x="2488" y="1287"/>
                  <a:pt x="2555" y="1161"/>
                </a:cubicBezTo>
                <a:cubicBezTo>
                  <a:pt x="2580" y="1167"/>
                  <a:pt x="2603" y="1173"/>
                  <a:pt x="2626" y="1176"/>
                </a:cubicBezTo>
                <a:cubicBezTo>
                  <a:pt x="2700" y="1183"/>
                  <a:pt x="2772" y="1170"/>
                  <a:pt x="2837" y="1134"/>
                </a:cubicBezTo>
                <a:cubicBezTo>
                  <a:pt x="2852" y="1125"/>
                  <a:pt x="2866" y="1114"/>
                  <a:pt x="2880" y="1102"/>
                </a:cubicBezTo>
                <a:cubicBezTo>
                  <a:pt x="2880" y="1072"/>
                  <a:pt x="2880" y="1072"/>
                  <a:pt x="2880" y="1072"/>
                </a:cubicBezTo>
                <a:cubicBezTo>
                  <a:pt x="2814" y="1145"/>
                  <a:pt x="2666" y="1180"/>
                  <a:pt x="2621" y="1123"/>
                </a:cubicBezTo>
                <a:cubicBezTo>
                  <a:pt x="2663" y="1079"/>
                  <a:pt x="2725" y="1074"/>
                  <a:pt x="2784" y="1051"/>
                </a:cubicBezTo>
                <a:cubicBezTo>
                  <a:pt x="2723" y="1043"/>
                  <a:pt x="2677" y="1071"/>
                  <a:pt x="2624" y="1085"/>
                </a:cubicBezTo>
                <a:cubicBezTo>
                  <a:pt x="2637" y="1029"/>
                  <a:pt x="2671" y="1003"/>
                  <a:pt x="2718" y="994"/>
                </a:cubicBezTo>
                <a:cubicBezTo>
                  <a:pt x="2737" y="990"/>
                  <a:pt x="2757" y="986"/>
                  <a:pt x="2777" y="988"/>
                </a:cubicBezTo>
                <a:cubicBezTo>
                  <a:pt x="2814" y="992"/>
                  <a:pt x="2849" y="1000"/>
                  <a:pt x="2880" y="1022"/>
                </a:cubicBezTo>
                <a:cubicBezTo>
                  <a:pt x="2880" y="997"/>
                  <a:pt x="2880" y="997"/>
                  <a:pt x="2880" y="997"/>
                </a:cubicBezTo>
                <a:cubicBezTo>
                  <a:pt x="2863" y="988"/>
                  <a:pt x="2845" y="983"/>
                  <a:pt x="2827" y="977"/>
                </a:cubicBezTo>
                <a:cubicBezTo>
                  <a:pt x="2799" y="968"/>
                  <a:pt x="2769" y="968"/>
                  <a:pt x="2737" y="963"/>
                </a:cubicBezTo>
                <a:cubicBezTo>
                  <a:pt x="2777" y="910"/>
                  <a:pt x="2827" y="869"/>
                  <a:pt x="2879" y="824"/>
                </a:cubicBezTo>
                <a:cubicBezTo>
                  <a:pt x="2879" y="824"/>
                  <a:pt x="2880" y="824"/>
                  <a:pt x="2880" y="824"/>
                </a:cubicBezTo>
                <a:cubicBezTo>
                  <a:pt x="2880" y="707"/>
                  <a:pt x="2880" y="707"/>
                  <a:pt x="2880" y="707"/>
                </a:cubicBezTo>
                <a:cubicBezTo>
                  <a:pt x="2879" y="708"/>
                  <a:pt x="2879" y="709"/>
                  <a:pt x="2878" y="709"/>
                </a:cubicBezTo>
                <a:cubicBezTo>
                  <a:pt x="2841" y="695"/>
                  <a:pt x="2830" y="681"/>
                  <a:pt x="2831" y="647"/>
                </a:cubicBezTo>
                <a:cubicBezTo>
                  <a:pt x="2834" y="588"/>
                  <a:pt x="2850" y="533"/>
                  <a:pt x="2880" y="482"/>
                </a:cubicBezTo>
                <a:close/>
                <a:moveTo>
                  <a:pt x="1572" y="1111"/>
                </a:moveTo>
                <a:cubicBezTo>
                  <a:pt x="1657" y="1110"/>
                  <a:pt x="1774" y="1221"/>
                  <a:pt x="1774" y="1300"/>
                </a:cubicBezTo>
                <a:cubicBezTo>
                  <a:pt x="1740" y="1266"/>
                  <a:pt x="1704" y="1231"/>
                  <a:pt x="1668" y="1196"/>
                </a:cubicBezTo>
                <a:cubicBezTo>
                  <a:pt x="1666" y="1197"/>
                  <a:pt x="1664" y="1199"/>
                  <a:pt x="1662" y="1201"/>
                </a:cubicBezTo>
                <a:cubicBezTo>
                  <a:pt x="1691" y="1248"/>
                  <a:pt x="1742" y="1279"/>
                  <a:pt x="1762" y="1335"/>
                </a:cubicBezTo>
                <a:cubicBezTo>
                  <a:pt x="1632" y="1329"/>
                  <a:pt x="1573" y="1226"/>
                  <a:pt x="1572" y="1111"/>
                </a:cubicBezTo>
                <a:close/>
                <a:moveTo>
                  <a:pt x="1540" y="1455"/>
                </a:moveTo>
                <a:cubicBezTo>
                  <a:pt x="1486" y="1452"/>
                  <a:pt x="1430" y="1441"/>
                  <a:pt x="1388" y="1394"/>
                </a:cubicBezTo>
                <a:cubicBezTo>
                  <a:pt x="1482" y="1346"/>
                  <a:pt x="1579" y="1333"/>
                  <a:pt x="1680" y="1346"/>
                </a:cubicBezTo>
                <a:cubicBezTo>
                  <a:pt x="1698" y="1348"/>
                  <a:pt x="1704" y="1361"/>
                  <a:pt x="1708" y="1378"/>
                </a:cubicBezTo>
                <a:cubicBezTo>
                  <a:pt x="1650" y="1382"/>
                  <a:pt x="1594" y="1386"/>
                  <a:pt x="1539" y="1389"/>
                </a:cubicBezTo>
                <a:cubicBezTo>
                  <a:pt x="1539" y="1392"/>
                  <a:pt x="1539" y="1394"/>
                  <a:pt x="1539" y="1397"/>
                </a:cubicBezTo>
                <a:cubicBezTo>
                  <a:pt x="1594" y="1400"/>
                  <a:pt x="1648" y="1403"/>
                  <a:pt x="1713" y="1407"/>
                </a:cubicBezTo>
                <a:cubicBezTo>
                  <a:pt x="1657" y="1456"/>
                  <a:pt x="1598" y="1458"/>
                  <a:pt x="1540" y="1455"/>
                </a:cubicBezTo>
                <a:close/>
                <a:moveTo>
                  <a:pt x="1783" y="1560"/>
                </a:moveTo>
                <a:cubicBezTo>
                  <a:pt x="1731" y="1644"/>
                  <a:pt x="1652" y="1685"/>
                  <a:pt x="1555" y="1700"/>
                </a:cubicBezTo>
                <a:cubicBezTo>
                  <a:pt x="1566" y="1630"/>
                  <a:pt x="1619" y="1525"/>
                  <a:pt x="1670" y="1487"/>
                </a:cubicBezTo>
                <a:cubicBezTo>
                  <a:pt x="1695" y="1468"/>
                  <a:pt x="1723" y="1440"/>
                  <a:pt x="1766" y="1458"/>
                </a:cubicBezTo>
                <a:cubicBezTo>
                  <a:pt x="1748" y="1499"/>
                  <a:pt x="1715" y="1526"/>
                  <a:pt x="1696" y="1562"/>
                </a:cubicBezTo>
                <a:cubicBezTo>
                  <a:pt x="1737" y="1546"/>
                  <a:pt x="1755" y="1505"/>
                  <a:pt x="1788" y="1478"/>
                </a:cubicBezTo>
                <a:cubicBezTo>
                  <a:pt x="1798" y="1507"/>
                  <a:pt x="1798" y="1535"/>
                  <a:pt x="1783" y="1560"/>
                </a:cubicBezTo>
                <a:close/>
                <a:moveTo>
                  <a:pt x="2020" y="1513"/>
                </a:moveTo>
                <a:cubicBezTo>
                  <a:pt x="1977" y="1479"/>
                  <a:pt x="1928" y="1453"/>
                  <a:pt x="1877" y="1420"/>
                </a:cubicBezTo>
                <a:cubicBezTo>
                  <a:pt x="1976" y="1446"/>
                  <a:pt x="2128" y="1557"/>
                  <a:pt x="2139" y="1625"/>
                </a:cubicBezTo>
                <a:cubicBezTo>
                  <a:pt x="2100" y="1588"/>
                  <a:pt x="2063" y="1547"/>
                  <a:pt x="2020" y="1513"/>
                </a:cubicBezTo>
                <a:close/>
                <a:moveTo>
                  <a:pt x="2136" y="1740"/>
                </a:moveTo>
                <a:cubicBezTo>
                  <a:pt x="2105" y="1787"/>
                  <a:pt x="2070" y="1810"/>
                  <a:pt x="2023" y="1812"/>
                </a:cubicBezTo>
                <a:cubicBezTo>
                  <a:pt x="1951" y="1815"/>
                  <a:pt x="1895" y="1778"/>
                  <a:pt x="1841" y="1735"/>
                </a:cubicBezTo>
                <a:cubicBezTo>
                  <a:pt x="1915" y="1657"/>
                  <a:pt x="2055" y="1624"/>
                  <a:pt x="2119" y="1669"/>
                </a:cubicBezTo>
                <a:cubicBezTo>
                  <a:pt x="2126" y="1682"/>
                  <a:pt x="2133" y="1696"/>
                  <a:pt x="2140" y="1711"/>
                </a:cubicBezTo>
                <a:cubicBezTo>
                  <a:pt x="2088" y="1732"/>
                  <a:pt x="2035" y="1726"/>
                  <a:pt x="1979" y="1734"/>
                </a:cubicBezTo>
                <a:cubicBezTo>
                  <a:pt x="2023" y="1750"/>
                  <a:pt x="2076" y="1752"/>
                  <a:pt x="2136" y="1740"/>
                </a:cubicBezTo>
                <a:close/>
                <a:moveTo>
                  <a:pt x="2234" y="1625"/>
                </a:moveTo>
                <a:cubicBezTo>
                  <a:pt x="2230" y="1564"/>
                  <a:pt x="2226" y="1504"/>
                  <a:pt x="2222" y="1444"/>
                </a:cubicBezTo>
                <a:cubicBezTo>
                  <a:pt x="2201" y="1509"/>
                  <a:pt x="2223" y="1577"/>
                  <a:pt x="2201" y="1647"/>
                </a:cubicBezTo>
                <a:cubicBezTo>
                  <a:pt x="2114" y="1561"/>
                  <a:pt x="2140" y="1355"/>
                  <a:pt x="2228" y="1285"/>
                </a:cubicBezTo>
                <a:cubicBezTo>
                  <a:pt x="2232" y="1290"/>
                  <a:pt x="2237" y="1295"/>
                  <a:pt x="2241" y="1301"/>
                </a:cubicBezTo>
                <a:cubicBezTo>
                  <a:pt x="2246" y="1310"/>
                  <a:pt x="2252" y="1320"/>
                  <a:pt x="2257" y="1330"/>
                </a:cubicBezTo>
                <a:cubicBezTo>
                  <a:pt x="2298" y="1417"/>
                  <a:pt x="2296" y="1506"/>
                  <a:pt x="2265" y="1595"/>
                </a:cubicBezTo>
                <a:cubicBezTo>
                  <a:pt x="2261" y="1607"/>
                  <a:pt x="2249" y="1617"/>
                  <a:pt x="2241" y="1629"/>
                </a:cubicBezTo>
                <a:cubicBezTo>
                  <a:pt x="2239" y="1627"/>
                  <a:pt x="2236" y="1626"/>
                  <a:pt x="2234" y="1625"/>
                </a:cubicBezTo>
                <a:close/>
                <a:moveTo>
                  <a:pt x="2704" y="1952"/>
                </a:moveTo>
                <a:cubicBezTo>
                  <a:pt x="2677" y="1991"/>
                  <a:pt x="2640" y="2018"/>
                  <a:pt x="2584" y="2043"/>
                </a:cubicBezTo>
                <a:cubicBezTo>
                  <a:pt x="2548" y="2058"/>
                  <a:pt x="2512" y="2072"/>
                  <a:pt x="2471" y="2066"/>
                </a:cubicBezTo>
                <a:cubicBezTo>
                  <a:pt x="2439" y="2062"/>
                  <a:pt x="2425" y="2052"/>
                  <a:pt x="2412" y="2024"/>
                </a:cubicBezTo>
                <a:cubicBezTo>
                  <a:pt x="2466" y="1999"/>
                  <a:pt x="2534" y="2019"/>
                  <a:pt x="2590" y="1970"/>
                </a:cubicBezTo>
                <a:cubicBezTo>
                  <a:pt x="2564" y="1975"/>
                  <a:pt x="2547" y="1979"/>
                  <a:pt x="2527" y="1982"/>
                </a:cubicBezTo>
                <a:cubicBezTo>
                  <a:pt x="2579" y="1909"/>
                  <a:pt x="2633" y="1900"/>
                  <a:pt x="2704" y="1952"/>
                </a:cubicBezTo>
                <a:close/>
                <a:moveTo>
                  <a:pt x="2379" y="1898"/>
                </a:moveTo>
                <a:cubicBezTo>
                  <a:pt x="2383" y="1845"/>
                  <a:pt x="2401" y="1798"/>
                  <a:pt x="2439" y="1760"/>
                </a:cubicBezTo>
                <a:cubicBezTo>
                  <a:pt x="2456" y="1743"/>
                  <a:pt x="2475" y="1729"/>
                  <a:pt x="2493" y="1712"/>
                </a:cubicBezTo>
                <a:cubicBezTo>
                  <a:pt x="2558" y="1650"/>
                  <a:pt x="2639" y="1638"/>
                  <a:pt x="2728" y="1638"/>
                </a:cubicBezTo>
                <a:cubicBezTo>
                  <a:pt x="2718" y="1670"/>
                  <a:pt x="2711" y="1700"/>
                  <a:pt x="2700" y="1728"/>
                </a:cubicBezTo>
                <a:cubicBezTo>
                  <a:pt x="2659" y="1831"/>
                  <a:pt x="2585" y="1906"/>
                  <a:pt x="2487" y="1955"/>
                </a:cubicBezTo>
                <a:cubicBezTo>
                  <a:pt x="2464" y="1967"/>
                  <a:pt x="2436" y="1967"/>
                  <a:pt x="2410" y="1944"/>
                </a:cubicBezTo>
                <a:cubicBezTo>
                  <a:pt x="2452" y="1887"/>
                  <a:pt x="2491" y="1830"/>
                  <a:pt x="2552" y="1776"/>
                </a:cubicBezTo>
                <a:cubicBezTo>
                  <a:pt x="2534" y="1784"/>
                  <a:pt x="2523" y="1785"/>
                  <a:pt x="2517" y="1791"/>
                </a:cubicBezTo>
                <a:cubicBezTo>
                  <a:pt x="2473" y="1834"/>
                  <a:pt x="2430" y="1877"/>
                  <a:pt x="2384" y="1924"/>
                </a:cubicBezTo>
                <a:cubicBezTo>
                  <a:pt x="2382" y="1914"/>
                  <a:pt x="2379" y="1906"/>
                  <a:pt x="2379" y="1898"/>
                </a:cubicBezTo>
                <a:close/>
                <a:moveTo>
                  <a:pt x="2683" y="1443"/>
                </a:moveTo>
                <a:cubicBezTo>
                  <a:pt x="2629" y="1467"/>
                  <a:pt x="2579" y="1489"/>
                  <a:pt x="2530" y="1511"/>
                </a:cubicBezTo>
                <a:cubicBezTo>
                  <a:pt x="2570" y="1476"/>
                  <a:pt x="2637" y="1447"/>
                  <a:pt x="2683" y="1443"/>
                </a:cubicBezTo>
                <a:close/>
                <a:moveTo>
                  <a:pt x="2634" y="981"/>
                </a:moveTo>
                <a:cubicBezTo>
                  <a:pt x="2626" y="1006"/>
                  <a:pt x="2611" y="1030"/>
                  <a:pt x="2580" y="1044"/>
                </a:cubicBezTo>
                <a:cubicBezTo>
                  <a:pt x="2573" y="995"/>
                  <a:pt x="2565" y="950"/>
                  <a:pt x="2558" y="904"/>
                </a:cubicBezTo>
                <a:cubicBezTo>
                  <a:pt x="2556" y="905"/>
                  <a:pt x="2553" y="905"/>
                  <a:pt x="2550" y="905"/>
                </a:cubicBezTo>
                <a:cubicBezTo>
                  <a:pt x="2550" y="951"/>
                  <a:pt x="2550" y="998"/>
                  <a:pt x="2550" y="1045"/>
                </a:cubicBezTo>
                <a:cubicBezTo>
                  <a:pt x="2515" y="1037"/>
                  <a:pt x="2486" y="1002"/>
                  <a:pt x="2468" y="927"/>
                </a:cubicBezTo>
                <a:cubicBezTo>
                  <a:pt x="2445" y="829"/>
                  <a:pt x="2469" y="739"/>
                  <a:pt x="2537" y="660"/>
                </a:cubicBezTo>
                <a:cubicBezTo>
                  <a:pt x="2633" y="733"/>
                  <a:pt x="2666" y="877"/>
                  <a:pt x="2634" y="981"/>
                </a:cubicBezTo>
                <a:close/>
                <a:moveTo>
                  <a:pt x="2669" y="980"/>
                </a:moveTo>
                <a:cubicBezTo>
                  <a:pt x="2710" y="917"/>
                  <a:pt x="2763" y="873"/>
                  <a:pt x="2823" y="836"/>
                </a:cubicBezTo>
                <a:cubicBezTo>
                  <a:pt x="2746" y="931"/>
                  <a:pt x="2705" y="969"/>
                  <a:pt x="2669" y="980"/>
                </a:cubicBezTo>
                <a:close/>
                <a:moveTo>
                  <a:pt x="2466" y="274"/>
                </a:moveTo>
                <a:cubicBezTo>
                  <a:pt x="2537" y="253"/>
                  <a:pt x="2586" y="204"/>
                  <a:pt x="2632" y="150"/>
                </a:cubicBezTo>
                <a:cubicBezTo>
                  <a:pt x="2639" y="142"/>
                  <a:pt x="2646" y="133"/>
                  <a:pt x="2653" y="125"/>
                </a:cubicBezTo>
                <a:cubicBezTo>
                  <a:pt x="2654" y="124"/>
                  <a:pt x="2656" y="124"/>
                  <a:pt x="2661" y="124"/>
                </a:cubicBezTo>
                <a:cubicBezTo>
                  <a:pt x="2680" y="210"/>
                  <a:pt x="2704" y="295"/>
                  <a:pt x="2761" y="368"/>
                </a:cubicBezTo>
                <a:cubicBezTo>
                  <a:pt x="2827" y="310"/>
                  <a:pt x="2845" y="234"/>
                  <a:pt x="2848" y="155"/>
                </a:cubicBezTo>
                <a:cubicBezTo>
                  <a:pt x="2851" y="97"/>
                  <a:pt x="2835" y="46"/>
                  <a:pt x="2802" y="0"/>
                </a:cubicBezTo>
                <a:cubicBezTo>
                  <a:pt x="2611" y="0"/>
                  <a:pt x="2611" y="0"/>
                  <a:pt x="2611" y="0"/>
                </a:cubicBezTo>
                <a:cubicBezTo>
                  <a:pt x="2617" y="1"/>
                  <a:pt x="2623" y="4"/>
                  <a:pt x="2629" y="7"/>
                </a:cubicBezTo>
                <a:cubicBezTo>
                  <a:pt x="2593" y="53"/>
                  <a:pt x="2559" y="97"/>
                  <a:pt x="2524" y="141"/>
                </a:cubicBezTo>
                <a:cubicBezTo>
                  <a:pt x="2526" y="143"/>
                  <a:pt x="2529" y="144"/>
                  <a:pt x="2531" y="146"/>
                </a:cubicBezTo>
                <a:cubicBezTo>
                  <a:pt x="2569" y="107"/>
                  <a:pt x="2608" y="68"/>
                  <a:pt x="2653" y="22"/>
                </a:cubicBezTo>
                <a:cubicBezTo>
                  <a:pt x="2653" y="96"/>
                  <a:pt x="2615" y="142"/>
                  <a:pt x="2575" y="183"/>
                </a:cubicBezTo>
                <a:cubicBezTo>
                  <a:pt x="2536" y="222"/>
                  <a:pt x="2491" y="257"/>
                  <a:pt x="2428" y="257"/>
                </a:cubicBezTo>
                <a:cubicBezTo>
                  <a:pt x="2455" y="155"/>
                  <a:pt x="2509" y="74"/>
                  <a:pt x="2586" y="7"/>
                </a:cubicBezTo>
                <a:cubicBezTo>
                  <a:pt x="2590" y="3"/>
                  <a:pt x="2594" y="1"/>
                  <a:pt x="2598" y="0"/>
                </a:cubicBezTo>
                <a:cubicBezTo>
                  <a:pt x="2411" y="0"/>
                  <a:pt x="2411" y="0"/>
                  <a:pt x="2411" y="0"/>
                </a:cubicBezTo>
                <a:cubicBezTo>
                  <a:pt x="2449" y="15"/>
                  <a:pt x="2488" y="23"/>
                  <a:pt x="2531" y="21"/>
                </a:cubicBezTo>
                <a:cubicBezTo>
                  <a:pt x="2531" y="20"/>
                  <a:pt x="2532" y="23"/>
                  <a:pt x="2533" y="24"/>
                </a:cubicBezTo>
                <a:cubicBezTo>
                  <a:pt x="2467" y="98"/>
                  <a:pt x="2415" y="196"/>
                  <a:pt x="2403" y="270"/>
                </a:cubicBezTo>
                <a:cubicBezTo>
                  <a:pt x="2423" y="282"/>
                  <a:pt x="2444" y="280"/>
                  <a:pt x="2466" y="274"/>
                </a:cubicBezTo>
                <a:close/>
                <a:moveTo>
                  <a:pt x="2685" y="108"/>
                </a:moveTo>
                <a:cubicBezTo>
                  <a:pt x="2687" y="76"/>
                  <a:pt x="2685" y="37"/>
                  <a:pt x="2727" y="17"/>
                </a:cubicBezTo>
                <a:cubicBezTo>
                  <a:pt x="2746" y="57"/>
                  <a:pt x="2743" y="100"/>
                  <a:pt x="2758" y="138"/>
                </a:cubicBezTo>
                <a:cubicBezTo>
                  <a:pt x="2774" y="97"/>
                  <a:pt x="2754" y="56"/>
                  <a:pt x="2756" y="13"/>
                </a:cubicBezTo>
                <a:cubicBezTo>
                  <a:pt x="2785" y="25"/>
                  <a:pt x="2806" y="44"/>
                  <a:pt x="2814" y="71"/>
                </a:cubicBezTo>
                <a:cubicBezTo>
                  <a:pt x="2843" y="166"/>
                  <a:pt x="2822" y="252"/>
                  <a:pt x="2769" y="335"/>
                </a:cubicBezTo>
                <a:cubicBezTo>
                  <a:pt x="2723" y="280"/>
                  <a:pt x="2680" y="171"/>
                  <a:pt x="2685" y="108"/>
                </a:cubicBezTo>
                <a:close/>
                <a:moveTo>
                  <a:pt x="1917" y="2102"/>
                </a:moveTo>
                <a:cubicBezTo>
                  <a:pt x="1881" y="2113"/>
                  <a:pt x="1849" y="2138"/>
                  <a:pt x="1812" y="2160"/>
                </a:cubicBezTo>
                <a:cubicBezTo>
                  <a:pt x="1801" y="2061"/>
                  <a:pt x="1760" y="1974"/>
                  <a:pt x="1698" y="1890"/>
                </a:cubicBezTo>
                <a:cubicBezTo>
                  <a:pt x="1694" y="1898"/>
                  <a:pt x="1690" y="1903"/>
                  <a:pt x="1690" y="1907"/>
                </a:cubicBezTo>
                <a:cubicBezTo>
                  <a:pt x="1693" y="1959"/>
                  <a:pt x="1668" y="2002"/>
                  <a:pt x="1648" y="2046"/>
                </a:cubicBezTo>
                <a:cubicBezTo>
                  <a:pt x="1632" y="2083"/>
                  <a:pt x="1612" y="2118"/>
                  <a:pt x="1593" y="2154"/>
                </a:cubicBezTo>
                <a:cubicBezTo>
                  <a:pt x="1566" y="2147"/>
                  <a:pt x="1535" y="2139"/>
                  <a:pt x="1505" y="2130"/>
                </a:cubicBezTo>
                <a:cubicBezTo>
                  <a:pt x="1475" y="2122"/>
                  <a:pt x="1445" y="2111"/>
                  <a:pt x="1412" y="2101"/>
                </a:cubicBezTo>
                <a:cubicBezTo>
                  <a:pt x="1406" y="2121"/>
                  <a:pt x="1404" y="2141"/>
                  <a:pt x="1405" y="2160"/>
                </a:cubicBezTo>
                <a:cubicBezTo>
                  <a:pt x="1405" y="2160"/>
                  <a:pt x="1405" y="2160"/>
                  <a:pt x="1405" y="2161"/>
                </a:cubicBezTo>
                <a:cubicBezTo>
                  <a:pt x="1427" y="2161"/>
                  <a:pt x="1427" y="2161"/>
                  <a:pt x="1427" y="2161"/>
                </a:cubicBezTo>
                <a:cubicBezTo>
                  <a:pt x="1427" y="2160"/>
                  <a:pt x="1427" y="2160"/>
                  <a:pt x="1427" y="2160"/>
                </a:cubicBezTo>
                <a:cubicBezTo>
                  <a:pt x="1427" y="2160"/>
                  <a:pt x="1427" y="2160"/>
                  <a:pt x="1427" y="2160"/>
                </a:cubicBezTo>
                <a:cubicBezTo>
                  <a:pt x="1425" y="2151"/>
                  <a:pt x="1427" y="2142"/>
                  <a:pt x="1427" y="2136"/>
                </a:cubicBezTo>
                <a:cubicBezTo>
                  <a:pt x="1461" y="2144"/>
                  <a:pt x="1493" y="2152"/>
                  <a:pt x="1525" y="2157"/>
                </a:cubicBezTo>
                <a:cubicBezTo>
                  <a:pt x="1529" y="2158"/>
                  <a:pt x="1533" y="2159"/>
                  <a:pt x="1536" y="2160"/>
                </a:cubicBezTo>
                <a:cubicBezTo>
                  <a:pt x="1537" y="2160"/>
                  <a:pt x="1538" y="2160"/>
                  <a:pt x="1539" y="2161"/>
                </a:cubicBezTo>
                <a:cubicBezTo>
                  <a:pt x="1622" y="2161"/>
                  <a:pt x="1622" y="2161"/>
                  <a:pt x="1622" y="2161"/>
                </a:cubicBezTo>
                <a:cubicBezTo>
                  <a:pt x="1622" y="2160"/>
                  <a:pt x="1622" y="2160"/>
                  <a:pt x="1622" y="2160"/>
                </a:cubicBezTo>
                <a:cubicBezTo>
                  <a:pt x="1626" y="2140"/>
                  <a:pt x="1633" y="2119"/>
                  <a:pt x="1645" y="2099"/>
                </a:cubicBezTo>
                <a:cubicBezTo>
                  <a:pt x="1670" y="2052"/>
                  <a:pt x="1698" y="2007"/>
                  <a:pt x="1713" y="1950"/>
                </a:cubicBezTo>
                <a:cubicBezTo>
                  <a:pt x="1728" y="1978"/>
                  <a:pt x="1745" y="2005"/>
                  <a:pt x="1757" y="2034"/>
                </a:cubicBezTo>
                <a:cubicBezTo>
                  <a:pt x="1774" y="2075"/>
                  <a:pt x="1786" y="2116"/>
                  <a:pt x="1788" y="2160"/>
                </a:cubicBezTo>
                <a:cubicBezTo>
                  <a:pt x="1788" y="2160"/>
                  <a:pt x="1788" y="2160"/>
                  <a:pt x="1789" y="2161"/>
                </a:cubicBezTo>
                <a:cubicBezTo>
                  <a:pt x="1851" y="2161"/>
                  <a:pt x="1851" y="2161"/>
                  <a:pt x="1851" y="2161"/>
                </a:cubicBezTo>
                <a:cubicBezTo>
                  <a:pt x="1852" y="2160"/>
                  <a:pt x="1852" y="2160"/>
                  <a:pt x="1852" y="2160"/>
                </a:cubicBezTo>
                <a:cubicBezTo>
                  <a:pt x="1868" y="2146"/>
                  <a:pt x="1889" y="2137"/>
                  <a:pt x="1908" y="2127"/>
                </a:cubicBezTo>
                <a:cubicBezTo>
                  <a:pt x="1926" y="2116"/>
                  <a:pt x="1948" y="2110"/>
                  <a:pt x="1972" y="2122"/>
                </a:cubicBezTo>
                <a:cubicBezTo>
                  <a:pt x="1967" y="2135"/>
                  <a:pt x="1961" y="2147"/>
                  <a:pt x="1956" y="2160"/>
                </a:cubicBezTo>
                <a:cubicBezTo>
                  <a:pt x="1955" y="2160"/>
                  <a:pt x="1955" y="2160"/>
                  <a:pt x="1955" y="2161"/>
                </a:cubicBezTo>
                <a:cubicBezTo>
                  <a:pt x="1980" y="2161"/>
                  <a:pt x="1980" y="2161"/>
                  <a:pt x="1980" y="2161"/>
                </a:cubicBezTo>
                <a:cubicBezTo>
                  <a:pt x="1980" y="2160"/>
                  <a:pt x="1980" y="2160"/>
                  <a:pt x="1981" y="2160"/>
                </a:cubicBezTo>
                <a:cubicBezTo>
                  <a:pt x="1994" y="2141"/>
                  <a:pt x="2013" y="2125"/>
                  <a:pt x="2042" y="2115"/>
                </a:cubicBezTo>
                <a:cubicBezTo>
                  <a:pt x="1995" y="2097"/>
                  <a:pt x="1954" y="2090"/>
                  <a:pt x="1917" y="2102"/>
                </a:cubicBezTo>
                <a:close/>
                <a:moveTo>
                  <a:pt x="121" y="115"/>
                </a:moveTo>
                <a:cubicBezTo>
                  <a:pt x="137" y="79"/>
                  <a:pt x="133" y="39"/>
                  <a:pt x="129" y="0"/>
                </a:cubicBezTo>
                <a:cubicBezTo>
                  <a:pt x="109" y="0"/>
                  <a:pt x="109" y="0"/>
                  <a:pt x="109" y="0"/>
                </a:cubicBezTo>
                <a:cubicBezTo>
                  <a:pt x="115" y="53"/>
                  <a:pt x="113" y="105"/>
                  <a:pt x="76" y="151"/>
                </a:cubicBezTo>
                <a:cubicBezTo>
                  <a:pt x="54" y="179"/>
                  <a:pt x="37" y="212"/>
                  <a:pt x="0" y="236"/>
                </a:cubicBezTo>
                <a:cubicBezTo>
                  <a:pt x="0" y="259"/>
                  <a:pt x="0" y="259"/>
                  <a:pt x="0" y="259"/>
                </a:cubicBezTo>
                <a:cubicBezTo>
                  <a:pt x="3" y="259"/>
                  <a:pt x="5" y="258"/>
                  <a:pt x="7" y="257"/>
                </a:cubicBezTo>
                <a:cubicBezTo>
                  <a:pt x="59" y="221"/>
                  <a:pt x="97" y="172"/>
                  <a:pt x="121" y="115"/>
                </a:cubicBezTo>
                <a:close/>
                <a:moveTo>
                  <a:pt x="1024" y="90"/>
                </a:moveTo>
                <a:cubicBezTo>
                  <a:pt x="996" y="65"/>
                  <a:pt x="982" y="33"/>
                  <a:pt x="970" y="0"/>
                </a:cubicBezTo>
                <a:cubicBezTo>
                  <a:pt x="945" y="0"/>
                  <a:pt x="945" y="0"/>
                  <a:pt x="945" y="0"/>
                </a:cubicBezTo>
                <a:cubicBezTo>
                  <a:pt x="953" y="25"/>
                  <a:pt x="963" y="50"/>
                  <a:pt x="977" y="75"/>
                </a:cubicBezTo>
                <a:cubicBezTo>
                  <a:pt x="947" y="66"/>
                  <a:pt x="916" y="59"/>
                  <a:pt x="887" y="46"/>
                </a:cubicBezTo>
                <a:cubicBezTo>
                  <a:pt x="857" y="34"/>
                  <a:pt x="829" y="19"/>
                  <a:pt x="803" y="0"/>
                </a:cubicBezTo>
                <a:cubicBezTo>
                  <a:pt x="767" y="0"/>
                  <a:pt x="767" y="0"/>
                  <a:pt x="767" y="0"/>
                </a:cubicBezTo>
                <a:cubicBezTo>
                  <a:pt x="842" y="59"/>
                  <a:pt x="930" y="92"/>
                  <a:pt x="1030" y="108"/>
                </a:cubicBezTo>
                <a:cubicBezTo>
                  <a:pt x="1027" y="99"/>
                  <a:pt x="1027" y="93"/>
                  <a:pt x="1024" y="90"/>
                </a:cubicBezTo>
                <a:close/>
                <a:moveTo>
                  <a:pt x="39" y="0"/>
                </a:moveTo>
                <a:cubicBezTo>
                  <a:pt x="38" y="7"/>
                  <a:pt x="37" y="14"/>
                  <a:pt x="37" y="20"/>
                </a:cubicBezTo>
                <a:cubicBezTo>
                  <a:pt x="36" y="34"/>
                  <a:pt x="35" y="48"/>
                  <a:pt x="35" y="61"/>
                </a:cubicBezTo>
                <a:cubicBezTo>
                  <a:pt x="48" y="42"/>
                  <a:pt x="55" y="21"/>
                  <a:pt x="58" y="0"/>
                </a:cubicBezTo>
                <a:lnTo>
                  <a:pt x="39" y="0"/>
                </a:lnTo>
                <a:close/>
                <a:moveTo>
                  <a:pt x="627" y="188"/>
                </a:moveTo>
                <a:cubicBezTo>
                  <a:pt x="673" y="167"/>
                  <a:pt x="707" y="144"/>
                  <a:pt x="726" y="110"/>
                </a:cubicBezTo>
                <a:cubicBezTo>
                  <a:pt x="743" y="78"/>
                  <a:pt x="748" y="39"/>
                  <a:pt x="759" y="0"/>
                </a:cubicBezTo>
                <a:cubicBezTo>
                  <a:pt x="730" y="0"/>
                  <a:pt x="730" y="0"/>
                  <a:pt x="730" y="0"/>
                </a:cubicBezTo>
                <a:cubicBezTo>
                  <a:pt x="736" y="29"/>
                  <a:pt x="723" y="57"/>
                  <a:pt x="714" y="85"/>
                </a:cubicBezTo>
                <a:cubicBezTo>
                  <a:pt x="708" y="106"/>
                  <a:pt x="697" y="126"/>
                  <a:pt x="672" y="134"/>
                </a:cubicBezTo>
                <a:cubicBezTo>
                  <a:pt x="655" y="90"/>
                  <a:pt x="642" y="49"/>
                  <a:pt x="622" y="10"/>
                </a:cubicBezTo>
                <a:cubicBezTo>
                  <a:pt x="621" y="7"/>
                  <a:pt x="619" y="3"/>
                  <a:pt x="618" y="0"/>
                </a:cubicBezTo>
                <a:cubicBezTo>
                  <a:pt x="595" y="0"/>
                  <a:pt x="595" y="0"/>
                  <a:pt x="595" y="0"/>
                </a:cubicBezTo>
                <a:cubicBezTo>
                  <a:pt x="605" y="20"/>
                  <a:pt x="614" y="42"/>
                  <a:pt x="624" y="63"/>
                </a:cubicBezTo>
                <a:cubicBezTo>
                  <a:pt x="641" y="101"/>
                  <a:pt x="650" y="139"/>
                  <a:pt x="627" y="188"/>
                </a:cubicBezTo>
                <a:close/>
                <a:moveTo>
                  <a:pt x="66" y="566"/>
                </a:moveTo>
                <a:cubicBezTo>
                  <a:pt x="44" y="567"/>
                  <a:pt x="22" y="569"/>
                  <a:pt x="0" y="571"/>
                </a:cubicBezTo>
                <a:cubicBezTo>
                  <a:pt x="0" y="593"/>
                  <a:pt x="0" y="593"/>
                  <a:pt x="0" y="593"/>
                </a:cubicBezTo>
                <a:cubicBezTo>
                  <a:pt x="16" y="593"/>
                  <a:pt x="32" y="591"/>
                  <a:pt x="49" y="589"/>
                </a:cubicBezTo>
                <a:cubicBezTo>
                  <a:pt x="40" y="628"/>
                  <a:pt x="19" y="653"/>
                  <a:pt x="0" y="679"/>
                </a:cubicBezTo>
                <a:cubicBezTo>
                  <a:pt x="0" y="717"/>
                  <a:pt x="0" y="717"/>
                  <a:pt x="0" y="717"/>
                </a:cubicBezTo>
                <a:cubicBezTo>
                  <a:pt x="32" y="682"/>
                  <a:pt x="56" y="641"/>
                  <a:pt x="70" y="594"/>
                </a:cubicBezTo>
                <a:cubicBezTo>
                  <a:pt x="72" y="587"/>
                  <a:pt x="68" y="579"/>
                  <a:pt x="66" y="566"/>
                </a:cubicBezTo>
                <a:close/>
                <a:moveTo>
                  <a:pt x="1614" y="933"/>
                </a:moveTo>
                <a:cubicBezTo>
                  <a:pt x="1661" y="949"/>
                  <a:pt x="1702" y="956"/>
                  <a:pt x="1739" y="944"/>
                </a:cubicBezTo>
                <a:cubicBezTo>
                  <a:pt x="1775" y="932"/>
                  <a:pt x="1806" y="906"/>
                  <a:pt x="1843" y="884"/>
                </a:cubicBezTo>
                <a:cubicBezTo>
                  <a:pt x="1856" y="983"/>
                  <a:pt x="1898" y="1069"/>
                  <a:pt x="1961" y="1152"/>
                </a:cubicBezTo>
                <a:cubicBezTo>
                  <a:pt x="1965" y="1143"/>
                  <a:pt x="1969" y="1139"/>
                  <a:pt x="1969" y="1135"/>
                </a:cubicBezTo>
                <a:cubicBezTo>
                  <a:pt x="1965" y="1083"/>
                  <a:pt x="1989" y="1040"/>
                  <a:pt x="2008" y="995"/>
                </a:cubicBezTo>
                <a:cubicBezTo>
                  <a:pt x="2024" y="958"/>
                  <a:pt x="2043" y="923"/>
                  <a:pt x="2061" y="886"/>
                </a:cubicBezTo>
                <a:cubicBezTo>
                  <a:pt x="2089" y="893"/>
                  <a:pt x="2120" y="900"/>
                  <a:pt x="2150" y="908"/>
                </a:cubicBezTo>
                <a:cubicBezTo>
                  <a:pt x="2181" y="917"/>
                  <a:pt x="2211" y="927"/>
                  <a:pt x="2243" y="936"/>
                </a:cubicBezTo>
                <a:cubicBezTo>
                  <a:pt x="2267" y="862"/>
                  <a:pt x="2225" y="800"/>
                  <a:pt x="2185" y="740"/>
                </a:cubicBezTo>
                <a:cubicBezTo>
                  <a:pt x="2144" y="679"/>
                  <a:pt x="2088" y="635"/>
                  <a:pt x="2008" y="639"/>
                </a:cubicBezTo>
                <a:cubicBezTo>
                  <a:pt x="2011" y="596"/>
                  <a:pt x="2015" y="557"/>
                  <a:pt x="2016" y="518"/>
                </a:cubicBezTo>
                <a:cubicBezTo>
                  <a:pt x="2016" y="479"/>
                  <a:pt x="2014" y="440"/>
                  <a:pt x="2013" y="394"/>
                </a:cubicBezTo>
                <a:cubicBezTo>
                  <a:pt x="2105" y="477"/>
                  <a:pt x="2206" y="519"/>
                  <a:pt x="2329" y="497"/>
                </a:cubicBezTo>
                <a:cubicBezTo>
                  <a:pt x="2337" y="464"/>
                  <a:pt x="2322" y="436"/>
                  <a:pt x="2313" y="407"/>
                </a:cubicBezTo>
                <a:cubicBezTo>
                  <a:pt x="2290" y="334"/>
                  <a:pt x="2238" y="284"/>
                  <a:pt x="2178" y="240"/>
                </a:cubicBezTo>
                <a:cubicBezTo>
                  <a:pt x="2110" y="191"/>
                  <a:pt x="2032" y="165"/>
                  <a:pt x="1949" y="139"/>
                </a:cubicBezTo>
                <a:cubicBezTo>
                  <a:pt x="1934" y="92"/>
                  <a:pt x="1918" y="46"/>
                  <a:pt x="1898" y="0"/>
                </a:cubicBezTo>
                <a:cubicBezTo>
                  <a:pt x="1843" y="0"/>
                  <a:pt x="1843" y="0"/>
                  <a:pt x="1843" y="0"/>
                </a:cubicBezTo>
                <a:cubicBezTo>
                  <a:pt x="1870" y="53"/>
                  <a:pt x="1893" y="107"/>
                  <a:pt x="1915" y="163"/>
                </a:cubicBezTo>
                <a:cubicBezTo>
                  <a:pt x="1895" y="179"/>
                  <a:pt x="1875" y="192"/>
                  <a:pt x="1858" y="208"/>
                </a:cubicBezTo>
                <a:cubicBezTo>
                  <a:pt x="1804" y="260"/>
                  <a:pt x="1767" y="322"/>
                  <a:pt x="1753" y="395"/>
                </a:cubicBezTo>
                <a:cubicBezTo>
                  <a:pt x="1746" y="430"/>
                  <a:pt x="1750" y="467"/>
                  <a:pt x="1751" y="503"/>
                </a:cubicBezTo>
                <a:cubicBezTo>
                  <a:pt x="1751" y="518"/>
                  <a:pt x="1763" y="523"/>
                  <a:pt x="1777" y="525"/>
                </a:cubicBezTo>
                <a:cubicBezTo>
                  <a:pt x="1817" y="528"/>
                  <a:pt x="1848" y="508"/>
                  <a:pt x="1878" y="489"/>
                </a:cubicBezTo>
                <a:cubicBezTo>
                  <a:pt x="1903" y="474"/>
                  <a:pt x="1923" y="452"/>
                  <a:pt x="1947" y="431"/>
                </a:cubicBezTo>
                <a:cubicBezTo>
                  <a:pt x="1962" y="496"/>
                  <a:pt x="1960" y="561"/>
                  <a:pt x="1961" y="629"/>
                </a:cubicBezTo>
                <a:cubicBezTo>
                  <a:pt x="1940" y="622"/>
                  <a:pt x="1923" y="612"/>
                  <a:pt x="1905" y="609"/>
                </a:cubicBezTo>
                <a:cubicBezTo>
                  <a:pt x="1859" y="600"/>
                  <a:pt x="1822" y="621"/>
                  <a:pt x="1792" y="651"/>
                </a:cubicBezTo>
                <a:cubicBezTo>
                  <a:pt x="1758" y="683"/>
                  <a:pt x="1734" y="723"/>
                  <a:pt x="1721" y="768"/>
                </a:cubicBezTo>
                <a:cubicBezTo>
                  <a:pt x="1714" y="792"/>
                  <a:pt x="1706" y="816"/>
                  <a:pt x="1697" y="840"/>
                </a:cubicBezTo>
                <a:cubicBezTo>
                  <a:pt x="1683" y="879"/>
                  <a:pt x="1663" y="914"/>
                  <a:pt x="1614" y="933"/>
                </a:cubicBezTo>
                <a:close/>
                <a:moveTo>
                  <a:pt x="1936" y="396"/>
                </a:moveTo>
                <a:cubicBezTo>
                  <a:pt x="1927" y="413"/>
                  <a:pt x="1917" y="431"/>
                  <a:pt x="1903" y="444"/>
                </a:cubicBezTo>
                <a:cubicBezTo>
                  <a:pt x="1869" y="476"/>
                  <a:pt x="1831" y="502"/>
                  <a:pt x="1781" y="504"/>
                </a:cubicBezTo>
                <a:cubicBezTo>
                  <a:pt x="1740" y="408"/>
                  <a:pt x="1819" y="236"/>
                  <a:pt x="1901" y="238"/>
                </a:cubicBezTo>
                <a:cubicBezTo>
                  <a:pt x="1907" y="300"/>
                  <a:pt x="1871" y="349"/>
                  <a:pt x="1850" y="409"/>
                </a:cubicBezTo>
                <a:cubicBezTo>
                  <a:pt x="1895" y="368"/>
                  <a:pt x="1905" y="314"/>
                  <a:pt x="1928" y="266"/>
                </a:cubicBezTo>
                <a:cubicBezTo>
                  <a:pt x="1962" y="312"/>
                  <a:pt x="1960" y="354"/>
                  <a:pt x="1936" y="396"/>
                </a:cubicBezTo>
                <a:close/>
                <a:moveTo>
                  <a:pt x="2125" y="708"/>
                </a:moveTo>
                <a:cubicBezTo>
                  <a:pt x="2175" y="755"/>
                  <a:pt x="2209" y="811"/>
                  <a:pt x="2228" y="877"/>
                </a:cubicBezTo>
                <a:cubicBezTo>
                  <a:pt x="2230" y="886"/>
                  <a:pt x="2228" y="896"/>
                  <a:pt x="2228" y="901"/>
                </a:cubicBezTo>
                <a:cubicBezTo>
                  <a:pt x="2194" y="894"/>
                  <a:pt x="2162" y="887"/>
                  <a:pt x="2130" y="882"/>
                </a:cubicBezTo>
                <a:cubicBezTo>
                  <a:pt x="2101" y="877"/>
                  <a:pt x="2076" y="867"/>
                  <a:pt x="2060" y="849"/>
                </a:cubicBezTo>
                <a:cubicBezTo>
                  <a:pt x="2057" y="817"/>
                  <a:pt x="2054" y="789"/>
                  <a:pt x="2051" y="758"/>
                </a:cubicBezTo>
                <a:cubicBezTo>
                  <a:pt x="2078" y="775"/>
                  <a:pt x="2101" y="790"/>
                  <a:pt x="2123" y="804"/>
                </a:cubicBezTo>
                <a:cubicBezTo>
                  <a:pt x="2098" y="769"/>
                  <a:pt x="2059" y="747"/>
                  <a:pt x="2048" y="703"/>
                </a:cubicBezTo>
                <a:cubicBezTo>
                  <a:pt x="2083" y="684"/>
                  <a:pt x="2101" y="685"/>
                  <a:pt x="2125" y="708"/>
                </a:cubicBezTo>
                <a:close/>
                <a:moveTo>
                  <a:pt x="1988" y="259"/>
                </a:moveTo>
                <a:cubicBezTo>
                  <a:pt x="2030" y="285"/>
                  <a:pt x="2069" y="309"/>
                  <a:pt x="2108" y="333"/>
                </a:cubicBezTo>
                <a:cubicBezTo>
                  <a:pt x="2110" y="331"/>
                  <a:pt x="2111" y="329"/>
                  <a:pt x="2113" y="327"/>
                </a:cubicBezTo>
                <a:cubicBezTo>
                  <a:pt x="2078" y="296"/>
                  <a:pt x="2042" y="266"/>
                  <a:pt x="2007" y="236"/>
                </a:cubicBezTo>
                <a:cubicBezTo>
                  <a:pt x="2036" y="214"/>
                  <a:pt x="2082" y="215"/>
                  <a:pt x="2150" y="250"/>
                </a:cubicBezTo>
                <a:cubicBezTo>
                  <a:pt x="2239" y="296"/>
                  <a:pt x="2292" y="372"/>
                  <a:pt x="2308" y="476"/>
                </a:cubicBezTo>
                <a:cubicBezTo>
                  <a:pt x="2190" y="501"/>
                  <a:pt x="2059" y="433"/>
                  <a:pt x="2001" y="341"/>
                </a:cubicBezTo>
                <a:cubicBezTo>
                  <a:pt x="1987" y="318"/>
                  <a:pt x="1979" y="291"/>
                  <a:pt x="1988" y="259"/>
                </a:cubicBezTo>
                <a:close/>
                <a:moveTo>
                  <a:pt x="1979" y="368"/>
                </a:moveTo>
                <a:cubicBezTo>
                  <a:pt x="2000" y="440"/>
                  <a:pt x="1999" y="509"/>
                  <a:pt x="1988" y="578"/>
                </a:cubicBezTo>
                <a:cubicBezTo>
                  <a:pt x="1966" y="458"/>
                  <a:pt x="1963" y="402"/>
                  <a:pt x="1979" y="368"/>
                </a:cubicBezTo>
                <a:close/>
                <a:moveTo>
                  <a:pt x="1945" y="869"/>
                </a:moveTo>
                <a:cubicBezTo>
                  <a:pt x="1959" y="825"/>
                  <a:pt x="1960" y="777"/>
                  <a:pt x="1986" y="737"/>
                </a:cubicBezTo>
                <a:cubicBezTo>
                  <a:pt x="1992" y="740"/>
                  <a:pt x="1995" y="740"/>
                  <a:pt x="1997" y="742"/>
                </a:cubicBezTo>
                <a:cubicBezTo>
                  <a:pt x="1999" y="743"/>
                  <a:pt x="2002" y="745"/>
                  <a:pt x="2003" y="747"/>
                </a:cubicBezTo>
                <a:cubicBezTo>
                  <a:pt x="2042" y="811"/>
                  <a:pt x="2046" y="876"/>
                  <a:pt x="2011" y="942"/>
                </a:cubicBezTo>
                <a:cubicBezTo>
                  <a:pt x="1986" y="989"/>
                  <a:pt x="1959" y="1035"/>
                  <a:pt x="1945" y="1092"/>
                </a:cubicBezTo>
                <a:cubicBezTo>
                  <a:pt x="1930" y="1064"/>
                  <a:pt x="1912" y="1038"/>
                  <a:pt x="1900" y="1009"/>
                </a:cubicBezTo>
                <a:cubicBezTo>
                  <a:pt x="1877" y="956"/>
                  <a:pt x="1862" y="901"/>
                  <a:pt x="1866" y="842"/>
                </a:cubicBezTo>
                <a:cubicBezTo>
                  <a:pt x="1870" y="774"/>
                  <a:pt x="1894" y="744"/>
                  <a:pt x="1955" y="730"/>
                </a:cubicBezTo>
                <a:cubicBezTo>
                  <a:pt x="1948" y="777"/>
                  <a:pt x="1935" y="822"/>
                  <a:pt x="1945" y="869"/>
                </a:cubicBezTo>
                <a:close/>
                <a:moveTo>
                  <a:pt x="1732" y="801"/>
                </a:moveTo>
                <a:cubicBezTo>
                  <a:pt x="1743" y="766"/>
                  <a:pt x="1763" y="738"/>
                  <a:pt x="1785" y="711"/>
                </a:cubicBezTo>
                <a:cubicBezTo>
                  <a:pt x="1803" y="690"/>
                  <a:pt x="1826" y="677"/>
                  <a:pt x="1858" y="680"/>
                </a:cubicBezTo>
                <a:cubicBezTo>
                  <a:pt x="1842" y="705"/>
                  <a:pt x="1827" y="727"/>
                  <a:pt x="1812" y="750"/>
                </a:cubicBezTo>
                <a:cubicBezTo>
                  <a:pt x="1831" y="739"/>
                  <a:pt x="1845" y="723"/>
                  <a:pt x="1861" y="710"/>
                </a:cubicBezTo>
                <a:cubicBezTo>
                  <a:pt x="1876" y="697"/>
                  <a:pt x="1891" y="681"/>
                  <a:pt x="1917" y="691"/>
                </a:cubicBezTo>
                <a:cubicBezTo>
                  <a:pt x="1899" y="715"/>
                  <a:pt x="1882" y="736"/>
                  <a:pt x="1866" y="759"/>
                </a:cubicBezTo>
                <a:cubicBezTo>
                  <a:pt x="1851" y="783"/>
                  <a:pt x="1856" y="817"/>
                  <a:pt x="1829" y="836"/>
                </a:cubicBezTo>
                <a:cubicBezTo>
                  <a:pt x="1822" y="884"/>
                  <a:pt x="1782" y="899"/>
                  <a:pt x="1747" y="919"/>
                </a:cubicBezTo>
                <a:cubicBezTo>
                  <a:pt x="1729" y="929"/>
                  <a:pt x="1707" y="936"/>
                  <a:pt x="1683" y="925"/>
                </a:cubicBezTo>
                <a:cubicBezTo>
                  <a:pt x="1701" y="881"/>
                  <a:pt x="1720" y="842"/>
                  <a:pt x="1732" y="801"/>
                </a:cubicBezTo>
                <a:close/>
                <a:moveTo>
                  <a:pt x="1452" y="0"/>
                </a:moveTo>
                <a:cubicBezTo>
                  <a:pt x="1427" y="0"/>
                  <a:pt x="1427" y="0"/>
                  <a:pt x="1427" y="0"/>
                </a:cubicBezTo>
                <a:cubicBezTo>
                  <a:pt x="1429" y="3"/>
                  <a:pt x="1431" y="6"/>
                  <a:pt x="1433" y="9"/>
                </a:cubicBezTo>
                <a:cubicBezTo>
                  <a:pt x="1439" y="6"/>
                  <a:pt x="1447" y="4"/>
                  <a:pt x="1452" y="0"/>
                </a:cubicBezTo>
                <a:close/>
                <a:moveTo>
                  <a:pt x="1120" y="346"/>
                </a:moveTo>
                <a:cubicBezTo>
                  <a:pt x="1142" y="357"/>
                  <a:pt x="1167" y="363"/>
                  <a:pt x="1190" y="371"/>
                </a:cubicBezTo>
                <a:cubicBezTo>
                  <a:pt x="1156" y="429"/>
                  <a:pt x="1125" y="484"/>
                  <a:pt x="1092" y="541"/>
                </a:cubicBezTo>
                <a:cubicBezTo>
                  <a:pt x="1103" y="549"/>
                  <a:pt x="1109" y="556"/>
                  <a:pt x="1116" y="557"/>
                </a:cubicBezTo>
                <a:cubicBezTo>
                  <a:pt x="1178" y="567"/>
                  <a:pt x="1239" y="558"/>
                  <a:pt x="1296" y="533"/>
                </a:cubicBezTo>
                <a:cubicBezTo>
                  <a:pt x="1339" y="514"/>
                  <a:pt x="1366" y="474"/>
                  <a:pt x="1394" y="437"/>
                </a:cubicBezTo>
                <a:cubicBezTo>
                  <a:pt x="1419" y="403"/>
                  <a:pt x="1432" y="365"/>
                  <a:pt x="1440" y="325"/>
                </a:cubicBezTo>
                <a:cubicBezTo>
                  <a:pt x="1443" y="310"/>
                  <a:pt x="1447" y="295"/>
                  <a:pt x="1470" y="290"/>
                </a:cubicBezTo>
                <a:cubicBezTo>
                  <a:pt x="1448" y="349"/>
                  <a:pt x="1453" y="405"/>
                  <a:pt x="1465" y="462"/>
                </a:cubicBezTo>
                <a:cubicBezTo>
                  <a:pt x="1478" y="521"/>
                  <a:pt x="1512" y="569"/>
                  <a:pt x="1553" y="614"/>
                </a:cubicBezTo>
                <a:cubicBezTo>
                  <a:pt x="1613" y="558"/>
                  <a:pt x="1638" y="487"/>
                  <a:pt x="1643" y="409"/>
                </a:cubicBezTo>
                <a:cubicBezTo>
                  <a:pt x="1649" y="331"/>
                  <a:pt x="1630" y="259"/>
                  <a:pt x="1573" y="199"/>
                </a:cubicBezTo>
                <a:cubicBezTo>
                  <a:pt x="1619" y="136"/>
                  <a:pt x="1655" y="70"/>
                  <a:pt x="1677" y="0"/>
                </a:cubicBezTo>
                <a:cubicBezTo>
                  <a:pt x="1653" y="0"/>
                  <a:pt x="1653" y="0"/>
                  <a:pt x="1653" y="0"/>
                </a:cubicBezTo>
                <a:cubicBezTo>
                  <a:pt x="1644" y="30"/>
                  <a:pt x="1632" y="58"/>
                  <a:pt x="1618" y="77"/>
                </a:cubicBezTo>
                <a:cubicBezTo>
                  <a:pt x="1626" y="51"/>
                  <a:pt x="1634" y="25"/>
                  <a:pt x="1641" y="0"/>
                </a:cubicBezTo>
                <a:cubicBezTo>
                  <a:pt x="1622" y="0"/>
                  <a:pt x="1622" y="0"/>
                  <a:pt x="1622" y="0"/>
                </a:cubicBezTo>
                <a:cubicBezTo>
                  <a:pt x="1613" y="27"/>
                  <a:pt x="1603" y="54"/>
                  <a:pt x="1589" y="80"/>
                </a:cubicBezTo>
                <a:cubicBezTo>
                  <a:pt x="1550" y="152"/>
                  <a:pt x="1507" y="223"/>
                  <a:pt x="1437" y="275"/>
                </a:cubicBezTo>
                <a:cubicBezTo>
                  <a:pt x="1362" y="178"/>
                  <a:pt x="1190" y="143"/>
                  <a:pt x="1043" y="260"/>
                </a:cubicBezTo>
                <a:cubicBezTo>
                  <a:pt x="1046" y="307"/>
                  <a:pt x="1083" y="328"/>
                  <a:pt x="1120" y="346"/>
                </a:cubicBezTo>
                <a:close/>
                <a:moveTo>
                  <a:pt x="1480" y="348"/>
                </a:moveTo>
                <a:cubicBezTo>
                  <a:pt x="1485" y="317"/>
                  <a:pt x="1498" y="287"/>
                  <a:pt x="1536" y="274"/>
                </a:cubicBezTo>
                <a:cubicBezTo>
                  <a:pt x="1553" y="323"/>
                  <a:pt x="1537" y="376"/>
                  <a:pt x="1565" y="418"/>
                </a:cubicBezTo>
                <a:cubicBezTo>
                  <a:pt x="1566" y="376"/>
                  <a:pt x="1568" y="333"/>
                  <a:pt x="1569" y="284"/>
                </a:cubicBezTo>
                <a:cubicBezTo>
                  <a:pt x="1601" y="300"/>
                  <a:pt x="1611" y="320"/>
                  <a:pt x="1616" y="345"/>
                </a:cubicBezTo>
                <a:cubicBezTo>
                  <a:pt x="1627" y="394"/>
                  <a:pt x="1620" y="442"/>
                  <a:pt x="1606" y="489"/>
                </a:cubicBezTo>
                <a:cubicBezTo>
                  <a:pt x="1596" y="524"/>
                  <a:pt x="1582" y="556"/>
                  <a:pt x="1549" y="583"/>
                </a:cubicBezTo>
                <a:cubicBezTo>
                  <a:pt x="1533" y="556"/>
                  <a:pt x="1516" y="533"/>
                  <a:pt x="1503" y="507"/>
                </a:cubicBezTo>
                <a:cubicBezTo>
                  <a:pt x="1478" y="457"/>
                  <a:pt x="1470" y="403"/>
                  <a:pt x="1480" y="348"/>
                </a:cubicBezTo>
                <a:close/>
                <a:moveTo>
                  <a:pt x="1386" y="349"/>
                </a:moveTo>
                <a:cubicBezTo>
                  <a:pt x="1402" y="381"/>
                  <a:pt x="1391" y="405"/>
                  <a:pt x="1376" y="427"/>
                </a:cubicBezTo>
                <a:cubicBezTo>
                  <a:pt x="1342" y="476"/>
                  <a:pt x="1303" y="518"/>
                  <a:pt x="1239" y="528"/>
                </a:cubicBezTo>
                <a:cubicBezTo>
                  <a:pt x="1202" y="533"/>
                  <a:pt x="1166" y="546"/>
                  <a:pt x="1120" y="536"/>
                </a:cubicBezTo>
                <a:cubicBezTo>
                  <a:pt x="1156" y="485"/>
                  <a:pt x="1171" y="429"/>
                  <a:pt x="1213" y="385"/>
                </a:cubicBezTo>
                <a:cubicBezTo>
                  <a:pt x="1252" y="344"/>
                  <a:pt x="1295" y="315"/>
                  <a:pt x="1362" y="332"/>
                </a:cubicBezTo>
                <a:cubicBezTo>
                  <a:pt x="1350" y="349"/>
                  <a:pt x="1343" y="363"/>
                  <a:pt x="1334" y="374"/>
                </a:cubicBezTo>
                <a:cubicBezTo>
                  <a:pt x="1324" y="386"/>
                  <a:pt x="1311" y="395"/>
                  <a:pt x="1300" y="406"/>
                </a:cubicBezTo>
                <a:cubicBezTo>
                  <a:pt x="1290" y="415"/>
                  <a:pt x="1280" y="424"/>
                  <a:pt x="1270" y="434"/>
                </a:cubicBezTo>
                <a:cubicBezTo>
                  <a:pt x="1321" y="422"/>
                  <a:pt x="1354" y="387"/>
                  <a:pt x="1386" y="349"/>
                </a:cubicBezTo>
                <a:close/>
                <a:moveTo>
                  <a:pt x="1263" y="206"/>
                </a:moveTo>
                <a:cubicBezTo>
                  <a:pt x="1299" y="209"/>
                  <a:pt x="1334" y="218"/>
                  <a:pt x="1358" y="257"/>
                </a:cubicBezTo>
                <a:cubicBezTo>
                  <a:pt x="1299" y="266"/>
                  <a:pt x="1241" y="258"/>
                  <a:pt x="1187" y="283"/>
                </a:cubicBezTo>
                <a:cubicBezTo>
                  <a:pt x="1227" y="285"/>
                  <a:pt x="1266" y="286"/>
                  <a:pt x="1315" y="287"/>
                </a:cubicBezTo>
                <a:cubicBezTo>
                  <a:pt x="1277" y="309"/>
                  <a:pt x="1247" y="328"/>
                  <a:pt x="1216" y="345"/>
                </a:cubicBezTo>
                <a:cubicBezTo>
                  <a:pt x="1212" y="347"/>
                  <a:pt x="1207" y="346"/>
                  <a:pt x="1203" y="346"/>
                </a:cubicBezTo>
                <a:cubicBezTo>
                  <a:pt x="1149" y="339"/>
                  <a:pt x="1100" y="322"/>
                  <a:pt x="1062" y="272"/>
                </a:cubicBezTo>
                <a:cubicBezTo>
                  <a:pt x="1123" y="223"/>
                  <a:pt x="1189" y="201"/>
                  <a:pt x="1263" y="206"/>
                </a:cubicBezTo>
                <a:close/>
                <a:moveTo>
                  <a:pt x="77" y="1588"/>
                </a:moveTo>
                <a:cubicBezTo>
                  <a:pt x="125" y="1591"/>
                  <a:pt x="175" y="1588"/>
                  <a:pt x="220" y="1613"/>
                </a:cubicBezTo>
                <a:cubicBezTo>
                  <a:pt x="223" y="1615"/>
                  <a:pt x="229" y="1614"/>
                  <a:pt x="238" y="1614"/>
                </a:cubicBezTo>
                <a:cubicBezTo>
                  <a:pt x="191" y="1521"/>
                  <a:pt x="132" y="1446"/>
                  <a:pt x="48" y="1391"/>
                </a:cubicBezTo>
                <a:cubicBezTo>
                  <a:pt x="84" y="1368"/>
                  <a:pt x="121" y="1351"/>
                  <a:pt x="148" y="1324"/>
                </a:cubicBezTo>
                <a:cubicBezTo>
                  <a:pt x="175" y="1296"/>
                  <a:pt x="187" y="1256"/>
                  <a:pt x="192" y="1206"/>
                </a:cubicBezTo>
                <a:cubicBezTo>
                  <a:pt x="153" y="1242"/>
                  <a:pt x="113" y="1245"/>
                  <a:pt x="72" y="1241"/>
                </a:cubicBezTo>
                <a:cubicBezTo>
                  <a:pt x="48" y="1238"/>
                  <a:pt x="24" y="1236"/>
                  <a:pt x="0" y="1232"/>
                </a:cubicBezTo>
                <a:cubicBezTo>
                  <a:pt x="0" y="1253"/>
                  <a:pt x="0" y="1253"/>
                  <a:pt x="0" y="1253"/>
                </a:cubicBezTo>
                <a:cubicBezTo>
                  <a:pt x="7" y="1254"/>
                  <a:pt x="14" y="1254"/>
                  <a:pt x="22" y="1255"/>
                </a:cubicBezTo>
                <a:cubicBezTo>
                  <a:pt x="64" y="1262"/>
                  <a:pt x="107" y="1262"/>
                  <a:pt x="155" y="1265"/>
                </a:cubicBezTo>
                <a:cubicBezTo>
                  <a:pt x="154" y="1292"/>
                  <a:pt x="139" y="1308"/>
                  <a:pt x="121" y="1320"/>
                </a:cubicBezTo>
                <a:cubicBezTo>
                  <a:pt x="88" y="1342"/>
                  <a:pt x="57" y="1373"/>
                  <a:pt x="12" y="1358"/>
                </a:cubicBezTo>
                <a:cubicBezTo>
                  <a:pt x="8" y="1360"/>
                  <a:pt x="4" y="1362"/>
                  <a:pt x="0" y="1363"/>
                </a:cubicBezTo>
                <a:cubicBezTo>
                  <a:pt x="0" y="1393"/>
                  <a:pt x="0" y="1393"/>
                  <a:pt x="0" y="1393"/>
                </a:cubicBezTo>
                <a:cubicBezTo>
                  <a:pt x="0" y="1393"/>
                  <a:pt x="0" y="1393"/>
                  <a:pt x="1" y="1394"/>
                </a:cubicBezTo>
                <a:cubicBezTo>
                  <a:pt x="55" y="1416"/>
                  <a:pt x="99" y="1453"/>
                  <a:pt x="136" y="1497"/>
                </a:cubicBezTo>
                <a:cubicBezTo>
                  <a:pt x="157" y="1520"/>
                  <a:pt x="173" y="1548"/>
                  <a:pt x="191" y="1574"/>
                </a:cubicBezTo>
                <a:cubicBezTo>
                  <a:pt x="134" y="1561"/>
                  <a:pt x="81" y="1566"/>
                  <a:pt x="28" y="1568"/>
                </a:cubicBezTo>
                <a:cubicBezTo>
                  <a:pt x="18" y="1568"/>
                  <a:pt x="9" y="1568"/>
                  <a:pt x="0" y="1567"/>
                </a:cubicBezTo>
                <a:cubicBezTo>
                  <a:pt x="0" y="1588"/>
                  <a:pt x="0" y="1588"/>
                  <a:pt x="0" y="1588"/>
                </a:cubicBezTo>
                <a:cubicBezTo>
                  <a:pt x="26" y="1588"/>
                  <a:pt x="51" y="1587"/>
                  <a:pt x="77" y="158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519171" y="1967884"/>
            <a:ext cx="4533900" cy="6757635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3353197" y="6023097"/>
            <a:ext cx="85010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8668" y="9818237"/>
            <a:ext cx="1700213" cy="5693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523" y="9818237"/>
            <a:ext cx="2550319" cy="5693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7631" y="9818237"/>
            <a:ext cx="1723977" cy="569325"/>
          </a:xfrm>
        </p:spPr>
        <p:txBody>
          <a:bodyPr anchor="ctr"/>
          <a:lstStyle>
            <a:lvl1pPr algn="l">
              <a:defRPr sz="744"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9968" y="2854350"/>
            <a:ext cx="3631808" cy="2871711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2727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64247" y="6511673"/>
            <a:ext cx="2830263" cy="1619769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488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28337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6745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11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3490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6863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0235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360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6980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70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18284" y="3802099"/>
            <a:ext cx="2584323" cy="57031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9886" y="3802099"/>
            <a:ext cx="2584323" cy="57031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6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9001" y="883988"/>
            <a:ext cx="5515209" cy="243809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18283" y="3830177"/>
            <a:ext cx="2591880" cy="128469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1735" b="0" baseline="0">
                <a:solidFill>
                  <a:schemeClr val="accent2"/>
                </a:solidFill>
              </a:defRPr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18283" y="5171503"/>
            <a:ext cx="2591880" cy="43337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2330" y="3830177"/>
            <a:ext cx="2591880" cy="128469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1735" b="0" baseline="0">
                <a:solidFill>
                  <a:schemeClr val="accent2"/>
                </a:solidFill>
              </a:defRPr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30" y="5171503"/>
            <a:ext cx="2591880" cy="43337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5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96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7428"/>
            <a:ext cx="3123814" cy="10685973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3028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2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4432235" y="0"/>
            <a:ext cx="3124265" cy="106934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1767" y="2344981"/>
            <a:ext cx="2000511" cy="263191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3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291" y="688279"/>
            <a:ext cx="4708582" cy="8816966"/>
          </a:xfrm>
        </p:spPr>
        <p:txBody>
          <a:bodyPr/>
          <a:lstStyle>
            <a:lvl1pPr>
              <a:defRPr sz="1240"/>
            </a:lvl1pPr>
            <a:lvl2pPr>
              <a:defRPr sz="1116"/>
            </a:lvl2pPr>
            <a:lvl3pPr>
              <a:defRPr sz="992"/>
            </a:lvl3pPr>
            <a:lvl4pPr>
              <a:defRPr sz="868"/>
            </a:lvl4pPr>
            <a:lvl5pPr>
              <a:defRPr sz="868"/>
            </a:lvl5pPr>
            <a:lvl6pPr>
              <a:defRPr sz="868"/>
            </a:lvl6pPr>
            <a:lvl7pPr>
              <a:defRPr sz="868"/>
            </a:lvl7pPr>
            <a:lvl8pPr>
              <a:defRPr sz="868"/>
            </a:lvl8pPr>
            <a:lvl9pPr>
              <a:defRPr sz="86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1767" y="5026747"/>
            <a:ext cx="2000511" cy="4478500"/>
          </a:xfrm>
        </p:spPr>
        <p:txBody>
          <a:bodyPr>
            <a:normAutofit/>
          </a:bodyPr>
          <a:lstStyle>
            <a:lvl1pPr marL="0" indent="0">
              <a:spcBef>
                <a:spcPts val="992"/>
              </a:spcBef>
              <a:buNone/>
              <a:defRPr sz="1157"/>
            </a:lvl1pPr>
            <a:lvl2pPr marL="283373" indent="0">
              <a:buNone/>
              <a:defRPr sz="868"/>
            </a:lvl2pPr>
            <a:lvl3pPr marL="566745" indent="0">
              <a:buNone/>
              <a:defRPr sz="744"/>
            </a:lvl3pPr>
            <a:lvl4pPr marL="850118" indent="0">
              <a:buNone/>
              <a:defRPr sz="620"/>
            </a:lvl4pPr>
            <a:lvl5pPr marL="1133490" indent="0">
              <a:buNone/>
              <a:defRPr sz="620"/>
            </a:lvl5pPr>
            <a:lvl6pPr marL="1416863" indent="0">
              <a:buNone/>
              <a:defRPr sz="620"/>
            </a:lvl6pPr>
            <a:lvl7pPr marL="1700235" indent="0">
              <a:buNone/>
              <a:defRPr sz="620"/>
            </a:lvl7pPr>
            <a:lvl8pPr marL="1983608" indent="0">
              <a:buNone/>
              <a:defRPr sz="620"/>
            </a:lvl8pPr>
            <a:lvl9pPr marL="2266980" indent="0">
              <a:buNone/>
              <a:defRPr sz="6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3699" y="9802285"/>
            <a:ext cx="2000511" cy="5693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291" y="9802285"/>
            <a:ext cx="4708582" cy="5693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51767" y="582548"/>
            <a:ext cx="2000511" cy="1273106"/>
          </a:xfrm>
        </p:spPr>
        <p:txBody>
          <a:bodyPr anchor="t"/>
          <a:lstStyle>
            <a:lvl1pPr algn="l">
              <a:defRPr sz="314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1314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2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4432235" y="0"/>
            <a:ext cx="3124265" cy="106934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1767" y="2344986"/>
            <a:ext cx="2002473" cy="2631911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3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3"/>
            <a:ext cx="5021955" cy="10693398"/>
          </a:xfrm>
        </p:spPr>
        <p:txBody>
          <a:bodyPr anchor="t"/>
          <a:lstStyle>
            <a:lvl1pPr marL="0" indent="0">
              <a:buNone/>
              <a:defRPr sz="1983"/>
            </a:lvl1pPr>
            <a:lvl2pPr marL="283373" indent="0">
              <a:buNone/>
              <a:defRPr sz="1735"/>
            </a:lvl2pPr>
            <a:lvl3pPr marL="566745" indent="0">
              <a:buNone/>
              <a:defRPr sz="1488"/>
            </a:lvl3pPr>
            <a:lvl4pPr marL="850118" indent="0">
              <a:buNone/>
              <a:defRPr sz="1240"/>
            </a:lvl4pPr>
            <a:lvl5pPr marL="1133490" indent="0">
              <a:buNone/>
              <a:defRPr sz="1240"/>
            </a:lvl5pPr>
            <a:lvl6pPr marL="1416863" indent="0">
              <a:buNone/>
              <a:defRPr sz="1240"/>
            </a:lvl6pPr>
            <a:lvl7pPr marL="1700235" indent="0">
              <a:buNone/>
              <a:defRPr sz="1240"/>
            </a:lvl7pPr>
            <a:lvl8pPr marL="1983608" indent="0">
              <a:buNone/>
              <a:defRPr sz="1240"/>
            </a:lvl8pPr>
            <a:lvl9pPr marL="2266980" indent="0">
              <a:buNone/>
              <a:defRPr sz="124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1767" y="5026749"/>
            <a:ext cx="2002473" cy="4478495"/>
          </a:xfrm>
        </p:spPr>
        <p:txBody>
          <a:bodyPr>
            <a:normAutofit/>
          </a:bodyPr>
          <a:lstStyle>
            <a:lvl1pPr marL="0" indent="0">
              <a:spcBef>
                <a:spcPts val="992"/>
              </a:spcBef>
              <a:buNone/>
              <a:defRPr sz="1157"/>
            </a:lvl1pPr>
            <a:lvl2pPr marL="283373" indent="0">
              <a:buNone/>
              <a:defRPr sz="868"/>
            </a:lvl2pPr>
            <a:lvl3pPr marL="566745" indent="0">
              <a:buNone/>
              <a:defRPr sz="744"/>
            </a:lvl3pPr>
            <a:lvl4pPr marL="850118" indent="0">
              <a:buNone/>
              <a:defRPr sz="620"/>
            </a:lvl4pPr>
            <a:lvl5pPr marL="1133490" indent="0">
              <a:buNone/>
              <a:defRPr sz="620"/>
            </a:lvl5pPr>
            <a:lvl6pPr marL="1416863" indent="0">
              <a:buNone/>
              <a:defRPr sz="620"/>
            </a:lvl6pPr>
            <a:lvl7pPr marL="1700235" indent="0">
              <a:buNone/>
              <a:defRPr sz="620"/>
            </a:lvl7pPr>
            <a:lvl8pPr marL="1983608" indent="0">
              <a:buNone/>
              <a:defRPr sz="620"/>
            </a:lvl8pPr>
            <a:lvl9pPr marL="2266980" indent="0">
              <a:buNone/>
              <a:defRPr sz="6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47730" y="9818057"/>
            <a:ext cx="2006480" cy="5693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291" y="9818057"/>
            <a:ext cx="4719664" cy="5693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51767" y="582550"/>
            <a:ext cx="2002473" cy="1273107"/>
          </a:xfrm>
        </p:spPr>
        <p:txBody>
          <a:bodyPr anchor="t"/>
          <a:lstStyle>
            <a:lvl1pPr algn="l">
              <a:defRPr sz="3140"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95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1" y="7428"/>
            <a:ext cx="3123814" cy="10685973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9573" y="886197"/>
            <a:ext cx="5514637" cy="24335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18283" y="3802098"/>
            <a:ext cx="5435927" cy="569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3997" y="9818057"/>
            <a:ext cx="1700213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6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8284" y="9818057"/>
            <a:ext cx="3512591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6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6141" y="979038"/>
            <a:ext cx="1167903" cy="942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14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818283" y="3392962"/>
            <a:ext cx="543592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1818283" y="3392962"/>
            <a:ext cx="543592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44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46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54" r:id="rId11"/>
  </p:sldLayoutIdLst>
  <p:txStyles>
    <p:titleStyle>
      <a:lvl1pPr algn="l" defTabSz="566745" rtl="0" eaLnBrk="1" latinLnBrk="0" hangingPunct="1">
        <a:lnSpc>
          <a:spcPct val="99000"/>
        </a:lnSpc>
        <a:spcBef>
          <a:spcPct val="0"/>
        </a:spcBef>
        <a:buNone/>
        <a:defRPr sz="314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98361" indent="-198361" algn="l" defTabSz="566745" rtl="0" eaLnBrk="1" latinLnBrk="0" hangingPunct="1">
        <a:lnSpc>
          <a:spcPct val="111000"/>
        </a:lnSpc>
        <a:spcBef>
          <a:spcPts val="769"/>
        </a:spcBef>
        <a:buFont typeface="Corbel" panose="020B0503020204020204" pitchFamily="34" charset="0"/>
        <a:buChar char="–"/>
        <a:defRPr sz="1653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96722" indent="-198361" algn="l" defTabSz="566745" rtl="0" eaLnBrk="1" latinLnBrk="0" hangingPunct="1">
        <a:lnSpc>
          <a:spcPct val="111000"/>
        </a:lnSpc>
        <a:spcBef>
          <a:spcPts val="769"/>
        </a:spcBef>
        <a:buFont typeface="Corbel" panose="020B0503020204020204" pitchFamily="34" charset="0"/>
        <a:buChar char="–"/>
        <a:defRPr sz="1488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95082" indent="-198361" algn="l" defTabSz="566745" rtl="0" eaLnBrk="1" latinLnBrk="0" hangingPunct="1">
        <a:lnSpc>
          <a:spcPct val="111000"/>
        </a:lnSpc>
        <a:spcBef>
          <a:spcPts val="769"/>
        </a:spcBef>
        <a:buFont typeface="Corbel" panose="020B0503020204020204" pitchFamily="34" charset="0"/>
        <a:buChar char="–"/>
        <a:defRPr sz="1322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93443" indent="-198361" algn="l" defTabSz="566745" rtl="0" eaLnBrk="1" latinLnBrk="0" hangingPunct="1">
        <a:lnSpc>
          <a:spcPct val="111000"/>
        </a:lnSpc>
        <a:spcBef>
          <a:spcPts val="769"/>
        </a:spcBef>
        <a:buFont typeface="Corbel" panose="020B0503020204020204" pitchFamily="34" charset="0"/>
        <a:buChar char="–"/>
        <a:defRPr sz="1157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91804" indent="-198361" algn="l" defTabSz="566745" rtl="0" eaLnBrk="1" latinLnBrk="0" hangingPunct="1">
        <a:lnSpc>
          <a:spcPct val="111000"/>
        </a:lnSpc>
        <a:spcBef>
          <a:spcPts val="769"/>
        </a:spcBef>
        <a:buFont typeface="Corbel" panose="020B0503020204020204" pitchFamily="34" charset="0"/>
        <a:buChar char="–"/>
        <a:defRPr sz="1157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90165" indent="-198361" algn="l" defTabSz="566745" rtl="0" eaLnBrk="1" latinLnBrk="0" hangingPunct="1">
        <a:lnSpc>
          <a:spcPct val="111000"/>
        </a:lnSpc>
        <a:spcBef>
          <a:spcPts val="769"/>
        </a:spcBef>
        <a:buFont typeface="Corbel" panose="020B0503020204020204" pitchFamily="34" charset="0"/>
        <a:buChar char="–"/>
        <a:defRPr sz="1157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388526" indent="-198361" algn="l" defTabSz="566745" rtl="0" eaLnBrk="1" latinLnBrk="0" hangingPunct="1">
        <a:lnSpc>
          <a:spcPct val="111000"/>
        </a:lnSpc>
        <a:spcBef>
          <a:spcPts val="769"/>
        </a:spcBef>
        <a:buFont typeface="Corbel" panose="020B0503020204020204" pitchFamily="34" charset="0"/>
        <a:buChar char="–"/>
        <a:defRPr sz="1157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586886" indent="-198361" algn="l" defTabSz="566745" rtl="0" eaLnBrk="1" latinLnBrk="0" hangingPunct="1">
        <a:lnSpc>
          <a:spcPct val="111000"/>
        </a:lnSpc>
        <a:spcBef>
          <a:spcPts val="769"/>
        </a:spcBef>
        <a:buFont typeface="Corbel" panose="020B0503020204020204" pitchFamily="34" charset="0"/>
        <a:buChar char="–"/>
        <a:defRPr sz="1157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1785247" indent="-198361" algn="l" defTabSz="566745" rtl="0" eaLnBrk="1" latinLnBrk="0" hangingPunct="1">
        <a:lnSpc>
          <a:spcPct val="111000"/>
        </a:lnSpc>
        <a:spcBef>
          <a:spcPts val="769"/>
        </a:spcBef>
        <a:buFont typeface="Corbel" panose="020B0503020204020204" pitchFamily="34" charset="0"/>
        <a:buChar char="–"/>
        <a:defRPr sz="1157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373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6745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118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349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6863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0235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3608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698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6" orient="horz" pos="2160">
          <p15:clr>
            <a:srgbClr val="F26B43"/>
          </p15:clr>
        </p15:guide>
        <p15:guide id="7" pos="1386">
          <p15:clr>
            <a:srgbClr val="F26B43"/>
          </p15:clr>
        </p15:guide>
        <p15:guide id="8" orient="horz" pos="3960">
          <p15:clr>
            <a:srgbClr val="F26B43"/>
          </p15:clr>
        </p15:guide>
        <p15:guide id="9" orient="horz" pos="1536">
          <p15:clr>
            <a:srgbClr val="F26B43"/>
          </p15:clr>
        </p15:guide>
        <p15:guide id="10" orient="horz" pos="3840">
          <p15:clr>
            <a:srgbClr val="F26B43"/>
          </p15:clr>
        </p15:guide>
        <p15:guide id="11" pos="3312">
          <p15:clr>
            <a:srgbClr val="F26B43"/>
          </p15:clr>
        </p15:guide>
        <p15:guide id="12" pos="3600">
          <p15:clr>
            <a:srgbClr val="F26B43"/>
          </p15:clr>
        </p15:guide>
        <p15:guide id="13" orient="horz" pos="360">
          <p15:clr>
            <a:srgbClr val="F26B43"/>
          </p15:clr>
        </p15:guide>
        <p15:guide id="14" pos="5526">
          <p15:clr>
            <a:srgbClr val="F26B43"/>
          </p15:clr>
        </p15:guide>
        <p15:guide id="15" pos="1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08A5BD0B-BDAE-41F0-9223-583E27D2F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71" y="393701"/>
            <a:ext cx="7493529" cy="3646672"/>
          </a:xfrm>
        </p:spPr>
        <p:txBody>
          <a:bodyPr rtlCol="0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sz="5537" dirty="0" err="1" smtClean="0">
                <a:solidFill>
                  <a:srgbClr val="FF0000"/>
                </a:solidFill>
                <a:latin typeface="Brush Script MT" pitchFamily="66" charset="0"/>
              </a:rPr>
              <a:t>Assalamualaikum</a:t>
            </a:r>
            <a:r>
              <a:rPr lang="en-US" sz="5537" dirty="0">
                <a:latin typeface="Brush Script MT" pitchFamily="66" charset="0"/>
              </a:rPr>
              <a:t/>
            </a:r>
            <a:br>
              <a:rPr lang="en-US" sz="5537" dirty="0">
                <a:latin typeface="Brush Script MT" pitchFamily="66" charset="0"/>
              </a:rPr>
            </a:br>
            <a:r>
              <a:rPr lang="en-US" sz="5537" dirty="0" err="1">
                <a:solidFill>
                  <a:srgbClr val="FF0000"/>
                </a:solidFill>
                <a:latin typeface="Brush Script MT" pitchFamily="66" charset="0"/>
              </a:rPr>
              <a:t>Semangat</a:t>
            </a:r>
            <a:r>
              <a:rPr lang="en-US" sz="5537" dirty="0">
                <a:solidFill>
                  <a:srgbClr val="FF0000"/>
                </a:solidFill>
                <a:latin typeface="Brush Script MT" pitchFamily="66" charset="0"/>
              </a:rPr>
              <a:t> </a:t>
            </a:r>
            <a:r>
              <a:rPr lang="en-US" sz="5537" dirty="0" err="1">
                <a:solidFill>
                  <a:srgbClr val="FF0000"/>
                </a:solidFill>
                <a:latin typeface="Brush Script MT" pitchFamily="66" charset="0"/>
              </a:rPr>
              <a:t>pagi</a:t>
            </a:r>
            <a:r>
              <a:rPr lang="id-ID" sz="5537" dirty="0">
                <a:solidFill>
                  <a:srgbClr val="FF0000"/>
                </a:solidFill>
                <a:latin typeface="Brush Script MT" pitchFamily="66" charset="0"/>
              </a:rPr>
              <a:t/>
            </a:r>
            <a:br>
              <a:rPr lang="id-ID" sz="5537" dirty="0">
                <a:solidFill>
                  <a:srgbClr val="FF0000"/>
                </a:solidFill>
                <a:latin typeface="Brush Script MT" pitchFamily="66" charset="0"/>
              </a:rPr>
            </a:br>
            <a:r>
              <a:rPr lang="id-ID" sz="3967" dirty="0" smtClean="0">
                <a:latin typeface="Bernard MT Condensed" pitchFamily="18" charset="0"/>
              </a:rPr>
              <a:t>Semoga </a:t>
            </a:r>
            <a:r>
              <a:rPr lang="en-US" sz="3967" dirty="0" err="1">
                <a:latin typeface="Bernard MT Condensed" pitchFamily="18" charset="0"/>
              </a:rPr>
              <a:t>kita</a:t>
            </a:r>
            <a:r>
              <a:rPr lang="en-US" sz="3967" dirty="0">
                <a:latin typeface="Bernard MT Condensed" pitchFamily="18" charset="0"/>
              </a:rPr>
              <a:t> </a:t>
            </a:r>
            <a:r>
              <a:rPr lang="en-US" sz="3967" dirty="0" err="1">
                <a:latin typeface="Bernard MT Condensed" pitchFamily="18" charset="0"/>
              </a:rPr>
              <a:t>tetap</a:t>
            </a:r>
            <a:r>
              <a:rPr lang="en-US" sz="3967" dirty="0">
                <a:latin typeface="Bernard MT Condensed" pitchFamily="18" charset="0"/>
              </a:rPr>
              <a:t> </a:t>
            </a:r>
            <a:r>
              <a:rPr lang="en-US" sz="3967" dirty="0" err="1">
                <a:latin typeface="Bernard MT Condensed" pitchFamily="18" charset="0"/>
              </a:rPr>
              <a:t>semangat</a:t>
            </a:r>
            <a:r>
              <a:rPr lang="en-US" sz="3967" dirty="0">
                <a:latin typeface="Bernard MT Condensed" pitchFamily="18" charset="0"/>
              </a:rPr>
              <a:t> </a:t>
            </a:r>
            <a:r>
              <a:rPr lang="en-US" sz="3967" dirty="0" err="1">
                <a:latin typeface="Bernard MT Condensed" pitchFamily="18" charset="0"/>
              </a:rPr>
              <a:t>mengikuti</a:t>
            </a:r>
            <a:r>
              <a:rPr lang="en-US" sz="3967" dirty="0">
                <a:latin typeface="Bernard MT Condensed" pitchFamily="18" charset="0"/>
              </a:rPr>
              <a:t> </a:t>
            </a:r>
            <a:r>
              <a:rPr lang="en-US" sz="3967" dirty="0" err="1">
                <a:latin typeface="Bernard MT Condensed" pitchFamily="18" charset="0"/>
              </a:rPr>
              <a:t>materi</a:t>
            </a:r>
            <a:r>
              <a:rPr lang="en-US" sz="3967" dirty="0">
                <a:latin typeface="Bernard MT Condensed" pitchFamily="18" charset="0"/>
              </a:rPr>
              <a:t> </a:t>
            </a:r>
            <a:r>
              <a:rPr lang="en-US" sz="3967" dirty="0" err="1">
                <a:latin typeface="Bernard MT Condensed" pitchFamily="18" charset="0"/>
              </a:rPr>
              <a:t>hari</a:t>
            </a:r>
            <a:r>
              <a:rPr lang="en-US" sz="3967" dirty="0">
                <a:latin typeface="Bernard MT Condensed" pitchFamily="18" charset="0"/>
              </a:rPr>
              <a:t> </a:t>
            </a:r>
            <a:r>
              <a:rPr lang="en-US" sz="3967" dirty="0" err="1">
                <a:latin typeface="Bernard MT Condensed" pitchFamily="18" charset="0"/>
              </a:rPr>
              <a:t>ini</a:t>
            </a:r>
            <a:r>
              <a:rPr lang="en-US" sz="3967" dirty="0">
                <a:latin typeface="Bernard MT Condensed" pitchFamily="18" charset="0"/>
              </a:rPr>
              <a:t>.</a:t>
            </a:r>
          </a:p>
        </p:txBody>
      </p:sp>
      <p:pic>
        <p:nvPicPr>
          <p:cNvPr id="307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82850" y="4737100"/>
            <a:ext cx="3505200" cy="4820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455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86713"/>
            <a:ext cx="6381446" cy="7904087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6985" algn="just">
              <a:lnSpc>
                <a:spcPct val="95800"/>
              </a:lnSpc>
              <a:spcBef>
                <a:spcPts val="160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Produk adalah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semua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hal </a:t>
            </a:r>
            <a:r>
              <a:rPr sz="1200" spc="-1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ditawarkan ke pasar untuk mendapatkan perhatian,  untuk dimiliki,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digunakan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atau dikonsumsi agar dapat memuaskan keinginan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atau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kebutuhan.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8255" algn="just">
              <a:lnSpc>
                <a:spcPct val="95800"/>
              </a:lnSpc>
              <a:spcBef>
                <a:spcPts val="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Menentukan produk/jasa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ditawarkan ke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pasar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umumnya menjadi langkah  paling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awal.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Ide mengenai produk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bisa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didapatkan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dari beberapa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sumber. Cara  termudah adalah dengan membandingkan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langsung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produk sejenis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seperti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ingin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dijual,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melakukan riset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kecil-kecilan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 target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pasar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mengenai kelebihan dan  kekurangan dari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produk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tersebut.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Hasil dari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riset tersebut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diharapkan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memberikan  informasi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lebih akurat bagi wirausaha mengenai prospek pasar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akan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dimasukinya dan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produk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macam mana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diharapkan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oleh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target</a:t>
            </a:r>
            <a:r>
              <a:rPr sz="1200" spc="8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pasar.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10160" algn="just">
              <a:lnSpc>
                <a:spcPct val="95700"/>
              </a:lnSpc>
              <a:spcBef>
                <a:spcPts val="10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Adapun produk-produk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dipasarkan meliputi barang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fisik, jasa,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pengalaman,  peristiwa,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orang,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tempat, properti,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organisasi,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gagasan.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Berdasarkan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pengertian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tersebut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produk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bukan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hanya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berbentuk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barang saja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tetapi juga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berupa jasa asalkan  dapat memenuhi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kebutuhan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atau keinginan</a:t>
            </a:r>
            <a:r>
              <a:rPr sz="1200" spc="1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konsumennya.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382905" indent="-370840" algn="just">
              <a:lnSpc>
                <a:spcPts val="1470"/>
              </a:lnSpc>
              <a:buAutoNum type="arabicPeriod" startAt="2"/>
              <a:tabLst>
                <a:tab pos="383540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Price</a:t>
            </a:r>
            <a:r>
              <a:rPr sz="1200" spc="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(harga)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715" algn="just">
              <a:lnSpc>
                <a:spcPct val="95700"/>
              </a:lnSpc>
              <a:spcBef>
                <a:spcPts val="3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 adalah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sejumlah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uang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harus dikeluarkan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untuk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mendapatkan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kita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inginkan.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Yaitu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menganggap harga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sebagai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suatu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perbandingan formal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mengindikasikan kuantitas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uang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diperlukan untuk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memperoleh suatu jumlah  barang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jasa. Oleh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karena itu penetapan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pada suatu barang sangat diperlukan 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pemasaran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karena perusahaan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mampudengan jitu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menetapkan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 tentunya akan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dapat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hasil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</a:t>
            </a:r>
            <a:r>
              <a:rPr sz="1200" spc="6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memuaskan.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080" algn="just">
              <a:lnSpc>
                <a:spcPct val="95900"/>
              </a:lnSpc>
              <a:spcBef>
                <a:spcPts val="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Menentukan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produk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tidak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semudah yang dibayangkan.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Cara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umum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digunakan adalah dengan menggunakan patokan hitungan biaya produk tersebut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dari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awal disiapkan hingga siap jual. Setiap produk memiliki berbagai komponen biayanya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sendiri, dari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awal produksi hingga produk tersebut dipajang di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rak-rak display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penjualan.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Menentukan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berdasarkan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biaya dilakukan dengan menambahkan  presentase margin tertentu ke biaya produk,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presentase tersebut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dianggap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sebagai  keuntungan.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Persentase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didapatkan sesuai dengan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rata-rata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margin di pasaran.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Menggunakan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metode ini memiliki kelemahan sendiri. Produk akan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mengalami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krisis  keunikan (uniqueness) dimana keunikan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memiliki daya pembeda produk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dari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saingannya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luput diperhitungkan. Keunikan justru mampu membantu produk agar  memiliki harga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premium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</a:t>
            </a:r>
            <a:r>
              <a:rPr sz="1200" spc="-1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pasar.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algn="just">
              <a:lnSpc>
                <a:spcPts val="1525"/>
              </a:lnSpc>
            </a:pPr>
            <a:r>
              <a:rPr sz="1200" b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Ada delapan strategi penetapan harga </a:t>
            </a:r>
            <a:r>
              <a:rPr sz="1200" b="1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b="1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paling </a:t>
            </a:r>
            <a:r>
              <a:rPr sz="1200" b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sering dilakukan</a:t>
            </a:r>
            <a:r>
              <a:rPr sz="1200" b="1" spc="1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b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yaitu:</a:t>
            </a:r>
            <a:endParaRPr sz="1200" b="1" dirty="0">
              <a:latin typeface="Comic Sans MS" panose="030F0702030302020204" pitchFamily="66" charset="0"/>
              <a:cs typeface="Times New Roman"/>
            </a:endParaRPr>
          </a:p>
          <a:p>
            <a:pPr marL="414655" lvl="1" indent="-402590" algn="just">
              <a:lnSpc>
                <a:spcPts val="1495"/>
              </a:lnSpc>
              <a:buAutoNum type="alphaLcPeriod"/>
              <a:tabLst>
                <a:tab pos="415290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Penetapan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 Produk</a:t>
            </a:r>
            <a:r>
              <a:rPr sz="1200" spc="-1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Baru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8890" algn="just">
              <a:lnSpc>
                <a:spcPct val="95900"/>
              </a:lnSpc>
              <a:spcBef>
                <a:spcPts val="3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Prinsip strategi penetapan harga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untuk produk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baru adalah agar produk baru mampu  memberikan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kontribusi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nyata bagi pertumbuhan pasar dengan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dukungan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penetapan  harga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tepat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penetapan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 (pricing) terhadap barang baru dapat dilakukan  denga dua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cara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yaitu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skimming pricing (berusaha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menjual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 yang lebih tinggi  sebelum membidik konsumen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lebih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peka terhadap harga) dan panetration Pricing  (berusaha menjual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kepada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pasar dengan harga</a:t>
            </a:r>
            <a:r>
              <a:rPr sz="1200" spc="2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murah).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382905" lvl="1" indent="-370840" algn="just">
              <a:lnSpc>
                <a:spcPts val="1460"/>
              </a:lnSpc>
              <a:buAutoNum type="alphaLcPeriod" startAt="2"/>
              <a:tabLst>
                <a:tab pos="383540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Penetapan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Sudah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Mapan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10160" algn="just">
              <a:lnSpc>
                <a:spcPct val="95800"/>
              </a:lnSpc>
              <a:spcBef>
                <a:spcPts val="3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ini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diterapkan sebagai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hasil peninjauan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kembali oleh perusahaan terhadap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penetapan harga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sedang diberlakukan di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pasar,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ada tiga alternatif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 sering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diakukan oleh perusahaan setelah melakukan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tinjau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ulang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pada</a:t>
            </a:r>
            <a:r>
              <a:rPr sz="1200" spc="6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414655" lvl="1" indent="-402590" algn="just">
              <a:lnSpc>
                <a:spcPts val="1500"/>
              </a:lnSpc>
              <a:buAutoNum type="alphaLcPeriod" startAt="3"/>
              <a:tabLst>
                <a:tab pos="415290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Fleksibelitas Harga.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886713"/>
            <a:ext cx="5987415" cy="8541121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241300" marR="6985" algn="just">
              <a:lnSpc>
                <a:spcPct val="95900"/>
              </a:lnSpc>
              <a:spcBef>
                <a:spcPts val="160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 perlu ditetapkan fleksibel bila pemasaran produk memerlukan penyesuaian  karakteristik lokasinya. Perusahaan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atau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koperasi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ini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berhadapan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dengan pemilihan strategi harga,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yaitu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harga tunggal dan strategi penetapan  harga fleksibel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yaitu</a:t>
            </a:r>
            <a:r>
              <a:rPr sz="1200" spc="2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: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625475" indent="-384810" algn="just">
              <a:lnSpc>
                <a:spcPts val="1460"/>
              </a:lnSpc>
              <a:buAutoNum type="arabicParenR"/>
              <a:tabLst>
                <a:tab pos="626110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satu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harga.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41300" marR="10160" algn="just">
              <a:lnSpc>
                <a:spcPct val="95800"/>
              </a:lnSpc>
              <a:spcBef>
                <a:spcPts val="3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Dengan strategi satu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harga, pada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prinsipnya koperasi atau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perusahaan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menghendaki  penurunan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pada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biaya penjualan atau biaya administrasi, margin keutungan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konstan,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citra pelanggan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pertumnbuhan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pasar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</a:t>
            </a:r>
            <a:r>
              <a:rPr sz="1200" spc="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stabil.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625475" indent="-384810" algn="just">
              <a:lnSpc>
                <a:spcPts val="1465"/>
              </a:lnSpc>
              <a:buAutoNum type="arabicParenR" startAt="2"/>
              <a:tabLst>
                <a:tab pos="626110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fleksibel.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41300" marR="11430" algn="just">
              <a:lnSpc>
                <a:spcPct val="95800"/>
              </a:lnSpc>
              <a:spcBef>
                <a:spcPts val="30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Sesuai dengan namanya, strategi ini bertujuan memberikan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fleksibelitas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 dengan  jalan memungkinkan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setiap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penyesuaian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baik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lebih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tinggi atau lebih rendah dari  harga saat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ini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guna meraih keuntungan jangka</a:t>
            </a:r>
            <a:r>
              <a:rPr sz="1200" spc="2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panjang.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611505" indent="-370840" algn="just">
              <a:lnSpc>
                <a:spcPts val="1465"/>
              </a:lnSpc>
              <a:buAutoNum type="alphaLcPeriod" startAt="4"/>
              <a:tabLst>
                <a:tab pos="612140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Penetapan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Lini</a:t>
            </a:r>
            <a:r>
              <a:rPr sz="1200" spc="-1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Produk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41300" marR="10160" algn="just">
              <a:lnSpc>
                <a:spcPts val="1500"/>
              </a:lnSpc>
              <a:spcBef>
                <a:spcPts val="6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lini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produk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ini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mendasarkan pada keterkaitan antara dampak setiap produk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terhadap lininya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untuk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keperluan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penetapan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harga. Tujuan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lini produk adalah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memanfaatkan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keseluruhan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lini produk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untuk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memaksimalkan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laba.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643890" indent="-402590" algn="just">
              <a:lnSpc>
                <a:spcPts val="1420"/>
              </a:lnSpc>
              <a:buAutoNum type="alphaLcPeriod" startAt="5"/>
              <a:tabLst>
                <a:tab pos="643890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Leasing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41300" marR="5080" algn="just">
              <a:lnSpc>
                <a:spcPct val="95800"/>
              </a:lnSpc>
              <a:spcBef>
                <a:spcPts val="3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Leasing merupakan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suatu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kontrak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persetujuan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antara pemilik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akitva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pihak kedua  yang memanfaatkan aktiva tersebut untuk jangka waktu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tertentu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dengan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return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tertentu.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Tujuan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dari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Leasing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adalah meningkatkan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pertumbuhan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pasar sengan  cara menarik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pelangan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tidak mampu membeli sekaligus, merealisasikan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laba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jangka panjang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lebih besar, untuk meningkatkan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arus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kas, agar memperoleh  aliran laba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stabil,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menghindari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kerugian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pada perusahaan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atau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koperasi </a:t>
            </a:r>
            <a:r>
              <a:rPr sz="1200" spc="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akibat </a:t>
            </a:r>
            <a:r>
              <a:rPr sz="1200" spc="33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teknologi 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telah</a:t>
            </a:r>
            <a:r>
              <a:rPr sz="1200" spc="2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usang.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668020" indent="-427355" algn="just">
              <a:lnSpc>
                <a:spcPts val="1465"/>
              </a:lnSpc>
              <a:buAutoNum type="alphaLcPeriod" startAt="6"/>
              <a:tabLst>
                <a:tab pos="668655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Bundling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Princing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41300" marR="9525" algn="just">
              <a:lnSpc>
                <a:spcPct val="95900"/>
              </a:lnSpc>
              <a:spcBef>
                <a:spcPts val="2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ini sering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disebut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juga dengan strategi puncak gunung es. Pelaksanaannya  dengan melakukan pembatasan harga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untuk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menutupi bermacam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fungsi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jasa.  Banyak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diharapkan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dari strategi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ini antara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lain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aktiva dijaga dalam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kondisi  sedemikian rupa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sehingga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dapat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dijual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kembali atau dileasingkan</a:t>
            </a:r>
            <a:r>
              <a:rPr sz="1200" spc="2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kembali.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611505" indent="-370840" algn="just">
              <a:lnSpc>
                <a:spcPts val="1465"/>
              </a:lnSpc>
              <a:buAutoNum type="alphaLcPeriod" startAt="7"/>
              <a:tabLst>
                <a:tab pos="612140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Kepemimpinan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41300" marR="8255" algn="just">
              <a:lnSpc>
                <a:spcPct val="95800"/>
              </a:lnSpc>
              <a:spcBef>
                <a:spcPts val="30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ini dilakukan dengan tujuan agar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perusahaan-perusahaan atau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koperasi lain  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terkait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dengan perusahaan pemimipin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dapat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dikendalikan oleh penetapan harga  yang dilakukan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oleh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perusahaan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atau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market</a:t>
            </a:r>
            <a:r>
              <a:rPr sz="1200" spc="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leader.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611505" indent="-370840" algn="just">
              <a:lnSpc>
                <a:spcPts val="1465"/>
              </a:lnSpc>
              <a:buAutoNum type="alphaLcPeriod" startAt="8"/>
              <a:tabLst>
                <a:tab pos="612140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Strategi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Penetapan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Untuk Membentuk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Pangsa</a:t>
            </a:r>
            <a:r>
              <a:rPr sz="1200" spc="-2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Pasar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41300" marR="6350" algn="just">
              <a:lnSpc>
                <a:spcPct val="96000"/>
              </a:lnSpc>
              <a:spcBef>
                <a:spcPts val="2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Pangsa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pasar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semakin besar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atau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pengalaman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semakin banyak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mengarah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pada biaya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semakin rendah,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oleh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sebab itu koperasi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atau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perusahaan baru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perlu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mengupayakan agar produk-produknya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sedini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mungkin mampu meraih pangsa pasar  yang besar sehingga apabila perusahaan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ingin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melakukan strategi penetapan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harga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untuk membentuk pangsa</a:t>
            </a:r>
            <a:r>
              <a:rPr sz="1200" spc="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pasar.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41300" algn="just">
              <a:lnSpc>
                <a:spcPts val="1460"/>
              </a:lnSpc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3. Placement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(jalur</a:t>
            </a:r>
            <a:r>
              <a:rPr sz="1200" spc="2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distribusi)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41300" marR="6350" algn="just">
              <a:lnSpc>
                <a:spcPct val="95800"/>
              </a:lnSpc>
              <a:spcBef>
                <a:spcPts val="3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Jalur distribusi adalah orang atau badan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usaha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berusaha beroperasi diantara  produsen dan konsumen. Ada tiga aspek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berkaitan dengan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keputusan-keputusan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tentang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distribusi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yaitu</a:t>
            </a:r>
            <a:r>
              <a:rPr sz="1200" spc="3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: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90195" indent="-278130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290195" algn="l"/>
                <a:tab pos="290830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Sistem</a:t>
            </a:r>
            <a:r>
              <a:rPr sz="1200" spc="-114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transportasi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90195" indent="-27813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290195" algn="l"/>
                <a:tab pos="290830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Sistem</a:t>
            </a:r>
            <a:r>
              <a:rPr sz="1200" spc="-2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penyimpanan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90195" indent="-278130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290195" algn="l"/>
                <a:tab pos="290830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Pemilihan jalur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distribusi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86713"/>
            <a:ext cx="5757545" cy="2901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ts val="1530"/>
              </a:lnSpc>
              <a:spcBef>
                <a:spcPts val="9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4. Promotions</a:t>
            </a:r>
            <a:r>
              <a:rPr sz="1200" spc="6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(promosi)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080" algn="just">
              <a:lnSpc>
                <a:spcPct val="95800"/>
              </a:lnSpc>
              <a:spcBef>
                <a:spcPts val="3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Promosi adalah arus informasi atau persuasi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satu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arah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dibuat untuk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mengarahkan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seseorang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atau organisasi kepada tindakan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menciptakan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perkiraan dalam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pemasaran.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algn="just">
              <a:lnSpc>
                <a:spcPts val="1460"/>
              </a:lnSpc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Suatu kegaitan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kehidupan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sehari-hari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bahwa seberapa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besar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manfaat</a:t>
            </a:r>
            <a:r>
              <a:rPr sz="1200" spc="30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suatu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715" algn="just">
              <a:lnSpc>
                <a:spcPct val="95800"/>
              </a:lnSpc>
              <a:spcBef>
                <a:spcPts val="3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produk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bagi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konsumen, tapi produk tersebut tidak akan dapat mencari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sendiri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pembelinnya. Oleh karenanya produsen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dituntut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tidak hanya menciptakan produk  yang bermutu, menetapkan harga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menarik tetapi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harus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juga mengusahakan agar  produk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dihasilkan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dapat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pasarkan dengan mudah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lancar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serta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menyebarluaskan informasi tentang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kehadiran,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ketersediaan produknya,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ciri-ciri,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satu  manfaat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dapat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diperoleh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calon</a:t>
            </a:r>
            <a:r>
              <a:rPr sz="1200" spc="4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pelanggannya.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9525" algn="just">
              <a:lnSpc>
                <a:spcPct val="95800"/>
              </a:lnSpc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Agar konsumen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dapat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mengetahui tentang kualitas produk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 pasarkan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oleh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perusahaan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atau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koperasi maka,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perlu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diadakan promosi. Promosi ini merupakan  komponen penting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berguna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untuk</a:t>
            </a:r>
            <a:r>
              <a:rPr sz="1200" spc="6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mengomunikasikan.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8850" y="317500"/>
            <a:ext cx="5757545" cy="8535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9975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latin typeface="Comic Sans MS" panose="030F0702030302020204" pitchFamily="66" charset="0"/>
                <a:cs typeface="Calibri"/>
              </a:rPr>
              <a:t>3.4 </a:t>
            </a:r>
            <a:r>
              <a:rPr sz="1200" b="1" spc="-10" dirty="0">
                <a:latin typeface="Comic Sans MS" panose="030F0702030302020204" pitchFamily="66" charset="0"/>
                <a:cs typeface="Calibri"/>
              </a:rPr>
              <a:t>Menganalisis kebutuhan sumber daya</a:t>
            </a:r>
            <a:r>
              <a:rPr sz="1200" b="1" spc="215" dirty="0">
                <a:latin typeface="Comic Sans MS" panose="030F0702030302020204" pitchFamily="66" charset="0"/>
                <a:cs typeface="Calibri"/>
              </a:rPr>
              <a:t> </a:t>
            </a:r>
            <a:r>
              <a:rPr sz="1200" b="1" spc="-10" dirty="0">
                <a:latin typeface="Comic Sans MS" panose="030F0702030302020204" pitchFamily="66" charset="0"/>
                <a:cs typeface="Calibri"/>
              </a:rPr>
              <a:t>usaha</a:t>
            </a:r>
            <a:endParaRPr sz="1200" dirty="0">
              <a:latin typeface="Comic Sans MS" panose="030F0702030302020204" pitchFamily="66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 dirty="0">
              <a:latin typeface="Comic Sans MS" panose="030F0702030302020204" pitchFamily="66" charset="0"/>
              <a:cs typeface="Calibri"/>
            </a:endParaRPr>
          </a:p>
          <a:p>
            <a:pPr marL="337185" indent="-325120" algn="just">
              <a:lnSpc>
                <a:spcPts val="1510"/>
              </a:lnSpc>
              <a:buAutoNum type="alphaUcPeriod"/>
              <a:tabLst>
                <a:tab pos="337820" algn="l"/>
              </a:tabLst>
            </a:pPr>
            <a:r>
              <a:rPr sz="1200" b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Pengertian</a:t>
            </a:r>
            <a:r>
              <a:rPr sz="1200" b="1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b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Manajemen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715" algn="just">
              <a:lnSpc>
                <a:spcPct val="95800"/>
              </a:lnSpc>
              <a:spcBef>
                <a:spcPts val="20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Manajemen adalah proses kegiatan dari seorang pimpinan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harus dilakukan  dengan mempergunakan cara-cara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pemikiran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ilmiah maupun praktis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untuk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mencapai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tujuan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sudah ditetapkan dengan melalui kerja sama orang-orang lain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sebagai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sumber tenaga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kerja,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serta memanfaatkan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sumber-sumber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lainnya dan waktu  yang tersedia dengan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cara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</a:t>
            </a:r>
            <a:r>
              <a:rPr sz="1200" spc="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tepat.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368935" indent="-356870" algn="just">
              <a:lnSpc>
                <a:spcPts val="1510"/>
              </a:lnSpc>
              <a:buAutoNum type="alphaUcPeriod" startAt="2"/>
              <a:tabLst>
                <a:tab pos="369570" algn="l"/>
              </a:tabLst>
            </a:pPr>
            <a:r>
              <a:rPr sz="1200" b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Alat-alat</a:t>
            </a:r>
            <a:r>
              <a:rPr sz="1200" b="1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b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Manajemen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080" algn="just">
              <a:lnSpc>
                <a:spcPct val="95800"/>
              </a:lnSpc>
              <a:spcBef>
                <a:spcPts val="20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Ilmu manajemen sebetulnya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sama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usianya dengan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kehhidupan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manusia,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mengapa  demikian karena pada dasarnya manusia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kehidupan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sehari-hari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tidak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bias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terlepas dari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prinsip-prinsip manajemen. Baik langsung maupun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tidak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langsung, baik  disadari maupun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tidak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disadari manusia menggunakan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prinsip-prinsip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dari  manajemen. Ilmu manajemen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ilmiah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timbul pada sekitar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awal abad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20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 Benua  Eropa Barat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Amerika. Di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Negara-negara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tersebut sedang dilanda revolusi  yang dikenal dengan nama Revolusi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Industri,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yaitu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perubahan-perubahan dalam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pengelolaan produksi yang efektif dan efisien. Hal ini dikarenakan masyarakat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sudah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sudah semakin maju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kebutuhan-kebutuhan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sudah semakin banyak dan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beragam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jenisnya.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>
              <a:lnSpc>
                <a:spcPts val="1460"/>
              </a:lnSpc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Manajemen diperlukan dalam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segala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bidang, bentuk dan organisasi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serta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tipe</a:t>
            </a:r>
            <a:r>
              <a:rPr sz="1200" spc="24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kegiatan,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8890">
              <a:lnSpc>
                <a:spcPts val="1490"/>
              </a:lnSpc>
              <a:spcBef>
                <a:spcPts val="7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orang-orang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saling bekerja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sama untuk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mencapai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suatu tujuan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telah  ditetapkan.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10160">
              <a:lnSpc>
                <a:spcPts val="1500"/>
              </a:lnSpc>
              <a:spcBef>
                <a:spcPts val="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 mengartikan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mendefinisikan manajemen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ada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berbagai ragam,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ada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mengartikan dengan ketatalaksanaan, manajemen pengurusan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lain</a:t>
            </a:r>
            <a:r>
              <a:rPr sz="1200" spc="9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sebagainya.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>
              <a:lnSpc>
                <a:spcPts val="1420"/>
              </a:lnSpc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Manajemen</a:t>
            </a:r>
            <a:r>
              <a:rPr sz="1200" spc="2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merupakan</a:t>
            </a:r>
            <a:r>
              <a:rPr sz="1200" spc="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koordinasi</a:t>
            </a:r>
            <a:r>
              <a:rPr sz="1200" spc="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semua</a:t>
            </a:r>
            <a:r>
              <a:rPr sz="1200" spc="21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sumber</a:t>
            </a:r>
            <a:r>
              <a:rPr sz="1200" spc="204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daya</a:t>
            </a:r>
            <a:r>
              <a:rPr sz="1200" spc="21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melalui</a:t>
            </a:r>
            <a:r>
              <a:rPr sz="1200" spc="19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proses</a:t>
            </a:r>
            <a:r>
              <a:rPr sz="1200" spc="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perencanaan,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6350" algn="just">
              <a:lnSpc>
                <a:spcPct val="95800"/>
              </a:lnSpc>
              <a:spcBef>
                <a:spcPts val="3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pengorganisasian, penetapan tenaga kerja, pengarahan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pengawasan untuk  mencapai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tujuan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telah ditetapkan terlebih dahulu.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diatur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adalah semua  unsur-unsur manajemen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terdiri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dari men,money,methods,materials,machine,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and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market, disingkat dengan 6M dan semua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aktifitas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ditimbulkannya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proses  manajemen</a:t>
            </a:r>
            <a:r>
              <a:rPr sz="1200" spc="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itu.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382905" lvl="1" indent="-370840" algn="just">
              <a:lnSpc>
                <a:spcPts val="1480"/>
              </a:lnSpc>
              <a:buAutoNum type="arabicPeriod"/>
              <a:tabLst>
                <a:tab pos="383540" algn="l"/>
              </a:tabLst>
            </a:pPr>
            <a:r>
              <a:rPr sz="1200" b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</a:t>
            </a:r>
            <a:r>
              <a:rPr sz="1200" b="1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b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(SDM)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080" algn="just">
              <a:lnSpc>
                <a:spcPct val="95900"/>
              </a:lnSpc>
              <a:spcBef>
                <a:spcPts val="10"/>
              </a:spcBef>
            </a:pP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Manusia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yaitu orang yang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menggerakan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melakukan aktivitas-aktivitas untuk  mencapai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tujuan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organisasi, termasuk juga mendayagunakan sumberdaya lainnya.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Manusia merupakan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penggerak utama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untuk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menjalankan fungsi-fungsi manajemen.  Sumber daya manusia yaitu segenap potensi yang dimiliki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oleh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manusia. Potensi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dimiliki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setiap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manusia berbeda satu sama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lain,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untuk itu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dibutuhkan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pengelolaan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agar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diperoleh tenaga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kerja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puas akan pekerjaannya dan dapat mencapai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tujuan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organisasi dengan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efektif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</a:t>
            </a:r>
            <a:r>
              <a:rPr sz="1200" spc="1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efisien.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algn="just">
              <a:lnSpc>
                <a:spcPts val="1460"/>
              </a:lnSpc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 merujuk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pada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sumber daya manusia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dimiliki oleh</a:t>
            </a:r>
            <a:r>
              <a:rPr sz="1200" spc="16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organisasi.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6350" algn="just">
              <a:lnSpc>
                <a:spcPct val="95800"/>
              </a:lnSpc>
              <a:spcBef>
                <a:spcPts val="3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manajemen,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faktor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manusia adalah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paling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menentukan. Manusia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membuat  tujuan dan manusia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pula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melakukan proses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untuk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mencapai tujuan.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Tanpa ada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manusia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tidak ada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proses kerja, sebab pada dasarnya manusia adalah makhluk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kerja.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Oleh karena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itu,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manajemen timbul karena adanya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orang-orang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berkerja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sama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untuk mencapai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tujuan.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28050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0" y="622300"/>
            <a:ext cx="5986780" cy="8988038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241300" marR="5080" algn="just">
              <a:lnSpc>
                <a:spcPct val="95800"/>
              </a:lnSpc>
              <a:spcBef>
                <a:spcPts val="160"/>
              </a:spcBef>
            </a:pP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Manusia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atau </a:t>
            </a:r>
            <a:r>
              <a:rPr sz="1200" spc="-1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sering disebut dengan sumber </a:t>
            </a:r>
            <a:r>
              <a:rPr sz="1200" spc="-1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daya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manusia, termasuk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dalamnya termasuk sumber daya otak (brain). Di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manajemen unsur manusia  merupakan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paling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utama. Sebab semuanya berasal dari manusia. Manusia di 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manajemen mencakup semua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faktor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mempengaruhi, mewarnai dan  melingkupi.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Unsur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manusia meliputi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beberapa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hal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harus diperhatikan</a:t>
            </a:r>
            <a:r>
              <a:rPr sz="1200" spc="6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meliputi: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90195" indent="-278130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90195" algn="l"/>
                <a:tab pos="290830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Jumlah,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harus sesuai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dengan formasi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kebutuhan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90195" indent="-278130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90195" algn="l"/>
                <a:tab pos="290830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Persyaratan, seperti kemampuan,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pendidikan,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keterampilan,</a:t>
            </a:r>
            <a:r>
              <a:rPr sz="1200" spc="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pengalaman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90195" indent="-278130">
              <a:lnSpc>
                <a:spcPts val="1550"/>
              </a:lnSpc>
              <a:spcBef>
                <a:spcPts val="25"/>
              </a:spcBef>
              <a:buFont typeface="Symbol"/>
              <a:buChar char=""/>
              <a:tabLst>
                <a:tab pos="290195" algn="l"/>
                <a:tab pos="290830" algn="l"/>
              </a:tabLst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Komposisi, misalnya unsur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pimpinan, unsur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pelaksana, teknis,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unsur</a:t>
            </a:r>
            <a:r>
              <a:rPr sz="1200" spc="5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administrasi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611505" lvl="1" indent="-370840" algn="just">
              <a:lnSpc>
                <a:spcPts val="1500"/>
              </a:lnSpc>
              <a:buAutoNum type="arabicPeriod" startAt="2"/>
              <a:tabLst>
                <a:tab pos="612140" algn="l"/>
              </a:tabLst>
            </a:pPr>
            <a:r>
              <a:rPr sz="1200" b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Money</a:t>
            </a:r>
            <a:r>
              <a:rPr sz="1200" b="1" spc="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b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(Uang)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41300" marR="9525" algn="just">
              <a:lnSpc>
                <a:spcPct val="95700"/>
              </a:lnSpc>
              <a:spcBef>
                <a:spcPts val="20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Uang adalah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factor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amat penting, bahkan menentukan didalam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setiap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proses  pencapaian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tujuan,tentulah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tidak dapat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disangkal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lagi. Setiap program,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setiap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kegiatan  atau rutin maupun proyek, besar maupun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kecil,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semua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itu tidak akan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terlaksana tanpa  adanya penyediaan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atau biaya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</a:t>
            </a:r>
            <a:r>
              <a:rPr sz="1200" spc="1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cukup.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41300" marR="6985" algn="just">
              <a:lnSpc>
                <a:spcPct val="95800"/>
              </a:lnSpc>
              <a:spcBef>
                <a:spcPts val="5"/>
              </a:spcBef>
            </a:pP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Money atau Uang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merupakan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salah satu unsur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tidak dapat diabaikan.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Uang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merupakan alat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tukar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alat pengukur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nilai. Besar-kecilnya hasil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kegiatan dapat  diukur dari jumlah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uang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beredar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 perusahaan.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Oleh karena itu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uang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merupakan alat (tools)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penting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untuk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mencapai tujuan karena segala sesuatu  harus diperhitungkan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secara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rasional. Hal ini akan berhubungan dengan berapa uang  yang harus disediakan untuk membiayai gaji tenaga kerja,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alat-alat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dibutuhkan  dan harus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dibeli serta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berapa hasil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dicapai dari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suatu</a:t>
            </a:r>
            <a:r>
              <a:rPr sz="1200" spc="2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organisasi.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41300" marR="6350" algn="just">
              <a:lnSpc>
                <a:spcPct val="95800"/>
              </a:lnSpc>
              <a:spcBef>
                <a:spcPts val="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 ilmu ekonomi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tradisional didefinisikan sebagai setiap alat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tukar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dapat diterima secara umum. Alat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tukar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itu dapat berupa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benda apapun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dapat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diterima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oleh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setiap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orang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 masyarakat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proses pertukaran barang dan jasa.  Dalam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ilmu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ekonomi modern,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 definisikan sebagai sesuatu yang tersedia dan  secara umum diterima sebagai alat pembayaran bagi pembelian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barang-barang dan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jasa-jasa serta kekayaan berharga lainnya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serta untuk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pembayaran hutang. Beberapa  ahli juga menyebutkan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fungsi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uang sebagai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alat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penunda</a:t>
            </a:r>
            <a:r>
              <a:rPr sz="1200" spc="4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pembayaran.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611505" lvl="1" indent="-370840" algn="just">
              <a:lnSpc>
                <a:spcPts val="1480"/>
              </a:lnSpc>
              <a:buAutoNum type="arabicPeriod" startAt="3"/>
              <a:tabLst>
                <a:tab pos="612140" algn="l"/>
              </a:tabLst>
            </a:pPr>
            <a:r>
              <a:rPr sz="1200" b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Materials</a:t>
            </a:r>
            <a:r>
              <a:rPr sz="1200" b="1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b="1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(Materi)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41300" marR="6985" algn="just">
              <a:lnSpc>
                <a:spcPct val="96000"/>
              </a:lnSpc>
              <a:spcBef>
                <a:spcPts val="10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Materi terdiri dari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bahan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setengah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jadi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(raw material) dan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bahan jadi.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dunia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usaha untuk mencapai hasil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lebih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baik,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selain manusia yang ahli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bidangnya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juga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harus dapat menggunakan bahan/materi-materi sebagai salah satu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sarana.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Sebab materi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manusia tidak dapat dipisahkan, tanpa materi tidak akan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tercapai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hasil </a:t>
            </a:r>
            <a:r>
              <a:rPr sz="1200" spc="-1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</a:t>
            </a:r>
            <a:r>
              <a:rPr sz="1200" spc="2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dikehendaki.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611505" lvl="1" indent="-370840" algn="just">
              <a:lnSpc>
                <a:spcPts val="1475"/>
              </a:lnSpc>
              <a:buAutoNum type="arabicPeriod" startAt="4"/>
              <a:tabLst>
                <a:tab pos="612140" algn="l"/>
              </a:tabLst>
            </a:pPr>
            <a:r>
              <a:rPr sz="1200" b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Machines</a:t>
            </a:r>
            <a:r>
              <a:rPr sz="1200" b="1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b="1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(Mesin)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41300" marR="5715" algn="just">
              <a:lnSpc>
                <a:spcPct val="95900"/>
              </a:lnSpc>
              <a:spcBef>
                <a:spcPts val="15"/>
              </a:spcBef>
            </a:pP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Machine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atau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mesin digunakan untuk memberi kemudahan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atau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menghasilkan  keuntungan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lebih besar serta menciptakan efesiensi kerja. Machine atau Mesin  digunakan ukt memberi kemudahan atau menghasilkan keuntungan yang lebih besar  serta menciptakan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efesiensi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kerja. Digunakannya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mesin-mesin dalam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suatu pekerjaan  adalah untuk menghemat tenaga dan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fikiran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manusia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didalam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melakukan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tugas-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tugasnya baik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bersifat rutin maupun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bersifat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insedental, baik untuk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pekerjaan-pekerjaan yang bersifat teknis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industry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(engineering) maupun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bersifat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teknis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paperwork.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611505" lvl="1" indent="-370840" algn="just">
              <a:lnSpc>
                <a:spcPts val="1475"/>
              </a:lnSpc>
              <a:buAutoNum type="arabicPeriod" startAt="5"/>
              <a:tabLst>
                <a:tab pos="612140" algn="l"/>
              </a:tabLst>
            </a:pPr>
            <a:r>
              <a:rPr sz="1200" b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Method</a:t>
            </a:r>
            <a:r>
              <a:rPr sz="1200" b="1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b="1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(Metode)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241300" marR="8255" algn="just">
              <a:lnSpc>
                <a:spcPct val="95800"/>
              </a:lnSpc>
              <a:spcBef>
                <a:spcPts val="20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pelaksanaan kerja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diperlukan metode-metode kerja. Suatu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tata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cara kerja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baik akan memperlancar jalannya pekerjaan. Sebuah metode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dapat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dinyatakan sebagai  penetapan</a:t>
            </a:r>
            <a:r>
              <a:rPr sz="1200" spc="10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cara</a:t>
            </a:r>
            <a:r>
              <a:rPr sz="1200" spc="1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pelaksanaan</a:t>
            </a:r>
            <a:r>
              <a:rPr sz="1200" spc="9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kerja</a:t>
            </a:r>
            <a:r>
              <a:rPr sz="1200" spc="1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suatu</a:t>
            </a:r>
            <a:r>
              <a:rPr sz="1200" spc="1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tugas</a:t>
            </a:r>
            <a:r>
              <a:rPr sz="1200" spc="10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dengan</a:t>
            </a:r>
            <a:r>
              <a:rPr sz="1200" spc="12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memberikan</a:t>
            </a:r>
            <a:r>
              <a:rPr sz="1200" spc="1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berbagai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86713"/>
            <a:ext cx="5757545" cy="8116837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algn="just">
              <a:lnSpc>
                <a:spcPct val="95800"/>
              </a:lnSpc>
              <a:spcBef>
                <a:spcPts val="160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pertimbangan-pertimbangan kepada sasaran,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fasilitas-fasilitas </a:t>
            </a:r>
            <a:r>
              <a:rPr sz="1200" spc="-1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tersedia dan  penggunaan waktu,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serta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uang dan kegiatan usaha. Perlu diingat meskipun metode  baik, sedangkan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orang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melaksanakannya tidak mengerti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atau tidak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mempunyai  pengalaman maka hasilnya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tidak akan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memuaskan. Dengan demikian, peranan utama 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manajemen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tetap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manusianya</a:t>
            </a:r>
            <a:r>
              <a:rPr sz="1200" spc="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sendiri.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algn="just">
              <a:lnSpc>
                <a:spcPts val="1480"/>
              </a:lnSpc>
            </a:pPr>
            <a:r>
              <a:rPr sz="1200" b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6. Market</a:t>
            </a:r>
            <a:r>
              <a:rPr sz="1200" b="1" spc="2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b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(Pasar)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715" algn="just">
              <a:lnSpc>
                <a:spcPts val="1500"/>
              </a:lnSpc>
              <a:spcBef>
                <a:spcPts val="4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Pemasaran adalah sistem keseluruhan dari kegiatanusaha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ditunjukkan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untuk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merencanakan, menentukan harga, mempromosikan dan mendistribusikan barang, 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jasa,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ide kepada pasar sasaran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agar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dapat mencapai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tujuan</a:t>
            </a:r>
            <a:r>
              <a:rPr sz="1200" spc="6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organisasi.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algn="just">
              <a:lnSpc>
                <a:spcPts val="1420"/>
              </a:lnSpc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Memasarkan produk sudah barang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tentu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sangat penting sebab bila barang</a:t>
            </a:r>
            <a:r>
              <a:rPr sz="1200" spc="13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7620" algn="just">
              <a:lnSpc>
                <a:spcPct val="95800"/>
              </a:lnSpc>
              <a:spcBef>
                <a:spcPts val="3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diproduksi tidak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laku,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maka proses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produksi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barang akan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berhenti.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Artinya, proses  kerja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tidak akan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berlangsung. Oleh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sebab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itu, penguasaan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pasar dalam arti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menyebarkan hasil produksi merupakan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faktor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menentukan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perusahaan. Agar  pasar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dapat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dikuasai maka kualitas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harga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barang harus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sesuai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dengan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selera 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konsumen dan daya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beli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(kemampuan)</a:t>
            </a:r>
            <a:r>
              <a:rPr sz="1200" spc="1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konsumen.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6985" algn="just">
              <a:lnSpc>
                <a:spcPct val="95800"/>
              </a:lnSpc>
              <a:spcBef>
                <a:spcPts val="5"/>
              </a:spcBef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Market atau Pasar merupakan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faktor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selalu berubah-ubah sesuai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permintaan  pasar dan bukan merupakan kebijakan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dari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manajemen.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Demikian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pula dengan  Method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atau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tata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kerja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merupakan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pola cara-cara bagaimana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kegiatan dan  kerjasama tersebut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harus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dilaksanakan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sehingga tujuan dari organisasi dapat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tecapai  secara efektif dan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efisien. Maka dapat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disimpulkan bahwa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Methods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hanyalah cara  yang dipergunakan sedangkan Market adalah wahana untuk memperluas sasaran dari  kegiatan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tersebut.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algn="just">
              <a:lnSpc>
                <a:spcPts val="1515"/>
              </a:lnSpc>
            </a:pPr>
            <a:r>
              <a:rPr sz="1200" b="1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Pengertian </a:t>
            </a:r>
            <a:r>
              <a:rPr sz="1200" b="1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 </a:t>
            </a:r>
            <a:r>
              <a:rPr sz="1200" b="1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b="1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Baurannya </a:t>
            </a:r>
            <a:r>
              <a:rPr sz="1200" b="1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(marketing mix) </a:t>
            </a:r>
            <a:r>
              <a:rPr sz="1200" b="1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</a:t>
            </a:r>
            <a:r>
              <a:rPr sz="1200" b="1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Bisnis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6985" algn="just">
              <a:lnSpc>
                <a:spcPct val="95800"/>
              </a:lnSpc>
              <a:spcBef>
                <a:spcPts val="15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Pengertian pemasaran adalah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suatu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total kegiatan perusahaan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sistematis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untuk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menyusun dan merencanakan strategi, menentukan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harga,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melakukan promosi hingga  mendistribusikan produk (barang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jasa)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kepada masyarakat guna memenuhi  kebutuhan, kepuasan juga mencapai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tujuan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pasar perusahaan. Semua kegiatan  pemasaran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bisnis dirancang untuk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memenangkan persaingan dan meraih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target pasar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(market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share)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seluas-luasnya.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6985" algn="just">
              <a:lnSpc>
                <a:spcPct val="9580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Bauran pemasaran disebut juga dengan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istilah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marketing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mix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adalah pengertian dari  pemasaran itu sendiri (ruang lingkupnya). Sering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dari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kita, baik anda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saya  mendengar istilah pemasaran, dikehidupan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sehari-hari,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dikantor, di sekolah, bahkan di  tempat tongkrongan. Apapun menyangkut produk (barang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jasa)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pasti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ada  pemasaran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pembahasannya. Kebanyakan “menjual” produk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 mengistilahkan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dengan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pemasaran, sesungguhnya antara menjual dan memasarkan 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sangat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berbeda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baik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itu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pengertian,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makna maupun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ruang</a:t>
            </a:r>
            <a:r>
              <a:rPr sz="1200" spc="1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lingkupnya.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8255" algn="just">
              <a:lnSpc>
                <a:spcPct val="9590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Konsep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digital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internet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marketing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tengah populer saat ini merupakan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hasil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evolusi dari pemasaran konvensional. Tentu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saja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dasar digital marketing adalah ilmu  pemasaran itu sendiri, mengenai hal tersebut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maka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sangat penting bagi anda untuk  mempelajari dan mengetahui segala hal menyangkut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dasar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dari</a:t>
            </a:r>
            <a:r>
              <a:rPr sz="1200" spc="7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algn="just">
              <a:lnSpc>
                <a:spcPts val="1500"/>
              </a:lnSpc>
            </a:pP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Mengenal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Lebih Mendalam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Tentang Pengertian</a:t>
            </a:r>
            <a:r>
              <a:rPr sz="1200" spc="-2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86713"/>
            <a:ext cx="5756910" cy="7827143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715" algn="just">
              <a:lnSpc>
                <a:spcPct val="95800"/>
              </a:lnSpc>
              <a:spcBef>
                <a:spcPts val="160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Sebelum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membahas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tentang bauran pemasaran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sebaiknya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anda mengetahui definisi  pemasaran itu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sendiri.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 adalah kegiatan utama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dilakukan oleh  pengusaha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upaya mengembangkan perusahan dan untuk mendapatkan laba 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sehingga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dapat mempertahankan kelangsungan hidupnya. Pengertian pemasaran  sangat luas karena meliputi semua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tahap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aktivitas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dunia usaha 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memenuhi  kebutuhan konsumen terhadap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barang 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dengan memberikan kepuasan  kepada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kedua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belah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pihak.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>
              <a:lnSpc>
                <a:spcPts val="1525"/>
              </a:lnSpc>
              <a:spcBef>
                <a:spcPts val="5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Beberapa definisi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7620">
              <a:lnSpc>
                <a:spcPct val="95800"/>
              </a:lnSpc>
              <a:spcBef>
                <a:spcPts val="25"/>
              </a:spcBef>
            </a:pP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Menurut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Kotler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Keller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dialih bahasakan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oleh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Benyamin Molan,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yaitu: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“Marketing adalah suatu proses sosial dan manajerial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didalamnya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individu dan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kelompok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orang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memperoleh apa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mereka butuhkan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inginkan dengan  menciptakan, menawarkan, dan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secara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bebas mempertukarkan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produk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bernilai  dengan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pihak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lain”.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10795">
              <a:lnSpc>
                <a:spcPts val="149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Pernyataan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diatas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berbeda dengan Mitchel yang dikutip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oleh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Buchari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Alma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menitik beratkan kegiatan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membeli 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menjual</a:t>
            </a:r>
            <a:r>
              <a:rPr sz="1200" spc="4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: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080">
              <a:lnSpc>
                <a:spcPts val="1490"/>
              </a:lnSpc>
              <a:spcBef>
                <a:spcPts val="10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“Marketing adalah kegiatan membeli dan menjual, dan termasuk di dalamnya kegiatan  menyalurkan barang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atau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antara</a:t>
            </a:r>
            <a:r>
              <a:rPr sz="1200" spc="8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produsen ke konsumen, dan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terdiri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dari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kegiatan-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>
              <a:lnSpc>
                <a:spcPts val="146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kegiatan penciptaan kegunaan tempat,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waktu dan</a:t>
            </a:r>
            <a:r>
              <a:rPr sz="1200" spc="2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kepemilikan.”.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8890" algn="just">
              <a:lnSpc>
                <a:spcPct val="9580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Pernyataan Mitchel diperkuat oleh Fajar Laksana,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brpendapat pemasaran adalah  “segala kegiatan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menawarkan suatu produk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untuk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memenuhi kebutuhan dan  keinginan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konsumen”.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080" algn="just">
              <a:lnSpc>
                <a:spcPct val="9580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Berdasarkan beberapa definisi diatas menunjukan bahwa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adalah suatu  kegiatan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dilakukan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produsen terhadap konsumen,pada dasarnya bertujuan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untuk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memenuhi kebutuhan dan keinginan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konsumen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akan barang dan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melalui proses  penciptaan, penawaran dan pertukaran. Pemasaran bersifat jangka panjang,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meliputi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semua aspek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ruang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lingkup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pemenuhan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kebtuhan konsumen yang tidak hanya  menyangkut penjualannya saja, akan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tetapi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menyangkut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kepuasan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didalamnya.  Sehingga pemasaran yang berhasil adalah dengan terciptanya hubungan jangka  panjang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serta keterikatan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antara perusahaan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konsumen</a:t>
            </a:r>
            <a:r>
              <a:rPr sz="1200" spc="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(publik).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algn="just">
              <a:lnSpc>
                <a:spcPts val="1530"/>
              </a:lnSpc>
              <a:spcBef>
                <a:spcPts val="5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Definisi Manajemen Pemasaran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715" algn="just">
              <a:lnSpc>
                <a:spcPct val="95900"/>
              </a:lnSpc>
              <a:spcBef>
                <a:spcPts val="30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Manajemen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 dalam suatu perusahaan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memegang peranan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sangat  penting, disamping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fungsi-fungsi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manajemen lainnya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terdapat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suatu  organisasi atau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perusahaan. Aktivitas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 harus berjalan sesuai dengan  perencanaan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sebelumnya telah ditetapkan perusahaan. Agar aktivitas  memasarkan dapat membantu perusahaan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mencapai tujuannya,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maka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aktivitas 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tersebut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memerlukan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manajemen yang</a:t>
            </a:r>
            <a:r>
              <a:rPr sz="1200" spc="6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tepat.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86713"/>
            <a:ext cx="5757545" cy="87407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Menurut Kotler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Keller </a:t>
            </a:r>
            <a:r>
              <a:rPr sz="1200" spc="-1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dialihbahasakan oleh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Benyamin</a:t>
            </a:r>
            <a:r>
              <a:rPr sz="1200" spc="22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Molan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8890" algn="just">
              <a:lnSpc>
                <a:spcPct val="9580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“Manajemen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adalah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seni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ilmu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memilih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pasar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sasaran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 mendapatkan, menjaga dan menumbuhkan pelanggan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dengan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menciptakan,  menyerahkan dan mengkomunikasikan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nilai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pelanggan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</a:t>
            </a:r>
            <a:r>
              <a:rPr sz="1200" spc="4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unggul.”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8255" algn="just">
              <a:lnSpc>
                <a:spcPts val="150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Pernyataan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diatas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sejalan dengan pendapat William J. Shultz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dikutip oleh  Buchari Alma, Manajemen pemasaran adalah ”Merencanakan, pengarahan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pengawasan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seluruh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kegiatan pemasaran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perusahaan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ataupun bagian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dari</a:t>
            </a:r>
            <a:r>
              <a:rPr sz="1200" spc="13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perusahaan”.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8255" algn="just">
              <a:lnSpc>
                <a:spcPts val="149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Pernyataan diatas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diperkuat Djaslim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Saladin,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mengemukakan pengertian  manajemen pemasaran sebagai</a:t>
            </a:r>
            <a:r>
              <a:rPr sz="1200" spc="2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berikut: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8890" algn="just">
              <a:lnSpc>
                <a:spcPts val="150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“Analisis, perencanaan, penerapan dan pengendalian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program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 rancang untuk  menciptakan, membangun dan mempertahankan pertukaran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menguntungkan  dengan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pasar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sasaran dengan maksud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untuk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mencapai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tujuan-tujuan</a:t>
            </a:r>
            <a:r>
              <a:rPr sz="1200" spc="5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organisasi”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8255" algn="just">
              <a:lnSpc>
                <a:spcPct val="95600"/>
              </a:lnSpc>
              <a:spcBef>
                <a:spcPts val="5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Berdasarkan tiga definisi di atas bahwa Manajemen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merupakan  manajemen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diterapkan pada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kegiatan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memasarkan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baik itu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barang maupun  jasa dari produsen ke konsumen agar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menjadi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lebih efektif dan efisien sesuai dengan 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tujuan perusahaan.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Definisi Bauran Pemasaran (Kegiatan</a:t>
            </a:r>
            <a:r>
              <a:rPr sz="1200" b="1" spc="1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b="1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Memasarkan)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080" algn="just">
              <a:lnSpc>
                <a:spcPct val="9560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Seluruh rincian kegiatan perusahaan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memasarkan produknya baik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berupa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barang maupun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tercakup semua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bauran pemasaran (marketing mix). 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Marketing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mix mencakup identitas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dari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suatu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produk </a:t>
            </a:r>
            <a:r>
              <a:rPr sz="1200" spc="-1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ditawarkan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oleh produsen ke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konsumen baik itu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fisik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hingga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atribut-atribut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lainnya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</a:t>
            </a:r>
            <a:r>
              <a:rPr sz="1200" spc="7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menyertainya.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Menurut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Kotler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Keller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dialihbahasakan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oleh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Benyamin</a:t>
            </a:r>
            <a:r>
              <a:rPr sz="1200" spc="8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Molan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8890" algn="just">
              <a:lnSpc>
                <a:spcPts val="149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“Bauran pemasaran (Marketing Mix) adalah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seperangkat alat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digunakan  perusahaan untuk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terus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menerus mencapai tujuannya dipasar sasarannya</a:t>
            </a:r>
            <a:r>
              <a:rPr sz="1200" spc="10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”.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12700" algn="just">
              <a:lnSpc>
                <a:spcPts val="150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Pendapat diatas didukung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oleh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Rambat Lupiyoadi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A. Hamdani,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mendefinisikan bauran pemasaran adalah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sebagai</a:t>
            </a:r>
            <a:r>
              <a:rPr sz="1200" spc="3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berikut: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9525" algn="just">
              <a:lnSpc>
                <a:spcPct val="9580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“Bauran pemasaran (Marketing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Mix)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adalah alat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bagi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 yang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terdiri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atas  berbagai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unsur suatu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program memasarkan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perlu dipertimbangkan agar  implementasi strategi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positioning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diterapkan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dapat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berjalan dengan</a:t>
            </a:r>
            <a:r>
              <a:rPr sz="1200" spc="17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sukses”.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8255" algn="just">
              <a:lnSpc>
                <a:spcPts val="1500"/>
              </a:lnSpc>
              <a:spcBef>
                <a:spcPts val="5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Definisi diatas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diperkuat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oleh Djaslim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Saladin,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“Bauran pemasaran adalah serangkaian  dari variabel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dapat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dikuasai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oleh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perusahaan dan digunakan untuk mencapai  tujuan dalam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pasar</a:t>
            </a:r>
            <a:r>
              <a:rPr sz="1200" spc="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sasaran”.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2650" y="469900"/>
            <a:ext cx="6400800" cy="7771999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algn="just">
              <a:lnSpc>
                <a:spcPct val="95800"/>
              </a:lnSpc>
              <a:spcBef>
                <a:spcPts val="160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Berdasarkan beberapa definisi diatas, bahwa bauran pemasaran (marketing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mix)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adalah kombinasi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dari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empat kegiatan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mencapai tujuan memasarkan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pada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pasar  sasarannya. Selain daripada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itu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bauran pemasaran juga merupakan alat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digunakan perusahaan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melakukan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fungsi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pemasarannya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usahanya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untuk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meraih pangsa pasar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tujuan</a:t>
            </a:r>
            <a:r>
              <a:rPr sz="1200" spc="1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memasarkannyanya.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6350" algn="just">
              <a:lnSpc>
                <a:spcPct val="9590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Menurut Mc.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Carthy 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Kotler dan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Keller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dialih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bahasakan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oleh Benyamin  Molan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lebih jauh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dibawah ini dapat dijelaskan mengenai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klasifikasi alat-alat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 menjadi empat kelompok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disebut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juga dengan empat P (4P)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yaitu: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Produk (product),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Harga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(price), Tempat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(place),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Promosi</a:t>
            </a:r>
            <a:r>
              <a:rPr sz="1200" spc="2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(promotion).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algn="just">
              <a:lnSpc>
                <a:spcPts val="1530"/>
              </a:lnSpc>
              <a:spcBef>
                <a:spcPts val="5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Produk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(product)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6350" algn="just">
              <a:lnSpc>
                <a:spcPct val="95800"/>
              </a:lnSpc>
              <a:spcBef>
                <a:spcPts val="35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Produk merupakan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segala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sesuatu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ditawarkan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suatu pasar untuk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memenuhi  kebutuhan atau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keinginan.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Produk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ditawarkan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meliputi barang fisik, jasa,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kegiatan, pengalaman, orang, tempat,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organisasi,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ide. Jadi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produk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berupa  manfaat tangible (langsung) maupun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intangible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(tidak langsung)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dapat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memuaskan</a:t>
            </a:r>
            <a:r>
              <a:rPr sz="1200" spc="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pelanggan.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080" algn="just">
              <a:lnSpc>
                <a:spcPct val="9580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Produk juga merupakan keseluruhan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konsep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objek atau proses yang memberikan  sejumlah nilai kepada konsumen. Yang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perlu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diperhatikan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produk adalah  konsumen tidak hanya membeli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fisik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dari produk itu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saja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tetapi membeli manfaat dan  nilai dari produk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tersebut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disebut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“the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offer”.Terutama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pada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produk </a:t>
            </a:r>
            <a:r>
              <a:rPr sz="1200" spc="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kita kenal tidak menimbulkan beralihnya kepemilikan dari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penyedia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kepada  konsumen.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algn="just">
              <a:lnSpc>
                <a:spcPts val="153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Harga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(Price)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080" algn="just">
              <a:lnSpc>
                <a:spcPct val="95800"/>
              </a:lnSpc>
              <a:spcBef>
                <a:spcPts val="35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Penentuan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harga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merupakan titik kritis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bauran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pemasaran,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karena harga  menetukan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“pendapat”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dari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suatu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usaha.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samping itu juga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harga merupakan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satu-  satunya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unsur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bauran pemasaran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merupakan penerimaan penjualan. Sedangkan  unsur lainnya merupakan unsur biaya saja. Keputusan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penentuan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harga juga  sangat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signifikan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penentuan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nilai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atau manfaat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diberikan kepada  pelanggan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memainkan peranan penting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gambaran kualitas</a:t>
            </a:r>
            <a:r>
              <a:rPr sz="1200" spc="7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produk.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8255" algn="just">
              <a:lnSpc>
                <a:spcPct val="9590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Strategi penentuan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harga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(pricing) sangat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signifikan dalam pemberian niali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kepada  konsumen dan mempengaruhi citra produk, serta keputusan konsumen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untuk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membeli.Penetuan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harga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juga berhubungan dengan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pendapatan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turut  memengaruhi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penawaran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atau saluran pemasaran.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Akan tetapi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hal terpenting adalah  keputusan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penentuan harga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harus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konsisten dengan strategi marketing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secara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keseluruhan.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algn="just">
              <a:lnSpc>
                <a:spcPts val="1525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Tempat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(place)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9525" algn="just">
              <a:lnSpc>
                <a:spcPct val="96000"/>
              </a:lnSpc>
              <a:spcBef>
                <a:spcPts val="30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Untuk produk industri manufactur,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place,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diartikan sebagai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saluran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distribusi (zero  chanel, two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level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chanel, and multi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level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chanel), sedangkan untuk produk 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industri jasa, place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diartikan sebagai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tempat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pelayanan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jasa.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Lokasi pelayanan jasa  yang digunakan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memasok jasa kepada pelanggan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dituju merupakan kunci  dari</a:t>
            </a:r>
            <a:r>
              <a:rPr sz="1200" spc="6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keputusan.</a:t>
            </a:r>
            <a:r>
              <a:rPr sz="1200" spc="6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Keputusan</a:t>
            </a:r>
            <a:r>
              <a:rPr sz="1200" spc="6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mengenai</a:t>
            </a:r>
            <a:r>
              <a:rPr sz="1200" spc="5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lokasi</a:t>
            </a:r>
            <a:r>
              <a:rPr sz="1200" spc="4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pelayanan</a:t>
            </a:r>
            <a:r>
              <a:rPr sz="1200" spc="8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</a:t>
            </a:r>
            <a:r>
              <a:rPr sz="1200" spc="8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akan</a:t>
            </a:r>
            <a:r>
              <a:rPr sz="1200" spc="6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digunakan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2650" y="469900"/>
            <a:ext cx="6248400" cy="7555273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715" algn="just">
              <a:lnSpc>
                <a:spcPct val="95800"/>
              </a:lnSpc>
              <a:spcBef>
                <a:spcPts val="160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melibatkan pertimbangan bagaimana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penyampaian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kepada pelanggan dan di  mana itu akan berlangsung. Tempat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juga penting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sebagai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lingkungan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 mana dan  bagaimana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akan diserahkan, sebagai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bagian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dari nilai dan manfaat dari</a:t>
            </a:r>
            <a:r>
              <a:rPr sz="1200" spc="9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8255" algn="just">
              <a:lnSpc>
                <a:spcPct val="9580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Tempat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merupakan gabungan antara lokasi dan keputusan saluran  distribusi,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hal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ini berhubungan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dengan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bagaimana cara penyampaian jasa  kepada konsumen dan dimana lokasi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</a:t>
            </a:r>
            <a:r>
              <a:rPr sz="1200" spc="5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strategis.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algn="just">
              <a:lnSpc>
                <a:spcPts val="1525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Promosi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(promotion)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715" algn="just">
              <a:lnSpc>
                <a:spcPct val="95900"/>
              </a:lnSpc>
              <a:spcBef>
                <a:spcPts val="30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Pada hakekatnya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promosi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merupakan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suatu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aktivitas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mengkomunikasikan  keunggulan produk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membujuk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pelanggan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sasaran untuk membelinya. Hal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diperhatikan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promosi adalah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pemilihan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bauran promosi. Bauran promosi itu  tidak lain adalah bermacam-macam cara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atau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kegiatan promosi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dilakukan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untuk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mempengaruhi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target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pasar.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Ada lima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macam alat promosi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dapat digunakan  yaitu: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Periklanan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(Advertising)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=&gt; Banner, brosur,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poster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1141730">
              <a:lnSpc>
                <a:spcPts val="1490"/>
              </a:lnSpc>
              <a:spcBef>
                <a:spcPts val="80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Promosi penjualan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(Sales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Promotion) =&gt; Diskon, potongan penjualan 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Publilitas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(Publicity)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=&gt;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Customer service,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public</a:t>
            </a:r>
            <a:r>
              <a:rPr sz="1200" spc="6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relation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2282190">
              <a:lnSpc>
                <a:spcPts val="1490"/>
              </a:lnSpc>
              <a:spcBef>
                <a:spcPts val="10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Penjualan pribadi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(Personal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selling) =&gt; Salesman  Pemasaran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langsung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(Direct Marketing) =&gt;</a:t>
            </a:r>
            <a:r>
              <a:rPr sz="1200" spc="3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Website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>
              <a:lnSpc>
                <a:spcPts val="146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Pelajari Bauran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Promosi</a:t>
            </a:r>
            <a:r>
              <a:rPr sz="1200" spc="-3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Disini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algn="just">
              <a:lnSpc>
                <a:spcPts val="1530"/>
              </a:lnSpc>
            </a:pPr>
            <a:r>
              <a:rPr lang="en-US" sz="1200" b="1" spc="-5" dirty="0" smtClean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3P</a:t>
            </a:r>
            <a:r>
              <a:rPr sz="1200" b="1" spc="-5" dirty="0" smtClean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b="1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Untuk Marketing Mix</a:t>
            </a:r>
            <a:r>
              <a:rPr sz="1200" b="1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b="1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</a:t>
            </a:r>
            <a:endParaRPr sz="1200" b="1" dirty="0">
              <a:latin typeface="Comic Sans MS" panose="030F0702030302020204" pitchFamily="66" charset="0"/>
              <a:cs typeface="Times New Roman"/>
            </a:endParaRPr>
          </a:p>
          <a:p>
            <a:pPr marL="12700" marR="5715" algn="just">
              <a:lnSpc>
                <a:spcPct val="95800"/>
              </a:lnSpc>
              <a:spcBef>
                <a:spcPts val="40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sendiri sangat berbeda karakteristiknya dengan produk. Perbedaan produk dan  jasa dikarenakan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sifat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dari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tidak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berwujud (intangibility),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tidak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bisa  disimpan /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tidak tahan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lama (perishability), tidak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terpisahkan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dengan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memberikan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(inseparability), dan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bervariasi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(variability)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tidak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sama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hasilnya  meskipun dilakukan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oleh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satu orang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sama.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Maka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untuk jasa, marketing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mix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 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tambah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3 lagi :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algn="just">
              <a:lnSpc>
                <a:spcPts val="1525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Orang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(People)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080" algn="just">
              <a:lnSpc>
                <a:spcPct val="95900"/>
              </a:lnSpc>
              <a:spcBef>
                <a:spcPts val="30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Orang adalah semua pelaku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mempermainkan perana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penyedia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sehingga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dapat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mempengaruhi persepsi pelanggan.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Elemen-elemen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dari people adalah  pegawai perusahaan, konsumen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konsumen lain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lingkungan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jasa. Dalam  hubungan dengan pemasaran jasa,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maka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orang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berfungsi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sebagai penyedia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 sangat mempengaruhi kualitas jasa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diberikan, keputusan mengenai orang ini  berarti berhubungan dengan seleksi,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pelatihan,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motivasi dan manajemen sumber daya  manusia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algn="just">
              <a:lnSpc>
                <a:spcPts val="1525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Proses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(Process)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080" algn="just">
              <a:lnSpc>
                <a:spcPts val="1500"/>
              </a:lnSpc>
              <a:spcBef>
                <a:spcPts val="65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Proses merupakan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gabungan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semua aktivitas umumnya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terdiri atas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prosedur, jadwal  pekerjaan, mekanisme, aktivitas, dan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hal-hal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rutin, dimana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dihasilkan dan  disampikan pada konsumen., Proses dapat dibedakan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dalam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dua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cara</a:t>
            </a:r>
            <a:r>
              <a:rPr sz="1200" spc="6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yaitu: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2650" y="546100"/>
            <a:ext cx="5758180" cy="100295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500"/>
              </a:lnSpc>
              <a:spcBef>
                <a:spcPts val="195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Kompleksitas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(Complexity),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berhubungan dengan langkah-langkah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tahapan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proses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>
              <a:lnSpc>
                <a:spcPts val="142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Keragaman (divergence), berhubungan dengan adanya perubahan dalam</a:t>
            </a:r>
            <a:r>
              <a:rPr sz="1200" spc="-9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langkah-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>
              <a:lnSpc>
                <a:spcPts val="1495"/>
              </a:lnSpc>
            </a:pP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langkah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atau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tahapan</a:t>
            </a:r>
            <a:r>
              <a:rPr sz="1200" spc="2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proses.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3071495">
              <a:lnSpc>
                <a:spcPts val="1500"/>
              </a:lnSpc>
              <a:spcBef>
                <a:spcPts val="65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Layanan Konsumen (Customer service). 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Bukti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Fisik (Psycal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Evidence)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>
              <a:lnSpc>
                <a:spcPts val="142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Physical</a:t>
            </a:r>
            <a:r>
              <a:rPr sz="1200" spc="229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Evidence</a:t>
            </a:r>
            <a:r>
              <a:rPr sz="1200" spc="23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atau</a:t>
            </a:r>
            <a:r>
              <a:rPr sz="1200" spc="229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bukti</a:t>
            </a:r>
            <a:r>
              <a:rPr sz="1200" spc="229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fisik</a:t>
            </a:r>
            <a:r>
              <a:rPr sz="1200" spc="22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adalah</a:t>
            </a:r>
            <a:r>
              <a:rPr sz="1200" spc="229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lingkungan</a:t>
            </a:r>
            <a:r>
              <a:rPr sz="1200" spc="23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tempat</a:t>
            </a:r>
            <a:r>
              <a:rPr sz="1200" spc="229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</a:t>
            </a:r>
            <a:r>
              <a:rPr sz="1200" spc="24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disampaikan</a:t>
            </a:r>
            <a:r>
              <a:rPr sz="1200" spc="23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10160" algn="just">
              <a:lnSpc>
                <a:spcPct val="95900"/>
              </a:lnSpc>
              <a:spcBef>
                <a:spcPts val="30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tempat penyedia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dengan konsumen berinteraksi. Beserta dengan semua  komponen lainnya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mendukung terwujudnya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atau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terkomunikasinya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jasa.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Elemen  dari Physical Evidence termasuk seluruh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aspek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fasilitas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fisik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dari organisasi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jasa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terdiri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dari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atribut eksterior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interior serta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hal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berwujud</a:t>
            </a:r>
            <a:r>
              <a:rPr sz="1200" spc="1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lainnya.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7620" algn="just">
              <a:lnSpc>
                <a:spcPct val="95900"/>
              </a:lnSpc>
              <a:spcBef>
                <a:spcPts val="5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Layanan konsumen mengarah pada aktivitas pelayanan pratransaksi, saat transaksi,  dan pascatransaksi. Kegiatan sebelum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transaksi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akan turut mempengaruhi kegiatan 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transaksi dan setelah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transaksi. Tujuan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dari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aktivitas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ini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adalah agar konsumen  memberi respon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positif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menunjukan loyalitas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</a:t>
            </a:r>
            <a:r>
              <a:rPr sz="1200" spc="9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tinggi.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1453515">
              <a:lnSpc>
                <a:spcPts val="1500"/>
              </a:lnSpc>
              <a:spcBef>
                <a:spcPts val="25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 Sebagai Upaya Memenangkan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Pasar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Produk dan Jasa 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tujuan pemasaran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>
              <a:lnSpc>
                <a:spcPts val="142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Tantangan setiap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jenis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bisnis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perusahaan adalah memenangkan persaingan</a:t>
            </a:r>
            <a:r>
              <a:rPr sz="1200" spc="21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agar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080" algn="just">
              <a:lnSpc>
                <a:spcPct val="95900"/>
              </a:lnSpc>
              <a:spcBef>
                <a:spcPts val="35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dapat menjaga kelangsungan hidupnya. Diantara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fungsi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perusahaan yang terdiri dari  operasi, keuangan, SDM,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fungsi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lah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bersinggungan secara langsung  dengan masyarakat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sebagai target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pasarnya. Setiap perusahaan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dituntut jeli dalam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meelihat perubahan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pasar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sehingga produk yang dijualnya selalu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dapat</a:t>
            </a:r>
            <a:r>
              <a:rPr sz="1200" spc="1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diterima.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3331210">
              <a:lnSpc>
                <a:spcPts val="1490"/>
              </a:lnSpc>
              <a:spcBef>
                <a:spcPts val="5"/>
              </a:spcBef>
            </a:pP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Meningkatkan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penjualan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(selling).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Bangun kesadaran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merek</a:t>
            </a:r>
            <a:r>
              <a:rPr sz="1200" spc="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(branding)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842644">
              <a:lnSpc>
                <a:spcPts val="1490"/>
              </a:lnSpc>
              <a:spcBef>
                <a:spcPts val="5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Menumbuhkan dan mengembangkan pangsa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pasar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(expand market share). 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Menciptakan dan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meluncurkan produk atau layanan baru</a:t>
            </a:r>
            <a:r>
              <a:rPr sz="1200" spc="7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(inovasi).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>
              <a:lnSpc>
                <a:spcPts val="143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Targetkan pelanggan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baru.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>
              <a:lnSpc>
                <a:spcPts val="1495"/>
              </a:lnSpc>
            </a:pP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Masukkan pasar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baru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secara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internasional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atau</a:t>
            </a:r>
            <a:r>
              <a:rPr sz="1200" spc="2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lokal.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7620">
              <a:lnSpc>
                <a:spcPts val="1500"/>
              </a:lnSpc>
              <a:spcBef>
                <a:spcPts val="65"/>
              </a:spcBef>
              <a:tabLst>
                <a:tab pos="701040" algn="l"/>
                <a:tab pos="1491615" algn="l"/>
                <a:tab pos="2531745" algn="l"/>
                <a:tab pos="2717800" algn="l"/>
                <a:tab pos="3650615" algn="l"/>
                <a:tab pos="4107815" algn="l"/>
                <a:tab pos="5264785" algn="l"/>
              </a:tabLst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Perbaiki	hu</a:t>
            </a:r>
            <a:r>
              <a:rPr sz="1200" spc="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ungan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	</a:t>
            </a:r>
            <a:r>
              <a:rPr sz="1200" spc="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takeholder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	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/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	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piha</a:t>
            </a:r>
            <a:r>
              <a:rPr sz="1200" spc="2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-pihak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	</a:t>
            </a:r>
            <a:r>
              <a:rPr sz="1200" spc="-3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ang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	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</a:t>
            </a:r>
            <a:r>
              <a:rPr sz="1200" spc="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r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kep</a:t>
            </a:r>
            <a:r>
              <a:rPr sz="1200" spc="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e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ntingan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	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deng</a:t>
            </a:r>
            <a:r>
              <a:rPr sz="1200" spc="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a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n  perusahaan.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>
              <a:lnSpc>
                <a:spcPts val="142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Tingkatkan hubungan pelanggan (customer</a:t>
            </a:r>
            <a:r>
              <a:rPr sz="1200" spc="2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relationship)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3615054">
              <a:lnSpc>
                <a:spcPts val="1490"/>
              </a:lnSpc>
              <a:spcBef>
                <a:spcPts val="80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Perbaiki komunikasi internal.  Tingkatkan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keuntungan</a:t>
            </a:r>
            <a:r>
              <a:rPr sz="1200" spc="-2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(profit).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>
              <a:lnSpc>
                <a:spcPts val="1430"/>
              </a:lnSpc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Pemasaran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tidak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hanya sebatas menjual produk kepada pembali, namun jauh</a:t>
            </a:r>
            <a:r>
              <a:rPr sz="1200" spc="-7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lebih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8255" algn="just">
              <a:lnSpc>
                <a:spcPct val="95600"/>
              </a:lnSpc>
              <a:spcBef>
                <a:spcPts val="40"/>
              </a:spcBef>
            </a:pP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luas dari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itu.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Produk yang terjual laris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saat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ini,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belum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tentu mendatangkan totalitas  manfaat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sebenarnya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dibutuhkan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oleh perusahaan. Pada pemasaran kita bukan  membicarakan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keuntungan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jangka pendek, namun manfaat jangka panjang </a:t>
            </a:r>
            <a:r>
              <a:rPr sz="1200" spc="-1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terus 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menerus memberikan 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benefit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bagi</a:t>
            </a:r>
            <a:r>
              <a:rPr sz="1200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212121"/>
                </a:solidFill>
                <a:latin typeface="Comic Sans MS" panose="030F0702030302020204" pitchFamily="66" charset="0"/>
                <a:cs typeface="Times New Roman"/>
              </a:rPr>
              <a:t>bisnis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marR="5080" algn="just">
              <a:lnSpc>
                <a:spcPts val="1500"/>
              </a:lnSpc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Selain 6M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diatas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( men, money, materials, machines, method,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markets), masih  banyak alat-alat manajemen </a:t>
            </a:r>
            <a:r>
              <a:rPr sz="1200" spc="-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yang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lainnya, antara lain 4 P, yaitu </a:t>
            </a:r>
            <a:r>
              <a:rPr sz="1200" i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product, </a:t>
            </a:r>
            <a:r>
              <a:rPr sz="1200" i="1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price,  </a:t>
            </a:r>
            <a:r>
              <a:rPr sz="1200" i="1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placement </a:t>
            </a:r>
            <a:r>
              <a:rPr sz="120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dan </a:t>
            </a:r>
            <a:r>
              <a:rPr sz="1200" i="1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promotion.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  <a:p>
            <a:pPr marL="12700" algn="just">
              <a:lnSpc>
                <a:spcPts val="1450"/>
              </a:lnSpc>
            </a:pP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1. Product</a:t>
            </a:r>
            <a:r>
              <a:rPr sz="1200" spc="10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 </a:t>
            </a:r>
            <a:r>
              <a:rPr sz="1200" spc="-5" dirty="0">
                <a:solidFill>
                  <a:srgbClr val="1A1A1A"/>
                </a:solidFill>
                <a:latin typeface="Comic Sans MS" panose="030F0702030302020204" pitchFamily="66" charset="0"/>
                <a:cs typeface="Times New Roman"/>
              </a:rPr>
              <a:t>(produk)</a:t>
            </a:r>
            <a:endParaRPr sz="1200" dirty="0">
              <a:latin typeface="Comic Sans MS" panose="030F0702030302020204" pitchFamily="66" charset="0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>
              <a:tint val="0"/>
              <a:shade val="0"/>
              <a:alpha val="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25</TotalTime>
  <Words>3969</Words>
  <Application>Microsoft Office PowerPoint</Application>
  <PresentationFormat>Custom</PresentationFormat>
  <Paragraphs>184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Bernard MT Condensed</vt:lpstr>
      <vt:lpstr>Brush Script MT</vt:lpstr>
      <vt:lpstr>Calibri</vt:lpstr>
      <vt:lpstr>Century Schoolbook</vt:lpstr>
      <vt:lpstr>Comic Sans MS</vt:lpstr>
      <vt:lpstr>Corbel</vt:lpstr>
      <vt:lpstr>Symbol</vt:lpstr>
      <vt:lpstr>Times New Roman</vt:lpstr>
      <vt:lpstr>Feathered</vt:lpstr>
      <vt:lpstr>Assalamualaikum Semangat pagi Semoga kita tetap semangat mengikuti materi hari ini.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Assalamualaikum Semangat pagi  Semoga kita tetap semangat mengikuti materi hari ini.</dc:title>
  <dc:creator>ASUS</dc:creator>
  <cp:lastModifiedBy>Ferawaty</cp:lastModifiedBy>
  <cp:revision>4</cp:revision>
  <dcterms:created xsi:type="dcterms:W3CDTF">2020-11-06T07:46:13Z</dcterms:created>
  <dcterms:modified xsi:type="dcterms:W3CDTF">2020-11-06T00:25:10Z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2019-12-29T00:00:00Z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2020-11-06T00:00:00Z</vt:filetime>
  </property>
</Properties>
</file>