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47" r:id="rId2"/>
    <p:sldId id="406" r:id="rId3"/>
    <p:sldId id="402" r:id="rId4"/>
    <p:sldId id="403" r:id="rId5"/>
    <p:sldId id="394" r:id="rId6"/>
    <p:sldId id="395" r:id="rId7"/>
    <p:sldId id="396" r:id="rId8"/>
    <p:sldId id="352" r:id="rId9"/>
    <p:sldId id="397" r:id="rId10"/>
    <p:sldId id="398" r:id="rId11"/>
    <p:sldId id="399" r:id="rId12"/>
    <p:sldId id="400" r:id="rId13"/>
    <p:sldId id="401" r:id="rId14"/>
    <p:sldId id="404" r:id="rId15"/>
    <p:sldId id="405" r:id="rId16"/>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FF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3" autoAdjust="0"/>
    <p:restoredTop sz="94660"/>
  </p:normalViewPr>
  <p:slideViewPr>
    <p:cSldViewPr>
      <p:cViewPr varScale="1">
        <p:scale>
          <a:sx n="72" d="100"/>
          <a:sy n="72" d="100"/>
        </p:scale>
        <p:origin x="126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5738" y="0"/>
            <a:ext cx="3055937" cy="465138"/>
          </a:xfrm>
          <a:prstGeom prst="rect">
            <a:avLst/>
          </a:prstGeom>
        </p:spPr>
        <p:txBody>
          <a:bodyPr vert="horz" lIns="91440" tIns="45720" rIns="91440" bIns="45720" rtlCol="0"/>
          <a:lstStyle>
            <a:lvl1pPr algn="r">
              <a:defRPr sz="1200"/>
            </a:lvl1pPr>
          </a:lstStyle>
          <a:p>
            <a:fld id="{0303F2B6-774B-4EC9-957F-C1FE0E66D674}" type="datetimeFigureOut">
              <a:rPr lang="en-US" smtClean="0"/>
              <a:pPr/>
              <a:t>11/4/2020</a:t>
            </a:fld>
            <a:endParaRPr lang="en-US"/>
          </a:p>
        </p:txBody>
      </p:sp>
      <p:sp>
        <p:nvSpPr>
          <p:cNvPr id="4" name="Footer Placeholder 3"/>
          <p:cNvSpPr>
            <a:spLocks noGrp="1"/>
          </p:cNvSpPr>
          <p:nvPr>
            <p:ph type="ftr" sz="quarter" idx="2"/>
          </p:nvPr>
        </p:nvSpPr>
        <p:spPr>
          <a:xfrm>
            <a:off x="0" y="8842375"/>
            <a:ext cx="30559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5738" y="8842375"/>
            <a:ext cx="3055937" cy="465138"/>
          </a:xfrm>
          <a:prstGeom prst="rect">
            <a:avLst/>
          </a:prstGeom>
        </p:spPr>
        <p:txBody>
          <a:bodyPr vert="horz" lIns="91440" tIns="45720" rIns="91440" bIns="45720" rtlCol="0" anchor="b"/>
          <a:lstStyle>
            <a:lvl1pPr algn="r">
              <a:defRPr sz="1200"/>
            </a:lvl1pPr>
          </a:lstStyle>
          <a:p>
            <a:fld id="{6887E7F3-D341-422A-8A66-5560DC52836B}" type="slidenum">
              <a:rPr lang="en-US" smtClean="0"/>
              <a:pPr/>
              <a:t>‹#›</a:t>
            </a:fld>
            <a:endParaRPr lang="en-US"/>
          </a:p>
        </p:txBody>
      </p:sp>
    </p:spTree>
    <p:extLst>
      <p:ext uri="{BB962C8B-B14F-4D97-AF65-F5344CB8AC3E}">
        <p14:creationId xmlns:p14="http://schemas.microsoft.com/office/powerpoint/2010/main" val="1187500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BE2A5DE7-B2F6-412B-B9D0-F99588B5BE37}" type="datetimeFigureOut">
              <a:rPr lang="en-US" smtClean="0"/>
              <a:pPr/>
              <a:t>11/4/2020</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A64A3F10-EAA5-446D-A187-8090649DD75A}" type="slidenum">
              <a:rPr lang="en-US" smtClean="0"/>
              <a:pPr/>
              <a:t>‹#›</a:t>
            </a:fld>
            <a:endParaRPr lang="en-US"/>
          </a:p>
        </p:txBody>
      </p:sp>
    </p:spTree>
    <p:extLst>
      <p:ext uri="{BB962C8B-B14F-4D97-AF65-F5344CB8AC3E}">
        <p14:creationId xmlns:p14="http://schemas.microsoft.com/office/powerpoint/2010/main" val="284636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0A2C87-7C66-4E6A-8BC6-F77F3D0C0305}" type="slidenum">
              <a:rPr lang="en-US" smtClean="0"/>
              <a:pPr/>
              <a:t>1</a:t>
            </a:fld>
            <a:endParaRPr lang="en-US" smtClean="0"/>
          </a:p>
        </p:txBody>
      </p:sp>
    </p:spTree>
    <p:extLst>
      <p:ext uri="{BB962C8B-B14F-4D97-AF65-F5344CB8AC3E}">
        <p14:creationId xmlns:p14="http://schemas.microsoft.com/office/powerpoint/2010/main" val="45651765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223" name="Rectangle 127"/>
          <p:cNvSpPr>
            <a:spLocks noChangeArrowheads="1"/>
          </p:cNvSpPr>
          <p:nvPr/>
        </p:nvSpPr>
        <p:spPr bwMode="gray">
          <a:xfrm>
            <a:off x="0" y="0"/>
            <a:ext cx="9144000" cy="1828800"/>
          </a:xfrm>
          <a:prstGeom prst="rect">
            <a:avLst/>
          </a:prstGeom>
          <a:gradFill rotWithShape="1">
            <a:gsLst>
              <a:gs pos="0">
                <a:schemeClr val="accent1"/>
              </a:gs>
              <a:gs pos="100000">
                <a:schemeClr val="accent1">
                  <a:gamma/>
                  <a:tint val="0"/>
                  <a:invGamma/>
                  <a:alpha val="0"/>
                </a:schemeClr>
              </a:gs>
            </a:gsLst>
            <a:lin ang="5400000" scaled="1"/>
          </a:gradFill>
          <a:ln w="9525">
            <a:noFill/>
            <a:miter lim="800000"/>
            <a:headEnd/>
            <a:tailEnd/>
          </a:ln>
          <a:effectLst/>
        </p:spPr>
        <p:txBody>
          <a:bodyPr wrap="none" anchor="ctr"/>
          <a:lstStyle/>
          <a:p>
            <a:endParaRPr lang="en-US"/>
          </a:p>
        </p:txBody>
      </p:sp>
      <p:grpSp>
        <p:nvGrpSpPr>
          <p:cNvPr id="4111" name="Group 15"/>
          <p:cNvGrpSpPr>
            <a:grpSpLocks/>
          </p:cNvGrpSpPr>
          <p:nvPr/>
        </p:nvGrpSpPr>
        <p:grpSpPr bwMode="auto">
          <a:xfrm>
            <a:off x="152400" y="381000"/>
            <a:ext cx="6838950" cy="3365500"/>
            <a:chOff x="664" y="1951"/>
            <a:chExt cx="4308" cy="2120"/>
          </a:xfrm>
        </p:grpSpPr>
        <p:sp>
          <p:nvSpPr>
            <p:cNvPr id="4112" name="Freeform 16"/>
            <p:cNvSpPr>
              <a:spLocks/>
            </p:cNvSpPr>
            <p:nvPr/>
          </p:nvSpPr>
          <p:spPr bwMode="invGray">
            <a:xfrm>
              <a:off x="743" y="2045"/>
              <a:ext cx="1267" cy="1938"/>
            </a:xfrm>
            <a:custGeom>
              <a:avLst/>
              <a:gdLst/>
              <a:ahLst/>
              <a:cxnLst>
                <a:cxn ang="0">
                  <a:pos x="116" y="258"/>
                </a:cxn>
                <a:cxn ang="0">
                  <a:pos x="320" y="210"/>
                </a:cxn>
                <a:cxn ang="0">
                  <a:pos x="434" y="240"/>
                </a:cxn>
                <a:cxn ang="0">
                  <a:pos x="416" y="444"/>
                </a:cxn>
                <a:cxn ang="0">
                  <a:pos x="272" y="582"/>
                </a:cxn>
                <a:cxn ang="0">
                  <a:pos x="218" y="714"/>
                </a:cxn>
                <a:cxn ang="0">
                  <a:pos x="284" y="964"/>
                </a:cxn>
                <a:cxn ang="0">
                  <a:pos x="316" y="960"/>
                </a:cxn>
                <a:cxn ang="0">
                  <a:pos x="328" y="906"/>
                </a:cxn>
                <a:cxn ang="0">
                  <a:pos x="478" y="1154"/>
                </a:cxn>
                <a:cxn ang="0">
                  <a:pos x="650" y="1200"/>
                </a:cxn>
                <a:cxn ang="0">
                  <a:pos x="794" y="1350"/>
                </a:cxn>
                <a:cxn ang="0">
                  <a:pos x="854" y="1422"/>
                </a:cxn>
                <a:cxn ang="0">
                  <a:pos x="770" y="1608"/>
                </a:cxn>
                <a:cxn ang="0">
                  <a:pos x="916" y="1782"/>
                </a:cxn>
                <a:cxn ang="0">
                  <a:pos x="1034" y="2022"/>
                </a:cxn>
                <a:cxn ang="0">
                  <a:pos x="1094" y="2310"/>
                </a:cxn>
                <a:cxn ang="0">
                  <a:pos x="1194" y="2540"/>
                </a:cxn>
                <a:cxn ang="0">
                  <a:pos x="1280" y="2520"/>
                </a:cxn>
                <a:cxn ang="0">
                  <a:pos x="1244" y="2394"/>
                </a:cxn>
                <a:cxn ang="0">
                  <a:pos x="1288" y="2306"/>
                </a:cxn>
                <a:cxn ang="0">
                  <a:pos x="1368" y="2228"/>
                </a:cxn>
                <a:cxn ang="0">
                  <a:pos x="1448" y="2076"/>
                </a:cxn>
                <a:cxn ang="0">
                  <a:pos x="1568" y="1950"/>
                </a:cxn>
                <a:cxn ang="0">
                  <a:pos x="1622" y="1746"/>
                </a:cxn>
                <a:cxn ang="0">
                  <a:pos x="1552" y="1538"/>
                </a:cxn>
                <a:cxn ang="0">
                  <a:pos x="1376" y="1410"/>
                </a:cxn>
                <a:cxn ang="0">
                  <a:pos x="1104" y="1280"/>
                </a:cxn>
                <a:cxn ang="0">
                  <a:pos x="974" y="1260"/>
                </a:cxn>
                <a:cxn ang="0">
                  <a:pos x="904" y="1268"/>
                </a:cxn>
                <a:cxn ang="0">
                  <a:pos x="794" y="1308"/>
                </a:cxn>
                <a:cxn ang="0">
                  <a:pos x="758" y="1174"/>
                </a:cxn>
                <a:cxn ang="0">
                  <a:pos x="736" y="1062"/>
                </a:cxn>
                <a:cxn ang="0">
                  <a:pos x="632" y="1104"/>
                </a:cxn>
                <a:cxn ang="0">
                  <a:pos x="568" y="950"/>
                </a:cxn>
                <a:cxn ang="0">
                  <a:pos x="740" y="912"/>
                </a:cxn>
                <a:cxn ang="0">
                  <a:pos x="842" y="906"/>
                </a:cxn>
                <a:cxn ang="0">
                  <a:pos x="896" y="900"/>
                </a:cxn>
                <a:cxn ang="0">
                  <a:pos x="1058" y="750"/>
                </a:cxn>
                <a:cxn ang="0">
                  <a:pos x="1184" y="678"/>
                </a:cxn>
                <a:cxn ang="0">
                  <a:pos x="1278" y="636"/>
                </a:cxn>
                <a:cxn ang="0">
                  <a:pos x="1340" y="538"/>
                </a:cxn>
                <a:cxn ang="0">
                  <a:pos x="1288" y="512"/>
                </a:cxn>
                <a:cxn ang="0">
                  <a:pos x="1526" y="456"/>
                </a:cxn>
                <a:cxn ang="0">
                  <a:pos x="1406" y="342"/>
                </a:cxn>
                <a:cxn ang="0">
                  <a:pos x="1328" y="264"/>
                </a:cxn>
                <a:cxn ang="0">
                  <a:pos x="1222" y="364"/>
                </a:cxn>
                <a:cxn ang="0">
                  <a:pos x="1110" y="444"/>
                </a:cxn>
                <a:cxn ang="0">
                  <a:pos x="1022" y="304"/>
                </a:cxn>
                <a:cxn ang="0">
                  <a:pos x="1212" y="240"/>
                </a:cxn>
                <a:cxn ang="0">
                  <a:pos x="1266" y="198"/>
                </a:cxn>
                <a:cxn ang="0">
                  <a:pos x="1328" y="172"/>
                </a:cxn>
                <a:cxn ang="0">
                  <a:pos x="1286" y="144"/>
                </a:cxn>
                <a:cxn ang="0">
                  <a:pos x="1262" y="120"/>
                </a:cxn>
                <a:cxn ang="0">
                  <a:pos x="1202" y="102"/>
                </a:cxn>
                <a:cxn ang="0">
                  <a:pos x="1106" y="136"/>
                </a:cxn>
                <a:cxn ang="0">
                  <a:pos x="950" y="120"/>
                </a:cxn>
                <a:cxn ang="0">
                  <a:pos x="550" y="0"/>
                </a:cxn>
                <a:cxn ang="0">
                  <a:pos x="344" y="32"/>
                </a:cxn>
                <a:cxn ang="0">
                  <a:pos x="290" y="102"/>
                </a:cxn>
                <a:cxn ang="0">
                  <a:pos x="128" y="174"/>
                </a:cxn>
                <a:cxn ang="0">
                  <a:pos x="128" y="216"/>
                </a:cxn>
                <a:cxn ang="0">
                  <a:pos x="2" y="252"/>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3" name="Freeform 17"/>
            <p:cNvSpPr>
              <a:spLocks/>
            </p:cNvSpPr>
            <p:nvPr/>
          </p:nvSpPr>
          <p:spPr bwMode="invGray">
            <a:xfrm>
              <a:off x="703" y="2230"/>
              <a:ext cx="34" cy="28"/>
            </a:xfrm>
            <a:custGeom>
              <a:avLst/>
              <a:gdLst/>
              <a:ahLst/>
              <a:cxnLst>
                <a:cxn ang="0">
                  <a:pos x="16" y="4"/>
                </a:cxn>
                <a:cxn ang="0">
                  <a:pos x="0" y="22"/>
                </a:cxn>
                <a:cxn ang="0">
                  <a:pos x="22" y="38"/>
                </a:cxn>
                <a:cxn ang="0">
                  <a:pos x="46" y="26"/>
                </a:cxn>
                <a:cxn ang="0">
                  <a:pos x="30" y="0"/>
                </a:cxn>
                <a:cxn ang="0">
                  <a:pos x="16" y="4"/>
                </a:cxn>
              </a:cxnLst>
              <a:rect l="0" t="0" r="r" b="b"/>
              <a:pathLst>
                <a:path w="46" h="38">
                  <a:moveTo>
                    <a:pt x="16" y="4"/>
                  </a:moveTo>
                  <a:lnTo>
                    <a:pt x="0" y="22"/>
                  </a:lnTo>
                  <a:lnTo>
                    <a:pt x="22" y="38"/>
                  </a:lnTo>
                  <a:lnTo>
                    <a:pt x="46" y="26"/>
                  </a:lnTo>
                  <a:lnTo>
                    <a:pt x="30" y="0"/>
                  </a:lnTo>
                  <a:lnTo>
                    <a:pt x="16" y="4"/>
                  </a:ln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4" name="Freeform 18"/>
            <p:cNvSpPr>
              <a:spLocks/>
            </p:cNvSpPr>
            <p:nvPr/>
          </p:nvSpPr>
          <p:spPr bwMode="invGray">
            <a:xfrm>
              <a:off x="1010" y="2353"/>
              <a:ext cx="39" cy="32"/>
            </a:xfrm>
            <a:custGeom>
              <a:avLst/>
              <a:gdLst/>
              <a:ahLst/>
              <a:cxnLst>
                <a:cxn ang="0">
                  <a:pos x="12" y="0"/>
                </a:cxn>
                <a:cxn ang="0">
                  <a:pos x="26" y="44"/>
                </a:cxn>
                <a:cxn ang="0">
                  <a:pos x="42" y="42"/>
                </a:cxn>
                <a:cxn ang="0">
                  <a:pos x="38" y="16"/>
                </a:cxn>
                <a:cxn ang="0">
                  <a:pos x="26" y="2"/>
                </a:cxn>
                <a:cxn ang="0">
                  <a:pos x="12" y="0"/>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5" name="Freeform 19"/>
            <p:cNvSpPr>
              <a:spLocks/>
            </p:cNvSpPr>
            <p:nvPr/>
          </p:nvSpPr>
          <p:spPr bwMode="invGray">
            <a:xfrm>
              <a:off x="1792" y="2409"/>
              <a:ext cx="98" cy="74"/>
            </a:xfrm>
            <a:custGeom>
              <a:avLst/>
              <a:gdLst/>
              <a:ahLst/>
              <a:cxnLst>
                <a:cxn ang="0">
                  <a:pos x="97" y="0"/>
                </a:cxn>
                <a:cxn ang="0">
                  <a:pos x="79" y="8"/>
                </a:cxn>
                <a:cxn ang="0">
                  <a:pos x="53" y="24"/>
                </a:cxn>
                <a:cxn ang="0">
                  <a:pos x="39" y="40"/>
                </a:cxn>
                <a:cxn ang="0">
                  <a:pos x="21" y="52"/>
                </a:cxn>
                <a:cxn ang="0">
                  <a:pos x="63" y="82"/>
                </a:cxn>
                <a:cxn ang="0">
                  <a:pos x="79" y="94"/>
                </a:cxn>
                <a:cxn ang="0">
                  <a:pos x="85" y="92"/>
                </a:cxn>
                <a:cxn ang="0">
                  <a:pos x="89" y="86"/>
                </a:cxn>
                <a:cxn ang="0">
                  <a:pos x="97" y="98"/>
                </a:cxn>
                <a:cxn ang="0">
                  <a:pos x="123" y="86"/>
                </a:cxn>
                <a:cxn ang="0">
                  <a:pos x="129" y="74"/>
                </a:cxn>
                <a:cxn ang="0">
                  <a:pos x="101" y="40"/>
                </a:cxn>
                <a:cxn ang="0">
                  <a:pos x="115" y="24"/>
                </a:cxn>
                <a:cxn ang="0">
                  <a:pos x="111" y="4"/>
                </a:cxn>
                <a:cxn ang="0">
                  <a:pos x="97" y="0"/>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6" name="Freeform 20"/>
            <p:cNvSpPr>
              <a:spLocks/>
            </p:cNvSpPr>
            <p:nvPr/>
          </p:nvSpPr>
          <p:spPr bwMode="invGray">
            <a:xfrm>
              <a:off x="1318" y="2793"/>
              <a:ext cx="158" cy="84"/>
            </a:xfrm>
            <a:custGeom>
              <a:avLst/>
              <a:gdLst/>
              <a:ahLst/>
              <a:cxnLst>
                <a:cxn ang="0">
                  <a:pos x="47" y="12"/>
                </a:cxn>
                <a:cxn ang="0">
                  <a:pos x="17" y="12"/>
                </a:cxn>
                <a:cxn ang="0">
                  <a:pos x="5" y="16"/>
                </a:cxn>
                <a:cxn ang="0">
                  <a:pos x="25" y="52"/>
                </a:cxn>
                <a:cxn ang="0">
                  <a:pos x="51" y="44"/>
                </a:cxn>
                <a:cxn ang="0">
                  <a:pos x="93" y="54"/>
                </a:cxn>
                <a:cxn ang="0">
                  <a:pos x="111" y="60"/>
                </a:cxn>
                <a:cxn ang="0">
                  <a:pos x="133" y="88"/>
                </a:cxn>
                <a:cxn ang="0">
                  <a:pos x="141" y="112"/>
                </a:cxn>
                <a:cxn ang="0">
                  <a:pos x="157" y="100"/>
                </a:cxn>
                <a:cxn ang="0">
                  <a:pos x="169" y="96"/>
                </a:cxn>
                <a:cxn ang="0">
                  <a:pos x="187" y="102"/>
                </a:cxn>
                <a:cxn ang="0">
                  <a:pos x="195" y="80"/>
                </a:cxn>
                <a:cxn ang="0">
                  <a:pos x="153" y="54"/>
                </a:cxn>
                <a:cxn ang="0">
                  <a:pos x="105" y="20"/>
                </a:cxn>
                <a:cxn ang="0">
                  <a:pos x="53" y="26"/>
                </a:cxn>
                <a:cxn ang="0">
                  <a:pos x="47" y="12"/>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7" name="Freeform 21"/>
            <p:cNvSpPr>
              <a:spLocks/>
            </p:cNvSpPr>
            <p:nvPr/>
          </p:nvSpPr>
          <p:spPr bwMode="invGray">
            <a:xfrm>
              <a:off x="1448" y="2857"/>
              <a:ext cx="99" cy="41"/>
            </a:xfrm>
            <a:custGeom>
              <a:avLst/>
              <a:gdLst/>
              <a:ahLst/>
              <a:cxnLst>
                <a:cxn ang="0">
                  <a:pos x="57" y="0"/>
                </a:cxn>
                <a:cxn ang="0">
                  <a:pos x="43" y="6"/>
                </a:cxn>
                <a:cxn ang="0">
                  <a:pos x="31" y="30"/>
                </a:cxn>
                <a:cxn ang="0">
                  <a:pos x="15" y="34"/>
                </a:cxn>
                <a:cxn ang="0">
                  <a:pos x="3" y="42"/>
                </a:cxn>
                <a:cxn ang="0">
                  <a:pos x="13" y="54"/>
                </a:cxn>
                <a:cxn ang="0">
                  <a:pos x="133" y="34"/>
                </a:cxn>
                <a:cxn ang="0">
                  <a:pos x="123" y="16"/>
                </a:cxn>
                <a:cxn ang="0">
                  <a:pos x="105" y="8"/>
                </a:cxn>
                <a:cxn ang="0">
                  <a:pos x="101" y="24"/>
                </a:cxn>
                <a:cxn ang="0">
                  <a:pos x="89" y="18"/>
                </a:cxn>
                <a:cxn ang="0">
                  <a:pos x="67" y="14"/>
                </a:cxn>
                <a:cxn ang="0">
                  <a:pos x="57" y="0"/>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8" name="Freeform 22"/>
            <p:cNvSpPr>
              <a:spLocks/>
            </p:cNvSpPr>
            <p:nvPr/>
          </p:nvSpPr>
          <p:spPr bwMode="invGray">
            <a:xfrm>
              <a:off x="1553" y="288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19" name="Freeform 23"/>
            <p:cNvSpPr>
              <a:spLocks/>
            </p:cNvSpPr>
            <p:nvPr/>
          </p:nvSpPr>
          <p:spPr bwMode="invGray">
            <a:xfrm>
              <a:off x="1609" y="2886"/>
              <a:ext cx="12" cy="25"/>
            </a:xfrm>
            <a:custGeom>
              <a:avLst/>
              <a:gdLst/>
              <a:ahLst/>
              <a:cxnLst>
                <a:cxn ang="0">
                  <a:pos x="14" y="0"/>
                </a:cxn>
                <a:cxn ang="0">
                  <a:pos x="0" y="14"/>
                </a:cxn>
                <a:cxn ang="0">
                  <a:pos x="16" y="34"/>
                </a:cxn>
                <a:cxn ang="0">
                  <a:pos x="12" y="18"/>
                </a:cxn>
                <a:cxn ang="0">
                  <a:pos x="16" y="6"/>
                </a:cxn>
                <a:cxn ang="0">
                  <a:pos x="14" y="0"/>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0" name="Freeform 24"/>
            <p:cNvSpPr>
              <a:spLocks/>
            </p:cNvSpPr>
            <p:nvPr/>
          </p:nvSpPr>
          <p:spPr bwMode="invGray">
            <a:xfrm>
              <a:off x="1426" y="2040"/>
              <a:ext cx="180" cy="88"/>
            </a:xfrm>
            <a:custGeom>
              <a:avLst/>
              <a:gdLst/>
              <a:ahLst/>
              <a:cxnLst>
                <a:cxn ang="0">
                  <a:pos x="64" y="1"/>
                </a:cxn>
                <a:cxn ang="0">
                  <a:pos x="24" y="31"/>
                </a:cxn>
                <a:cxn ang="0">
                  <a:pos x="6" y="37"/>
                </a:cxn>
                <a:cxn ang="0">
                  <a:pos x="0" y="39"/>
                </a:cxn>
                <a:cxn ang="0">
                  <a:pos x="26" y="59"/>
                </a:cxn>
                <a:cxn ang="0">
                  <a:pos x="38" y="63"/>
                </a:cxn>
                <a:cxn ang="0">
                  <a:pos x="68" y="47"/>
                </a:cxn>
                <a:cxn ang="0">
                  <a:pos x="80" y="43"/>
                </a:cxn>
                <a:cxn ang="0">
                  <a:pos x="82" y="55"/>
                </a:cxn>
                <a:cxn ang="0">
                  <a:pos x="64" y="61"/>
                </a:cxn>
                <a:cxn ang="0">
                  <a:pos x="72" y="73"/>
                </a:cxn>
                <a:cxn ang="0">
                  <a:pos x="40" y="87"/>
                </a:cxn>
                <a:cxn ang="0">
                  <a:pos x="70" y="109"/>
                </a:cxn>
                <a:cxn ang="0">
                  <a:pos x="82" y="113"/>
                </a:cxn>
                <a:cxn ang="0">
                  <a:pos x="118" y="103"/>
                </a:cxn>
                <a:cxn ang="0">
                  <a:pos x="150" y="105"/>
                </a:cxn>
                <a:cxn ang="0">
                  <a:pos x="168" y="117"/>
                </a:cxn>
                <a:cxn ang="0">
                  <a:pos x="204" y="109"/>
                </a:cxn>
                <a:cxn ang="0">
                  <a:pos x="224" y="103"/>
                </a:cxn>
                <a:cxn ang="0">
                  <a:pos x="222" y="77"/>
                </a:cxn>
                <a:cxn ang="0">
                  <a:pos x="234" y="69"/>
                </a:cxn>
                <a:cxn ang="0">
                  <a:pos x="238" y="47"/>
                </a:cxn>
                <a:cxn ang="0">
                  <a:pos x="210" y="57"/>
                </a:cxn>
                <a:cxn ang="0">
                  <a:pos x="200" y="43"/>
                </a:cxn>
                <a:cxn ang="0">
                  <a:pos x="172" y="45"/>
                </a:cxn>
                <a:cxn ang="0">
                  <a:pos x="134" y="9"/>
                </a:cxn>
                <a:cxn ang="0">
                  <a:pos x="94" y="11"/>
                </a:cxn>
                <a:cxn ang="0">
                  <a:pos x="82" y="1"/>
                </a:cxn>
                <a:cxn ang="0">
                  <a:pos x="64" y="1"/>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1" name="Freeform 25"/>
            <p:cNvSpPr>
              <a:spLocks/>
            </p:cNvSpPr>
            <p:nvPr/>
          </p:nvSpPr>
          <p:spPr bwMode="invGray">
            <a:xfrm>
              <a:off x="1506" y="1999"/>
              <a:ext cx="146" cy="60"/>
            </a:xfrm>
            <a:custGeom>
              <a:avLst/>
              <a:gdLst/>
              <a:ahLst/>
              <a:cxnLst>
                <a:cxn ang="0">
                  <a:pos x="97" y="10"/>
                </a:cxn>
                <a:cxn ang="0">
                  <a:pos x="13" y="24"/>
                </a:cxn>
                <a:cxn ang="0">
                  <a:pos x="9" y="34"/>
                </a:cxn>
                <a:cxn ang="0">
                  <a:pos x="57" y="52"/>
                </a:cxn>
                <a:cxn ang="0">
                  <a:pos x="135" y="74"/>
                </a:cxn>
                <a:cxn ang="0">
                  <a:pos x="175" y="68"/>
                </a:cxn>
                <a:cxn ang="0">
                  <a:pos x="187" y="64"/>
                </a:cxn>
                <a:cxn ang="0">
                  <a:pos x="175" y="44"/>
                </a:cxn>
                <a:cxn ang="0">
                  <a:pos x="163" y="36"/>
                </a:cxn>
                <a:cxn ang="0">
                  <a:pos x="129" y="26"/>
                </a:cxn>
                <a:cxn ang="0">
                  <a:pos x="97" y="10"/>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2" name="Freeform 26"/>
            <p:cNvSpPr>
              <a:spLocks/>
            </p:cNvSpPr>
            <p:nvPr/>
          </p:nvSpPr>
          <p:spPr bwMode="invGray">
            <a:xfrm>
              <a:off x="1711" y="2069"/>
              <a:ext cx="233" cy="190"/>
            </a:xfrm>
            <a:custGeom>
              <a:avLst/>
              <a:gdLst/>
              <a:ahLst/>
              <a:cxnLst>
                <a:cxn ang="0">
                  <a:pos x="67" y="9"/>
                </a:cxn>
                <a:cxn ang="0">
                  <a:pos x="51" y="23"/>
                </a:cxn>
                <a:cxn ang="0">
                  <a:pos x="21" y="39"/>
                </a:cxn>
                <a:cxn ang="0">
                  <a:pos x="53" y="77"/>
                </a:cxn>
                <a:cxn ang="0">
                  <a:pos x="79" y="85"/>
                </a:cxn>
                <a:cxn ang="0">
                  <a:pos x="103" y="99"/>
                </a:cxn>
                <a:cxn ang="0">
                  <a:pos x="127" y="85"/>
                </a:cxn>
                <a:cxn ang="0">
                  <a:pos x="143" y="101"/>
                </a:cxn>
                <a:cxn ang="0">
                  <a:pos x="149" y="127"/>
                </a:cxn>
                <a:cxn ang="0">
                  <a:pos x="115" y="151"/>
                </a:cxn>
                <a:cxn ang="0">
                  <a:pos x="89" y="173"/>
                </a:cxn>
                <a:cxn ang="0">
                  <a:pos x="69" y="169"/>
                </a:cxn>
                <a:cxn ang="0">
                  <a:pos x="57" y="165"/>
                </a:cxn>
                <a:cxn ang="0">
                  <a:pos x="43" y="187"/>
                </a:cxn>
                <a:cxn ang="0">
                  <a:pos x="39" y="199"/>
                </a:cxn>
                <a:cxn ang="0">
                  <a:pos x="73" y="205"/>
                </a:cxn>
                <a:cxn ang="0">
                  <a:pos x="95" y="203"/>
                </a:cxn>
                <a:cxn ang="0">
                  <a:pos x="115" y="231"/>
                </a:cxn>
                <a:cxn ang="0">
                  <a:pos x="127" y="235"/>
                </a:cxn>
                <a:cxn ang="0">
                  <a:pos x="139" y="239"/>
                </a:cxn>
                <a:cxn ang="0">
                  <a:pos x="155" y="251"/>
                </a:cxn>
                <a:cxn ang="0">
                  <a:pos x="181" y="237"/>
                </a:cxn>
                <a:cxn ang="0">
                  <a:pos x="203" y="235"/>
                </a:cxn>
                <a:cxn ang="0">
                  <a:pos x="229" y="213"/>
                </a:cxn>
                <a:cxn ang="0">
                  <a:pos x="225" y="185"/>
                </a:cxn>
                <a:cxn ang="0">
                  <a:pos x="217" y="173"/>
                </a:cxn>
                <a:cxn ang="0">
                  <a:pos x="233" y="167"/>
                </a:cxn>
                <a:cxn ang="0">
                  <a:pos x="245" y="183"/>
                </a:cxn>
                <a:cxn ang="0">
                  <a:pos x="247" y="197"/>
                </a:cxn>
                <a:cxn ang="0">
                  <a:pos x="261" y="193"/>
                </a:cxn>
                <a:cxn ang="0">
                  <a:pos x="303" y="169"/>
                </a:cxn>
                <a:cxn ang="0">
                  <a:pos x="293" y="147"/>
                </a:cxn>
                <a:cxn ang="0">
                  <a:pos x="259" y="123"/>
                </a:cxn>
                <a:cxn ang="0">
                  <a:pos x="265" y="107"/>
                </a:cxn>
                <a:cxn ang="0">
                  <a:pos x="277" y="103"/>
                </a:cxn>
                <a:cxn ang="0">
                  <a:pos x="253" y="63"/>
                </a:cxn>
                <a:cxn ang="0">
                  <a:pos x="233" y="59"/>
                </a:cxn>
                <a:cxn ang="0">
                  <a:pos x="221" y="55"/>
                </a:cxn>
                <a:cxn ang="0">
                  <a:pos x="201" y="33"/>
                </a:cxn>
                <a:cxn ang="0">
                  <a:pos x="155" y="45"/>
                </a:cxn>
                <a:cxn ang="0">
                  <a:pos x="167" y="25"/>
                </a:cxn>
                <a:cxn ang="0">
                  <a:pos x="139" y="17"/>
                </a:cxn>
                <a:cxn ang="0">
                  <a:pos x="119" y="19"/>
                </a:cxn>
                <a:cxn ang="0">
                  <a:pos x="67" y="9"/>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3" name="Freeform 27"/>
            <p:cNvSpPr>
              <a:spLocks/>
            </p:cNvSpPr>
            <p:nvPr/>
          </p:nvSpPr>
          <p:spPr bwMode="invGray">
            <a:xfrm>
              <a:off x="1709" y="1987"/>
              <a:ext cx="44" cy="37"/>
            </a:xfrm>
            <a:custGeom>
              <a:avLst/>
              <a:gdLst/>
              <a:ahLst/>
              <a:cxnLst>
                <a:cxn ang="0">
                  <a:pos x="26" y="0"/>
                </a:cxn>
                <a:cxn ang="0">
                  <a:pos x="0" y="10"/>
                </a:cxn>
                <a:cxn ang="0">
                  <a:pos x="30" y="40"/>
                </a:cxn>
                <a:cxn ang="0">
                  <a:pos x="48" y="50"/>
                </a:cxn>
                <a:cxn ang="0">
                  <a:pos x="58" y="28"/>
                </a:cxn>
                <a:cxn ang="0">
                  <a:pos x="44" y="8"/>
                </a:cxn>
                <a:cxn ang="0">
                  <a:pos x="26" y="0"/>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4" name="Freeform 28"/>
            <p:cNvSpPr>
              <a:spLocks/>
            </p:cNvSpPr>
            <p:nvPr/>
          </p:nvSpPr>
          <p:spPr bwMode="invGray">
            <a:xfrm>
              <a:off x="1625" y="2057"/>
              <a:ext cx="65" cy="42"/>
            </a:xfrm>
            <a:custGeom>
              <a:avLst/>
              <a:gdLst/>
              <a:ahLst/>
              <a:cxnLst>
                <a:cxn ang="0">
                  <a:pos x="44" y="7"/>
                </a:cxn>
                <a:cxn ang="0">
                  <a:pos x="24" y="25"/>
                </a:cxn>
                <a:cxn ang="0">
                  <a:pos x="4" y="27"/>
                </a:cxn>
                <a:cxn ang="0">
                  <a:pos x="16" y="57"/>
                </a:cxn>
                <a:cxn ang="0">
                  <a:pos x="74" y="35"/>
                </a:cxn>
                <a:cxn ang="0">
                  <a:pos x="86" y="17"/>
                </a:cxn>
                <a:cxn ang="0">
                  <a:pos x="56" y="7"/>
                </a:cxn>
                <a:cxn ang="0">
                  <a:pos x="44" y="7"/>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5" name="Freeform 29"/>
            <p:cNvSpPr>
              <a:spLocks/>
            </p:cNvSpPr>
            <p:nvPr/>
          </p:nvSpPr>
          <p:spPr bwMode="invGray">
            <a:xfrm>
              <a:off x="1693" y="2065"/>
              <a:ext cx="54" cy="25"/>
            </a:xfrm>
            <a:custGeom>
              <a:avLst/>
              <a:gdLst/>
              <a:ahLst/>
              <a:cxnLst>
                <a:cxn ang="0">
                  <a:pos x="40" y="0"/>
                </a:cxn>
                <a:cxn ang="0">
                  <a:pos x="10" y="16"/>
                </a:cxn>
                <a:cxn ang="0">
                  <a:pos x="24" y="34"/>
                </a:cxn>
                <a:cxn ang="0">
                  <a:pos x="52" y="28"/>
                </a:cxn>
                <a:cxn ang="0">
                  <a:pos x="64" y="20"/>
                </a:cxn>
                <a:cxn ang="0">
                  <a:pos x="40" y="0"/>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6" name="Freeform 30"/>
            <p:cNvSpPr>
              <a:spLocks/>
            </p:cNvSpPr>
            <p:nvPr/>
          </p:nvSpPr>
          <p:spPr bwMode="invGray">
            <a:xfrm>
              <a:off x="1664" y="2029"/>
              <a:ext cx="64" cy="34"/>
            </a:xfrm>
            <a:custGeom>
              <a:avLst/>
              <a:gdLst/>
              <a:ahLst/>
              <a:cxnLst>
                <a:cxn ang="0">
                  <a:pos x="58" y="10"/>
                </a:cxn>
                <a:cxn ang="0">
                  <a:pos x="28" y="4"/>
                </a:cxn>
                <a:cxn ang="0">
                  <a:pos x="0" y="18"/>
                </a:cxn>
                <a:cxn ang="0">
                  <a:pos x="40" y="32"/>
                </a:cxn>
                <a:cxn ang="0">
                  <a:pos x="64" y="40"/>
                </a:cxn>
                <a:cxn ang="0">
                  <a:pos x="84" y="18"/>
                </a:cxn>
                <a:cxn ang="0">
                  <a:pos x="82" y="6"/>
                </a:cxn>
                <a:cxn ang="0">
                  <a:pos x="64" y="0"/>
                </a:cxn>
                <a:cxn ang="0">
                  <a:pos x="58" y="10"/>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7" name="Freeform 31"/>
            <p:cNvSpPr>
              <a:spLocks/>
            </p:cNvSpPr>
            <p:nvPr/>
          </p:nvSpPr>
          <p:spPr bwMode="invGray">
            <a:xfrm>
              <a:off x="1637" y="1997"/>
              <a:ext cx="44" cy="24"/>
            </a:xfrm>
            <a:custGeom>
              <a:avLst/>
              <a:gdLst/>
              <a:ahLst/>
              <a:cxnLst>
                <a:cxn ang="0">
                  <a:pos x="16" y="4"/>
                </a:cxn>
                <a:cxn ang="0">
                  <a:pos x="0" y="18"/>
                </a:cxn>
                <a:cxn ang="0">
                  <a:pos x="20" y="28"/>
                </a:cxn>
                <a:cxn ang="0">
                  <a:pos x="28" y="20"/>
                </a:cxn>
                <a:cxn ang="0">
                  <a:pos x="52" y="12"/>
                </a:cxn>
                <a:cxn ang="0">
                  <a:pos x="44" y="0"/>
                </a:cxn>
                <a:cxn ang="0">
                  <a:pos x="16" y="4"/>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8" name="Freeform 32"/>
            <p:cNvSpPr>
              <a:spLocks/>
            </p:cNvSpPr>
            <p:nvPr/>
          </p:nvSpPr>
          <p:spPr bwMode="invGray">
            <a:xfrm>
              <a:off x="1751" y="2000"/>
              <a:ext cx="114" cy="77"/>
            </a:xfrm>
            <a:custGeom>
              <a:avLst/>
              <a:gdLst/>
              <a:ahLst/>
              <a:cxnLst>
                <a:cxn ang="0">
                  <a:pos x="38" y="0"/>
                </a:cxn>
                <a:cxn ang="0">
                  <a:pos x="14" y="6"/>
                </a:cxn>
                <a:cxn ang="0">
                  <a:pos x="4" y="38"/>
                </a:cxn>
                <a:cxn ang="0">
                  <a:pos x="12" y="56"/>
                </a:cxn>
                <a:cxn ang="0">
                  <a:pos x="0" y="72"/>
                </a:cxn>
                <a:cxn ang="0">
                  <a:pos x="56" y="86"/>
                </a:cxn>
                <a:cxn ang="0">
                  <a:pos x="82" y="92"/>
                </a:cxn>
                <a:cxn ang="0">
                  <a:pos x="152" y="86"/>
                </a:cxn>
                <a:cxn ang="0">
                  <a:pos x="76" y="70"/>
                </a:cxn>
                <a:cxn ang="0">
                  <a:pos x="54" y="62"/>
                </a:cxn>
                <a:cxn ang="0">
                  <a:pos x="44" y="52"/>
                </a:cxn>
                <a:cxn ang="0">
                  <a:pos x="50" y="34"/>
                </a:cxn>
                <a:cxn ang="0">
                  <a:pos x="38" y="0"/>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29" name="Freeform 33"/>
            <p:cNvSpPr>
              <a:spLocks/>
            </p:cNvSpPr>
            <p:nvPr/>
          </p:nvSpPr>
          <p:spPr bwMode="invGray">
            <a:xfrm>
              <a:off x="664" y="2245"/>
              <a:ext cx="25" cy="15"/>
            </a:xfrm>
            <a:custGeom>
              <a:avLst/>
              <a:gdLst/>
              <a:ahLst/>
              <a:cxnLst>
                <a:cxn ang="0">
                  <a:pos x="34" y="0"/>
                </a:cxn>
                <a:cxn ang="0">
                  <a:pos x="24" y="20"/>
                </a:cxn>
                <a:cxn ang="0">
                  <a:pos x="4" y="18"/>
                </a:cxn>
                <a:cxn ang="0">
                  <a:pos x="4" y="6"/>
                </a:cxn>
                <a:cxn ang="0">
                  <a:pos x="34" y="0"/>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0" name="Freeform 34"/>
            <p:cNvSpPr>
              <a:spLocks/>
            </p:cNvSpPr>
            <p:nvPr/>
          </p:nvSpPr>
          <p:spPr bwMode="invGray">
            <a:xfrm>
              <a:off x="1421" y="2756"/>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1" name="Freeform 35"/>
            <p:cNvSpPr>
              <a:spLocks/>
            </p:cNvSpPr>
            <p:nvPr/>
          </p:nvSpPr>
          <p:spPr bwMode="invGray">
            <a:xfrm>
              <a:off x="1424" y="2781"/>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2" name="Freeform 36"/>
            <p:cNvSpPr>
              <a:spLocks/>
            </p:cNvSpPr>
            <p:nvPr/>
          </p:nvSpPr>
          <p:spPr bwMode="invGray">
            <a:xfrm>
              <a:off x="1628" y="2913"/>
              <a:ext cx="15"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3" name="Freeform 37"/>
            <p:cNvSpPr>
              <a:spLocks/>
            </p:cNvSpPr>
            <p:nvPr/>
          </p:nvSpPr>
          <p:spPr bwMode="invGray">
            <a:xfrm>
              <a:off x="1752" y="2429"/>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4" name="Freeform 38"/>
            <p:cNvSpPr>
              <a:spLocks/>
            </p:cNvSpPr>
            <p:nvPr/>
          </p:nvSpPr>
          <p:spPr bwMode="invGray">
            <a:xfrm>
              <a:off x="1652" y="2224"/>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5" name="Freeform 39"/>
            <p:cNvSpPr>
              <a:spLocks/>
            </p:cNvSpPr>
            <p:nvPr/>
          </p:nvSpPr>
          <p:spPr bwMode="invGray">
            <a:xfrm>
              <a:off x="1717" y="2045"/>
              <a:ext cx="39"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6" name="Freeform 40"/>
            <p:cNvSpPr>
              <a:spLocks/>
            </p:cNvSpPr>
            <p:nvPr/>
          </p:nvSpPr>
          <p:spPr bwMode="invGray">
            <a:xfrm>
              <a:off x="1780" y="215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7" name="Freeform 41"/>
            <p:cNvSpPr>
              <a:spLocks/>
            </p:cNvSpPr>
            <p:nvPr/>
          </p:nvSpPr>
          <p:spPr bwMode="invGray">
            <a:xfrm>
              <a:off x="1796" y="1951"/>
              <a:ext cx="696" cy="346"/>
            </a:xfrm>
            <a:custGeom>
              <a:avLst/>
              <a:gdLst/>
              <a:ahLst/>
              <a:cxnLst>
                <a:cxn ang="0">
                  <a:pos x="28" y="56"/>
                </a:cxn>
                <a:cxn ang="0">
                  <a:pos x="6" y="92"/>
                </a:cxn>
                <a:cxn ang="0">
                  <a:pos x="36" y="100"/>
                </a:cxn>
                <a:cxn ang="0">
                  <a:pos x="16" y="116"/>
                </a:cxn>
                <a:cxn ang="0">
                  <a:pos x="104" y="136"/>
                </a:cxn>
                <a:cxn ang="0">
                  <a:pos x="142" y="130"/>
                </a:cxn>
                <a:cxn ang="0">
                  <a:pos x="250" y="78"/>
                </a:cxn>
                <a:cxn ang="0">
                  <a:pos x="300" y="66"/>
                </a:cxn>
                <a:cxn ang="0">
                  <a:pos x="324" y="80"/>
                </a:cxn>
                <a:cxn ang="0">
                  <a:pos x="272" y="88"/>
                </a:cxn>
                <a:cxn ang="0">
                  <a:pos x="242" y="112"/>
                </a:cxn>
                <a:cxn ang="0">
                  <a:pos x="254" y="120"/>
                </a:cxn>
                <a:cxn ang="0">
                  <a:pos x="260" y="158"/>
                </a:cxn>
                <a:cxn ang="0">
                  <a:pos x="350" y="192"/>
                </a:cxn>
                <a:cxn ang="0">
                  <a:pos x="336" y="210"/>
                </a:cxn>
                <a:cxn ang="0">
                  <a:pos x="368" y="246"/>
                </a:cxn>
                <a:cxn ang="0">
                  <a:pos x="348" y="266"/>
                </a:cxn>
                <a:cxn ang="0">
                  <a:pos x="324" y="294"/>
                </a:cxn>
                <a:cxn ang="0">
                  <a:pos x="294" y="324"/>
                </a:cxn>
                <a:cxn ang="0">
                  <a:pos x="292" y="420"/>
                </a:cxn>
                <a:cxn ang="0">
                  <a:pos x="332" y="446"/>
                </a:cxn>
                <a:cxn ang="0">
                  <a:pos x="388" y="448"/>
                </a:cxn>
                <a:cxn ang="0">
                  <a:pos x="412" y="422"/>
                </a:cxn>
                <a:cxn ang="0">
                  <a:pos x="506" y="356"/>
                </a:cxn>
                <a:cxn ang="0">
                  <a:pos x="572" y="334"/>
                </a:cxn>
                <a:cxn ang="0">
                  <a:pos x="646" y="308"/>
                </a:cxn>
                <a:cxn ang="0">
                  <a:pos x="720" y="290"/>
                </a:cxn>
                <a:cxn ang="0">
                  <a:pos x="762" y="260"/>
                </a:cxn>
                <a:cxn ang="0">
                  <a:pos x="800" y="200"/>
                </a:cxn>
                <a:cxn ang="0">
                  <a:pos x="802" y="154"/>
                </a:cxn>
                <a:cxn ang="0">
                  <a:pos x="802" y="124"/>
                </a:cxn>
                <a:cxn ang="0">
                  <a:pos x="832" y="90"/>
                </a:cxn>
                <a:cxn ang="0">
                  <a:pos x="876" y="94"/>
                </a:cxn>
                <a:cxn ang="0">
                  <a:pos x="922" y="52"/>
                </a:cxn>
                <a:cxn ang="0">
                  <a:pos x="888" y="56"/>
                </a:cxn>
                <a:cxn ang="0">
                  <a:pos x="848" y="46"/>
                </a:cxn>
                <a:cxn ang="0">
                  <a:pos x="794" y="22"/>
                </a:cxn>
                <a:cxn ang="0">
                  <a:pos x="642" y="26"/>
                </a:cxn>
                <a:cxn ang="0">
                  <a:pos x="584" y="38"/>
                </a:cxn>
                <a:cxn ang="0">
                  <a:pos x="556" y="38"/>
                </a:cxn>
                <a:cxn ang="0">
                  <a:pos x="516" y="54"/>
                </a:cxn>
                <a:cxn ang="0">
                  <a:pos x="478" y="30"/>
                </a:cxn>
                <a:cxn ang="0">
                  <a:pos x="432" y="40"/>
                </a:cxn>
                <a:cxn ang="0">
                  <a:pos x="366" y="52"/>
                </a:cxn>
                <a:cxn ang="0">
                  <a:pos x="410" y="38"/>
                </a:cxn>
                <a:cxn ang="0">
                  <a:pos x="352" y="8"/>
                </a:cxn>
                <a:cxn ang="0">
                  <a:pos x="334" y="2"/>
                </a:cxn>
                <a:cxn ang="0">
                  <a:pos x="314" y="8"/>
                </a:cxn>
                <a:cxn ang="0">
                  <a:pos x="240" y="16"/>
                </a:cxn>
                <a:cxn ang="0">
                  <a:pos x="160" y="28"/>
                </a:cxn>
                <a:cxn ang="0">
                  <a:pos x="108" y="26"/>
                </a:cxn>
                <a:cxn ang="0">
                  <a:pos x="114" y="68"/>
                </a:cxn>
                <a:cxn ang="0">
                  <a:pos x="104" y="52"/>
                </a:cxn>
                <a:cxn ang="0">
                  <a:pos x="60" y="42"/>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8" name="Freeform 42"/>
            <p:cNvSpPr>
              <a:spLocks/>
            </p:cNvSpPr>
            <p:nvPr/>
          </p:nvSpPr>
          <p:spPr bwMode="invGray">
            <a:xfrm>
              <a:off x="2009" y="2135"/>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39" name="Freeform 43"/>
            <p:cNvSpPr>
              <a:spLocks/>
            </p:cNvSpPr>
            <p:nvPr/>
          </p:nvSpPr>
          <p:spPr bwMode="invGray">
            <a:xfrm>
              <a:off x="2292" y="2201"/>
              <a:ext cx="128" cy="54"/>
            </a:xfrm>
            <a:custGeom>
              <a:avLst/>
              <a:gdLst/>
              <a:ahLst/>
              <a:cxnLst>
                <a:cxn ang="0">
                  <a:pos x="102" y="8"/>
                </a:cxn>
                <a:cxn ang="0">
                  <a:pos x="66" y="4"/>
                </a:cxn>
                <a:cxn ang="0">
                  <a:pos x="54" y="0"/>
                </a:cxn>
                <a:cxn ang="0">
                  <a:pos x="0" y="28"/>
                </a:cxn>
                <a:cxn ang="0">
                  <a:pos x="28" y="40"/>
                </a:cxn>
                <a:cxn ang="0">
                  <a:pos x="42" y="60"/>
                </a:cxn>
                <a:cxn ang="0">
                  <a:pos x="66" y="68"/>
                </a:cxn>
                <a:cxn ang="0">
                  <a:pos x="78" y="72"/>
                </a:cxn>
                <a:cxn ang="0">
                  <a:pos x="130" y="60"/>
                </a:cxn>
                <a:cxn ang="0">
                  <a:pos x="172" y="44"/>
                </a:cxn>
                <a:cxn ang="0">
                  <a:pos x="148" y="18"/>
                </a:cxn>
                <a:cxn ang="0">
                  <a:pos x="136" y="4"/>
                </a:cxn>
                <a:cxn ang="0">
                  <a:pos x="102" y="8"/>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0" name="Freeform 44"/>
            <p:cNvSpPr>
              <a:spLocks/>
            </p:cNvSpPr>
            <p:nvPr/>
          </p:nvSpPr>
          <p:spPr bwMode="invGray">
            <a:xfrm>
              <a:off x="2393" y="2038"/>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1" name="Freeform 45"/>
            <p:cNvSpPr>
              <a:spLocks/>
            </p:cNvSpPr>
            <p:nvPr/>
          </p:nvSpPr>
          <p:spPr bwMode="invGray">
            <a:xfrm>
              <a:off x="2662" y="2006"/>
              <a:ext cx="155" cy="63"/>
            </a:xfrm>
            <a:custGeom>
              <a:avLst/>
              <a:gdLst/>
              <a:ahLst/>
              <a:cxnLst>
                <a:cxn ang="0">
                  <a:pos x="191" y="7"/>
                </a:cxn>
                <a:cxn ang="0">
                  <a:pos x="103" y="9"/>
                </a:cxn>
                <a:cxn ang="0">
                  <a:pos x="109" y="25"/>
                </a:cxn>
                <a:cxn ang="0">
                  <a:pos x="107" y="33"/>
                </a:cxn>
                <a:cxn ang="0">
                  <a:pos x="89" y="27"/>
                </a:cxn>
                <a:cxn ang="0">
                  <a:pos x="77" y="19"/>
                </a:cxn>
                <a:cxn ang="0">
                  <a:pos x="23" y="27"/>
                </a:cxn>
                <a:cxn ang="0">
                  <a:pos x="31" y="49"/>
                </a:cxn>
                <a:cxn ang="0">
                  <a:pos x="55" y="53"/>
                </a:cxn>
                <a:cxn ang="0">
                  <a:pos x="75" y="73"/>
                </a:cxn>
                <a:cxn ang="0">
                  <a:pos x="89" y="85"/>
                </a:cxn>
                <a:cxn ang="0">
                  <a:pos x="109" y="67"/>
                </a:cxn>
                <a:cxn ang="0">
                  <a:pos x="121" y="59"/>
                </a:cxn>
                <a:cxn ang="0">
                  <a:pos x="127" y="47"/>
                </a:cxn>
                <a:cxn ang="0">
                  <a:pos x="167" y="35"/>
                </a:cxn>
                <a:cxn ang="0">
                  <a:pos x="187" y="31"/>
                </a:cxn>
                <a:cxn ang="0">
                  <a:pos x="199" y="27"/>
                </a:cxn>
                <a:cxn ang="0">
                  <a:pos x="191" y="7"/>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2" name="Freeform 46"/>
            <p:cNvSpPr>
              <a:spLocks/>
            </p:cNvSpPr>
            <p:nvPr/>
          </p:nvSpPr>
          <p:spPr bwMode="invGray">
            <a:xfrm>
              <a:off x="2759" y="2039"/>
              <a:ext cx="48" cy="21"/>
            </a:xfrm>
            <a:custGeom>
              <a:avLst/>
              <a:gdLst/>
              <a:ahLst/>
              <a:cxnLst>
                <a:cxn ang="0">
                  <a:pos x="36" y="6"/>
                </a:cxn>
                <a:cxn ang="0">
                  <a:pos x="8" y="4"/>
                </a:cxn>
                <a:cxn ang="0">
                  <a:pos x="24" y="28"/>
                </a:cxn>
                <a:cxn ang="0">
                  <a:pos x="54" y="14"/>
                </a:cxn>
                <a:cxn ang="0">
                  <a:pos x="36" y="6"/>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3" name="Freeform 47"/>
            <p:cNvSpPr>
              <a:spLocks/>
            </p:cNvSpPr>
            <p:nvPr/>
          </p:nvSpPr>
          <p:spPr bwMode="invGray">
            <a:xfrm>
              <a:off x="2467" y="2311"/>
              <a:ext cx="109" cy="132"/>
            </a:xfrm>
            <a:custGeom>
              <a:avLst/>
              <a:gdLst/>
              <a:ahLst/>
              <a:cxnLst>
                <a:cxn ang="0">
                  <a:pos x="24" y="19"/>
                </a:cxn>
                <a:cxn ang="0">
                  <a:pos x="0" y="25"/>
                </a:cxn>
                <a:cxn ang="0">
                  <a:pos x="14" y="43"/>
                </a:cxn>
                <a:cxn ang="0">
                  <a:pos x="34" y="87"/>
                </a:cxn>
                <a:cxn ang="0">
                  <a:pos x="52" y="91"/>
                </a:cxn>
                <a:cxn ang="0">
                  <a:pos x="50" y="107"/>
                </a:cxn>
                <a:cxn ang="0">
                  <a:pos x="28" y="113"/>
                </a:cxn>
                <a:cxn ang="0">
                  <a:pos x="16" y="131"/>
                </a:cxn>
                <a:cxn ang="0">
                  <a:pos x="18" y="137"/>
                </a:cxn>
                <a:cxn ang="0">
                  <a:pos x="30" y="141"/>
                </a:cxn>
                <a:cxn ang="0">
                  <a:pos x="18" y="169"/>
                </a:cxn>
                <a:cxn ang="0">
                  <a:pos x="20" y="175"/>
                </a:cxn>
                <a:cxn ang="0">
                  <a:pos x="34" y="171"/>
                </a:cxn>
                <a:cxn ang="0">
                  <a:pos x="58" y="169"/>
                </a:cxn>
                <a:cxn ang="0">
                  <a:pos x="92" y="171"/>
                </a:cxn>
                <a:cxn ang="0">
                  <a:pos x="110" y="169"/>
                </a:cxn>
                <a:cxn ang="0">
                  <a:pos x="122" y="165"/>
                </a:cxn>
                <a:cxn ang="0">
                  <a:pos x="128" y="141"/>
                </a:cxn>
                <a:cxn ang="0">
                  <a:pos x="146" y="133"/>
                </a:cxn>
                <a:cxn ang="0">
                  <a:pos x="110" y="109"/>
                </a:cxn>
                <a:cxn ang="0">
                  <a:pos x="88" y="83"/>
                </a:cxn>
                <a:cxn ang="0">
                  <a:pos x="82" y="69"/>
                </a:cxn>
                <a:cxn ang="0">
                  <a:pos x="64" y="61"/>
                </a:cxn>
                <a:cxn ang="0">
                  <a:pos x="86" y="45"/>
                </a:cxn>
                <a:cxn ang="0">
                  <a:pos x="64" y="31"/>
                </a:cxn>
                <a:cxn ang="0">
                  <a:pos x="70" y="13"/>
                </a:cxn>
                <a:cxn ang="0">
                  <a:pos x="46" y="1"/>
                </a:cxn>
                <a:cxn ang="0">
                  <a:pos x="30" y="9"/>
                </a:cxn>
                <a:cxn ang="0">
                  <a:pos x="24" y="19"/>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4" name="Freeform 48"/>
            <p:cNvSpPr>
              <a:spLocks/>
            </p:cNvSpPr>
            <p:nvPr/>
          </p:nvSpPr>
          <p:spPr bwMode="invGray">
            <a:xfrm>
              <a:off x="2413" y="2359"/>
              <a:ext cx="69" cy="68"/>
            </a:xfrm>
            <a:custGeom>
              <a:avLst/>
              <a:gdLst/>
              <a:ahLst/>
              <a:cxnLst>
                <a:cxn ang="0">
                  <a:pos x="58" y="6"/>
                </a:cxn>
                <a:cxn ang="0">
                  <a:pos x="82" y="8"/>
                </a:cxn>
                <a:cxn ang="0">
                  <a:pos x="92" y="26"/>
                </a:cxn>
                <a:cxn ang="0">
                  <a:pos x="78" y="48"/>
                </a:cxn>
                <a:cxn ang="0">
                  <a:pos x="46" y="76"/>
                </a:cxn>
                <a:cxn ang="0">
                  <a:pos x="18" y="92"/>
                </a:cxn>
                <a:cxn ang="0">
                  <a:pos x="8" y="72"/>
                </a:cxn>
                <a:cxn ang="0">
                  <a:pos x="20" y="64"/>
                </a:cxn>
                <a:cxn ang="0">
                  <a:pos x="14" y="46"/>
                </a:cxn>
                <a:cxn ang="0">
                  <a:pos x="40" y="28"/>
                </a:cxn>
                <a:cxn ang="0">
                  <a:pos x="58" y="6"/>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5" name="Freeform 49"/>
            <p:cNvSpPr>
              <a:spLocks/>
            </p:cNvSpPr>
            <p:nvPr/>
          </p:nvSpPr>
          <p:spPr bwMode="invGray">
            <a:xfrm>
              <a:off x="4099" y="3502"/>
              <a:ext cx="474" cy="495"/>
            </a:xfrm>
            <a:custGeom>
              <a:avLst/>
              <a:gdLst/>
              <a:ahLst/>
              <a:cxnLst>
                <a:cxn ang="0">
                  <a:pos x="212" y="11"/>
                </a:cxn>
                <a:cxn ang="0">
                  <a:pos x="176" y="19"/>
                </a:cxn>
                <a:cxn ang="0">
                  <a:pos x="144" y="51"/>
                </a:cxn>
                <a:cxn ang="0">
                  <a:pos x="104" y="59"/>
                </a:cxn>
                <a:cxn ang="0">
                  <a:pos x="84" y="75"/>
                </a:cxn>
                <a:cxn ang="0">
                  <a:pos x="68" y="115"/>
                </a:cxn>
                <a:cxn ang="0">
                  <a:pos x="36" y="167"/>
                </a:cxn>
                <a:cxn ang="0">
                  <a:pos x="0" y="179"/>
                </a:cxn>
                <a:cxn ang="0">
                  <a:pos x="72" y="323"/>
                </a:cxn>
                <a:cxn ang="0">
                  <a:pos x="120" y="427"/>
                </a:cxn>
                <a:cxn ang="0">
                  <a:pos x="144" y="443"/>
                </a:cxn>
                <a:cxn ang="0">
                  <a:pos x="168" y="451"/>
                </a:cxn>
                <a:cxn ang="0">
                  <a:pos x="228" y="431"/>
                </a:cxn>
                <a:cxn ang="0">
                  <a:pos x="252" y="423"/>
                </a:cxn>
                <a:cxn ang="0">
                  <a:pos x="300" y="451"/>
                </a:cxn>
                <a:cxn ang="0">
                  <a:pos x="324" y="527"/>
                </a:cxn>
                <a:cxn ang="0">
                  <a:pos x="336" y="523"/>
                </a:cxn>
                <a:cxn ang="0">
                  <a:pos x="344" y="511"/>
                </a:cxn>
                <a:cxn ang="0">
                  <a:pos x="368" y="547"/>
                </a:cxn>
                <a:cxn ang="0">
                  <a:pos x="404" y="571"/>
                </a:cxn>
                <a:cxn ang="0">
                  <a:pos x="436" y="603"/>
                </a:cxn>
                <a:cxn ang="0">
                  <a:pos x="444" y="615"/>
                </a:cxn>
                <a:cxn ang="0">
                  <a:pos x="456" y="623"/>
                </a:cxn>
                <a:cxn ang="0">
                  <a:pos x="484" y="655"/>
                </a:cxn>
                <a:cxn ang="0">
                  <a:pos x="492" y="631"/>
                </a:cxn>
                <a:cxn ang="0">
                  <a:pos x="540" y="659"/>
                </a:cxn>
                <a:cxn ang="0">
                  <a:pos x="588" y="655"/>
                </a:cxn>
                <a:cxn ang="0">
                  <a:pos x="616" y="531"/>
                </a:cxn>
                <a:cxn ang="0">
                  <a:pos x="632" y="463"/>
                </a:cxn>
                <a:cxn ang="0">
                  <a:pos x="620" y="367"/>
                </a:cxn>
                <a:cxn ang="0">
                  <a:pos x="536" y="271"/>
                </a:cxn>
                <a:cxn ang="0">
                  <a:pos x="528" y="235"/>
                </a:cxn>
                <a:cxn ang="0">
                  <a:pos x="460" y="179"/>
                </a:cxn>
                <a:cxn ang="0">
                  <a:pos x="472" y="155"/>
                </a:cxn>
                <a:cxn ang="0">
                  <a:pos x="456" y="131"/>
                </a:cxn>
                <a:cxn ang="0">
                  <a:pos x="416" y="79"/>
                </a:cxn>
                <a:cxn ang="0">
                  <a:pos x="392" y="31"/>
                </a:cxn>
                <a:cxn ang="0">
                  <a:pos x="388" y="19"/>
                </a:cxn>
                <a:cxn ang="0">
                  <a:pos x="364" y="151"/>
                </a:cxn>
                <a:cxn ang="0">
                  <a:pos x="324" y="115"/>
                </a:cxn>
                <a:cxn ang="0">
                  <a:pos x="292" y="111"/>
                </a:cxn>
                <a:cxn ang="0">
                  <a:pos x="272" y="87"/>
                </a:cxn>
                <a:cxn ang="0">
                  <a:pos x="264" y="63"/>
                </a:cxn>
                <a:cxn ang="0">
                  <a:pos x="276" y="55"/>
                </a:cxn>
                <a:cxn ang="0">
                  <a:pos x="240" y="19"/>
                </a:cxn>
                <a:cxn ang="0">
                  <a:pos x="216" y="11"/>
                </a:cxn>
                <a:cxn ang="0">
                  <a:pos x="204" y="7"/>
                </a:cxn>
                <a:cxn ang="0">
                  <a:pos x="212" y="11"/>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6" name="Freeform 50"/>
            <p:cNvSpPr>
              <a:spLocks/>
            </p:cNvSpPr>
            <p:nvPr/>
          </p:nvSpPr>
          <p:spPr bwMode="invGray">
            <a:xfrm>
              <a:off x="4246" y="3241"/>
              <a:ext cx="319" cy="210"/>
            </a:xfrm>
            <a:custGeom>
              <a:avLst/>
              <a:gdLst/>
              <a:ahLst/>
              <a:cxnLst>
                <a:cxn ang="0">
                  <a:pos x="84" y="60"/>
                </a:cxn>
                <a:cxn ang="0">
                  <a:pos x="68" y="36"/>
                </a:cxn>
                <a:cxn ang="0">
                  <a:pos x="64" y="16"/>
                </a:cxn>
                <a:cxn ang="0">
                  <a:pos x="52" y="12"/>
                </a:cxn>
                <a:cxn ang="0">
                  <a:pos x="16" y="16"/>
                </a:cxn>
                <a:cxn ang="0">
                  <a:pos x="44" y="40"/>
                </a:cxn>
                <a:cxn ang="0">
                  <a:pos x="48" y="52"/>
                </a:cxn>
                <a:cxn ang="0">
                  <a:pos x="24" y="68"/>
                </a:cxn>
                <a:cxn ang="0">
                  <a:pos x="88" y="92"/>
                </a:cxn>
                <a:cxn ang="0">
                  <a:pos x="124" y="112"/>
                </a:cxn>
                <a:cxn ang="0">
                  <a:pos x="128" y="124"/>
                </a:cxn>
                <a:cxn ang="0">
                  <a:pos x="140" y="132"/>
                </a:cxn>
                <a:cxn ang="0">
                  <a:pos x="148" y="156"/>
                </a:cxn>
                <a:cxn ang="0">
                  <a:pos x="132" y="196"/>
                </a:cxn>
                <a:cxn ang="0">
                  <a:pos x="180" y="188"/>
                </a:cxn>
                <a:cxn ang="0">
                  <a:pos x="192" y="216"/>
                </a:cxn>
                <a:cxn ang="0">
                  <a:pos x="216" y="224"/>
                </a:cxn>
                <a:cxn ang="0">
                  <a:pos x="228" y="228"/>
                </a:cxn>
                <a:cxn ang="0">
                  <a:pos x="252" y="224"/>
                </a:cxn>
                <a:cxn ang="0">
                  <a:pos x="276" y="196"/>
                </a:cxn>
                <a:cxn ang="0">
                  <a:pos x="336" y="252"/>
                </a:cxn>
                <a:cxn ang="0">
                  <a:pos x="364" y="280"/>
                </a:cxn>
                <a:cxn ang="0">
                  <a:pos x="360" y="224"/>
                </a:cxn>
                <a:cxn ang="0">
                  <a:pos x="336" y="200"/>
                </a:cxn>
                <a:cxn ang="0">
                  <a:pos x="372" y="168"/>
                </a:cxn>
                <a:cxn ang="0">
                  <a:pos x="408" y="156"/>
                </a:cxn>
                <a:cxn ang="0">
                  <a:pos x="420" y="152"/>
                </a:cxn>
                <a:cxn ang="0">
                  <a:pos x="424" y="140"/>
                </a:cxn>
                <a:cxn ang="0">
                  <a:pos x="356" y="148"/>
                </a:cxn>
                <a:cxn ang="0">
                  <a:pos x="304" y="140"/>
                </a:cxn>
                <a:cxn ang="0">
                  <a:pos x="300" y="128"/>
                </a:cxn>
                <a:cxn ang="0">
                  <a:pos x="292" y="116"/>
                </a:cxn>
                <a:cxn ang="0">
                  <a:pos x="220" y="80"/>
                </a:cxn>
                <a:cxn ang="0">
                  <a:pos x="160" y="60"/>
                </a:cxn>
                <a:cxn ang="0">
                  <a:pos x="136" y="52"/>
                </a:cxn>
                <a:cxn ang="0">
                  <a:pos x="80" y="52"/>
                </a:cxn>
                <a:cxn ang="0">
                  <a:pos x="68" y="32"/>
                </a:cxn>
                <a:cxn ang="0">
                  <a:pos x="68" y="0"/>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7" name="Freeform 51"/>
            <p:cNvSpPr>
              <a:spLocks/>
            </p:cNvSpPr>
            <p:nvPr/>
          </p:nvSpPr>
          <p:spPr bwMode="invGray">
            <a:xfrm>
              <a:off x="4255" y="3243"/>
              <a:ext cx="311" cy="211"/>
            </a:xfrm>
            <a:custGeom>
              <a:avLst/>
              <a:gdLst/>
              <a:ahLst/>
              <a:cxnLst>
                <a:cxn ang="0">
                  <a:pos x="0" y="1"/>
                </a:cxn>
                <a:cxn ang="0">
                  <a:pos x="20" y="37"/>
                </a:cxn>
                <a:cxn ang="0">
                  <a:pos x="28" y="49"/>
                </a:cxn>
                <a:cxn ang="0">
                  <a:pos x="84" y="89"/>
                </a:cxn>
                <a:cxn ang="0">
                  <a:pos x="120" y="113"/>
                </a:cxn>
                <a:cxn ang="0">
                  <a:pos x="132" y="121"/>
                </a:cxn>
                <a:cxn ang="0">
                  <a:pos x="136" y="169"/>
                </a:cxn>
                <a:cxn ang="0">
                  <a:pos x="116" y="201"/>
                </a:cxn>
                <a:cxn ang="0">
                  <a:pos x="136" y="197"/>
                </a:cxn>
                <a:cxn ang="0">
                  <a:pos x="148" y="189"/>
                </a:cxn>
                <a:cxn ang="0">
                  <a:pos x="160" y="201"/>
                </a:cxn>
                <a:cxn ang="0">
                  <a:pos x="184" y="217"/>
                </a:cxn>
                <a:cxn ang="0">
                  <a:pos x="208" y="233"/>
                </a:cxn>
                <a:cxn ang="0">
                  <a:pos x="240" y="221"/>
                </a:cxn>
                <a:cxn ang="0">
                  <a:pos x="248" y="197"/>
                </a:cxn>
                <a:cxn ang="0">
                  <a:pos x="268" y="201"/>
                </a:cxn>
                <a:cxn ang="0">
                  <a:pos x="292" y="209"/>
                </a:cxn>
                <a:cxn ang="0">
                  <a:pos x="340" y="281"/>
                </a:cxn>
                <a:cxn ang="0">
                  <a:pos x="356" y="277"/>
                </a:cxn>
                <a:cxn ang="0">
                  <a:pos x="352" y="253"/>
                </a:cxn>
                <a:cxn ang="0">
                  <a:pos x="316" y="197"/>
                </a:cxn>
                <a:cxn ang="0">
                  <a:pos x="360" y="173"/>
                </a:cxn>
                <a:cxn ang="0">
                  <a:pos x="408" y="145"/>
                </a:cxn>
                <a:cxn ang="0">
                  <a:pos x="409" y="120"/>
                </a:cxn>
                <a:cxn ang="0">
                  <a:pos x="367" y="138"/>
                </a:cxn>
                <a:cxn ang="0">
                  <a:pos x="308" y="137"/>
                </a:cxn>
                <a:cxn ang="0">
                  <a:pos x="264" y="97"/>
                </a:cxn>
                <a:cxn ang="0">
                  <a:pos x="180" y="61"/>
                </a:cxn>
                <a:cxn ang="0">
                  <a:pos x="132" y="33"/>
                </a:cxn>
                <a:cxn ang="0">
                  <a:pos x="92" y="41"/>
                </a:cxn>
                <a:cxn ang="0">
                  <a:pos x="76" y="57"/>
                </a:cxn>
                <a:cxn ang="0">
                  <a:pos x="56" y="17"/>
                </a:cxn>
                <a:cxn ang="0">
                  <a:pos x="0" y="1"/>
                </a:cxn>
              </a:cxnLst>
              <a:rect l="0" t="0" r="r" b="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8" name="Freeform 52"/>
            <p:cNvSpPr>
              <a:spLocks/>
            </p:cNvSpPr>
            <p:nvPr/>
          </p:nvSpPr>
          <p:spPr bwMode="invGray">
            <a:xfrm>
              <a:off x="4485" y="4013"/>
              <a:ext cx="45" cy="58"/>
            </a:xfrm>
            <a:custGeom>
              <a:avLst/>
              <a:gdLst/>
              <a:ahLst/>
              <a:cxnLst>
                <a:cxn ang="0">
                  <a:pos x="32" y="18"/>
                </a:cxn>
                <a:cxn ang="0">
                  <a:pos x="0" y="18"/>
                </a:cxn>
                <a:cxn ang="0">
                  <a:pos x="20" y="42"/>
                </a:cxn>
                <a:cxn ang="0">
                  <a:pos x="28" y="66"/>
                </a:cxn>
                <a:cxn ang="0">
                  <a:pos x="32" y="78"/>
                </a:cxn>
                <a:cxn ang="0">
                  <a:pos x="60" y="50"/>
                </a:cxn>
                <a:cxn ang="0">
                  <a:pos x="32" y="18"/>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49" name="Freeform 53"/>
            <p:cNvSpPr>
              <a:spLocks/>
            </p:cNvSpPr>
            <p:nvPr/>
          </p:nvSpPr>
          <p:spPr bwMode="invGray">
            <a:xfrm>
              <a:off x="4621" y="3923"/>
              <a:ext cx="164" cy="85"/>
            </a:xfrm>
            <a:custGeom>
              <a:avLst/>
              <a:gdLst/>
              <a:ahLst/>
              <a:cxnLst>
                <a:cxn ang="0">
                  <a:pos x="47" y="73"/>
                </a:cxn>
                <a:cxn ang="0">
                  <a:pos x="39" y="61"/>
                </a:cxn>
                <a:cxn ang="0">
                  <a:pos x="15" y="69"/>
                </a:cxn>
                <a:cxn ang="0">
                  <a:pos x="39" y="113"/>
                </a:cxn>
                <a:cxn ang="0">
                  <a:pos x="123" y="89"/>
                </a:cxn>
                <a:cxn ang="0">
                  <a:pos x="147" y="73"/>
                </a:cxn>
                <a:cxn ang="0">
                  <a:pos x="171" y="65"/>
                </a:cxn>
                <a:cxn ang="0">
                  <a:pos x="219" y="19"/>
                </a:cxn>
                <a:cxn ang="0">
                  <a:pos x="210" y="0"/>
                </a:cxn>
                <a:cxn ang="0">
                  <a:pos x="179" y="17"/>
                </a:cxn>
                <a:cxn ang="0">
                  <a:pos x="107" y="41"/>
                </a:cxn>
                <a:cxn ang="0">
                  <a:pos x="83" y="45"/>
                </a:cxn>
                <a:cxn ang="0">
                  <a:pos x="59" y="53"/>
                </a:cxn>
                <a:cxn ang="0">
                  <a:pos x="47" y="73"/>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0" name="Freeform 54"/>
            <p:cNvSpPr>
              <a:spLocks/>
            </p:cNvSpPr>
            <p:nvPr/>
          </p:nvSpPr>
          <p:spPr bwMode="invGray">
            <a:xfrm>
              <a:off x="4791" y="3873"/>
              <a:ext cx="104" cy="92"/>
            </a:xfrm>
            <a:custGeom>
              <a:avLst/>
              <a:gdLst/>
              <a:ahLst/>
              <a:cxnLst>
                <a:cxn ang="0">
                  <a:pos x="12" y="60"/>
                </a:cxn>
                <a:cxn ang="0">
                  <a:pos x="8" y="84"/>
                </a:cxn>
                <a:cxn ang="0">
                  <a:pos x="0" y="108"/>
                </a:cxn>
                <a:cxn ang="0">
                  <a:pos x="36" y="116"/>
                </a:cxn>
                <a:cxn ang="0">
                  <a:pos x="52" y="96"/>
                </a:cxn>
                <a:cxn ang="0">
                  <a:pos x="124" y="68"/>
                </a:cxn>
                <a:cxn ang="0">
                  <a:pos x="136" y="44"/>
                </a:cxn>
                <a:cxn ang="0">
                  <a:pos x="112" y="28"/>
                </a:cxn>
                <a:cxn ang="0">
                  <a:pos x="100" y="20"/>
                </a:cxn>
                <a:cxn ang="0">
                  <a:pos x="64" y="12"/>
                </a:cxn>
                <a:cxn ang="0">
                  <a:pos x="52" y="36"/>
                </a:cxn>
                <a:cxn ang="0">
                  <a:pos x="12" y="60"/>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1" name="Freeform 55"/>
            <p:cNvSpPr>
              <a:spLocks/>
            </p:cNvSpPr>
            <p:nvPr/>
          </p:nvSpPr>
          <p:spPr bwMode="invGray">
            <a:xfrm>
              <a:off x="4846" y="3832"/>
              <a:ext cx="37" cy="26"/>
            </a:xfrm>
            <a:custGeom>
              <a:avLst/>
              <a:gdLst/>
              <a:ahLst/>
              <a:cxnLst>
                <a:cxn ang="0">
                  <a:pos x="29" y="0"/>
                </a:cxn>
                <a:cxn ang="0">
                  <a:pos x="8" y="11"/>
                </a:cxn>
                <a:cxn ang="0">
                  <a:pos x="24" y="35"/>
                </a:cxn>
                <a:cxn ang="0">
                  <a:pos x="39" y="26"/>
                </a:cxn>
                <a:cxn ang="0">
                  <a:pos x="29" y="0"/>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2" name="Freeform 56"/>
            <p:cNvSpPr>
              <a:spLocks/>
            </p:cNvSpPr>
            <p:nvPr/>
          </p:nvSpPr>
          <p:spPr bwMode="invGray">
            <a:xfrm>
              <a:off x="3123" y="3346"/>
              <a:ext cx="123" cy="201"/>
            </a:xfrm>
            <a:custGeom>
              <a:avLst/>
              <a:gdLst/>
              <a:ahLst/>
              <a:cxnLst>
                <a:cxn ang="0">
                  <a:pos x="128" y="0"/>
                </a:cxn>
                <a:cxn ang="0">
                  <a:pos x="104" y="28"/>
                </a:cxn>
                <a:cxn ang="0">
                  <a:pos x="88" y="64"/>
                </a:cxn>
                <a:cxn ang="0">
                  <a:pos x="36" y="84"/>
                </a:cxn>
                <a:cxn ang="0">
                  <a:pos x="28" y="96"/>
                </a:cxn>
                <a:cxn ang="0">
                  <a:pos x="16" y="100"/>
                </a:cxn>
                <a:cxn ang="0">
                  <a:pos x="20" y="132"/>
                </a:cxn>
                <a:cxn ang="0">
                  <a:pos x="28" y="156"/>
                </a:cxn>
                <a:cxn ang="0">
                  <a:pos x="0" y="200"/>
                </a:cxn>
                <a:cxn ang="0">
                  <a:pos x="28" y="260"/>
                </a:cxn>
                <a:cxn ang="0">
                  <a:pos x="52" y="268"/>
                </a:cxn>
                <a:cxn ang="0">
                  <a:pos x="88" y="216"/>
                </a:cxn>
                <a:cxn ang="0">
                  <a:pos x="104" y="192"/>
                </a:cxn>
                <a:cxn ang="0">
                  <a:pos x="128" y="116"/>
                </a:cxn>
                <a:cxn ang="0">
                  <a:pos x="140" y="76"/>
                </a:cxn>
                <a:cxn ang="0">
                  <a:pos x="164" y="72"/>
                </a:cxn>
                <a:cxn ang="0">
                  <a:pos x="128" y="0"/>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3" name="Freeform 57"/>
            <p:cNvSpPr>
              <a:spLocks/>
            </p:cNvSpPr>
            <p:nvPr/>
          </p:nvSpPr>
          <p:spPr bwMode="invGray">
            <a:xfrm>
              <a:off x="3655" y="3034"/>
              <a:ext cx="49" cy="61"/>
            </a:xfrm>
            <a:custGeom>
              <a:avLst/>
              <a:gdLst/>
              <a:ahLst/>
              <a:cxnLst>
                <a:cxn ang="0">
                  <a:pos x="29" y="0"/>
                </a:cxn>
                <a:cxn ang="0">
                  <a:pos x="25" y="60"/>
                </a:cxn>
                <a:cxn ang="0">
                  <a:pos x="29" y="76"/>
                </a:cxn>
                <a:cxn ang="0">
                  <a:pos x="41" y="80"/>
                </a:cxn>
                <a:cxn ang="0">
                  <a:pos x="57" y="76"/>
                </a:cxn>
                <a:cxn ang="0">
                  <a:pos x="29" y="0"/>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4" name="Freeform 58"/>
            <p:cNvSpPr>
              <a:spLocks/>
            </p:cNvSpPr>
            <p:nvPr/>
          </p:nvSpPr>
          <p:spPr bwMode="invGray">
            <a:xfrm>
              <a:off x="3988" y="3100"/>
              <a:ext cx="111" cy="183"/>
            </a:xfrm>
            <a:custGeom>
              <a:avLst/>
              <a:gdLst/>
              <a:ahLst/>
              <a:cxnLst>
                <a:cxn ang="0">
                  <a:pos x="96" y="0"/>
                </a:cxn>
                <a:cxn ang="0">
                  <a:pos x="60" y="84"/>
                </a:cxn>
                <a:cxn ang="0">
                  <a:pos x="36" y="92"/>
                </a:cxn>
                <a:cxn ang="0">
                  <a:pos x="12" y="108"/>
                </a:cxn>
                <a:cxn ang="0">
                  <a:pos x="40" y="188"/>
                </a:cxn>
                <a:cxn ang="0">
                  <a:pos x="52" y="224"/>
                </a:cxn>
                <a:cxn ang="0">
                  <a:pos x="60" y="236"/>
                </a:cxn>
                <a:cxn ang="0">
                  <a:pos x="84" y="244"/>
                </a:cxn>
                <a:cxn ang="0">
                  <a:pos x="96" y="196"/>
                </a:cxn>
                <a:cxn ang="0">
                  <a:pos x="124" y="168"/>
                </a:cxn>
                <a:cxn ang="0">
                  <a:pos x="112" y="68"/>
                </a:cxn>
                <a:cxn ang="0">
                  <a:pos x="140" y="48"/>
                </a:cxn>
                <a:cxn ang="0">
                  <a:pos x="112" y="20"/>
                </a:cxn>
                <a:cxn ang="0">
                  <a:pos x="96" y="0"/>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5" name="Freeform 59"/>
            <p:cNvSpPr>
              <a:spLocks/>
            </p:cNvSpPr>
            <p:nvPr/>
          </p:nvSpPr>
          <p:spPr bwMode="invGray">
            <a:xfrm>
              <a:off x="3894" y="3043"/>
              <a:ext cx="72" cy="137"/>
            </a:xfrm>
            <a:custGeom>
              <a:avLst/>
              <a:gdLst/>
              <a:ahLst/>
              <a:cxnLst>
                <a:cxn ang="0">
                  <a:pos x="48" y="2"/>
                </a:cxn>
                <a:cxn ang="0">
                  <a:pos x="51" y="35"/>
                </a:cxn>
                <a:cxn ang="0">
                  <a:pos x="60" y="62"/>
                </a:cxn>
                <a:cxn ang="0">
                  <a:pos x="62" y="92"/>
                </a:cxn>
                <a:cxn ang="0">
                  <a:pos x="68" y="105"/>
                </a:cxn>
                <a:cxn ang="0">
                  <a:pos x="71" y="126"/>
                </a:cxn>
                <a:cxn ang="0">
                  <a:pos x="57" y="93"/>
                </a:cxn>
                <a:cxn ang="0">
                  <a:pos x="35" y="78"/>
                </a:cxn>
                <a:cxn ang="0">
                  <a:pos x="5" y="83"/>
                </a:cxn>
                <a:cxn ang="0">
                  <a:pos x="8" y="102"/>
                </a:cxn>
                <a:cxn ang="0">
                  <a:pos x="41" y="114"/>
                </a:cxn>
                <a:cxn ang="0">
                  <a:pos x="57" y="135"/>
                </a:cxn>
                <a:cxn ang="0">
                  <a:pos x="71" y="135"/>
                </a:cxn>
                <a:cxn ang="0">
                  <a:pos x="78" y="150"/>
                </a:cxn>
                <a:cxn ang="0">
                  <a:pos x="96" y="179"/>
                </a:cxn>
                <a:cxn ang="0">
                  <a:pos x="81" y="126"/>
                </a:cxn>
                <a:cxn ang="0">
                  <a:pos x="80" y="93"/>
                </a:cxn>
                <a:cxn ang="0">
                  <a:pos x="71" y="63"/>
                </a:cxn>
                <a:cxn ang="0">
                  <a:pos x="63" y="41"/>
                </a:cxn>
                <a:cxn ang="0">
                  <a:pos x="57" y="20"/>
                </a:cxn>
                <a:cxn ang="0">
                  <a:pos x="48" y="2"/>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6" name="Freeform 60"/>
            <p:cNvSpPr>
              <a:spLocks/>
            </p:cNvSpPr>
            <p:nvPr/>
          </p:nvSpPr>
          <p:spPr bwMode="invGray">
            <a:xfrm>
              <a:off x="3943" y="3153"/>
              <a:ext cx="40" cy="131"/>
            </a:xfrm>
            <a:custGeom>
              <a:avLst/>
              <a:gdLst/>
              <a:ahLst/>
              <a:cxnLst>
                <a:cxn ang="0">
                  <a:pos x="6" y="0"/>
                </a:cxn>
                <a:cxn ang="0">
                  <a:pos x="0" y="25"/>
                </a:cxn>
                <a:cxn ang="0">
                  <a:pos x="9" y="54"/>
                </a:cxn>
                <a:cxn ang="0">
                  <a:pos x="18" y="94"/>
                </a:cxn>
                <a:cxn ang="0">
                  <a:pos x="34" y="129"/>
                </a:cxn>
                <a:cxn ang="0">
                  <a:pos x="54" y="175"/>
                </a:cxn>
                <a:cxn ang="0">
                  <a:pos x="40" y="115"/>
                </a:cxn>
                <a:cxn ang="0">
                  <a:pos x="34" y="93"/>
                </a:cxn>
                <a:cxn ang="0">
                  <a:pos x="28" y="61"/>
                </a:cxn>
                <a:cxn ang="0">
                  <a:pos x="25" y="46"/>
                </a:cxn>
                <a:cxn ang="0">
                  <a:pos x="16" y="37"/>
                </a:cxn>
                <a:cxn ang="0">
                  <a:pos x="6" y="0"/>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7" name="Freeform 61"/>
            <p:cNvSpPr>
              <a:spLocks/>
            </p:cNvSpPr>
            <p:nvPr/>
          </p:nvSpPr>
          <p:spPr bwMode="invGray">
            <a:xfrm>
              <a:off x="3988" y="3290"/>
              <a:ext cx="65" cy="54"/>
            </a:xfrm>
            <a:custGeom>
              <a:avLst/>
              <a:gdLst/>
              <a:ahLst/>
              <a:cxnLst>
                <a:cxn ang="0">
                  <a:pos x="2" y="0"/>
                </a:cxn>
                <a:cxn ang="0">
                  <a:pos x="8" y="34"/>
                </a:cxn>
                <a:cxn ang="0">
                  <a:pos x="23" y="43"/>
                </a:cxn>
                <a:cxn ang="0">
                  <a:pos x="48" y="49"/>
                </a:cxn>
                <a:cxn ang="0">
                  <a:pos x="62" y="57"/>
                </a:cxn>
                <a:cxn ang="0">
                  <a:pos x="74" y="66"/>
                </a:cxn>
                <a:cxn ang="0">
                  <a:pos x="86" y="69"/>
                </a:cxn>
                <a:cxn ang="0">
                  <a:pos x="72" y="39"/>
                </a:cxn>
                <a:cxn ang="0">
                  <a:pos x="63" y="22"/>
                </a:cxn>
                <a:cxn ang="0">
                  <a:pos x="36" y="24"/>
                </a:cxn>
                <a:cxn ang="0">
                  <a:pos x="24" y="19"/>
                </a:cxn>
                <a:cxn ang="0">
                  <a:pos x="6" y="0"/>
                </a:cxn>
                <a:cxn ang="0">
                  <a:pos x="2" y="0"/>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8" name="Freeform 62"/>
            <p:cNvSpPr>
              <a:spLocks/>
            </p:cNvSpPr>
            <p:nvPr/>
          </p:nvSpPr>
          <p:spPr bwMode="invGray">
            <a:xfrm>
              <a:off x="4092" y="3195"/>
              <a:ext cx="83" cy="117"/>
            </a:xfrm>
            <a:custGeom>
              <a:avLst/>
              <a:gdLst/>
              <a:ahLst/>
              <a:cxnLst>
                <a:cxn ang="0">
                  <a:pos x="98" y="0"/>
                </a:cxn>
                <a:cxn ang="0">
                  <a:pos x="75" y="10"/>
                </a:cxn>
                <a:cxn ang="0">
                  <a:pos x="23" y="15"/>
                </a:cxn>
                <a:cxn ang="0">
                  <a:pos x="14" y="33"/>
                </a:cxn>
                <a:cxn ang="0">
                  <a:pos x="11" y="61"/>
                </a:cxn>
                <a:cxn ang="0">
                  <a:pos x="14" y="75"/>
                </a:cxn>
                <a:cxn ang="0">
                  <a:pos x="3" y="88"/>
                </a:cxn>
                <a:cxn ang="0">
                  <a:pos x="14" y="109"/>
                </a:cxn>
                <a:cxn ang="0">
                  <a:pos x="23" y="124"/>
                </a:cxn>
                <a:cxn ang="0">
                  <a:pos x="15" y="144"/>
                </a:cxn>
                <a:cxn ang="0">
                  <a:pos x="24" y="156"/>
                </a:cxn>
                <a:cxn ang="0">
                  <a:pos x="42" y="144"/>
                </a:cxn>
                <a:cxn ang="0">
                  <a:pos x="50" y="93"/>
                </a:cxn>
                <a:cxn ang="0">
                  <a:pos x="56" y="126"/>
                </a:cxn>
                <a:cxn ang="0">
                  <a:pos x="65" y="145"/>
                </a:cxn>
                <a:cxn ang="0">
                  <a:pos x="62" y="112"/>
                </a:cxn>
                <a:cxn ang="0">
                  <a:pos x="72" y="73"/>
                </a:cxn>
                <a:cxn ang="0">
                  <a:pos x="69" y="51"/>
                </a:cxn>
                <a:cxn ang="0">
                  <a:pos x="54" y="60"/>
                </a:cxn>
                <a:cxn ang="0">
                  <a:pos x="35" y="54"/>
                </a:cxn>
                <a:cxn ang="0">
                  <a:pos x="41" y="36"/>
                </a:cxn>
                <a:cxn ang="0">
                  <a:pos x="62" y="34"/>
                </a:cxn>
                <a:cxn ang="0">
                  <a:pos x="78" y="39"/>
                </a:cxn>
                <a:cxn ang="0">
                  <a:pos x="98" y="30"/>
                </a:cxn>
                <a:cxn ang="0">
                  <a:pos x="111" y="13"/>
                </a:cxn>
                <a:cxn ang="0">
                  <a:pos x="98" y="0"/>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59" name="Freeform 63"/>
            <p:cNvSpPr>
              <a:spLocks/>
            </p:cNvSpPr>
            <p:nvPr/>
          </p:nvSpPr>
          <p:spPr bwMode="invGray">
            <a:xfrm>
              <a:off x="4064" y="2777"/>
              <a:ext cx="22" cy="71"/>
            </a:xfrm>
            <a:custGeom>
              <a:avLst/>
              <a:gdLst/>
              <a:ahLst/>
              <a:cxnLst>
                <a:cxn ang="0">
                  <a:pos x="12" y="0"/>
                </a:cxn>
                <a:cxn ang="0">
                  <a:pos x="0" y="16"/>
                </a:cxn>
                <a:cxn ang="0">
                  <a:pos x="6" y="37"/>
                </a:cxn>
                <a:cxn ang="0">
                  <a:pos x="1" y="61"/>
                </a:cxn>
                <a:cxn ang="0">
                  <a:pos x="16" y="94"/>
                </a:cxn>
                <a:cxn ang="0">
                  <a:pos x="30" y="82"/>
                </a:cxn>
                <a:cxn ang="0">
                  <a:pos x="22" y="61"/>
                </a:cxn>
                <a:cxn ang="0">
                  <a:pos x="12" y="0"/>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0" name="Freeform 64"/>
            <p:cNvSpPr>
              <a:spLocks/>
            </p:cNvSpPr>
            <p:nvPr/>
          </p:nvSpPr>
          <p:spPr bwMode="invGray">
            <a:xfrm>
              <a:off x="4078" y="2896"/>
              <a:ext cx="61" cy="118"/>
            </a:xfrm>
            <a:custGeom>
              <a:avLst/>
              <a:gdLst/>
              <a:ahLst/>
              <a:cxnLst>
                <a:cxn ang="0">
                  <a:pos x="12" y="2"/>
                </a:cxn>
                <a:cxn ang="0">
                  <a:pos x="0" y="20"/>
                </a:cxn>
                <a:cxn ang="0">
                  <a:pos x="8" y="49"/>
                </a:cxn>
                <a:cxn ang="0">
                  <a:pos x="6" y="107"/>
                </a:cxn>
                <a:cxn ang="0">
                  <a:pos x="17" y="103"/>
                </a:cxn>
                <a:cxn ang="0">
                  <a:pos x="20" y="115"/>
                </a:cxn>
                <a:cxn ang="0">
                  <a:pos x="29" y="122"/>
                </a:cxn>
                <a:cxn ang="0">
                  <a:pos x="38" y="140"/>
                </a:cxn>
                <a:cxn ang="0">
                  <a:pos x="48" y="128"/>
                </a:cxn>
                <a:cxn ang="0">
                  <a:pos x="65" y="134"/>
                </a:cxn>
                <a:cxn ang="0">
                  <a:pos x="63" y="109"/>
                </a:cxn>
                <a:cxn ang="0">
                  <a:pos x="48" y="104"/>
                </a:cxn>
                <a:cxn ang="0">
                  <a:pos x="39" y="91"/>
                </a:cxn>
                <a:cxn ang="0">
                  <a:pos x="33" y="73"/>
                </a:cxn>
                <a:cxn ang="0">
                  <a:pos x="41" y="53"/>
                </a:cxn>
                <a:cxn ang="0">
                  <a:pos x="35" y="35"/>
                </a:cxn>
                <a:cxn ang="0">
                  <a:pos x="42" y="20"/>
                </a:cxn>
                <a:cxn ang="0">
                  <a:pos x="29" y="4"/>
                </a:cxn>
                <a:cxn ang="0">
                  <a:pos x="18" y="7"/>
                </a:cxn>
                <a:cxn ang="0">
                  <a:pos x="12" y="2"/>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1" name="Freeform 65"/>
            <p:cNvSpPr>
              <a:spLocks/>
            </p:cNvSpPr>
            <p:nvPr/>
          </p:nvSpPr>
          <p:spPr bwMode="invGray">
            <a:xfrm>
              <a:off x="4121" y="3052"/>
              <a:ext cx="64" cy="79"/>
            </a:xfrm>
            <a:custGeom>
              <a:avLst/>
              <a:gdLst/>
              <a:ahLst/>
              <a:cxnLst>
                <a:cxn ang="0">
                  <a:pos x="52" y="0"/>
                </a:cxn>
                <a:cxn ang="0">
                  <a:pos x="44" y="18"/>
                </a:cxn>
                <a:cxn ang="0">
                  <a:pos x="32" y="30"/>
                </a:cxn>
                <a:cxn ang="0">
                  <a:pos x="16" y="35"/>
                </a:cxn>
                <a:cxn ang="0">
                  <a:pos x="8" y="48"/>
                </a:cxn>
                <a:cxn ang="0">
                  <a:pos x="4" y="74"/>
                </a:cxn>
                <a:cxn ang="0">
                  <a:pos x="13" y="71"/>
                </a:cxn>
                <a:cxn ang="0">
                  <a:pos x="25" y="62"/>
                </a:cxn>
                <a:cxn ang="0">
                  <a:pos x="34" y="69"/>
                </a:cxn>
                <a:cxn ang="0">
                  <a:pos x="58" y="99"/>
                </a:cxn>
                <a:cxn ang="0">
                  <a:pos x="71" y="72"/>
                </a:cxn>
                <a:cxn ang="0">
                  <a:pos x="85" y="68"/>
                </a:cxn>
                <a:cxn ang="0">
                  <a:pos x="74" y="39"/>
                </a:cxn>
                <a:cxn ang="0">
                  <a:pos x="52" y="0"/>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2" name="Freeform 66"/>
            <p:cNvSpPr>
              <a:spLocks/>
            </p:cNvSpPr>
            <p:nvPr/>
          </p:nvSpPr>
          <p:spPr bwMode="invGray">
            <a:xfrm>
              <a:off x="4197" y="3193"/>
              <a:ext cx="29" cy="49"/>
            </a:xfrm>
            <a:custGeom>
              <a:avLst/>
              <a:gdLst/>
              <a:ahLst/>
              <a:cxnLst>
                <a:cxn ang="0">
                  <a:pos x="6" y="27"/>
                </a:cxn>
                <a:cxn ang="0">
                  <a:pos x="26" y="66"/>
                </a:cxn>
                <a:cxn ang="0">
                  <a:pos x="30" y="52"/>
                </a:cxn>
                <a:cxn ang="0">
                  <a:pos x="38" y="40"/>
                </a:cxn>
                <a:cxn ang="0">
                  <a:pos x="30" y="25"/>
                </a:cxn>
                <a:cxn ang="0">
                  <a:pos x="20" y="13"/>
                </a:cxn>
                <a:cxn ang="0">
                  <a:pos x="11" y="1"/>
                </a:cxn>
                <a:cxn ang="0">
                  <a:pos x="2" y="12"/>
                </a:cxn>
                <a:cxn ang="0">
                  <a:pos x="6" y="2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3" name="Freeform 67"/>
            <p:cNvSpPr>
              <a:spLocks/>
            </p:cNvSpPr>
            <p:nvPr/>
          </p:nvSpPr>
          <p:spPr bwMode="invGray">
            <a:xfrm>
              <a:off x="4181" y="3275"/>
              <a:ext cx="18" cy="17"/>
            </a:xfrm>
            <a:custGeom>
              <a:avLst/>
              <a:gdLst/>
              <a:ahLst/>
              <a:cxnLst>
                <a:cxn ang="0">
                  <a:pos x="0" y="0"/>
                </a:cxn>
                <a:cxn ang="0">
                  <a:pos x="6" y="23"/>
                </a:cxn>
                <a:cxn ang="0">
                  <a:pos x="24" y="11"/>
                </a:cxn>
                <a:cxn ang="0">
                  <a:pos x="0" y="0"/>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4" name="Freeform 68"/>
            <p:cNvSpPr>
              <a:spLocks/>
            </p:cNvSpPr>
            <p:nvPr/>
          </p:nvSpPr>
          <p:spPr bwMode="invGray">
            <a:xfrm>
              <a:off x="4208" y="3265"/>
              <a:ext cx="45" cy="37"/>
            </a:xfrm>
            <a:custGeom>
              <a:avLst/>
              <a:gdLst/>
              <a:ahLst/>
              <a:cxnLst>
                <a:cxn ang="0">
                  <a:pos x="9" y="0"/>
                </a:cxn>
                <a:cxn ang="0">
                  <a:pos x="0" y="18"/>
                </a:cxn>
                <a:cxn ang="0">
                  <a:pos x="28" y="33"/>
                </a:cxn>
                <a:cxn ang="0">
                  <a:pos x="42" y="46"/>
                </a:cxn>
                <a:cxn ang="0">
                  <a:pos x="60" y="42"/>
                </a:cxn>
                <a:cxn ang="0">
                  <a:pos x="49" y="24"/>
                </a:cxn>
                <a:cxn ang="0">
                  <a:pos x="28" y="3"/>
                </a:cxn>
                <a:cxn ang="0">
                  <a:pos x="19" y="16"/>
                </a:cxn>
                <a:cxn ang="0">
                  <a:pos x="9" y="0"/>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5" name="Freeform 69"/>
            <p:cNvSpPr>
              <a:spLocks/>
            </p:cNvSpPr>
            <p:nvPr/>
          </p:nvSpPr>
          <p:spPr bwMode="invGray">
            <a:xfrm>
              <a:off x="4277" y="3335"/>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6" name="Freeform 70"/>
            <p:cNvSpPr>
              <a:spLocks/>
            </p:cNvSpPr>
            <p:nvPr/>
          </p:nvSpPr>
          <p:spPr bwMode="invGray">
            <a:xfrm>
              <a:off x="4544" y="3293"/>
              <a:ext cx="46" cy="47"/>
            </a:xfrm>
            <a:custGeom>
              <a:avLst/>
              <a:gdLst/>
              <a:ahLst/>
              <a:cxnLst>
                <a:cxn ang="0">
                  <a:pos x="7" y="0"/>
                </a:cxn>
                <a:cxn ang="0">
                  <a:pos x="0" y="14"/>
                </a:cxn>
                <a:cxn ang="0">
                  <a:pos x="24" y="35"/>
                </a:cxn>
                <a:cxn ang="0">
                  <a:pos x="36" y="54"/>
                </a:cxn>
                <a:cxn ang="0">
                  <a:pos x="46" y="63"/>
                </a:cxn>
                <a:cxn ang="0">
                  <a:pos x="61" y="56"/>
                </a:cxn>
                <a:cxn ang="0">
                  <a:pos x="33" y="17"/>
                </a:cxn>
                <a:cxn ang="0">
                  <a:pos x="7" y="0"/>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7" name="Freeform 71"/>
            <p:cNvSpPr>
              <a:spLocks/>
            </p:cNvSpPr>
            <p:nvPr/>
          </p:nvSpPr>
          <p:spPr bwMode="invGray">
            <a:xfrm>
              <a:off x="4147" y="3352"/>
              <a:ext cx="46" cy="50"/>
            </a:xfrm>
            <a:custGeom>
              <a:avLst/>
              <a:gdLst/>
              <a:ahLst/>
              <a:cxnLst>
                <a:cxn ang="0">
                  <a:pos x="28" y="7"/>
                </a:cxn>
                <a:cxn ang="0">
                  <a:pos x="30" y="34"/>
                </a:cxn>
                <a:cxn ang="0">
                  <a:pos x="16" y="43"/>
                </a:cxn>
                <a:cxn ang="0">
                  <a:pos x="22" y="67"/>
                </a:cxn>
                <a:cxn ang="0">
                  <a:pos x="48" y="58"/>
                </a:cxn>
                <a:cxn ang="0">
                  <a:pos x="60" y="47"/>
                </a:cxn>
                <a:cxn ang="0">
                  <a:pos x="51" y="28"/>
                </a:cxn>
                <a:cxn ang="0">
                  <a:pos x="57" y="14"/>
                </a:cxn>
                <a:cxn ang="0">
                  <a:pos x="55" y="2"/>
                </a:cxn>
                <a:cxn ang="0">
                  <a:pos x="46" y="4"/>
                </a:cxn>
                <a:cxn ang="0">
                  <a:pos x="51" y="5"/>
                </a:cxn>
                <a:cxn ang="0">
                  <a:pos x="49" y="16"/>
                </a:cxn>
                <a:cxn ang="0">
                  <a:pos x="43" y="23"/>
                </a:cxn>
                <a:cxn ang="0">
                  <a:pos x="28" y="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8" name="Freeform 72"/>
            <p:cNvSpPr>
              <a:spLocks/>
            </p:cNvSpPr>
            <p:nvPr/>
          </p:nvSpPr>
          <p:spPr bwMode="invGray">
            <a:xfrm>
              <a:off x="4098" y="3371"/>
              <a:ext cx="32" cy="27"/>
            </a:xfrm>
            <a:custGeom>
              <a:avLst/>
              <a:gdLst/>
              <a:ahLst/>
              <a:cxnLst>
                <a:cxn ang="0">
                  <a:pos x="21" y="3"/>
                </a:cxn>
                <a:cxn ang="0">
                  <a:pos x="6" y="6"/>
                </a:cxn>
                <a:cxn ang="0">
                  <a:pos x="33" y="36"/>
                </a:cxn>
                <a:cxn ang="0">
                  <a:pos x="42" y="30"/>
                </a:cxn>
                <a:cxn ang="0">
                  <a:pos x="21" y="3"/>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69" name="Freeform 73"/>
            <p:cNvSpPr>
              <a:spLocks/>
            </p:cNvSpPr>
            <p:nvPr/>
          </p:nvSpPr>
          <p:spPr bwMode="invGray">
            <a:xfrm>
              <a:off x="4077" y="3342"/>
              <a:ext cx="24" cy="31"/>
            </a:xfrm>
            <a:custGeom>
              <a:avLst/>
              <a:gdLst/>
              <a:ahLst/>
              <a:cxnLst>
                <a:cxn ang="0">
                  <a:pos x="21" y="0"/>
                </a:cxn>
                <a:cxn ang="0">
                  <a:pos x="0" y="26"/>
                </a:cxn>
                <a:cxn ang="0">
                  <a:pos x="16" y="24"/>
                </a:cxn>
                <a:cxn ang="0">
                  <a:pos x="19" y="29"/>
                </a:cxn>
                <a:cxn ang="0">
                  <a:pos x="16" y="35"/>
                </a:cxn>
                <a:cxn ang="0">
                  <a:pos x="30" y="21"/>
                </a:cxn>
                <a:cxn ang="0">
                  <a:pos x="24" y="9"/>
                </a:cxn>
                <a:cxn ang="0">
                  <a:pos x="21" y="0"/>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0" name="Freeform 74"/>
            <p:cNvSpPr>
              <a:spLocks/>
            </p:cNvSpPr>
            <p:nvPr/>
          </p:nvSpPr>
          <p:spPr bwMode="invGray">
            <a:xfrm>
              <a:off x="4111" y="3353"/>
              <a:ext cx="34" cy="24"/>
            </a:xfrm>
            <a:custGeom>
              <a:avLst/>
              <a:gdLst/>
              <a:ahLst/>
              <a:cxnLst>
                <a:cxn ang="0">
                  <a:pos x="21" y="0"/>
                </a:cxn>
                <a:cxn ang="0">
                  <a:pos x="0" y="7"/>
                </a:cxn>
                <a:cxn ang="0">
                  <a:pos x="27" y="31"/>
                </a:cxn>
                <a:cxn ang="0">
                  <a:pos x="45" y="24"/>
                </a:cxn>
                <a:cxn ang="0">
                  <a:pos x="22" y="10"/>
                </a:cxn>
                <a:cxn ang="0">
                  <a:pos x="21" y="0"/>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1" name="Freeform 75"/>
            <p:cNvSpPr>
              <a:spLocks/>
            </p:cNvSpPr>
            <p:nvPr/>
          </p:nvSpPr>
          <p:spPr bwMode="invGray">
            <a:xfrm>
              <a:off x="4062" y="3021"/>
              <a:ext cx="27" cy="55"/>
            </a:xfrm>
            <a:custGeom>
              <a:avLst/>
              <a:gdLst/>
              <a:ahLst/>
              <a:cxnLst>
                <a:cxn ang="0">
                  <a:pos x="30" y="0"/>
                </a:cxn>
                <a:cxn ang="0">
                  <a:pos x="21" y="15"/>
                </a:cxn>
                <a:cxn ang="0">
                  <a:pos x="9" y="36"/>
                </a:cxn>
                <a:cxn ang="0">
                  <a:pos x="0" y="59"/>
                </a:cxn>
                <a:cxn ang="0">
                  <a:pos x="8" y="74"/>
                </a:cxn>
                <a:cxn ang="0">
                  <a:pos x="20" y="59"/>
                </a:cxn>
                <a:cxn ang="0">
                  <a:pos x="35" y="32"/>
                </a:cxn>
                <a:cxn ang="0">
                  <a:pos x="30" y="0"/>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2" name="Freeform 76"/>
            <p:cNvSpPr>
              <a:spLocks/>
            </p:cNvSpPr>
            <p:nvPr/>
          </p:nvSpPr>
          <p:spPr bwMode="invGray">
            <a:xfrm>
              <a:off x="4113" y="3012"/>
              <a:ext cx="19" cy="55"/>
            </a:xfrm>
            <a:custGeom>
              <a:avLst/>
              <a:gdLst/>
              <a:ahLst/>
              <a:cxnLst>
                <a:cxn ang="0">
                  <a:pos x="13" y="7"/>
                </a:cxn>
                <a:cxn ang="0">
                  <a:pos x="4" y="8"/>
                </a:cxn>
                <a:cxn ang="0">
                  <a:pos x="0" y="22"/>
                </a:cxn>
                <a:cxn ang="0">
                  <a:pos x="15" y="41"/>
                </a:cxn>
                <a:cxn ang="0">
                  <a:pos x="25" y="56"/>
                </a:cxn>
                <a:cxn ang="0">
                  <a:pos x="16" y="20"/>
                </a:cxn>
                <a:cxn ang="0">
                  <a:pos x="13" y="7"/>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3" name="Freeform 77"/>
            <p:cNvSpPr>
              <a:spLocks/>
            </p:cNvSpPr>
            <p:nvPr/>
          </p:nvSpPr>
          <p:spPr bwMode="invGray">
            <a:xfrm>
              <a:off x="4135" y="2995"/>
              <a:ext cx="10" cy="25"/>
            </a:xfrm>
            <a:custGeom>
              <a:avLst/>
              <a:gdLst/>
              <a:ahLst/>
              <a:cxnLst>
                <a:cxn ang="0">
                  <a:pos x="11" y="0"/>
                </a:cxn>
                <a:cxn ang="0">
                  <a:pos x="1" y="10"/>
                </a:cxn>
                <a:cxn ang="0">
                  <a:pos x="11" y="25"/>
                </a:cxn>
                <a:cxn ang="0">
                  <a:pos x="11" y="0"/>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4" name="Freeform 78"/>
            <p:cNvSpPr>
              <a:spLocks/>
            </p:cNvSpPr>
            <p:nvPr/>
          </p:nvSpPr>
          <p:spPr bwMode="invGray">
            <a:xfrm>
              <a:off x="4145" y="3007"/>
              <a:ext cx="21" cy="48"/>
            </a:xfrm>
            <a:custGeom>
              <a:avLst/>
              <a:gdLst/>
              <a:ahLst/>
              <a:cxnLst>
                <a:cxn ang="0">
                  <a:pos x="5" y="0"/>
                </a:cxn>
                <a:cxn ang="0">
                  <a:pos x="11" y="14"/>
                </a:cxn>
                <a:cxn ang="0">
                  <a:pos x="20" y="21"/>
                </a:cxn>
                <a:cxn ang="0">
                  <a:pos x="8" y="39"/>
                </a:cxn>
                <a:cxn ang="0">
                  <a:pos x="0" y="56"/>
                </a:cxn>
                <a:cxn ang="0">
                  <a:pos x="11" y="57"/>
                </a:cxn>
                <a:cxn ang="0">
                  <a:pos x="26" y="26"/>
                </a:cxn>
                <a:cxn ang="0">
                  <a:pos x="5" y="0"/>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5" name="Freeform 79"/>
            <p:cNvSpPr>
              <a:spLocks/>
            </p:cNvSpPr>
            <p:nvPr/>
          </p:nvSpPr>
          <p:spPr bwMode="invGray">
            <a:xfrm>
              <a:off x="3876" y="3076"/>
              <a:ext cx="12" cy="27"/>
            </a:xfrm>
            <a:custGeom>
              <a:avLst/>
              <a:gdLst/>
              <a:ahLst/>
              <a:cxnLst>
                <a:cxn ang="0">
                  <a:pos x="14" y="3"/>
                </a:cxn>
                <a:cxn ang="0">
                  <a:pos x="0" y="7"/>
                </a:cxn>
                <a:cxn ang="0">
                  <a:pos x="8" y="22"/>
                </a:cxn>
                <a:cxn ang="0">
                  <a:pos x="14" y="3"/>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6" name="Freeform 80"/>
            <p:cNvSpPr>
              <a:spLocks/>
            </p:cNvSpPr>
            <p:nvPr/>
          </p:nvSpPr>
          <p:spPr bwMode="invGray">
            <a:xfrm>
              <a:off x="3866" y="305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7" name="Freeform 81"/>
            <p:cNvSpPr>
              <a:spLocks/>
            </p:cNvSpPr>
            <p:nvPr/>
          </p:nvSpPr>
          <p:spPr bwMode="invGray">
            <a:xfrm>
              <a:off x="3862" y="3035"/>
              <a:ext cx="12" cy="14"/>
            </a:xfrm>
            <a:custGeom>
              <a:avLst/>
              <a:gdLst/>
              <a:ahLst/>
              <a:cxnLst>
                <a:cxn ang="0">
                  <a:pos x="10" y="5"/>
                </a:cxn>
                <a:cxn ang="0">
                  <a:pos x="0" y="10"/>
                </a:cxn>
                <a:cxn ang="0">
                  <a:pos x="12" y="19"/>
                </a:cxn>
                <a:cxn ang="0">
                  <a:pos x="10" y="5"/>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8" name="Freeform 82"/>
            <p:cNvSpPr>
              <a:spLocks/>
            </p:cNvSpPr>
            <p:nvPr/>
          </p:nvSpPr>
          <p:spPr bwMode="invGray">
            <a:xfrm>
              <a:off x="3850" y="2995"/>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79" name="Freeform 83"/>
            <p:cNvSpPr>
              <a:spLocks/>
            </p:cNvSpPr>
            <p:nvPr/>
          </p:nvSpPr>
          <p:spPr bwMode="invGray">
            <a:xfrm>
              <a:off x="3852" y="3020"/>
              <a:ext cx="16" cy="13"/>
            </a:xfrm>
            <a:custGeom>
              <a:avLst/>
              <a:gdLst/>
              <a:ahLst/>
              <a:cxnLst>
                <a:cxn ang="0">
                  <a:pos x="13" y="0"/>
                </a:cxn>
                <a:cxn ang="0">
                  <a:pos x="19" y="18"/>
                </a:cxn>
                <a:cxn ang="0">
                  <a:pos x="14" y="6"/>
                </a:cxn>
                <a:cxn ang="0">
                  <a:pos x="13" y="0"/>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0" name="Freeform 84"/>
            <p:cNvSpPr>
              <a:spLocks/>
            </p:cNvSpPr>
            <p:nvPr/>
          </p:nvSpPr>
          <p:spPr bwMode="invGray">
            <a:xfrm>
              <a:off x="4688" y="3643"/>
              <a:ext cx="45" cy="60"/>
            </a:xfrm>
            <a:custGeom>
              <a:avLst/>
              <a:gdLst/>
              <a:ahLst/>
              <a:cxnLst>
                <a:cxn ang="0">
                  <a:pos x="10" y="7"/>
                </a:cxn>
                <a:cxn ang="0">
                  <a:pos x="3" y="18"/>
                </a:cxn>
                <a:cxn ang="0">
                  <a:pos x="15" y="39"/>
                </a:cxn>
                <a:cxn ang="0">
                  <a:pos x="27" y="54"/>
                </a:cxn>
                <a:cxn ang="0">
                  <a:pos x="40" y="63"/>
                </a:cxn>
                <a:cxn ang="0">
                  <a:pos x="51" y="81"/>
                </a:cxn>
                <a:cxn ang="0">
                  <a:pos x="52" y="57"/>
                </a:cxn>
                <a:cxn ang="0">
                  <a:pos x="43" y="37"/>
                </a:cxn>
                <a:cxn ang="0">
                  <a:pos x="25" y="18"/>
                </a:cxn>
                <a:cxn ang="0">
                  <a:pos x="10" y="7"/>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1" name="Freeform 85"/>
            <p:cNvSpPr>
              <a:spLocks/>
            </p:cNvSpPr>
            <p:nvPr/>
          </p:nvSpPr>
          <p:spPr bwMode="invGray">
            <a:xfrm>
              <a:off x="4919" y="3594"/>
              <a:ext cx="53" cy="46"/>
            </a:xfrm>
            <a:custGeom>
              <a:avLst/>
              <a:gdLst/>
              <a:ahLst/>
              <a:cxnLst>
                <a:cxn ang="0">
                  <a:pos x="28" y="23"/>
                </a:cxn>
                <a:cxn ang="0">
                  <a:pos x="13" y="32"/>
                </a:cxn>
                <a:cxn ang="0">
                  <a:pos x="1" y="44"/>
                </a:cxn>
                <a:cxn ang="0">
                  <a:pos x="13" y="59"/>
                </a:cxn>
                <a:cxn ang="0">
                  <a:pos x="28" y="44"/>
                </a:cxn>
                <a:cxn ang="0">
                  <a:pos x="40" y="23"/>
                </a:cxn>
                <a:cxn ang="0">
                  <a:pos x="55" y="0"/>
                </a:cxn>
                <a:cxn ang="0">
                  <a:pos x="71" y="11"/>
                </a:cxn>
                <a:cxn ang="0">
                  <a:pos x="35" y="23"/>
                </a:cxn>
                <a:cxn ang="0">
                  <a:pos x="28" y="23"/>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2" name="Freeform 86"/>
            <p:cNvSpPr>
              <a:spLocks/>
            </p:cNvSpPr>
            <p:nvPr/>
          </p:nvSpPr>
          <p:spPr bwMode="invGray">
            <a:xfrm>
              <a:off x="4759" y="3569"/>
              <a:ext cx="17" cy="23"/>
            </a:xfrm>
            <a:custGeom>
              <a:avLst/>
              <a:gdLst/>
              <a:ahLst/>
              <a:cxnLst>
                <a:cxn ang="0">
                  <a:pos x="9" y="0"/>
                </a:cxn>
                <a:cxn ang="0">
                  <a:pos x="0" y="14"/>
                </a:cxn>
                <a:cxn ang="0">
                  <a:pos x="12" y="30"/>
                </a:cxn>
                <a:cxn ang="0">
                  <a:pos x="9" y="0"/>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3" name="Freeform 87"/>
            <p:cNvSpPr>
              <a:spLocks/>
            </p:cNvSpPr>
            <p:nvPr/>
          </p:nvSpPr>
          <p:spPr bwMode="invGray">
            <a:xfrm>
              <a:off x="4751" y="3547"/>
              <a:ext cx="20" cy="17"/>
            </a:xfrm>
            <a:custGeom>
              <a:avLst/>
              <a:gdLst/>
              <a:ahLst/>
              <a:cxnLst>
                <a:cxn ang="0">
                  <a:pos x="19" y="0"/>
                </a:cxn>
                <a:cxn ang="0">
                  <a:pos x="0" y="14"/>
                </a:cxn>
                <a:cxn ang="0">
                  <a:pos x="21" y="20"/>
                </a:cxn>
                <a:cxn ang="0">
                  <a:pos x="19" y="0"/>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4" name="Freeform 88"/>
            <p:cNvSpPr>
              <a:spLocks/>
            </p:cNvSpPr>
            <p:nvPr/>
          </p:nvSpPr>
          <p:spPr bwMode="invGray">
            <a:xfrm>
              <a:off x="4598" y="3353"/>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5" name="Freeform 89"/>
            <p:cNvSpPr>
              <a:spLocks/>
            </p:cNvSpPr>
            <p:nvPr/>
          </p:nvSpPr>
          <p:spPr bwMode="invGray">
            <a:xfrm>
              <a:off x="4632" y="3396"/>
              <a:ext cx="26" cy="33"/>
            </a:xfrm>
            <a:custGeom>
              <a:avLst/>
              <a:gdLst/>
              <a:ahLst/>
              <a:cxnLst>
                <a:cxn ang="0">
                  <a:pos x="30" y="0"/>
                </a:cxn>
                <a:cxn ang="0">
                  <a:pos x="10" y="9"/>
                </a:cxn>
                <a:cxn ang="0">
                  <a:pos x="14" y="32"/>
                </a:cxn>
                <a:cxn ang="0">
                  <a:pos x="26" y="36"/>
                </a:cxn>
                <a:cxn ang="0">
                  <a:pos x="30" y="0"/>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6" name="Freeform 90"/>
            <p:cNvSpPr>
              <a:spLocks/>
            </p:cNvSpPr>
            <p:nvPr/>
          </p:nvSpPr>
          <p:spPr bwMode="invGray">
            <a:xfrm>
              <a:off x="4659" y="3459"/>
              <a:ext cx="28" cy="28"/>
            </a:xfrm>
            <a:custGeom>
              <a:avLst/>
              <a:gdLst/>
              <a:ahLst/>
              <a:cxnLst>
                <a:cxn ang="0">
                  <a:pos x="34" y="2"/>
                </a:cxn>
                <a:cxn ang="0">
                  <a:pos x="10" y="2"/>
                </a:cxn>
                <a:cxn ang="0">
                  <a:pos x="14" y="25"/>
                </a:cxn>
                <a:cxn ang="0">
                  <a:pos x="26" y="29"/>
                </a:cxn>
                <a:cxn ang="0">
                  <a:pos x="34" y="2"/>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7" name="Freeform 91"/>
            <p:cNvSpPr>
              <a:spLocks/>
            </p:cNvSpPr>
            <p:nvPr/>
          </p:nvSpPr>
          <p:spPr bwMode="invGray">
            <a:xfrm>
              <a:off x="4693" y="3449"/>
              <a:ext cx="28" cy="26"/>
            </a:xfrm>
            <a:custGeom>
              <a:avLst/>
              <a:gdLst/>
              <a:ahLst/>
              <a:cxnLst>
                <a:cxn ang="0">
                  <a:pos x="34" y="2"/>
                </a:cxn>
                <a:cxn ang="0">
                  <a:pos x="10" y="2"/>
                </a:cxn>
                <a:cxn ang="0">
                  <a:pos x="16" y="22"/>
                </a:cxn>
                <a:cxn ang="0">
                  <a:pos x="27" y="22"/>
                </a:cxn>
                <a:cxn ang="0">
                  <a:pos x="34" y="2"/>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8" name="Freeform 92"/>
            <p:cNvSpPr>
              <a:spLocks/>
            </p:cNvSpPr>
            <p:nvPr/>
          </p:nvSpPr>
          <p:spPr bwMode="invGray">
            <a:xfrm>
              <a:off x="4683" y="3413"/>
              <a:ext cx="26" cy="20"/>
            </a:xfrm>
            <a:custGeom>
              <a:avLst/>
              <a:gdLst/>
              <a:ahLst/>
              <a:cxnLst>
                <a:cxn ang="0">
                  <a:pos x="31" y="1"/>
                </a:cxn>
                <a:cxn ang="0">
                  <a:pos x="10" y="2"/>
                </a:cxn>
                <a:cxn ang="0">
                  <a:pos x="13" y="15"/>
                </a:cxn>
                <a:cxn ang="0">
                  <a:pos x="25" y="19"/>
                </a:cxn>
                <a:cxn ang="0">
                  <a:pos x="31" y="1"/>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89" name="Freeform 93"/>
            <p:cNvSpPr>
              <a:spLocks/>
            </p:cNvSpPr>
            <p:nvPr/>
          </p:nvSpPr>
          <p:spPr bwMode="invGray">
            <a:xfrm>
              <a:off x="4657" y="3388"/>
              <a:ext cx="26" cy="35"/>
            </a:xfrm>
            <a:custGeom>
              <a:avLst/>
              <a:gdLst/>
              <a:ahLst/>
              <a:cxnLst>
                <a:cxn ang="0">
                  <a:pos x="28" y="16"/>
                </a:cxn>
                <a:cxn ang="0">
                  <a:pos x="19" y="2"/>
                </a:cxn>
                <a:cxn ang="0">
                  <a:pos x="10" y="25"/>
                </a:cxn>
                <a:cxn ang="0">
                  <a:pos x="19" y="35"/>
                </a:cxn>
                <a:cxn ang="0">
                  <a:pos x="27" y="29"/>
                </a:cxn>
                <a:cxn ang="0">
                  <a:pos x="28" y="16"/>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0" name="Freeform 94"/>
            <p:cNvSpPr>
              <a:spLocks/>
            </p:cNvSpPr>
            <p:nvPr/>
          </p:nvSpPr>
          <p:spPr bwMode="invGray">
            <a:xfrm>
              <a:off x="4625" y="3372"/>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1" name="Freeform 95"/>
            <p:cNvSpPr>
              <a:spLocks/>
            </p:cNvSpPr>
            <p:nvPr/>
          </p:nvSpPr>
          <p:spPr bwMode="invGray">
            <a:xfrm>
              <a:off x="4665" y="3425"/>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2" name="Freeform 96"/>
            <p:cNvSpPr>
              <a:spLocks/>
            </p:cNvSpPr>
            <p:nvPr/>
          </p:nvSpPr>
          <p:spPr bwMode="invGray">
            <a:xfrm>
              <a:off x="3055" y="2051"/>
              <a:ext cx="141" cy="108"/>
            </a:xfrm>
            <a:custGeom>
              <a:avLst/>
              <a:gdLst/>
              <a:ahLst/>
              <a:cxnLst>
                <a:cxn ang="0">
                  <a:pos x="171" y="4"/>
                </a:cxn>
                <a:cxn ang="0">
                  <a:pos x="185" y="4"/>
                </a:cxn>
                <a:cxn ang="0">
                  <a:pos x="189" y="16"/>
                </a:cxn>
                <a:cxn ang="0">
                  <a:pos x="187" y="24"/>
                </a:cxn>
                <a:cxn ang="0">
                  <a:pos x="131" y="44"/>
                </a:cxn>
                <a:cxn ang="0">
                  <a:pos x="109" y="58"/>
                </a:cxn>
                <a:cxn ang="0">
                  <a:pos x="97" y="62"/>
                </a:cxn>
                <a:cxn ang="0">
                  <a:pos x="71" y="82"/>
                </a:cxn>
                <a:cxn ang="0">
                  <a:pos x="75" y="92"/>
                </a:cxn>
                <a:cxn ang="0">
                  <a:pos x="83" y="116"/>
                </a:cxn>
                <a:cxn ang="0">
                  <a:pos x="107" y="126"/>
                </a:cxn>
                <a:cxn ang="0">
                  <a:pos x="93" y="140"/>
                </a:cxn>
                <a:cxn ang="0">
                  <a:pos x="83" y="130"/>
                </a:cxn>
                <a:cxn ang="0">
                  <a:pos x="71" y="134"/>
                </a:cxn>
                <a:cxn ang="0">
                  <a:pos x="21" y="122"/>
                </a:cxn>
                <a:cxn ang="0">
                  <a:pos x="19" y="106"/>
                </a:cxn>
                <a:cxn ang="0">
                  <a:pos x="47" y="90"/>
                </a:cxn>
                <a:cxn ang="0">
                  <a:pos x="51" y="76"/>
                </a:cxn>
                <a:cxn ang="0">
                  <a:pos x="47" y="64"/>
                </a:cxn>
                <a:cxn ang="0">
                  <a:pos x="73" y="46"/>
                </a:cxn>
                <a:cxn ang="0">
                  <a:pos x="97" y="36"/>
                </a:cxn>
                <a:cxn ang="0">
                  <a:pos x="113" y="24"/>
                </a:cxn>
                <a:cxn ang="0">
                  <a:pos x="171" y="4"/>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3" name="Freeform 97"/>
            <p:cNvSpPr>
              <a:spLocks/>
            </p:cNvSpPr>
            <p:nvPr/>
          </p:nvSpPr>
          <p:spPr bwMode="invGray">
            <a:xfrm>
              <a:off x="3139" y="2155"/>
              <a:ext cx="40" cy="12"/>
            </a:xfrm>
            <a:custGeom>
              <a:avLst/>
              <a:gdLst/>
              <a:ahLst/>
              <a:cxnLst>
                <a:cxn ang="0">
                  <a:pos x="24" y="0"/>
                </a:cxn>
                <a:cxn ang="0">
                  <a:pos x="12" y="2"/>
                </a:cxn>
                <a:cxn ang="0">
                  <a:pos x="32" y="16"/>
                </a:cxn>
                <a:cxn ang="0">
                  <a:pos x="44" y="14"/>
                </a:cxn>
                <a:cxn ang="0">
                  <a:pos x="24" y="0"/>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4" name="Freeform 98"/>
            <p:cNvSpPr>
              <a:spLocks/>
            </p:cNvSpPr>
            <p:nvPr/>
          </p:nvSpPr>
          <p:spPr bwMode="invGray">
            <a:xfrm>
              <a:off x="3344" y="1999"/>
              <a:ext cx="42" cy="28"/>
            </a:xfrm>
            <a:custGeom>
              <a:avLst/>
              <a:gdLst/>
              <a:ahLst/>
              <a:cxnLst>
                <a:cxn ang="0">
                  <a:pos x="57" y="4"/>
                </a:cxn>
                <a:cxn ang="0">
                  <a:pos x="25" y="24"/>
                </a:cxn>
                <a:cxn ang="0">
                  <a:pos x="11" y="34"/>
                </a:cxn>
                <a:cxn ang="0">
                  <a:pos x="9" y="4"/>
                </a:cxn>
                <a:cxn ang="0">
                  <a:pos x="21" y="0"/>
                </a:cxn>
                <a:cxn ang="0">
                  <a:pos x="57" y="4"/>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5" name="Freeform 99"/>
            <p:cNvSpPr>
              <a:spLocks/>
            </p:cNvSpPr>
            <p:nvPr/>
          </p:nvSpPr>
          <p:spPr bwMode="invGray">
            <a:xfrm>
              <a:off x="3374" y="2012"/>
              <a:ext cx="50" cy="20"/>
            </a:xfrm>
            <a:custGeom>
              <a:avLst/>
              <a:gdLst/>
              <a:ahLst/>
              <a:cxnLst>
                <a:cxn ang="0">
                  <a:pos x="29" y="0"/>
                </a:cxn>
                <a:cxn ang="0">
                  <a:pos x="11" y="6"/>
                </a:cxn>
                <a:cxn ang="0">
                  <a:pos x="57" y="26"/>
                </a:cxn>
                <a:cxn ang="0">
                  <a:pos x="63" y="24"/>
                </a:cxn>
                <a:cxn ang="0">
                  <a:pos x="29" y="0"/>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6" name="Freeform 100"/>
            <p:cNvSpPr>
              <a:spLocks/>
            </p:cNvSpPr>
            <p:nvPr/>
          </p:nvSpPr>
          <p:spPr bwMode="invGray">
            <a:xfrm>
              <a:off x="3428" y="2015"/>
              <a:ext cx="50" cy="32"/>
            </a:xfrm>
            <a:custGeom>
              <a:avLst/>
              <a:gdLst/>
              <a:ahLst/>
              <a:cxnLst>
                <a:cxn ang="0">
                  <a:pos x="50" y="9"/>
                </a:cxn>
                <a:cxn ang="0">
                  <a:pos x="26" y="9"/>
                </a:cxn>
                <a:cxn ang="0">
                  <a:pos x="10" y="9"/>
                </a:cxn>
                <a:cxn ang="0">
                  <a:pos x="8" y="35"/>
                </a:cxn>
                <a:cxn ang="0">
                  <a:pos x="32" y="43"/>
                </a:cxn>
                <a:cxn ang="0">
                  <a:pos x="62" y="27"/>
                </a:cxn>
                <a:cxn ang="0">
                  <a:pos x="50" y="9"/>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7" name="Freeform 101"/>
            <p:cNvSpPr>
              <a:spLocks/>
            </p:cNvSpPr>
            <p:nvPr/>
          </p:nvSpPr>
          <p:spPr bwMode="invGray">
            <a:xfrm>
              <a:off x="3777" y="2042"/>
              <a:ext cx="88" cy="31"/>
            </a:xfrm>
            <a:custGeom>
              <a:avLst/>
              <a:gdLst/>
              <a:ahLst/>
              <a:cxnLst>
                <a:cxn ang="0">
                  <a:pos x="14" y="0"/>
                </a:cxn>
                <a:cxn ang="0">
                  <a:pos x="8" y="16"/>
                </a:cxn>
                <a:cxn ang="0">
                  <a:pos x="50" y="30"/>
                </a:cxn>
                <a:cxn ang="0">
                  <a:pos x="76" y="36"/>
                </a:cxn>
                <a:cxn ang="0">
                  <a:pos x="112" y="22"/>
                </a:cxn>
                <a:cxn ang="0">
                  <a:pos x="78" y="4"/>
                </a:cxn>
                <a:cxn ang="0">
                  <a:pos x="14" y="0"/>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8" name="Freeform 102"/>
            <p:cNvSpPr>
              <a:spLocks/>
            </p:cNvSpPr>
            <p:nvPr/>
          </p:nvSpPr>
          <p:spPr bwMode="invGray">
            <a:xfrm>
              <a:off x="3867" y="2041"/>
              <a:ext cx="46" cy="24"/>
            </a:xfrm>
            <a:custGeom>
              <a:avLst/>
              <a:gdLst/>
              <a:ahLst/>
              <a:cxnLst>
                <a:cxn ang="0">
                  <a:pos x="32" y="4"/>
                </a:cxn>
                <a:cxn ang="0">
                  <a:pos x="62" y="10"/>
                </a:cxn>
                <a:cxn ang="0">
                  <a:pos x="30" y="32"/>
                </a:cxn>
                <a:cxn ang="0">
                  <a:pos x="6" y="22"/>
                </a:cxn>
                <a:cxn ang="0">
                  <a:pos x="32" y="4"/>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199" name="Freeform 103"/>
            <p:cNvSpPr>
              <a:spLocks/>
            </p:cNvSpPr>
            <p:nvPr/>
          </p:nvSpPr>
          <p:spPr bwMode="invGray">
            <a:xfrm>
              <a:off x="3846" y="2070"/>
              <a:ext cx="37" cy="17"/>
            </a:xfrm>
            <a:custGeom>
              <a:avLst/>
              <a:gdLst/>
              <a:ahLst/>
              <a:cxnLst>
                <a:cxn ang="0">
                  <a:pos x="20" y="1"/>
                </a:cxn>
                <a:cxn ang="0">
                  <a:pos x="6" y="5"/>
                </a:cxn>
                <a:cxn ang="0">
                  <a:pos x="38" y="23"/>
                </a:cxn>
                <a:cxn ang="0">
                  <a:pos x="20" y="1"/>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0" name="Freeform 104"/>
            <p:cNvSpPr>
              <a:spLocks/>
            </p:cNvSpPr>
            <p:nvPr/>
          </p:nvSpPr>
          <p:spPr bwMode="invGray">
            <a:xfrm>
              <a:off x="4098" y="2294"/>
              <a:ext cx="76" cy="114"/>
            </a:xfrm>
            <a:custGeom>
              <a:avLst/>
              <a:gdLst/>
              <a:ahLst/>
              <a:cxnLst>
                <a:cxn ang="0">
                  <a:pos x="6" y="0"/>
                </a:cxn>
                <a:cxn ang="0">
                  <a:pos x="0" y="18"/>
                </a:cxn>
                <a:cxn ang="0">
                  <a:pos x="14" y="42"/>
                </a:cxn>
                <a:cxn ang="0">
                  <a:pos x="32" y="72"/>
                </a:cxn>
                <a:cxn ang="0">
                  <a:pos x="36" y="104"/>
                </a:cxn>
                <a:cxn ang="0">
                  <a:pos x="80" y="152"/>
                </a:cxn>
                <a:cxn ang="0">
                  <a:pos x="86" y="124"/>
                </a:cxn>
                <a:cxn ang="0">
                  <a:pos x="74" y="102"/>
                </a:cxn>
                <a:cxn ang="0">
                  <a:pos x="62" y="92"/>
                </a:cxn>
                <a:cxn ang="0">
                  <a:pos x="52" y="74"/>
                </a:cxn>
                <a:cxn ang="0">
                  <a:pos x="42" y="44"/>
                </a:cxn>
                <a:cxn ang="0">
                  <a:pos x="4" y="12"/>
                </a:cxn>
                <a:cxn ang="0">
                  <a:pos x="6" y="0"/>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1" name="Freeform 105"/>
            <p:cNvSpPr>
              <a:spLocks/>
            </p:cNvSpPr>
            <p:nvPr/>
          </p:nvSpPr>
          <p:spPr bwMode="invGray">
            <a:xfrm>
              <a:off x="4159" y="2412"/>
              <a:ext cx="55" cy="78"/>
            </a:xfrm>
            <a:custGeom>
              <a:avLst/>
              <a:gdLst/>
              <a:ahLst/>
              <a:cxnLst>
                <a:cxn ang="0">
                  <a:pos x="64" y="22"/>
                </a:cxn>
                <a:cxn ang="0">
                  <a:pos x="74" y="40"/>
                </a:cxn>
                <a:cxn ang="0">
                  <a:pos x="30" y="84"/>
                </a:cxn>
                <a:cxn ang="0">
                  <a:pos x="32" y="100"/>
                </a:cxn>
                <a:cxn ang="0">
                  <a:pos x="20" y="94"/>
                </a:cxn>
                <a:cxn ang="0">
                  <a:pos x="6" y="84"/>
                </a:cxn>
                <a:cxn ang="0">
                  <a:pos x="0" y="82"/>
                </a:cxn>
                <a:cxn ang="0">
                  <a:pos x="10" y="58"/>
                </a:cxn>
                <a:cxn ang="0">
                  <a:pos x="12" y="52"/>
                </a:cxn>
                <a:cxn ang="0">
                  <a:pos x="2" y="24"/>
                </a:cxn>
                <a:cxn ang="0">
                  <a:pos x="4" y="14"/>
                </a:cxn>
                <a:cxn ang="0">
                  <a:pos x="26" y="22"/>
                </a:cxn>
                <a:cxn ang="0">
                  <a:pos x="36" y="36"/>
                </a:cxn>
                <a:cxn ang="0">
                  <a:pos x="64" y="22"/>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2" name="Freeform 106"/>
            <p:cNvSpPr>
              <a:spLocks/>
            </p:cNvSpPr>
            <p:nvPr/>
          </p:nvSpPr>
          <p:spPr bwMode="invGray">
            <a:xfrm>
              <a:off x="4123" y="2492"/>
              <a:ext cx="109" cy="189"/>
            </a:xfrm>
            <a:custGeom>
              <a:avLst/>
              <a:gdLst/>
              <a:ahLst/>
              <a:cxnLst>
                <a:cxn ang="0">
                  <a:pos x="82" y="100"/>
                </a:cxn>
                <a:cxn ang="0">
                  <a:pos x="66" y="106"/>
                </a:cxn>
                <a:cxn ang="0">
                  <a:pos x="64" y="132"/>
                </a:cxn>
                <a:cxn ang="0">
                  <a:pos x="22" y="146"/>
                </a:cxn>
                <a:cxn ang="0">
                  <a:pos x="8" y="168"/>
                </a:cxn>
                <a:cxn ang="0">
                  <a:pos x="20" y="182"/>
                </a:cxn>
                <a:cxn ang="0">
                  <a:pos x="8" y="198"/>
                </a:cxn>
                <a:cxn ang="0">
                  <a:pos x="24" y="252"/>
                </a:cxn>
                <a:cxn ang="0">
                  <a:pos x="28" y="214"/>
                </a:cxn>
                <a:cxn ang="0">
                  <a:pos x="22" y="192"/>
                </a:cxn>
                <a:cxn ang="0">
                  <a:pos x="42" y="176"/>
                </a:cxn>
                <a:cxn ang="0">
                  <a:pos x="52" y="158"/>
                </a:cxn>
                <a:cxn ang="0">
                  <a:pos x="66" y="174"/>
                </a:cxn>
                <a:cxn ang="0">
                  <a:pos x="44" y="190"/>
                </a:cxn>
                <a:cxn ang="0">
                  <a:pos x="56" y="200"/>
                </a:cxn>
                <a:cxn ang="0">
                  <a:pos x="68" y="178"/>
                </a:cxn>
                <a:cxn ang="0">
                  <a:pos x="84" y="184"/>
                </a:cxn>
                <a:cxn ang="0">
                  <a:pos x="104" y="148"/>
                </a:cxn>
                <a:cxn ang="0">
                  <a:pos x="114" y="156"/>
                </a:cxn>
                <a:cxn ang="0">
                  <a:pos x="136" y="148"/>
                </a:cxn>
                <a:cxn ang="0">
                  <a:pos x="146" y="130"/>
                </a:cxn>
                <a:cxn ang="0">
                  <a:pos x="142" y="110"/>
                </a:cxn>
                <a:cxn ang="0">
                  <a:pos x="134" y="98"/>
                </a:cxn>
                <a:cxn ang="0">
                  <a:pos x="122" y="40"/>
                </a:cxn>
                <a:cxn ang="0">
                  <a:pos x="94" y="0"/>
                </a:cxn>
                <a:cxn ang="0">
                  <a:pos x="78" y="12"/>
                </a:cxn>
                <a:cxn ang="0">
                  <a:pos x="96" y="34"/>
                </a:cxn>
                <a:cxn ang="0">
                  <a:pos x="96" y="64"/>
                </a:cxn>
                <a:cxn ang="0">
                  <a:pos x="82" y="100"/>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3" name="Freeform 107"/>
            <p:cNvSpPr>
              <a:spLocks/>
            </p:cNvSpPr>
            <p:nvPr/>
          </p:nvSpPr>
          <p:spPr bwMode="invGray">
            <a:xfrm>
              <a:off x="3062" y="1988"/>
              <a:ext cx="52" cy="30"/>
            </a:xfrm>
            <a:custGeom>
              <a:avLst/>
              <a:gdLst/>
              <a:ahLst/>
              <a:cxnLst>
                <a:cxn ang="0">
                  <a:pos x="59" y="0"/>
                </a:cxn>
                <a:cxn ang="0">
                  <a:pos x="65" y="20"/>
                </a:cxn>
                <a:cxn ang="0">
                  <a:pos x="41" y="24"/>
                </a:cxn>
                <a:cxn ang="0">
                  <a:pos x="31" y="40"/>
                </a:cxn>
                <a:cxn ang="0">
                  <a:pos x="7" y="38"/>
                </a:cxn>
                <a:cxn ang="0">
                  <a:pos x="1" y="36"/>
                </a:cxn>
                <a:cxn ang="0">
                  <a:pos x="33" y="20"/>
                </a:cxn>
                <a:cxn ang="0">
                  <a:pos x="59" y="0"/>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4" name="Freeform 108"/>
            <p:cNvSpPr>
              <a:spLocks/>
            </p:cNvSpPr>
            <p:nvPr/>
          </p:nvSpPr>
          <p:spPr bwMode="invGray">
            <a:xfrm>
              <a:off x="2955" y="1997"/>
              <a:ext cx="19" cy="22"/>
            </a:xfrm>
            <a:custGeom>
              <a:avLst/>
              <a:gdLst/>
              <a:ahLst/>
              <a:cxnLst>
                <a:cxn ang="0">
                  <a:pos x="18" y="0"/>
                </a:cxn>
                <a:cxn ang="0">
                  <a:pos x="0" y="18"/>
                </a:cxn>
                <a:cxn ang="0">
                  <a:pos x="18" y="26"/>
                </a:cxn>
                <a:cxn ang="0">
                  <a:pos x="18" y="0"/>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5" name="Freeform 109"/>
            <p:cNvSpPr>
              <a:spLocks/>
            </p:cNvSpPr>
            <p:nvPr/>
          </p:nvSpPr>
          <p:spPr bwMode="invGray">
            <a:xfrm>
              <a:off x="2979" y="1996"/>
              <a:ext cx="37" cy="27"/>
            </a:xfrm>
            <a:custGeom>
              <a:avLst/>
              <a:gdLst/>
              <a:ahLst/>
              <a:cxnLst>
                <a:cxn ang="0">
                  <a:pos x="14" y="6"/>
                </a:cxn>
                <a:cxn ang="0">
                  <a:pos x="0" y="18"/>
                </a:cxn>
                <a:cxn ang="0">
                  <a:pos x="6" y="32"/>
                </a:cxn>
                <a:cxn ang="0">
                  <a:pos x="18" y="36"/>
                </a:cxn>
                <a:cxn ang="0">
                  <a:pos x="40" y="26"/>
                </a:cxn>
                <a:cxn ang="0">
                  <a:pos x="14" y="6"/>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6" name="Freeform 110"/>
            <p:cNvSpPr>
              <a:spLocks/>
            </p:cNvSpPr>
            <p:nvPr/>
          </p:nvSpPr>
          <p:spPr bwMode="invGray">
            <a:xfrm>
              <a:off x="3040" y="1987"/>
              <a:ext cx="20" cy="16"/>
            </a:xfrm>
            <a:custGeom>
              <a:avLst/>
              <a:gdLst/>
              <a:ahLst/>
              <a:cxnLst>
                <a:cxn ang="0">
                  <a:pos x="11" y="0"/>
                </a:cxn>
                <a:cxn ang="0">
                  <a:pos x="3" y="12"/>
                </a:cxn>
                <a:cxn ang="0">
                  <a:pos x="19" y="22"/>
                </a:cxn>
                <a:cxn ang="0">
                  <a:pos x="11" y="0"/>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7" name="Freeform 111"/>
            <p:cNvSpPr>
              <a:spLocks/>
            </p:cNvSpPr>
            <p:nvPr/>
          </p:nvSpPr>
          <p:spPr bwMode="invGray">
            <a:xfrm>
              <a:off x="3022" y="2005"/>
              <a:ext cx="15" cy="13"/>
            </a:xfrm>
            <a:custGeom>
              <a:avLst/>
              <a:gdLst/>
              <a:ahLst/>
              <a:cxnLst>
                <a:cxn ang="0">
                  <a:pos x="11" y="0"/>
                </a:cxn>
                <a:cxn ang="0">
                  <a:pos x="9" y="18"/>
                </a:cxn>
                <a:cxn ang="0">
                  <a:pos x="11" y="0"/>
                </a:cxn>
              </a:cxnLst>
              <a:rect l="0" t="0" r="r" b="b"/>
              <a:pathLst>
                <a:path w="20" h="18">
                  <a:moveTo>
                    <a:pt x="11" y="0"/>
                  </a:moveTo>
                  <a:cubicBezTo>
                    <a:pt x="1" y="14"/>
                    <a:pt x="0" y="9"/>
                    <a:pt x="9" y="18"/>
                  </a:cubicBezTo>
                  <a:cubicBezTo>
                    <a:pt x="20" y="14"/>
                    <a:pt x="16" y="18"/>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8" name="Freeform 112"/>
            <p:cNvSpPr>
              <a:spLocks/>
            </p:cNvSpPr>
            <p:nvPr/>
          </p:nvSpPr>
          <p:spPr bwMode="invGray">
            <a:xfrm>
              <a:off x="4162" y="2021"/>
              <a:ext cx="18" cy="33"/>
            </a:xfrm>
            <a:custGeom>
              <a:avLst/>
              <a:gdLst/>
              <a:ahLst/>
              <a:cxnLst>
                <a:cxn ang="0">
                  <a:pos x="24" y="0"/>
                </a:cxn>
                <a:cxn ang="0">
                  <a:pos x="8" y="16"/>
                </a:cxn>
                <a:cxn ang="0">
                  <a:pos x="0" y="34"/>
                </a:cxn>
                <a:cxn ang="0">
                  <a:pos x="16" y="40"/>
                </a:cxn>
                <a:cxn ang="0">
                  <a:pos x="24" y="0"/>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09" name="Freeform 113"/>
            <p:cNvSpPr>
              <a:spLocks/>
            </p:cNvSpPr>
            <p:nvPr/>
          </p:nvSpPr>
          <p:spPr bwMode="invGray">
            <a:xfrm>
              <a:off x="3278" y="3473"/>
              <a:ext cx="31" cy="18"/>
            </a:xfrm>
            <a:custGeom>
              <a:avLst/>
              <a:gdLst/>
              <a:ahLst/>
              <a:cxnLst>
                <a:cxn ang="0">
                  <a:pos x="30" y="0"/>
                </a:cxn>
                <a:cxn ang="0">
                  <a:pos x="26" y="24"/>
                </a:cxn>
                <a:cxn ang="0">
                  <a:pos x="30" y="0"/>
                </a:cxn>
              </a:cxnLst>
              <a:rect l="0" t="0" r="r" b="b"/>
              <a:pathLst>
                <a:path w="41" h="24">
                  <a:moveTo>
                    <a:pt x="30" y="0"/>
                  </a:moveTo>
                  <a:cubicBezTo>
                    <a:pt x="4" y="4"/>
                    <a:pt x="0" y="17"/>
                    <a:pt x="26" y="24"/>
                  </a:cubicBezTo>
                  <a:cubicBezTo>
                    <a:pt x="41" y="19"/>
                    <a:pt x="38" y="10"/>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0" name="Freeform 114"/>
            <p:cNvSpPr>
              <a:spLocks/>
            </p:cNvSpPr>
            <p:nvPr/>
          </p:nvSpPr>
          <p:spPr bwMode="invGray">
            <a:xfrm>
              <a:off x="3318" y="3466"/>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1" name="Freeform 115"/>
            <p:cNvSpPr>
              <a:spLocks/>
            </p:cNvSpPr>
            <p:nvPr/>
          </p:nvSpPr>
          <p:spPr bwMode="invGray">
            <a:xfrm>
              <a:off x="3251" y="3312"/>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2" name="Freeform 116"/>
            <p:cNvSpPr>
              <a:spLocks/>
            </p:cNvSpPr>
            <p:nvPr/>
          </p:nvSpPr>
          <p:spPr bwMode="invGray">
            <a:xfrm>
              <a:off x="3311" y="3239"/>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3" name="Freeform 117"/>
            <p:cNvSpPr>
              <a:spLocks/>
            </p:cNvSpPr>
            <p:nvPr/>
          </p:nvSpPr>
          <p:spPr bwMode="invGray">
            <a:xfrm>
              <a:off x="3287" y="3238"/>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4" name="Freeform 118"/>
            <p:cNvSpPr>
              <a:spLocks/>
            </p:cNvSpPr>
            <p:nvPr/>
          </p:nvSpPr>
          <p:spPr bwMode="invGray">
            <a:xfrm>
              <a:off x="3276" y="3260"/>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5" name="Freeform 119"/>
            <p:cNvSpPr>
              <a:spLocks/>
            </p:cNvSpPr>
            <p:nvPr/>
          </p:nvSpPr>
          <p:spPr bwMode="invGray">
            <a:xfrm>
              <a:off x="3251" y="3294"/>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6" name="Freeform 120"/>
            <p:cNvSpPr>
              <a:spLocks/>
            </p:cNvSpPr>
            <p:nvPr/>
          </p:nvSpPr>
          <p:spPr bwMode="invGray">
            <a:xfrm>
              <a:off x="3270" y="3281"/>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7" name="Freeform 121"/>
            <p:cNvSpPr>
              <a:spLocks/>
            </p:cNvSpPr>
            <p:nvPr/>
          </p:nvSpPr>
          <p:spPr bwMode="invGray">
            <a:xfrm>
              <a:off x="2537" y="229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8" name="Freeform 122"/>
            <p:cNvSpPr>
              <a:spLocks/>
            </p:cNvSpPr>
            <p:nvPr/>
          </p:nvSpPr>
          <p:spPr bwMode="invGray">
            <a:xfrm>
              <a:off x="2476" y="2259"/>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sp>
          <p:nvSpPr>
            <p:cNvPr id="4219" name="Freeform 123"/>
            <p:cNvSpPr>
              <a:spLocks/>
            </p:cNvSpPr>
            <p:nvPr/>
          </p:nvSpPr>
          <p:spPr bwMode="invGray">
            <a:xfrm>
              <a:off x="2238" y="2042"/>
              <a:ext cx="2060" cy="1644"/>
            </a:xfrm>
            <a:custGeom>
              <a:avLst/>
              <a:gdLst/>
              <a:ahLst/>
              <a:cxnLst>
                <a:cxn ang="0">
                  <a:pos x="452" y="653"/>
                </a:cxn>
                <a:cxn ang="0">
                  <a:pos x="333" y="595"/>
                </a:cxn>
                <a:cxn ang="0">
                  <a:pos x="158" y="645"/>
                </a:cxn>
                <a:cxn ang="0">
                  <a:pos x="46" y="759"/>
                </a:cxn>
                <a:cxn ang="0">
                  <a:pos x="12" y="941"/>
                </a:cxn>
                <a:cxn ang="0">
                  <a:pos x="146" y="1059"/>
                </a:cxn>
                <a:cxn ang="0">
                  <a:pos x="308" y="1041"/>
                </a:cxn>
                <a:cxn ang="0">
                  <a:pos x="396" y="1138"/>
                </a:cxn>
                <a:cxn ang="0">
                  <a:pos x="452" y="1447"/>
                </a:cxn>
                <a:cxn ang="0">
                  <a:pos x="497" y="1628"/>
                </a:cxn>
                <a:cxn ang="0">
                  <a:pos x="704" y="1574"/>
                </a:cxn>
                <a:cxn ang="0">
                  <a:pos x="817" y="1380"/>
                </a:cxn>
                <a:cxn ang="0">
                  <a:pos x="885" y="1153"/>
                </a:cxn>
                <a:cxn ang="0">
                  <a:pos x="998" y="999"/>
                </a:cxn>
                <a:cxn ang="0">
                  <a:pos x="796" y="856"/>
                </a:cxn>
                <a:cxn ang="0">
                  <a:pos x="817" y="819"/>
                </a:cxn>
                <a:cxn ang="0">
                  <a:pos x="1003" y="916"/>
                </a:cxn>
                <a:cxn ang="0">
                  <a:pos x="1098" y="792"/>
                </a:cxn>
                <a:cxn ang="0">
                  <a:pos x="1046" y="763"/>
                </a:cxn>
                <a:cxn ang="0">
                  <a:pos x="929" y="716"/>
                </a:cxn>
                <a:cxn ang="0">
                  <a:pos x="1141" y="761"/>
                </a:cxn>
                <a:cxn ang="0">
                  <a:pos x="1296" y="852"/>
                </a:cxn>
                <a:cxn ang="0">
                  <a:pos x="1373" y="1033"/>
                </a:cxn>
                <a:cxn ang="0">
                  <a:pos x="1608" y="847"/>
                </a:cxn>
                <a:cxn ang="0">
                  <a:pos x="1704" y="1030"/>
                </a:cxn>
                <a:cxn ang="0">
                  <a:pos x="1707" y="874"/>
                </a:cxn>
                <a:cxn ang="0">
                  <a:pos x="1759" y="800"/>
                </a:cxn>
                <a:cxn ang="0">
                  <a:pos x="1783" y="544"/>
                </a:cxn>
                <a:cxn ang="0">
                  <a:pos x="1824" y="528"/>
                </a:cxn>
                <a:cxn ang="0">
                  <a:pos x="1844" y="427"/>
                </a:cxn>
                <a:cxn ang="0">
                  <a:pos x="1805" y="226"/>
                </a:cxn>
                <a:cxn ang="0">
                  <a:pos x="1899" y="108"/>
                </a:cxn>
                <a:cxn ang="0">
                  <a:pos x="1947" y="209"/>
                </a:cxn>
                <a:cxn ang="0">
                  <a:pos x="1943" y="123"/>
                </a:cxn>
                <a:cxn ang="0">
                  <a:pos x="1975" y="51"/>
                </a:cxn>
                <a:cxn ang="0">
                  <a:pos x="2038" y="0"/>
                </a:cxn>
                <a:cxn ang="0">
                  <a:pos x="1820" y="63"/>
                </a:cxn>
                <a:cxn ang="0">
                  <a:pos x="1583" y="83"/>
                </a:cxn>
                <a:cxn ang="0">
                  <a:pos x="1349" y="30"/>
                </a:cxn>
                <a:cxn ang="0">
                  <a:pos x="1132" y="65"/>
                </a:cxn>
                <a:cxn ang="0">
                  <a:pos x="1040" y="170"/>
                </a:cxn>
                <a:cxn ang="0">
                  <a:pos x="926" y="137"/>
                </a:cxn>
                <a:cxn ang="0">
                  <a:pos x="758" y="183"/>
                </a:cxn>
                <a:cxn ang="0">
                  <a:pos x="667" y="140"/>
                </a:cxn>
                <a:cxn ang="0">
                  <a:pos x="364" y="248"/>
                </a:cxn>
                <a:cxn ang="0">
                  <a:pos x="535" y="213"/>
                </a:cxn>
                <a:cxn ang="0">
                  <a:pos x="638" y="276"/>
                </a:cxn>
                <a:cxn ang="0">
                  <a:pos x="443" y="357"/>
                </a:cxn>
                <a:cxn ang="0">
                  <a:pos x="275" y="416"/>
                </a:cxn>
                <a:cxn ang="0">
                  <a:pos x="167" y="537"/>
                </a:cxn>
                <a:cxn ang="0">
                  <a:pos x="283" y="552"/>
                </a:cxn>
                <a:cxn ang="0">
                  <a:pos x="381" y="573"/>
                </a:cxn>
                <a:cxn ang="0">
                  <a:pos x="493" y="590"/>
                </a:cxn>
                <a:cxn ang="0">
                  <a:pos x="487" y="512"/>
                </a:cxn>
                <a:cxn ang="0">
                  <a:pos x="592" y="548"/>
                </a:cxn>
                <a:cxn ang="0">
                  <a:pos x="686" y="470"/>
                </a:cxn>
                <a:cxn ang="0">
                  <a:pos x="772" y="480"/>
                </a:cxn>
                <a:cxn ang="0">
                  <a:pos x="639" y="598"/>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30000"/>
              </a:srgbClr>
            </a:solidFill>
            <a:ln w="12700" cap="flat" cmpd="sng">
              <a:noFill/>
              <a:prstDash val="dash"/>
              <a:round/>
              <a:headEnd type="none" w="med" len="med"/>
              <a:tailEnd type="none" w="med" len="med"/>
            </a:ln>
            <a:effectLst/>
          </p:spPr>
          <p:txBody>
            <a:bodyPr/>
            <a:lstStyle/>
            <a:p>
              <a:endParaRPr lang="en-US"/>
            </a:p>
          </p:txBody>
        </p:sp>
      </p:grpSp>
      <p:sp>
        <p:nvSpPr>
          <p:cNvPr id="4100" name="Rectangle 4"/>
          <p:cNvSpPr>
            <a:spLocks noGrp="1" noChangeArrowheads="1"/>
          </p:cNvSpPr>
          <p:nvPr>
            <p:ph type="dt" sz="half" idx="2"/>
          </p:nvPr>
        </p:nvSpPr>
        <p:spPr>
          <a:xfrm>
            <a:off x="304800" y="6477000"/>
            <a:ext cx="2133600" cy="168275"/>
          </a:xfrm>
        </p:spPr>
        <p:txBody>
          <a:bodyPr/>
          <a:lstStyle>
            <a:lvl1pPr>
              <a:defRPr/>
            </a:lvl1pPr>
          </a:lstStyle>
          <a:p>
            <a:endParaRPr lang="en-US"/>
          </a:p>
        </p:txBody>
      </p:sp>
      <p:sp>
        <p:nvSpPr>
          <p:cNvPr id="4101" name="Rectangle 5"/>
          <p:cNvSpPr>
            <a:spLocks noGrp="1" noChangeArrowheads="1"/>
          </p:cNvSpPr>
          <p:nvPr>
            <p:ph type="ftr" sz="quarter" idx="3"/>
          </p:nvPr>
        </p:nvSpPr>
        <p:spPr>
          <a:xfrm>
            <a:off x="6705600" y="6477000"/>
            <a:ext cx="2286000" cy="168275"/>
          </a:xfrm>
        </p:spPr>
        <p:txBody>
          <a:bodyPr/>
          <a:lstStyle>
            <a:lvl1pPr algn="r">
              <a:defRPr/>
            </a:lvl1pPr>
          </a:lstStyle>
          <a:p>
            <a:r>
              <a:rPr lang="en-US"/>
              <a:t>www.themegallery.com</a:t>
            </a:r>
          </a:p>
        </p:txBody>
      </p:sp>
      <p:sp>
        <p:nvSpPr>
          <p:cNvPr id="4102" name="Rectangle 6"/>
          <p:cNvSpPr>
            <a:spLocks noGrp="1" noChangeArrowheads="1"/>
          </p:cNvSpPr>
          <p:nvPr>
            <p:ph type="sldNum" sz="quarter" idx="4"/>
          </p:nvPr>
        </p:nvSpPr>
        <p:spPr>
          <a:xfrm>
            <a:off x="3657600" y="6477000"/>
            <a:ext cx="2133600" cy="168275"/>
          </a:xfrm>
        </p:spPr>
        <p:txBody>
          <a:bodyPr/>
          <a:lstStyle>
            <a:lvl1pPr algn="ctr">
              <a:defRPr/>
            </a:lvl1pPr>
          </a:lstStyle>
          <a:p>
            <a:fld id="{42D46F17-E242-4F68-9965-8DAC569F8CF4}" type="slidenum">
              <a:rPr lang="en-US"/>
              <a:pPr/>
              <a:t>‹#›</a:t>
            </a:fld>
            <a:endParaRPr lang="en-US"/>
          </a:p>
        </p:txBody>
      </p:sp>
      <p:pic>
        <p:nvPicPr>
          <p:cNvPr id="4103" name="Picture 7" descr="artplus_nature_naturalcity42_a"/>
          <p:cNvPicPr>
            <a:picLocks noChangeAspect="1" noChangeArrowheads="1"/>
          </p:cNvPicPr>
          <p:nvPr/>
        </p:nvPicPr>
        <p:blipFill>
          <a:blip r:embed="rId3"/>
          <a:srcRect/>
          <a:stretch>
            <a:fillRect/>
          </a:stretch>
        </p:blipFill>
        <p:spPr bwMode="auto">
          <a:xfrm>
            <a:off x="4870450" y="3167063"/>
            <a:ext cx="4425950" cy="2989262"/>
          </a:xfrm>
          <a:prstGeom prst="rect">
            <a:avLst/>
          </a:prstGeom>
          <a:noFill/>
        </p:spPr>
      </p:pic>
      <p:pic>
        <p:nvPicPr>
          <p:cNvPr id="4108" name="Picture 12" descr="artplus_nature_naturalcity42_i"/>
          <p:cNvPicPr>
            <a:picLocks noChangeAspect="1" noChangeArrowheads="1"/>
          </p:cNvPicPr>
          <p:nvPr/>
        </p:nvPicPr>
        <p:blipFill>
          <a:blip r:embed="rId4"/>
          <a:srcRect/>
          <a:stretch>
            <a:fillRect/>
          </a:stretch>
        </p:blipFill>
        <p:spPr bwMode="auto">
          <a:xfrm>
            <a:off x="6956425" y="3352800"/>
            <a:ext cx="1654175" cy="877888"/>
          </a:xfrm>
          <a:prstGeom prst="rect">
            <a:avLst/>
          </a:prstGeom>
          <a:noFill/>
        </p:spPr>
      </p:pic>
      <p:pic>
        <p:nvPicPr>
          <p:cNvPr id="4106" name="Picture 10" descr="artplus_nature_naturalcity42_c"/>
          <p:cNvPicPr>
            <a:picLocks noChangeAspect="1" noChangeArrowheads="1"/>
          </p:cNvPicPr>
          <p:nvPr/>
        </p:nvPicPr>
        <p:blipFill>
          <a:blip r:embed="rId5"/>
          <a:srcRect/>
          <a:stretch>
            <a:fillRect/>
          </a:stretch>
        </p:blipFill>
        <p:spPr bwMode="auto">
          <a:xfrm>
            <a:off x="9296400" y="2895600"/>
            <a:ext cx="1112838" cy="866775"/>
          </a:xfrm>
          <a:prstGeom prst="rect">
            <a:avLst/>
          </a:prstGeom>
          <a:noFill/>
        </p:spPr>
      </p:pic>
      <p:pic>
        <p:nvPicPr>
          <p:cNvPr id="4109" name="Picture 13" descr="artplus_nature_naturalcity42_f"/>
          <p:cNvPicPr>
            <a:picLocks noChangeAspect="1" noChangeArrowheads="1"/>
          </p:cNvPicPr>
          <p:nvPr/>
        </p:nvPicPr>
        <p:blipFill>
          <a:blip r:embed="rId6"/>
          <a:srcRect/>
          <a:stretch>
            <a:fillRect/>
          </a:stretch>
        </p:blipFill>
        <p:spPr bwMode="auto">
          <a:xfrm>
            <a:off x="4994275" y="4594225"/>
            <a:ext cx="4911725" cy="1882775"/>
          </a:xfrm>
          <a:prstGeom prst="rect">
            <a:avLst/>
          </a:prstGeom>
          <a:noFill/>
        </p:spPr>
      </p:pic>
      <p:sp>
        <p:nvSpPr>
          <p:cNvPr id="4098" name="Rectangle 2"/>
          <p:cNvSpPr>
            <a:spLocks noGrp="1" noChangeArrowheads="1"/>
          </p:cNvSpPr>
          <p:nvPr>
            <p:ph type="ctrTitle"/>
          </p:nvPr>
        </p:nvSpPr>
        <p:spPr>
          <a:xfrm>
            <a:off x="304800" y="4419600"/>
            <a:ext cx="6400800" cy="1143000"/>
          </a:xfrm>
        </p:spPr>
        <p:txBody>
          <a:bodyPr/>
          <a:lstStyle>
            <a:lvl1pPr algn="l">
              <a:defRPr sz="4300">
                <a:solidFill>
                  <a:schemeClr val="bg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304800" y="5715000"/>
            <a:ext cx="6400800" cy="381000"/>
          </a:xfrm>
        </p:spPr>
        <p:txBody>
          <a:bodyPr/>
          <a:lstStyle>
            <a:lvl1pPr marL="0" indent="0">
              <a:buFont typeface="Wingdings" pitchFamily="2" charset="2"/>
              <a:buNone/>
              <a:defRPr sz="1800" b="1" i="1">
                <a:solidFill>
                  <a:schemeClr val="bg1"/>
                </a:solidFill>
              </a:defRPr>
            </a:lvl1pPr>
          </a:lstStyle>
          <a:p>
            <a:r>
              <a:rPr lang="en-US" smtClean="0"/>
              <a:t>Click to edit Master subtitle style</a:t>
            </a:r>
            <a:endParaRPr lang="en-US"/>
          </a:p>
        </p:txBody>
      </p:sp>
      <p:sp>
        <p:nvSpPr>
          <p:cNvPr id="4222" name="Text Box 126"/>
          <p:cNvSpPr txBox="1">
            <a:spLocks noChangeArrowheads="1"/>
          </p:cNvSpPr>
          <p:nvPr/>
        </p:nvSpPr>
        <p:spPr bwMode="auto">
          <a:xfrm>
            <a:off x="8007350" y="152400"/>
            <a:ext cx="984250" cy="396875"/>
          </a:xfrm>
          <a:prstGeom prst="rect">
            <a:avLst/>
          </a:prstGeom>
          <a:noFill/>
          <a:ln w="9525">
            <a:noFill/>
            <a:miter lim="800000"/>
            <a:headEnd/>
            <a:tailEnd/>
          </a:ln>
          <a:effectLst/>
        </p:spPr>
        <p:txBody>
          <a:bodyPr wrap="none">
            <a:spAutoFit/>
          </a:bodyPr>
          <a:lstStyle/>
          <a:p>
            <a:pPr algn="r"/>
            <a:r>
              <a:rPr lang="en-US" sz="2000" b="1">
                <a:solidFill>
                  <a:srgbClr val="000000"/>
                </a:solidFill>
                <a:latin typeface="Verdana" pitchFamily="34" charset="0"/>
              </a:rPr>
              <a:t>LOGO</a:t>
            </a:r>
          </a:p>
        </p:txBody>
      </p:sp>
      <p:pic>
        <p:nvPicPr>
          <p:cNvPr id="4105" name="Picture 9" descr="artplus_nature_naturalcity42_b"/>
          <p:cNvPicPr>
            <a:picLocks noChangeAspect="1" noChangeArrowheads="1"/>
          </p:cNvPicPr>
          <p:nvPr/>
        </p:nvPicPr>
        <p:blipFill>
          <a:blip r:embed="rId7"/>
          <a:srcRect/>
          <a:stretch>
            <a:fillRect/>
          </a:stretch>
        </p:blipFill>
        <p:spPr bwMode="auto">
          <a:xfrm>
            <a:off x="5195888" y="3097213"/>
            <a:ext cx="2971800" cy="571500"/>
          </a:xfrm>
          <a:prstGeom prst="rect">
            <a:avLst/>
          </a:prstGeom>
          <a:noFill/>
        </p:spPr>
      </p:pic>
      <p:pic>
        <p:nvPicPr>
          <p:cNvPr id="4104" name="Picture 8" descr="artplus_nature_naturalcity42_e"/>
          <p:cNvPicPr>
            <a:picLocks noChangeAspect="1" noChangeArrowheads="1"/>
          </p:cNvPicPr>
          <p:nvPr/>
        </p:nvPicPr>
        <p:blipFill>
          <a:blip r:embed="rId8"/>
          <a:srcRect/>
          <a:stretch>
            <a:fillRect/>
          </a:stretch>
        </p:blipFill>
        <p:spPr bwMode="auto">
          <a:xfrm>
            <a:off x="5943600" y="1993900"/>
            <a:ext cx="1546225" cy="1663700"/>
          </a:xfrm>
          <a:prstGeom prst="rect">
            <a:avLst/>
          </a:prstGeom>
          <a:noFill/>
        </p:spPr>
      </p:pic>
      <p:pic>
        <p:nvPicPr>
          <p:cNvPr id="4107" name="Picture 11" descr="artplus_nature_naturalcity42_d"/>
          <p:cNvPicPr>
            <a:picLocks noChangeAspect="1" noChangeArrowheads="1"/>
          </p:cNvPicPr>
          <p:nvPr/>
        </p:nvPicPr>
        <p:blipFill>
          <a:blip r:embed="rId9"/>
          <a:srcRect/>
          <a:stretch>
            <a:fillRect/>
          </a:stretch>
        </p:blipFill>
        <p:spPr bwMode="auto">
          <a:xfrm>
            <a:off x="5626100" y="2862263"/>
            <a:ext cx="623888" cy="579437"/>
          </a:xfrm>
          <a:prstGeom prst="rect">
            <a:avLst/>
          </a:prstGeom>
          <a:noFill/>
        </p:spPr>
      </p:pic>
      <p:pic>
        <p:nvPicPr>
          <p:cNvPr id="4224" name="Picture 128" descr="a1"/>
          <p:cNvPicPr>
            <a:picLocks noChangeAspect="1" noChangeArrowheads="1"/>
          </p:cNvPicPr>
          <p:nvPr userDrawn="1"/>
        </p:nvPicPr>
        <p:blipFill>
          <a:blip r:embed="rId10"/>
          <a:srcRect/>
          <a:stretch>
            <a:fillRect/>
          </a:stretch>
        </p:blipFill>
        <p:spPr bwMode="auto">
          <a:xfrm>
            <a:off x="9359900" y="95250"/>
            <a:ext cx="1803400" cy="2070100"/>
          </a:xfrm>
          <a:prstGeom prst="rect">
            <a:avLst/>
          </a:prstGeom>
          <a:noFill/>
        </p:spPr>
      </p:pic>
      <p:pic>
        <p:nvPicPr>
          <p:cNvPr id="4225" name="Picture 129" descr="b_1"/>
          <p:cNvPicPr>
            <a:picLocks noChangeAspect="1" noChangeArrowheads="1"/>
          </p:cNvPicPr>
          <p:nvPr userDrawn="1"/>
        </p:nvPicPr>
        <p:blipFill>
          <a:blip r:embed="rId11"/>
          <a:srcRect/>
          <a:stretch>
            <a:fillRect/>
          </a:stretch>
        </p:blipFill>
        <p:spPr bwMode="auto">
          <a:xfrm>
            <a:off x="10204450" y="1968500"/>
            <a:ext cx="1079500" cy="469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23"/>
                                        </p:tgtEl>
                                        <p:attrNameLst>
                                          <p:attrName>style.visibility</p:attrName>
                                        </p:attrNameLst>
                                      </p:cBhvr>
                                      <p:to>
                                        <p:strVal val="visible"/>
                                      </p:to>
                                    </p:set>
                                    <p:animEffect transition="in" filter="fade">
                                      <p:cBhvr>
                                        <p:cTn id="7" dur="2000"/>
                                        <p:tgtEl>
                                          <p:spTgt spid="4223"/>
                                        </p:tgtEl>
                                      </p:cBhvr>
                                    </p:animEffect>
                                  </p:childTnLst>
                                </p:cTn>
                              </p:par>
                              <p:par>
                                <p:cTn id="8" presetID="10" presetClass="entr" presetSubtype="0" fill="hold" nodeType="withEffect">
                                  <p:stCondLst>
                                    <p:cond delay="0"/>
                                  </p:stCondLst>
                                  <p:childTnLst>
                                    <p:set>
                                      <p:cBhvr>
                                        <p:cTn id="9" dur="1" fill="hold">
                                          <p:stCondLst>
                                            <p:cond delay="0"/>
                                          </p:stCondLst>
                                        </p:cTn>
                                        <p:tgtEl>
                                          <p:spTgt spid="4103"/>
                                        </p:tgtEl>
                                        <p:attrNameLst>
                                          <p:attrName>style.visibility</p:attrName>
                                        </p:attrNameLst>
                                      </p:cBhvr>
                                      <p:to>
                                        <p:strVal val="visible"/>
                                      </p:to>
                                    </p:set>
                                    <p:animEffect transition="in" filter="fade">
                                      <p:cBhvr>
                                        <p:cTn id="10" dur="2000"/>
                                        <p:tgtEl>
                                          <p:spTgt spid="4103"/>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4105"/>
                                        </p:tgtEl>
                                        <p:attrNameLst>
                                          <p:attrName>style.visibility</p:attrName>
                                        </p:attrNameLst>
                                      </p:cBhvr>
                                      <p:to>
                                        <p:strVal val="visible"/>
                                      </p:to>
                                    </p:set>
                                    <p:animEffect transition="in" filter="fade">
                                      <p:cBhvr>
                                        <p:cTn id="14" dur="1000"/>
                                        <p:tgtEl>
                                          <p:spTgt spid="4105"/>
                                        </p:tgtEl>
                                      </p:cBhvr>
                                    </p:animEffec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4107"/>
                                        </p:tgtEl>
                                        <p:attrNameLst>
                                          <p:attrName>style.visibility</p:attrName>
                                        </p:attrNameLst>
                                      </p:cBhvr>
                                      <p:to>
                                        <p:strVal val="visible"/>
                                      </p:to>
                                    </p:set>
                                    <p:animEffect transition="in" filter="wipe(down)">
                                      <p:cBhvr>
                                        <p:cTn id="18" dur="500"/>
                                        <p:tgtEl>
                                          <p:spTgt spid="4107"/>
                                        </p:tgtEl>
                                      </p:cBhvr>
                                    </p:animEffect>
                                  </p:childTnLst>
                                </p:cTn>
                              </p:par>
                            </p:childTnLst>
                          </p:cTn>
                        </p:par>
                        <p:par>
                          <p:cTn id="19" fill="hold">
                            <p:stCondLst>
                              <p:cond delay="3500"/>
                            </p:stCondLst>
                            <p:childTnLst>
                              <p:par>
                                <p:cTn id="20" presetID="22" presetClass="entr" presetSubtype="4" fill="hold" nodeType="after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wipe(down)">
                                      <p:cBhvr>
                                        <p:cTn id="22" dur="500"/>
                                        <p:tgtEl>
                                          <p:spTgt spid="4104"/>
                                        </p:tgtEl>
                                      </p:cBhvr>
                                    </p:animEffect>
                                  </p:childTnLst>
                                </p:cTn>
                              </p:par>
                            </p:childTnLst>
                          </p:cTn>
                        </p:par>
                        <p:par>
                          <p:cTn id="23" fill="hold">
                            <p:stCondLst>
                              <p:cond delay="4000"/>
                            </p:stCondLst>
                            <p:childTnLst>
                              <p:par>
                                <p:cTn id="24" presetID="35" presetClass="path" presetSubtype="0" accel="50000" decel="50000" fill="hold" nodeType="afterEffect">
                                  <p:stCondLst>
                                    <p:cond delay="0"/>
                                  </p:stCondLst>
                                  <p:childTnLst>
                                    <p:animMotion origin="layout" path="M -5.55556E-7 2.37743E-6 L -0.21076 0.04787 " pathEditMode="relative" rAng="0" ptsTypes="AA">
                                      <p:cBhvr>
                                        <p:cTn id="25" dur="2000" fill="hold"/>
                                        <p:tgtEl>
                                          <p:spTgt spid="4106"/>
                                        </p:tgtEl>
                                        <p:attrNameLst>
                                          <p:attrName>ppt_x</p:attrName>
                                          <p:attrName>ppt_y</p:attrName>
                                        </p:attrNameLst>
                                      </p:cBhvr>
                                      <p:rCtr x="-10500" y="2400"/>
                                    </p:animMotion>
                                  </p:childTnLst>
                                </p:cTn>
                              </p:par>
                              <p:par>
                                <p:cTn id="26" presetID="10" presetClass="entr" presetSubtype="0" fill="hold" nodeType="withEffect">
                                  <p:stCondLst>
                                    <p:cond delay="0"/>
                                  </p:stCondLst>
                                  <p:childTnLst>
                                    <p:set>
                                      <p:cBhvr>
                                        <p:cTn id="27" dur="1" fill="hold">
                                          <p:stCondLst>
                                            <p:cond delay="0"/>
                                          </p:stCondLst>
                                        </p:cTn>
                                        <p:tgtEl>
                                          <p:spTgt spid="4106"/>
                                        </p:tgtEl>
                                        <p:attrNameLst>
                                          <p:attrName>style.visibility</p:attrName>
                                        </p:attrNameLst>
                                      </p:cBhvr>
                                      <p:to>
                                        <p:strVal val="visible"/>
                                      </p:to>
                                    </p:set>
                                    <p:animEffect transition="in" filter="fade">
                                      <p:cBhvr>
                                        <p:cTn id="28" dur="1000"/>
                                        <p:tgtEl>
                                          <p:spTgt spid="4106"/>
                                        </p:tgtEl>
                                      </p:cBhvr>
                                    </p:animEffect>
                                  </p:childTnLst>
                                </p:cTn>
                              </p:par>
                            </p:childTnLst>
                          </p:cTn>
                        </p:par>
                        <p:par>
                          <p:cTn id="29" fill="hold">
                            <p:stCondLst>
                              <p:cond delay="6000"/>
                            </p:stCondLst>
                            <p:childTnLst>
                              <p:par>
                                <p:cTn id="30" presetID="22" presetClass="entr" presetSubtype="4" fill="hold" nodeType="afterEffect">
                                  <p:stCondLst>
                                    <p:cond delay="0"/>
                                  </p:stCondLst>
                                  <p:childTnLst>
                                    <p:set>
                                      <p:cBhvr>
                                        <p:cTn id="31" dur="1" fill="hold">
                                          <p:stCondLst>
                                            <p:cond delay="0"/>
                                          </p:stCondLst>
                                        </p:cTn>
                                        <p:tgtEl>
                                          <p:spTgt spid="4108"/>
                                        </p:tgtEl>
                                        <p:attrNameLst>
                                          <p:attrName>style.visibility</p:attrName>
                                        </p:attrNameLst>
                                      </p:cBhvr>
                                      <p:to>
                                        <p:strVal val="visible"/>
                                      </p:to>
                                    </p:set>
                                    <p:animEffect transition="in" filter="wipe(down)">
                                      <p:cBhvr>
                                        <p:cTn id="32" dur="500"/>
                                        <p:tgtEl>
                                          <p:spTgt spid="4108"/>
                                        </p:tgtEl>
                                      </p:cBhvr>
                                    </p:animEffect>
                                  </p:childTnLst>
                                </p:cTn>
                              </p:par>
                            </p:childTnLst>
                          </p:cTn>
                        </p:par>
                        <p:par>
                          <p:cTn id="33" fill="hold">
                            <p:stCondLst>
                              <p:cond delay="6500"/>
                            </p:stCondLst>
                            <p:childTnLst>
                              <p:par>
                                <p:cTn id="34" presetID="22" presetClass="entr" presetSubtype="4" fill="hold" nodeType="afterEffect">
                                  <p:stCondLst>
                                    <p:cond delay="0"/>
                                  </p:stCondLst>
                                  <p:childTnLst>
                                    <p:set>
                                      <p:cBhvr>
                                        <p:cTn id="35" dur="1" fill="hold">
                                          <p:stCondLst>
                                            <p:cond delay="0"/>
                                          </p:stCondLst>
                                        </p:cTn>
                                        <p:tgtEl>
                                          <p:spTgt spid="4109"/>
                                        </p:tgtEl>
                                        <p:attrNameLst>
                                          <p:attrName>style.visibility</p:attrName>
                                        </p:attrNameLst>
                                      </p:cBhvr>
                                      <p:to>
                                        <p:strVal val="visible"/>
                                      </p:to>
                                    </p:set>
                                    <p:animEffect transition="in" filter="wipe(down)">
                                      <p:cBhvr>
                                        <p:cTn id="36" dur="1000"/>
                                        <p:tgtEl>
                                          <p:spTgt spid="4109"/>
                                        </p:tgtEl>
                                      </p:cBhvr>
                                    </p:animEffect>
                                  </p:childTnLst>
                                </p:cTn>
                              </p:par>
                              <p:par>
                                <p:cTn id="37" presetID="10" presetClass="entr" presetSubtype="0" fill="hold" nodeType="withEffect">
                                  <p:stCondLst>
                                    <p:cond delay="800"/>
                                  </p:stCondLst>
                                  <p:childTnLst>
                                    <p:set>
                                      <p:cBhvr>
                                        <p:cTn id="38" dur="1" fill="hold">
                                          <p:stCondLst>
                                            <p:cond delay="0"/>
                                          </p:stCondLst>
                                        </p:cTn>
                                        <p:tgtEl>
                                          <p:spTgt spid="4111"/>
                                        </p:tgtEl>
                                        <p:attrNameLst>
                                          <p:attrName>style.visibility</p:attrName>
                                        </p:attrNameLst>
                                      </p:cBhvr>
                                      <p:to>
                                        <p:strVal val="visible"/>
                                      </p:to>
                                    </p:set>
                                    <p:animEffect transition="in" filter="fade">
                                      <p:cBhvr>
                                        <p:cTn id="39" dur="2000"/>
                                        <p:tgtEl>
                                          <p:spTgt spid="4111"/>
                                        </p:tgtEl>
                                      </p:cBhvr>
                                    </p:animEffect>
                                  </p:childTnLst>
                                </p:cTn>
                              </p:par>
                            </p:childTnLst>
                          </p:cTn>
                        </p:par>
                        <p:par>
                          <p:cTn id="40" fill="hold">
                            <p:stCondLst>
                              <p:cond delay="9300"/>
                            </p:stCondLst>
                            <p:childTnLst>
                              <p:par>
                                <p:cTn id="41" presetID="0" presetClass="path" presetSubtype="0" accel="50000" decel="50000" fill="hold" nodeType="afterEffect">
                                  <p:stCondLst>
                                    <p:cond delay="0"/>
                                  </p:stCondLst>
                                  <p:childTnLst>
                                    <p:animMotion origin="layout" path="M -2.22222E-6 -4.81481E-6 C -0.08906 0.01505 -0.38802 0.03033 -0.53472 0.09075 C -0.68142 0.15116 -0.81198 0.322 -0.88055 0.36297 C -0.94913 0.40394 -0.93229 0.34237 -0.94583 0.33704 " pathEditMode="relative" rAng="0" ptsTypes="aaaa">
                                      <p:cBhvr>
                                        <p:cTn id="42" dur="2000" fill="hold"/>
                                        <p:tgtEl>
                                          <p:spTgt spid="4224"/>
                                        </p:tgtEl>
                                        <p:attrNameLst>
                                          <p:attrName>ppt_x</p:attrName>
                                          <p:attrName>ppt_y</p:attrName>
                                        </p:attrNameLst>
                                      </p:cBhvr>
                                      <p:rCtr x="-47500" y="20200"/>
                                    </p:animMotion>
                                  </p:childTnLst>
                                </p:cTn>
                              </p:par>
                              <p:par>
                                <p:cTn id="43" presetID="0" presetClass="path" presetSubtype="0" accel="50000" decel="50000" fill="hold" nodeType="withEffect">
                                  <p:stCondLst>
                                    <p:cond delay="500"/>
                                  </p:stCondLst>
                                  <p:childTnLst>
                                    <p:animMotion origin="layout" path="M 0 0.04629 C -0.07778 0.05393 -0.34948 0.0956 -0.46667 0.09166 C -0.58385 0.08773 -0.63611 -0.0007 -0.70278 0.02314 C -0.76944 0.04699 -0.83247 0.19027 -0.86667 0.23426 " pathEditMode="relative" rAng="0" ptsTypes="aaaa">
                                      <p:cBhvr>
                                        <p:cTn id="44" dur="2000" fill="hold"/>
                                        <p:tgtEl>
                                          <p:spTgt spid="4225"/>
                                        </p:tgtEl>
                                        <p:attrNameLst>
                                          <p:attrName>ppt_x</p:attrName>
                                          <p:attrName>ppt_y</p:attrName>
                                        </p:attrNameLst>
                                      </p:cBhvr>
                                      <p:rCtr x="-43300" y="7000"/>
                                    </p:animMotion>
                                  </p:childTnLst>
                                </p:cTn>
                              </p:par>
                            </p:childTnLst>
                          </p:cTn>
                        </p:par>
                        <p:par>
                          <p:cTn id="45" fill="hold">
                            <p:stCondLst>
                              <p:cond delay="11800"/>
                            </p:stCondLst>
                            <p:childTnLst>
                              <p:par>
                                <p:cTn id="46" presetID="22" presetClass="entr" presetSubtype="8" fill="hold" grpId="0" nodeType="afterEffect">
                                  <p:stCondLst>
                                    <p:cond delay="0"/>
                                  </p:stCondLst>
                                  <p:childTnLst>
                                    <p:set>
                                      <p:cBhvr>
                                        <p:cTn id="47" dur="1" fill="hold">
                                          <p:stCondLst>
                                            <p:cond delay="0"/>
                                          </p:stCondLst>
                                        </p:cTn>
                                        <p:tgtEl>
                                          <p:spTgt spid="4098"/>
                                        </p:tgtEl>
                                        <p:attrNameLst>
                                          <p:attrName>style.visibility</p:attrName>
                                        </p:attrNameLst>
                                      </p:cBhvr>
                                      <p:to>
                                        <p:strVal val="visible"/>
                                      </p:to>
                                    </p:set>
                                    <p:animEffect transition="in" filter="wipe(left)">
                                      <p:cBhvr>
                                        <p:cTn id="48" dur="1000"/>
                                        <p:tgtEl>
                                          <p:spTgt spid="4098"/>
                                        </p:tgtEl>
                                      </p:cBhvr>
                                    </p:animEffect>
                                  </p:childTnLst>
                                </p:cTn>
                              </p:par>
                            </p:childTnLst>
                          </p:cTn>
                        </p:par>
                        <p:par>
                          <p:cTn id="49" fill="hold">
                            <p:stCondLst>
                              <p:cond delay="12800"/>
                            </p:stCondLst>
                            <p:childTnLst>
                              <p:par>
                                <p:cTn id="50" presetID="22" presetClass="entr" presetSubtype="8" fill="hold" grpId="0" nodeType="afterEffect">
                                  <p:stCondLst>
                                    <p:cond delay="0"/>
                                  </p:stCondLst>
                                  <p:childTnLst>
                                    <p:set>
                                      <p:cBhvr>
                                        <p:cTn id="51" dur="1" fill="hold">
                                          <p:stCondLst>
                                            <p:cond delay="0"/>
                                          </p:stCondLst>
                                        </p:cTn>
                                        <p:tgtEl>
                                          <p:spTgt spid="4099">
                                            <p:txEl>
                                              <p:pRg st="0" end="0"/>
                                            </p:txEl>
                                          </p:spTgt>
                                        </p:tgtEl>
                                        <p:attrNameLst>
                                          <p:attrName>style.visibility</p:attrName>
                                        </p:attrNameLst>
                                      </p:cBhvr>
                                      <p:to>
                                        <p:strVal val="visible"/>
                                      </p:to>
                                    </p:set>
                                    <p:animEffect transition="in" filter="wipe(left)">
                                      <p:cBhvr>
                                        <p:cTn id="52" dur="1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3" grpId="0" animBg="1"/>
      <p:bldP spid="4098" grpId="0"/>
      <p:bldP spid="4099" grpId="0" build="p">
        <p:tmplLst>
          <p:tmpl lvl="1">
            <p:tnLst>
              <p:par>
                <p:cTn presetID="22" presetClass="entr" presetSubtype="8"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1000"/>
                        <p:tgtEl>
                          <p:spTgt spid="409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6051082-7E06-4674-B993-8C5911B5788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ECF1D7-2011-43D6-BD6A-DC4A455DB76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0"/>
            <a:ext cx="8229600" cy="50292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537325"/>
            <a:ext cx="2133600" cy="244475"/>
          </a:xfrm>
        </p:spPr>
        <p:txBody>
          <a:bodyPr/>
          <a:lstStyle>
            <a:lvl1pPr>
              <a:defRPr/>
            </a:lvl1pPr>
          </a:lstStyle>
          <a:p>
            <a:endParaRPr lang="en-US"/>
          </a:p>
        </p:txBody>
      </p:sp>
      <p:sp>
        <p:nvSpPr>
          <p:cNvPr id="5" name="Footer Placeholder 4"/>
          <p:cNvSpPr>
            <a:spLocks noGrp="1"/>
          </p:cNvSpPr>
          <p:nvPr>
            <p:ph type="ftr" sz="quarter" idx="11"/>
          </p:nvPr>
        </p:nvSpPr>
        <p:spPr>
          <a:xfrm>
            <a:off x="3124200" y="6537325"/>
            <a:ext cx="2895600" cy="24447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537325"/>
            <a:ext cx="2133600" cy="244475"/>
          </a:xfrm>
        </p:spPr>
        <p:txBody>
          <a:bodyPr/>
          <a:lstStyle>
            <a:lvl1pPr>
              <a:defRPr/>
            </a:lvl1pPr>
          </a:lstStyle>
          <a:p>
            <a:fld id="{2A45AFA8-4D3C-466A-925E-545C53915AC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49EC3F-CD95-41CA-97A5-9E0008AEDBB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423140-1B17-4972-853A-17F5971805D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2C6909-757B-4691-A1FB-468A98EB9D7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FA3A61D-3276-4DDD-BC23-6D22CC0082F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806C861-49A3-4AAC-AC0D-7C24B7CDBBE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3F38597-E9A2-4630-AF70-A00A895A192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270375F-82C3-4150-B578-E958FE1F375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15A8521-0B63-4704-B054-3DF1E79DCFD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23" Type="http://schemas.openxmlformats.org/officeDocument/2006/relationships/image" Target="../media/image10.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3" name="Picture 19" descr="1"/>
          <p:cNvPicPr>
            <a:picLocks noChangeAspect="1" noChangeArrowheads="1"/>
          </p:cNvPicPr>
          <p:nvPr/>
        </p:nvPicPr>
        <p:blipFill>
          <a:blip r:embed="rId14"/>
          <a:srcRect b="38461"/>
          <a:stretch>
            <a:fillRect/>
          </a:stretch>
        </p:blipFill>
        <p:spPr bwMode="auto">
          <a:xfrm>
            <a:off x="0" y="6324600"/>
            <a:ext cx="9144000" cy="542925"/>
          </a:xfrm>
          <a:prstGeom prst="rect">
            <a:avLst/>
          </a:prstGeom>
          <a:noFill/>
        </p:spPr>
      </p:pic>
      <p:sp>
        <p:nvSpPr>
          <p:cNvPr id="1041"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457200" y="1295400"/>
            <a:ext cx="82296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endParaRPr lang="en-US"/>
          </a:p>
        </p:txBody>
      </p:sp>
      <p:sp>
        <p:nvSpPr>
          <p:cNvPr id="1029" name="Rectangle 5"/>
          <p:cNvSpPr>
            <a:spLocks noGrp="1" noChangeArrowheads="1"/>
          </p:cNvSpPr>
          <p:nvPr>
            <p:ph type="ftr" sz="quarter" idx="3"/>
          </p:nvPr>
        </p:nvSpPr>
        <p:spPr bwMode="auto">
          <a:xfrm>
            <a:off x="3124200" y="65373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bg1"/>
                </a:solidFill>
              </a:defRPr>
            </a:lvl1pPr>
          </a:lstStyle>
          <a:p>
            <a:endParaRPr lang="en-US"/>
          </a:p>
        </p:txBody>
      </p:sp>
      <p:sp>
        <p:nvSpPr>
          <p:cNvPr id="1030" name="Rectangle 6"/>
          <p:cNvSpPr>
            <a:spLocks noGrp="1" noChangeArrowheads="1"/>
          </p:cNvSpPr>
          <p:nvPr>
            <p:ph type="sldNum" sz="quarter" idx="4"/>
          </p:nvPr>
        </p:nvSpPr>
        <p:spPr bwMode="auto">
          <a:xfrm>
            <a:off x="65532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fld id="{44428F49-7615-4724-86F5-127FCA59ECD8}" type="slidenum">
              <a:rPr lang="en-US"/>
              <a:pPr/>
              <a:t>‹#›</a:t>
            </a:fld>
            <a:endParaRPr lang="en-US"/>
          </a:p>
        </p:txBody>
      </p:sp>
      <p:pic>
        <p:nvPicPr>
          <p:cNvPr id="1033" name="Picture 9" descr="artplus_nature_naturalcity42_a"/>
          <p:cNvPicPr>
            <a:picLocks noChangeAspect="1" noChangeArrowheads="1"/>
          </p:cNvPicPr>
          <p:nvPr/>
        </p:nvPicPr>
        <p:blipFill>
          <a:blip r:embed="rId15" cstate="print"/>
          <a:srcRect/>
          <a:stretch>
            <a:fillRect/>
          </a:stretch>
        </p:blipFill>
        <p:spPr bwMode="auto">
          <a:xfrm>
            <a:off x="7891463" y="5935663"/>
            <a:ext cx="1235075" cy="833437"/>
          </a:xfrm>
          <a:prstGeom prst="rect">
            <a:avLst/>
          </a:prstGeom>
          <a:noFill/>
        </p:spPr>
      </p:pic>
      <p:pic>
        <p:nvPicPr>
          <p:cNvPr id="1034" name="Picture 10" descr="artplus_nature_naturalcity42_b"/>
          <p:cNvPicPr>
            <a:picLocks noChangeAspect="1" noChangeArrowheads="1"/>
          </p:cNvPicPr>
          <p:nvPr/>
        </p:nvPicPr>
        <p:blipFill>
          <a:blip r:embed="rId16" cstate="print"/>
          <a:srcRect/>
          <a:stretch>
            <a:fillRect/>
          </a:stretch>
        </p:blipFill>
        <p:spPr bwMode="auto">
          <a:xfrm>
            <a:off x="7981950" y="5916613"/>
            <a:ext cx="828675" cy="158750"/>
          </a:xfrm>
          <a:prstGeom prst="rect">
            <a:avLst/>
          </a:prstGeom>
          <a:noFill/>
        </p:spPr>
      </p:pic>
      <p:pic>
        <p:nvPicPr>
          <p:cNvPr id="1035" name="Picture 11" descr="artplus_nature_naturalcity42_e"/>
          <p:cNvPicPr>
            <a:picLocks noChangeAspect="1" noChangeArrowheads="1"/>
          </p:cNvPicPr>
          <p:nvPr/>
        </p:nvPicPr>
        <p:blipFill>
          <a:blip r:embed="rId17" cstate="print"/>
          <a:srcRect/>
          <a:stretch>
            <a:fillRect/>
          </a:stretch>
        </p:blipFill>
        <p:spPr bwMode="auto">
          <a:xfrm>
            <a:off x="8161338" y="5608638"/>
            <a:ext cx="430212" cy="463550"/>
          </a:xfrm>
          <a:prstGeom prst="rect">
            <a:avLst/>
          </a:prstGeom>
          <a:noFill/>
        </p:spPr>
      </p:pic>
      <p:pic>
        <p:nvPicPr>
          <p:cNvPr id="1036" name="Picture 12" descr="artplus_nature_naturalcity42_d"/>
          <p:cNvPicPr>
            <a:picLocks noChangeAspect="1" noChangeArrowheads="1"/>
          </p:cNvPicPr>
          <p:nvPr/>
        </p:nvPicPr>
        <p:blipFill>
          <a:blip r:embed="rId18" cstate="print"/>
          <a:srcRect/>
          <a:stretch>
            <a:fillRect/>
          </a:stretch>
        </p:blipFill>
        <p:spPr bwMode="auto">
          <a:xfrm>
            <a:off x="8102600" y="5849938"/>
            <a:ext cx="173038" cy="161925"/>
          </a:xfrm>
          <a:prstGeom prst="rect">
            <a:avLst/>
          </a:prstGeom>
          <a:noFill/>
        </p:spPr>
      </p:pic>
      <p:pic>
        <p:nvPicPr>
          <p:cNvPr id="1037" name="Picture 13" descr="artplus_nature_naturalcity42_i"/>
          <p:cNvPicPr>
            <a:picLocks noChangeAspect="1" noChangeArrowheads="1"/>
          </p:cNvPicPr>
          <p:nvPr/>
        </p:nvPicPr>
        <p:blipFill>
          <a:blip r:embed="rId19" cstate="print"/>
          <a:srcRect/>
          <a:stretch>
            <a:fillRect/>
          </a:stretch>
        </p:blipFill>
        <p:spPr bwMode="auto">
          <a:xfrm>
            <a:off x="8469313" y="5969000"/>
            <a:ext cx="461962" cy="244475"/>
          </a:xfrm>
          <a:prstGeom prst="rect">
            <a:avLst/>
          </a:prstGeom>
          <a:noFill/>
        </p:spPr>
      </p:pic>
      <p:pic>
        <p:nvPicPr>
          <p:cNvPr id="1038" name="Picture 14" descr="artplus_nature_naturalcity42_c"/>
          <p:cNvPicPr>
            <a:picLocks noChangeAspect="1" noChangeArrowheads="1"/>
          </p:cNvPicPr>
          <p:nvPr/>
        </p:nvPicPr>
        <p:blipFill>
          <a:blip r:embed="rId20" cstate="print"/>
          <a:srcRect/>
          <a:stretch>
            <a:fillRect/>
          </a:stretch>
        </p:blipFill>
        <p:spPr bwMode="auto">
          <a:xfrm>
            <a:off x="8562975" y="5943600"/>
            <a:ext cx="309563" cy="241300"/>
          </a:xfrm>
          <a:prstGeom prst="rect">
            <a:avLst/>
          </a:prstGeom>
          <a:noFill/>
        </p:spPr>
      </p:pic>
      <p:pic>
        <p:nvPicPr>
          <p:cNvPr id="1039" name="Picture 15" descr="artplus_nature_naturalcity42_f"/>
          <p:cNvPicPr>
            <a:picLocks noChangeAspect="1" noChangeArrowheads="1"/>
          </p:cNvPicPr>
          <p:nvPr/>
        </p:nvPicPr>
        <p:blipFill>
          <a:blip r:embed="rId21" cstate="print"/>
          <a:srcRect/>
          <a:stretch>
            <a:fillRect/>
          </a:stretch>
        </p:blipFill>
        <p:spPr bwMode="auto">
          <a:xfrm>
            <a:off x="7926388" y="6334125"/>
            <a:ext cx="1370012" cy="523875"/>
          </a:xfrm>
          <a:prstGeom prst="rect">
            <a:avLst/>
          </a:prstGeom>
          <a:noFill/>
        </p:spPr>
      </p:pic>
      <p:sp>
        <p:nvSpPr>
          <p:cNvPr id="1026" name="Rectangle 2"/>
          <p:cNvSpPr>
            <a:spLocks noGrp="1" noChangeArrowheads="1"/>
          </p:cNvSpPr>
          <p:nvPr>
            <p:ph type="title"/>
          </p:nvPr>
        </p:nvSpPr>
        <p:spPr bwMode="auto">
          <a:xfrm>
            <a:off x="457200" y="228600"/>
            <a:ext cx="8229600" cy="868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44" name="Picture 20" descr="a1"/>
          <p:cNvPicPr>
            <a:picLocks noChangeAspect="1" noChangeArrowheads="1"/>
          </p:cNvPicPr>
          <p:nvPr/>
        </p:nvPicPr>
        <p:blipFill>
          <a:blip r:embed="rId22"/>
          <a:srcRect/>
          <a:stretch>
            <a:fillRect/>
          </a:stretch>
        </p:blipFill>
        <p:spPr bwMode="auto">
          <a:xfrm>
            <a:off x="9625013" y="328613"/>
            <a:ext cx="942975" cy="1082675"/>
          </a:xfrm>
          <a:prstGeom prst="rect">
            <a:avLst/>
          </a:prstGeom>
          <a:noFill/>
        </p:spPr>
      </p:pic>
      <p:pic>
        <p:nvPicPr>
          <p:cNvPr id="1045" name="Picture 21" descr="b_1"/>
          <p:cNvPicPr>
            <a:picLocks noChangeAspect="1" noChangeArrowheads="1"/>
          </p:cNvPicPr>
          <p:nvPr/>
        </p:nvPicPr>
        <p:blipFill>
          <a:blip r:embed="rId23"/>
          <a:srcRect/>
          <a:stretch>
            <a:fillRect/>
          </a:stretch>
        </p:blipFill>
        <p:spPr bwMode="auto">
          <a:xfrm>
            <a:off x="-990600" y="1371600"/>
            <a:ext cx="825500" cy="35877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wipe(down)">
                                      <p:cBhvr>
                                        <p:cTn id="7" dur="1000"/>
                                        <p:tgtEl>
                                          <p:spTgt spid="1039"/>
                                        </p:tgtEl>
                                      </p:cBhvr>
                                    </p:animEffect>
                                  </p:childTnLst>
                                </p:cTn>
                              </p:par>
                            </p:childTnLst>
                          </p:cTn>
                        </p:par>
                        <p:par>
                          <p:cTn id="8" fill="hold">
                            <p:stCondLst>
                              <p:cond delay="1000"/>
                            </p:stCondLst>
                            <p:childTnLst>
                              <p:par>
                                <p:cTn id="9" presetID="0" presetClass="path" presetSubtype="0" accel="50000" decel="50000" fill="hold" nodeType="afterEffect">
                                  <p:stCondLst>
                                    <p:cond delay="0"/>
                                  </p:stCondLst>
                                  <p:childTnLst>
                                    <p:animMotion origin="layout" path="M 3.33333E-6 -1.85185E-6 C -0.09045 -0.01597 -0.36945 -0.08727 -0.54306 -0.09537 C -0.71667 -0.10347 -0.93785 -0.05879 -1.04167 -0.04907 " pathEditMode="relative" rAng="0" ptsTypes="aaa">
                                      <p:cBhvr>
                                        <p:cTn id="10" dur="2000" fill="hold"/>
                                        <p:tgtEl>
                                          <p:spTgt spid="1044"/>
                                        </p:tgtEl>
                                        <p:attrNameLst>
                                          <p:attrName>ppt_x</p:attrName>
                                          <p:attrName>ppt_y</p:attrName>
                                        </p:attrNameLst>
                                      </p:cBhvr>
                                      <p:rCtr x="-52100" y="-5200"/>
                                    </p:animMotion>
                                  </p:childTnLst>
                                </p:cTn>
                              </p:par>
                            </p:childTnLst>
                          </p:cTn>
                        </p:par>
                        <p:par>
                          <p:cTn id="11" fill="hold">
                            <p:stCondLst>
                              <p:cond delay="3000"/>
                            </p:stCondLst>
                            <p:childTnLst>
                              <p:par>
                                <p:cTn id="12" presetID="0" presetClass="path" presetSubtype="0" accel="50000" decel="50000" fill="hold" nodeType="afterEffect">
                                  <p:stCondLst>
                                    <p:cond delay="0"/>
                                  </p:stCondLst>
                                  <p:childTnLst>
                                    <p:animMotion origin="layout" path="M -0.00348 0.05949 C 0.00625 0.0581 0.04097 0.0574 0.05399 0.05324 C 0.06701 0.04907 0.06632 0.04907 0.07638 0.03379 C 0.08628 0.01898 0.10538 -0.02269 0.11319 -0.03727 " pathEditMode="relative" rAng="0" ptsTypes="aaaa">
                                      <p:cBhvr>
                                        <p:cTn id="13" dur="2000" fill="hold"/>
                                        <p:tgtEl>
                                          <p:spTgt spid="1045"/>
                                        </p:tgtEl>
                                        <p:attrNameLst>
                                          <p:attrName>ppt_x</p:attrName>
                                          <p:attrName>ppt_y</p:attrName>
                                        </p:attrNameLst>
                                      </p:cBhvr>
                                      <p:rCtr x="5800" y="-4800"/>
                                    </p:animMotion>
                                  </p:childTnLst>
                                </p:cTn>
                              </p:par>
                              <p:par>
                                <p:cTn id="14" presetID="22" presetClass="entr" presetSubtype="8" fill="hold" grpId="0" nodeType="withEffect">
                                  <p:stCondLst>
                                    <p:cond delay="900"/>
                                  </p:stCondLst>
                                  <p:childTnLst>
                                    <p:set>
                                      <p:cBhvr>
                                        <p:cTn id="15" dur="1" fill="hold">
                                          <p:stCondLst>
                                            <p:cond delay="0"/>
                                          </p:stCondLst>
                                        </p:cTn>
                                        <p:tgtEl>
                                          <p:spTgt spid="1026"/>
                                        </p:tgtEl>
                                        <p:attrNameLst>
                                          <p:attrName>style.visibility</p:attrName>
                                        </p:attrNameLst>
                                      </p:cBhvr>
                                      <p:to>
                                        <p:strVal val="visible"/>
                                      </p:to>
                                    </p:set>
                                    <p:animEffect transition="in" filter="wipe(left)">
                                      <p:cBhvr>
                                        <p:cTn id="1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txStyles>
    <p:titleStyle>
      <a:lvl1pPr algn="ctr" rtl="0" eaLnBrk="1" fontAlgn="base" hangingPunct="1">
        <a:spcBef>
          <a:spcPct val="0"/>
        </a:spcBef>
        <a:spcAft>
          <a:spcPct val="0"/>
        </a:spcAft>
        <a:defRPr sz="4200" b="1" i="1">
          <a:solidFill>
            <a:schemeClr val="tx1"/>
          </a:solidFill>
          <a:latin typeface="+mj-lt"/>
          <a:ea typeface="+mj-ea"/>
          <a:cs typeface="+mj-cs"/>
        </a:defRPr>
      </a:lvl1pPr>
      <a:lvl2pPr algn="ctr" rtl="0" eaLnBrk="1" fontAlgn="base" hangingPunct="1">
        <a:spcBef>
          <a:spcPct val="0"/>
        </a:spcBef>
        <a:spcAft>
          <a:spcPct val="0"/>
        </a:spcAft>
        <a:defRPr sz="4200" b="1" i="1">
          <a:solidFill>
            <a:schemeClr val="tx1"/>
          </a:solidFill>
          <a:latin typeface="Arial" charset="0"/>
        </a:defRPr>
      </a:lvl2pPr>
      <a:lvl3pPr algn="ctr" rtl="0" eaLnBrk="1" fontAlgn="base" hangingPunct="1">
        <a:spcBef>
          <a:spcPct val="0"/>
        </a:spcBef>
        <a:spcAft>
          <a:spcPct val="0"/>
        </a:spcAft>
        <a:defRPr sz="4200" b="1" i="1">
          <a:solidFill>
            <a:schemeClr val="tx1"/>
          </a:solidFill>
          <a:latin typeface="Arial" charset="0"/>
        </a:defRPr>
      </a:lvl3pPr>
      <a:lvl4pPr algn="ctr" rtl="0" eaLnBrk="1" fontAlgn="base" hangingPunct="1">
        <a:spcBef>
          <a:spcPct val="0"/>
        </a:spcBef>
        <a:spcAft>
          <a:spcPct val="0"/>
        </a:spcAft>
        <a:defRPr sz="4200" b="1" i="1">
          <a:solidFill>
            <a:schemeClr val="tx1"/>
          </a:solidFill>
          <a:latin typeface="Arial" charset="0"/>
        </a:defRPr>
      </a:lvl4pPr>
      <a:lvl5pPr algn="ctr" rtl="0" eaLnBrk="1" fontAlgn="base" hangingPunct="1">
        <a:spcBef>
          <a:spcPct val="0"/>
        </a:spcBef>
        <a:spcAft>
          <a:spcPct val="0"/>
        </a:spcAft>
        <a:defRPr sz="4200" b="1" i="1">
          <a:solidFill>
            <a:schemeClr val="tx1"/>
          </a:solidFill>
          <a:latin typeface="Arial" charset="0"/>
        </a:defRPr>
      </a:lvl5pPr>
      <a:lvl6pPr marL="457200" algn="ctr" rtl="0" eaLnBrk="1" fontAlgn="base" hangingPunct="1">
        <a:spcBef>
          <a:spcPct val="0"/>
        </a:spcBef>
        <a:spcAft>
          <a:spcPct val="0"/>
        </a:spcAft>
        <a:defRPr sz="4200" b="1" i="1">
          <a:solidFill>
            <a:schemeClr val="tx1"/>
          </a:solidFill>
          <a:latin typeface="Arial" charset="0"/>
        </a:defRPr>
      </a:lvl6pPr>
      <a:lvl7pPr marL="914400" algn="ctr" rtl="0" eaLnBrk="1" fontAlgn="base" hangingPunct="1">
        <a:spcBef>
          <a:spcPct val="0"/>
        </a:spcBef>
        <a:spcAft>
          <a:spcPct val="0"/>
        </a:spcAft>
        <a:defRPr sz="4200" b="1" i="1">
          <a:solidFill>
            <a:schemeClr val="tx1"/>
          </a:solidFill>
          <a:latin typeface="Arial" charset="0"/>
        </a:defRPr>
      </a:lvl7pPr>
      <a:lvl8pPr marL="1371600" algn="ctr" rtl="0" eaLnBrk="1" fontAlgn="base" hangingPunct="1">
        <a:spcBef>
          <a:spcPct val="0"/>
        </a:spcBef>
        <a:spcAft>
          <a:spcPct val="0"/>
        </a:spcAft>
        <a:defRPr sz="4200" b="1" i="1">
          <a:solidFill>
            <a:schemeClr val="tx1"/>
          </a:solidFill>
          <a:latin typeface="Arial" charset="0"/>
        </a:defRPr>
      </a:lvl8pPr>
      <a:lvl9pPr marL="1828800" algn="ctr" rtl="0" eaLnBrk="1" fontAlgn="base" hangingPunct="1">
        <a:spcBef>
          <a:spcPct val="0"/>
        </a:spcBef>
        <a:spcAft>
          <a:spcPct val="0"/>
        </a:spcAft>
        <a:defRPr sz="4200" b="1" i="1">
          <a:solidFill>
            <a:schemeClr val="tx1"/>
          </a:solidFill>
          <a:latin typeface="Arial" charset="0"/>
        </a:defRPr>
      </a:lvl9pPr>
    </p:titleStyle>
    <p:bodyStyle>
      <a:lvl1pPr marL="342900" indent="-342900" algn="l" rtl="0" eaLnBrk="1" fontAlgn="base" hangingPunct="1">
        <a:spcBef>
          <a:spcPct val="20000"/>
        </a:spcBef>
        <a:spcAft>
          <a:spcPct val="0"/>
        </a:spcAft>
        <a:buClr>
          <a:schemeClr val="fo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ctrTitle"/>
          </p:nvPr>
        </p:nvSpPr>
        <p:spPr>
          <a:xfrm>
            <a:off x="685800" y="228600"/>
            <a:ext cx="5943600" cy="990600"/>
          </a:xfrm>
          <a:solidFill>
            <a:srgbClr val="92D050"/>
          </a:solidFill>
          <a:ln w="38100">
            <a:solidFill>
              <a:srgbClr val="993300"/>
            </a:solidFill>
          </a:ln>
        </p:spPr>
        <p:txBody>
          <a:bodyPr>
            <a:normAutofit fontScale="90000"/>
          </a:bodyPr>
          <a:lstStyle/>
          <a:p>
            <a:pPr algn="ctr" eaLnBrk="1" fontAlgn="auto" hangingPunct="1">
              <a:spcAft>
                <a:spcPts val="0"/>
              </a:spcAft>
              <a:defRPr/>
            </a:pPr>
            <a:r>
              <a:rPr lang="en-US" sz="3200" dirty="0" err="1" smtClean="0">
                <a:solidFill>
                  <a:srgbClr val="FF0000"/>
                </a:solidFill>
                <a:effectLst>
                  <a:outerShdw blurRad="38100" dist="38100" dir="2700000" algn="tl">
                    <a:srgbClr val="FFFFFF"/>
                  </a:outerShdw>
                </a:effectLst>
              </a:rPr>
              <a:t>Waktu</a:t>
            </a:r>
            <a:r>
              <a:rPr lang="en-US" sz="3200" dirty="0" smtClean="0">
                <a:solidFill>
                  <a:srgbClr val="FF0000"/>
                </a:solidFill>
                <a:effectLst>
                  <a:outerShdw blurRad="38100" dist="38100" dir="2700000" algn="tl">
                    <a:srgbClr val="FFFFFF"/>
                  </a:outerShdw>
                </a:effectLst>
              </a:rPr>
              <a:t> : 8 x 45 </a:t>
            </a:r>
            <a:r>
              <a:rPr lang="en-US" sz="3200" dirty="0" err="1" smtClean="0">
                <a:solidFill>
                  <a:srgbClr val="FF0000"/>
                </a:solidFill>
                <a:effectLst>
                  <a:outerShdw blurRad="38100" dist="38100" dir="2700000" algn="tl">
                    <a:srgbClr val="FFFFFF"/>
                  </a:outerShdw>
                </a:effectLst>
              </a:rPr>
              <a:t>Menit</a:t>
            </a:r>
            <a:r>
              <a:rPr lang="en-US" sz="3200" dirty="0" smtClean="0">
                <a:solidFill>
                  <a:srgbClr val="FF0000"/>
                </a:solidFill>
                <a:effectLst>
                  <a:outerShdw blurRad="38100" dist="38100" dir="2700000" algn="tl">
                    <a:srgbClr val="FFFFFF"/>
                  </a:outerShdw>
                </a:effectLst>
              </a:rPr>
              <a:t/>
            </a:r>
            <a:br>
              <a:rPr lang="en-US" sz="3200" dirty="0" smtClean="0">
                <a:solidFill>
                  <a:srgbClr val="FF0000"/>
                </a:solidFill>
                <a:effectLst>
                  <a:outerShdw blurRad="38100" dist="38100" dir="2700000" algn="tl">
                    <a:srgbClr val="FFFFFF"/>
                  </a:outerShdw>
                </a:effectLst>
              </a:rPr>
            </a:br>
            <a:endParaRPr lang="en-US" sz="3200" dirty="0" smtClean="0">
              <a:solidFill>
                <a:srgbClr val="FF0000"/>
              </a:solidFill>
              <a:effectLst>
                <a:outerShdw blurRad="38100" dist="38100" dir="2700000" algn="tl">
                  <a:srgbClr val="FFFFFF"/>
                </a:outerShdw>
              </a:effectLst>
            </a:endParaRPr>
          </a:p>
        </p:txBody>
      </p:sp>
      <p:sp>
        <p:nvSpPr>
          <p:cNvPr id="494596" name="Text Box 4"/>
          <p:cNvSpPr txBox="1">
            <a:spLocks noChangeArrowheads="1"/>
          </p:cNvSpPr>
          <p:nvPr/>
        </p:nvSpPr>
        <p:spPr bwMode="auto">
          <a:xfrm>
            <a:off x="304800" y="1524000"/>
            <a:ext cx="8077200" cy="4093428"/>
          </a:xfrm>
          <a:prstGeom prst="rect">
            <a:avLst/>
          </a:prstGeom>
          <a:solidFill>
            <a:srgbClr val="CCFFFF"/>
          </a:solidFill>
          <a:ln w="38100">
            <a:solidFill>
              <a:srgbClr val="003300"/>
            </a:solidFill>
            <a:prstDash val="lgDashDotDot"/>
            <a:miter lim="800000"/>
            <a:headEnd/>
            <a:tailEnd/>
          </a:ln>
          <a:effectLst/>
        </p:spPr>
        <p:txBody>
          <a:bodyPr wrap="square">
            <a:spAutoFit/>
          </a:bodyPr>
          <a:lstStyle/>
          <a:p>
            <a:pPr marL="627063" indent="-627063" eaLnBrk="1" hangingPunct="1">
              <a:buClr>
                <a:schemeClr val="hlink"/>
              </a:buClr>
              <a:buSzPct val="70000"/>
              <a:buFont typeface="Wingdings" pitchFamily="2" charset="2"/>
              <a:buNone/>
              <a:defRPr/>
            </a:pPr>
            <a:endParaRPr lang="en-US" sz="2800" b="1" dirty="0" smtClean="0">
              <a:effectLst>
                <a:outerShdw blurRad="38100" dist="38100" dir="2700000" algn="tl">
                  <a:srgbClr val="FFFFFF"/>
                </a:outerShdw>
              </a:effectLst>
            </a:endParaRPr>
          </a:p>
          <a:p>
            <a:pPr marL="627063" indent="-627063" eaLnBrk="1" hangingPunct="1">
              <a:buClr>
                <a:schemeClr val="hlink"/>
              </a:buClr>
              <a:buSzPct val="70000"/>
              <a:buFont typeface="Wingdings" pitchFamily="2" charset="2"/>
              <a:buNone/>
              <a:defRPr/>
            </a:pPr>
            <a:r>
              <a:rPr lang="en-US" sz="2800" b="1" dirty="0" err="1" smtClean="0">
                <a:effectLst>
                  <a:outerShdw blurRad="38100" dist="38100" dir="2700000" algn="tl">
                    <a:srgbClr val="FFFFFF"/>
                  </a:outerShdw>
                </a:effectLst>
              </a:rPr>
              <a:t>Kompetensi</a:t>
            </a:r>
            <a:r>
              <a:rPr lang="en-US" sz="2800" b="1" dirty="0" smtClean="0">
                <a:effectLst>
                  <a:outerShdw blurRad="38100" dist="38100" dir="2700000" algn="tl">
                    <a:srgbClr val="FFFFFF"/>
                  </a:outerShdw>
                </a:effectLst>
              </a:rPr>
              <a:t> </a:t>
            </a:r>
            <a:r>
              <a:rPr lang="en-US" sz="2800" b="1" dirty="0" err="1">
                <a:effectLst>
                  <a:outerShdw blurRad="38100" dist="38100" dir="2700000" algn="tl">
                    <a:srgbClr val="FFFFFF"/>
                  </a:outerShdw>
                </a:effectLst>
              </a:rPr>
              <a:t>Dasar</a:t>
            </a:r>
            <a:r>
              <a:rPr lang="en-US" sz="2800" b="1" dirty="0">
                <a:effectLst>
                  <a:outerShdw blurRad="38100" dist="38100" dir="2700000" algn="tl">
                    <a:srgbClr val="FFFFFF"/>
                  </a:outerShdw>
                </a:effectLst>
              </a:rPr>
              <a:t> </a:t>
            </a:r>
            <a:r>
              <a:rPr lang="en-US" sz="2800" b="1" dirty="0" smtClean="0">
                <a:effectLst>
                  <a:outerShdw blurRad="38100" dist="38100" dir="2700000" algn="tl">
                    <a:srgbClr val="FFFFFF"/>
                  </a:outerShdw>
                </a:effectLst>
              </a:rPr>
              <a:t>:</a:t>
            </a:r>
            <a:endParaRPr lang="en-US" sz="2800" dirty="0"/>
          </a:p>
          <a:p>
            <a:pPr lvl="1"/>
            <a:r>
              <a:rPr lang="en-US" sz="2800" dirty="0" smtClean="0"/>
              <a:t>3.</a:t>
            </a:r>
            <a:r>
              <a:rPr lang="id-ID" sz="2800" dirty="0" smtClean="0"/>
              <a:t>5</a:t>
            </a:r>
            <a:r>
              <a:rPr lang="en-US" sz="2800" dirty="0" smtClean="0"/>
              <a:t>  </a:t>
            </a:r>
            <a:r>
              <a:rPr lang="es-ES" sz="2400" dirty="0" err="1" smtClean="0"/>
              <a:t>Menganalisis</a:t>
            </a:r>
            <a:r>
              <a:rPr lang="es-ES" sz="2400" dirty="0" smtClean="0"/>
              <a:t> </a:t>
            </a:r>
            <a:r>
              <a:rPr lang="es-ES" sz="2400" dirty="0" err="1" smtClean="0"/>
              <a:t>proses</a:t>
            </a:r>
            <a:r>
              <a:rPr lang="es-ES" sz="2400" dirty="0" smtClean="0"/>
              <a:t> </a:t>
            </a:r>
            <a:r>
              <a:rPr lang="es-ES" sz="2400" dirty="0" err="1" smtClean="0"/>
              <a:t>masuk</a:t>
            </a:r>
            <a:r>
              <a:rPr lang="es-ES" sz="2400" dirty="0" smtClean="0"/>
              <a:t> dan </a:t>
            </a:r>
            <a:r>
              <a:rPr lang="es-ES" sz="2400" dirty="0" err="1" smtClean="0"/>
              <a:t>perkembangan</a:t>
            </a:r>
            <a:r>
              <a:rPr lang="es-ES" sz="2400" dirty="0" smtClean="0"/>
              <a:t> 	   </a:t>
            </a:r>
            <a:r>
              <a:rPr lang="es-ES" sz="2400" dirty="0" err="1" smtClean="0"/>
              <a:t>penjajahan</a:t>
            </a:r>
            <a:r>
              <a:rPr lang="es-ES" sz="2400" dirty="0" smtClean="0"/>
              <a:t> </a:t>
            </a:r>
            <a:r>
              <a:rPr lang="es-ES" sz="2400" dirty="0" err="1" smtClean="0"/>
              <a:t>bangsa</a:t>
            </a:r>
            <a:r>
              <a:rPr lang="es-ES" sz="2400" dirty="0" smtClean="0"/>
              <a:t> </a:t>
            </a:r>
            <a:r>
              <a:rPr lang="es-ES" sz="2400" dirty="0" err="1" smtClean="0"/>
              <a:t>Eropa</a:t>
            </a:r>
            <a:r>
              <a:rPr lang="es-ES" sz="2400" dirty="0" smtClean="0"/>
              <a:t> (</a:t>
            </a:r>
            <a:r>
              <a:rPr lang="es-ES" sz="2400" dirty="0" err="1" smtClean="0"/>
              <a:t>Portugis</a:t>
            </a:r>
            <a:r>
              <a:rPr lang="es-ES" sz="2400" dirty="0" smtClean="0"/>
              <a:t>, </a:t>
            </a:r>
            <a:r>
              <a:rPr lang="es-ES" sz="2400" dirty="0" err="1" smtClean="0"/>
              <a:t>Spanyol</a:t>
            </a:r>
            <a:r>
              <a:rPr lang="es-ES" sz="2400" dirty="0" smtClean="0"/>
              <a:t>, 	   </a:t>
            </a:r>
            <a:r>
              <a:rPr lang="es-ES" sz="2400" dirty="0" err="1" smtClean="0"/>
              <a:t>Belanda</a:t>
            </a:r>
            <a:r>
              <a:rPr lang="es-ES" sz="2400" dirty="0" smtClean="0"/>
              <a:t>, </a:t>
            </a:r>
            <a:r>
              <a:rPr lang="es-ES" sz="2400" dirty="0" err="1" smtClean="0"/>
              <a:t>Inggris</a:t>
            </a:r>
            <a:r>
              <a:rPr lang="es-ES" sz="2400" dirty="0" smtClean="0"/>
              <a:t>) </a:t>
            </a:r>
            <a:r>
              <a:rPr lang="es-ES" sz="2400" dirty="0" err="1" smtClean="0"/>
              <a:t>ke</a:t>
            </a:r>
            <a:r>
              <a:rPr lang="es-ES" sz="2400" dirty="0" smtClean="0"/>
              <a:t> Indonesia</a:t>
            </a:r>
            <a:endParaRPr lang="en-US" sz="2400" dirty="0"/>
          </a:p>
          <a:p>
            <a:pPr lvl="1"/>
            <a:r>
              <a:rPr lang="en-US" sz="2400" dirty="0" smtClean="0">
                <a:latin typeface="Calibri" pitchFamily="34" charset="0"/>
                <a:cs typeface="Calibri" pitchFamily="34" charset="0"/>
              </a:rPr>
              <a:t>4.</a:t>
            </a:r>
            <a:r>
              <a:rPr lang="id-ID" sz="2400" dirty="0" smtClean="0">
                <a:latin typeface="Calibri" pitchFamily="34" charset="0"/>
                <a:cs typeface="Calibri" pitchFamily="34" charset="0"/>
              </a:rPr>
              <a:t>5</a:t>
            </a:r>
            <a:r>
              <a:rPr lang="en-US" sz="2400" dirty="0" smtClean="0">
                <a:latin typeface="Calibri" pitchFamily="34" charset="0"/>
                <a:cs typeface="Calibri" pitchFamily="34" charset="0"/>
              </a:rPr>
              <a:t>.</a:t>
            </a:r>
            <a:r>
              <a:rPr lang="en-US" sz="2400" dirty="0" smtClean="0"/>
              <a:t>   </a:t>
            </a:r>
            <a:r>
              <a:rPr lang="x-none" sz="2400" dirty="0" smtClean="0"/>
              <a:t>Men</a:t>
            </a:r>
            <a:r>
              <a:rPr lang="en-US" sz="2400" dirty="0" err="1" smtClean="0"/>
              <a:t>golah</a:t>
            </a:r>
            <a:r>
              <a:rPr lang="en-US" sz="2400" dirty="0" smtClean="0"/>
              <a:t> </a:t>
            </a:r>
            <a:r>
              <a:rPr lang="en-US" sz="2400" dirty="0" err="1" smtClean="0"/>
              <a:t>proses</a:t>
            </a:r>
            <a:r>
              <a:rPr lang="en-US" sz="2400" dirty="0" smtClean="0"/>
              <a:t> </a:t>
            </a:r>
            <a:r>
              <a:rPr lang="en-US" sz="2400" dirty="0" err="1" smtClean="0"/>
              <a:t>masuk</a:t>
            </a:r>
            <a:r>
              <a:rPr lang="en-US" sz="2400" dirty="0" smtClean="0"/>
              <a:t> </a:t>
            </a:r>
            <a:r>
              <a:rPr lang="en-US" sz="2400" dirty="0" err="1" smtClean="0"/>
              <a:t>dan</a:t>
            </a:r>
            <a:r>
              <a:rPr lang="en-US" sz="2400" dirty="0" smtClean="0"/>
              <a:t> </a:t>
            </a:r>
            <a:r>
              <a:rPr lang="en-US" sz="2400" dirty="0" err="1" smtClean="0"/>
              <a:t>perkembangan</a:t>
            </a:r>
            <a:r>
              <a:rPr lang="en-US" sz="2400" dirty="0" smtClean="0"/>
              <a:t> 		   </a:t>
            </a:r>
            <a:r>
              <a:rPr lang="en-US" sz="2400" dirty="0" err="1" smtClean="0"/>
              <a:t>penjajahan</a:t>
            </a:r>
            <a:r>
              <a:rPr lang="en-US" sz="2400" dirty="0" smtClean="0"/>
              <a:t> </a:t>
            </a:r>
            <a:r>
              <a:rPr lang="en-US" sz="2400" dirty="0" err="1" smtClean="0"/>
              <a:t>bangsa</a:t>
            </a:r>
            <a:r>
              <a:rPr lang="en-US" sz="2400" dirty="0" smtClean="0"/>
              <a:t> </a:t>
            </a:r>
            <a:r>
              <a:rPr lang="en-US" sz="2400" dirty="0" err="1" smtClean="0"/>
              <a:t>Eropa</a:t>
            </a:r>
            <a:r>
              <a:rPr lang="en-US" sz="2400" dirty="0" smtClean="0"/>
              <a:t> (</a:t>
            </a:r>
            <a:r>
              <a:rPr lang="en-US" sz="2400" dirty="0" err="1" smtClean="0"/>
              <a:t>Portugis</a:t>
            </a:r>
            <a:r>
              <a:rPr lang="en-US" sz="2400" dirty="0" smtClean="0"/>
              <a:t>, </a:t>
            </a:r>
            <a:r>
              <a:rPr lang="en-US" sz="2400" dirty="0" err="1" smtClean="0"/>
              <a:t>Spanyol</a:t>
            </a:r>
            <a:r>
              <a:rPr lang="en-US" sz="2400" dirty="0" smtClean="0"/>
              <a:t>, 	   </a:t>
            </a:r>
            <a:r>
              <a:rPr lang="en-US" sz="2400" dirty="0" err="1" smtClean="0"/>
              <a:t>Belanda</a:t>
            </a:r>
            <a:r>
              <a:rPr lang="en-US" sz="2400" dirty="0" smtClean="0"/>
              <a:t>, </a:t>
            </a:r>
            <a:r>
              <a:rPr lang="en-US" sz="2400" dirty="0" err="1" smtClean="0"/>
              <a:t>Inggris</a:t>
            </a:r>
            <a:r>
              <a:rPr lang="en-US" sz="2400" dirty="0" smtClean="0"/>
              <a:t>) </a:t>
            </a:r>
            <a:r>
              <a:rPr lang="en-US" sz="2400" dirty="0" err="1" smtClean="0"/>
              <a:t>ke</a:t>
            </a:r>
            <a:r>
              <a:rPr lang="en-US" sz="2400" dirty="0" smtClean="0"/>
              <a:t> Indonesia</a:t>
            </a:r>
            <a:endParaRPr lang="en-US" dirty="0" smtClean="0"/>
          </a:p>
          <a:p>
            <a:pPr marL="627063" lvl="1" indent="-627063" eaLnBrk="1" hangingPunct="1">
              <a:buClr>
                <a:schemeClr val="hlink"/>
              </a:buClr>
              <a:buSzPct val="70000"/>
              <a:defRPr/>
            </a:pPr>
            <a:endParaRPr lang="en-US" sz="2800" dirty="0">
              <a:latin typeface="Calibri" pitchFamily="34" charset="0"/>
              <a:cs typeface="Calibri" pitchFamily="34" charset="0"/>
            </a:endParaRPr>
          </a:p>
          <a:p>
            <a:pPr marL="627063" indent="-627063" eaLnBrk="1" hangingPunct="1">
              <a:buClr>
                <a:schemeClr val="hlink"/>
              </a:buClr>
              <a:buSzPct val="70000"/>
              <a:buFont typeface="Wingdings" pitchFamily="2" charset="2"/>
              <a:buNone/>
              <a:defRPr/>
            </a:pPr>
            <a:endParaRPr lang="en-US" sz="2800" b="1" dirty="0">
              <a:effectLst>
                <a:outerShdw blurRad="38100" dist="38100" dir="2700000" algn="tl">
                  <a:srgbClr val="FFFFFF"/>
                </a:outerShdw>
              </a:effectLst>
              <a:latin typeface="Calibri" pitchFamily="34" charset="0"/>
              <a:cs typeface="Calibri" pitchFamily="34" charset="0"/>
            </a:endParaRPr>
          </a:p>
        </p:txBody>
      </p:sp>
      <p:sp>
        <p:nvSpPr>
          <p:cNvPr id="13316" name="AutoShape 5"/>
          <p:cNvSpPr>
            <a:spLocks noChangeArrowheads="1"/>
          </p:cNvSpPr>
          <p:nvPr/>
        </p:nvSpPr>
        <p:spPr bwMode="auto">
          <a:xfrm rot="5400000">
            <a:off x="3343275" y="1076325"/>
            <a:ext cx="361950" cy="647700"/>
          </a:xfrm>
          <a:prstGeom prst="right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pic>
        <p:nvPicPr>
          <p:cNvPr id="13317" name="Picture 6" descr="1006217"/>
          <p:cNvPicPr>
            <a:picLocks noChangeAspect="1" noChangeArrowheads="1"/>
          </p:cNvPicPr>
          <p:nvPr/>
        </p:nvPicPr>
        <p:blipFill>
          <a:blip r:embed="rId3"/>
          <a:srcRect/>
          <a:stretch>
            <a:fillRect/>
          </a:stretch>
        </p:blipFill>
        <p:spPr bwMode="auto">
          <a:xfrm>
            <a:off x="7467600" y="0"/>
            <a:ext cx="1676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58674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400" dirty="0" smtClean="0"/>
              <a:t>VOC dipimpin oleh dewan yang beranggota 17 orang (dewan 17), terdiri dari 8 perwakilan kota pelabuhan dagang di Belanda. Markas besar dewan ini di Amsterdam.</a:t>
            </a:r>
            <a:endParaRPr lang="id-ID" sz="2400" dirty="0"/>
          </a:p>
        </p:txBody>
      </p:sp>
      <p:sp>
        <p:nvSpPr>
          <p:cNvPr id="54274" name="AutoShape 2" descr="Hasil gambar untuk pieter bo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54276" name="AutoShape 4" descr="Hasil gambar untuk pieter bo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54278" name="Picture 6" descr="Hasil gambar untuk pieter both"/>
          <p:cNvPicPr>
            <a:picLocks noChangeAspect="1" noChangeArrowheads="1"/>
          </p:cNvPicPr>
          <p:nvPr/>
        </p:nvPicPr>
        <p:blipFill>
          <a:blip r:embed="rId2"/>
          <a:srcRect/>
          <a:stretch>
            <a:fillRect/>
          </a:stretch>
        </p:blipFill>
        <p:spPr bwMode="auto">
          <a:xfrm>
            <a:off x="6324600" y="838200"/>
            <a:ext cx="2500392" cy="3352800"/>
          </a:xfrm>
          <a:prstGeom prst="rect">
            <a:avLst/>
          </a:prstGeom>
          <a:noFill/>
        </p:spPr>
      </p:pic>
      <p:sp>
        <p:nvSpPr>
          <p:cNvPr id="6" name="Rounded Rectangle 5"/>
          <p:cNvSpPr/>
          <p:nvPr/>
        </p:nvSpPr>
        <p:spPr>
          <a:xfrm>
            <a:off x="228600" y="2895600"/>
            <a:ext cx="5486400" cy="3352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b="1" dirty="0" smtClean="0">
                <a:solidFill>
                  <a:srgbClr val="FF0000"/>
                </a:solidFill>
              </a:rPr>
              <a:t>Gubenur jenderal pertama VOC adalah Pieter Both. Memiliki tugas untuk mengendalikan kekuasaan di negeri jajahan VOC. Pieter Both pertama kali mendirikan pos perdagangan di Banten pada tahun 1610. Pieter Both berhasil mengadakan perjanjian dengan penguasa jayakarta. Pieter Both juga berhasil mengadakan perjanjian dan menanamkan pengaruhnya di Maluku dan berhasil mendirikan pos perdagangan di Ambon.</a:t>
            </a:r>
            <a:endParaRPr lang="id-ID"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Keserakahan VOC</a:t>
            </a:r>
            <a:endParaRPr lang="id-ID" dirty="0"/>
          </a:p>
        </p:txBody>
      </p:sp>
      <p:sp>
        <p:nvSpPr>
          <p:cNvPr id="3" name="Content Placeholder 2"/>
          <p:cNvSpPr>
            <a:spLocks noGrp="1"/>
          </p:cNvSpPr>
          <p:nvPr>
            <p:ph idx="1"/>
          </p:nvPr>
        </p:nvSpPr>
        <p:spPr>
          <a:xfrm>
            <a:off x="457200" y="990600"/>
            <a:ext cx="8229600" cy="5562600"/>
          </a:xfrm>
        </p:spPr>
        <p:txBody>
          <a:bodyPr/>
          <a:lstStyle/>
          <a:p>
            <a:r>
              <a:rPr lang="id-ID" dirty="0" smtClean="0"/>
              <a:t>Gubenur jenderal Pieter Both digantikan oleh Gerald Reynst (1614-1615). Berjalan satu tahun digantikan kembali oleh </a:t>
            </a:r>
            <a:r>
              <a:rPr lang="id-ID" dirty="0" smtClean="0">
                <a:solidFill>
                  <a:srgbClr val="FF0000"/>
                </a:solidFill>
              </a:rPr>
              <a:t>Laurens Rael </a:t>
            </a:r>
            <a:r>
              <a:rPr lang="id-ID" dirty="0" smtClean="0"/>
              <a:t>(1615-1619). Pada masa jabatan nya </a:t>
            </a:r>
            <a:r>
              <a:rPr lang="id-ID" dirty="0" smtClean="0">
                <a:solidFill>
                  <a:srgbClr val="FF0000"/>
                </a:solidFill>
              </a:rPr>
              <a:t>berhasil membangun Gedung Mauritius</a:t>
            </a:r>
            <a:r>
              <a:rPr lang="id-ID" dirty="0" smtClean="0"/>
              <a:t> yang berada di tepi sungai Ciliwung.</a:t>
            </a:r>
          </a:p>
          <a:p>
            <a:r>
              <a:rPr lang="id-ID" dirty="0" smtClean="0"/>
              <a:t>Pada masa kepemimpinan Pieter Both, orang-orang Belanda diizinkan oleh pangeran Wijayakrama untuk membangun tempat tinggal dan loji di jayakarta. </a:t>
            </a:r>
            <a:endParaRPr lang="id-ID"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077200" cy="6019800"/>
          </a:xfrm>
        </p:spPr>
        <p:txBody>
          <a:bodyPr/>
          <a:lstStyle/>
          <a:p>
            <a:pPr algn="just"/>
            <a:r>
              <a:rPr lang="id-ID" dirty="0" smtClean="0"/>
              <a:t> </a:t>
            </a:r>
            <a:r>
              <a:rPr lang="id-ID" dirty="0" smtClean="0">
                <a:solidFill>
                  <a:srgbClr val="FF0000"/>
                </a:solidFill>
              </a:rPr>
              <a:t>sikap congkak dan sombong mulai ditunjukkan oleh orang-orang Belanda</a:t>
            </a:r>
            <a:r>
              <a:rPr lang="id-ID" dirty="0" smtClean="0"/>
              <a:t>. Setelah merasakan nikmatnya keuntungan yang melimpah dalam melakukan perdagangan. Namun Sultan Banten akhirnya </a:t>
            </a:r>
            <a:r>
              <a:rPr lang="id-ID" dirty="0" smtClean="0">
                <a:solidFill>
                  <a:srgbClr val="FF0000"/>
                </a:solidFill>
              </a:rPr>
              <a:t>dapat mengusir VOC </a:t>
            </a:r>
            <a:r>
              <a:rPr lang="id-ID" dirty="0" smtClean="0"/>
              <a:t>dari Jayakarta dengan bantuan Laksamana Thomas Dale.</a:t>
            </a:r>
          </a:p>
          <a:p>
            <a:pPr algn="just"/>
            <a:r>
              <a:rPr lang="id-ID" dirty="0" smtClean="0"/>
              <a:t>Gubenur Reael  digantikan oleh Jan Pieterzoon Coen (J.P. Coen). Dalam waktu singkat jayakarta dapat diduduki oleh VOC.</a:t>
            </a:r>
            <a:endParaRPr lang="id-ID"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229600" cy="5029200"/>
          </a:xfrm>
        </p:spPr>
        <p:txBody>
          <a:bodyPr/>
          <a:lstStyle/>
          <a:p>
            <a:r>
              <a:rPr lang="id-ID" dirty="0" smtClean="0"/>
              <a:t>Kota Jayakarta dibumi hanguskan oleh J.P.Coen pada tanggal 30 mei 1990 dan dibangun kembali kota baru dengan gaya kota dan bangunan seperti di Belanda. Kota tersebut dinamai Batavia pengganti nama Jayakarta.</a:t>
            </a:r>
            <a:endParaRPr lang="id-ID"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VOC menuju bangkrut</a:t>
            </a:r>
            <a:endParaRPr lang="id-ID" dirty="0"/>
          </a:p>
        </p:txBody>
      </p:sp>
      <p:sp>
        <p:nvSpPr>
          <p:cNvPr id="3" name="Content Placeholder 2"/>
          <p:cNvSpPr>
            <a:spLocks noGrp="1"/>
          </p:cNvSpPr>
          <p:nvPr>
            <p:ph idx="1"/>
          </p:nvPr>
        </p:nvSpPr>
        <p:spPr/>
        <p:txBody>
          <a:bodyPr/>
          <a:lstStyle/>
          <a:p>
            <a:r>
              <a:rPr lang="id-ID" dirty="0" smtClean="0"/>
              <a:t>Pada 27 maret 1749 parlemen mengeluarkan UU bahwa raja Willem IV sebagai penguasa tertinggi VOC. Yang berakibat VOC berada dibawah kekuasaan raja. </a:t>
            </a:r>
          </a:p>
          <a:p>
            <a:r>
              <a:rPr lang="id-ID" dirty="0" smtClean="0"/>
              <a:t>Adanya hasrat untuk memperkaya diri dalam pengurus VOC dan tidak lagi berpikir memajukan usaha perdagangan. </a:t>
            </a:r>
          </a:p>
          <a:p>
            <a:r>
              <a:rPr lang="id-ID" dirty="0" smtClean="0"/>
              <a:t>VOC mengalami banyak hutang dalam kepengurusan</a:t>
            </a:r>
            <a:endParaRPr lang="id-ID"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5867400"/>
          </a:xfrm>
        </p:spPr>
        <p:txBody>
          <a:bodyPr/>
          <a:lstStyle/>
          <a:p>
            <a:r>
              <a:rPr lang="id-ID" dirty="0" smtClean="0"/>
              <a:t>Timbulnya sikap pengurus VOC yang harus dihormati.</a:t>
            </a:r>
          </a:p>
          <a:p>
            <a:r>
              <a:rPr lang="id-ID" dirty="0" smtClean="0"/>
              <a:t>Adanya korupsi didalam kepengurusan VOC</a:t>
            </a:r>
          </a:p>
          <a:p>
            <a:r>
              <a:rPr lang="id-ID" dirty="0" smtClean="0"/>
              <a:t>Pada tanggal 31 desember 1799 VOC dinyatakan bubar. Semua utang piutang diambil alih oleh pemerintah. </a:t>
            </a:r>
            <a:endParaRPr lang="id-ID"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76325"/>
            <a:ext cx="6196013" cy="1066800"/>
          </a:xfrm>
        </p:spPr>
        <p:txBody>
          <a:bodyPr/>
          <a:lstStyle/>
          <a:p>
            <a:r>
              <a:rPr lang="id-ID" sz="2400" dirty="0" smtClean="0"/>
              <a:t>Faktor Utama</a:t>
            </a:r>
            <a:br>
              <a:rPr lang="id-ID" sz="2400" dirty="0" smtClean="0"/>
            </a:br>
            <a:r>
              <a:rPr lang="id-ID" sz="2400" dirty="0" smtClean="0"/>
              <a:t>(Gold, Gospel  &amp; Glory)</a:t>
            </a:r>
            <a:endParaRPr lang="id-ID" sz="2400" dirty="0"/>
          </a:p>
        </p:txBody>
      </p:sp>
      <p:sp>
        <p:nvSpPr>
          <p:cNvPr id="3" name="Content Placeholder 2"/>
          <p:cNvSpPr>
            <a:spLocks noGrp="1"/>
          </p:cNvSpPr>
          <p:nvPr>
            <p:ph idx="1"/>
          </p:nvPr>
        </p:nvSpPr>
        <p:spPr>
          <a:xfrm>
            <a:off x="228600" y="2166936"/>
            <a:ext cx="7543800" cy="3852863"/>
          </a:xfrm>
        </p:spPr>
        <p:txBody>
          <a:bodyPr/>
          <a:lstStyle/>
          <a:p>
            <a:pPr algn="just"/>
            <a:r>
              <a:rPr lang="id-ID" dirty="0" smtClean="0">
                <a:solidFill>
                  <a:srgbClr val="FF0000"/>
                </a:solidFill>
              </a:rPr>
              <a:t>Gold</a:t>
            </a:r>
            <a:r>
              <a:rPr lang="id-ID" dirty="0" smtClean="0"/>
              <a:t> : adanya keinginan berdagang secara langsung dengan dunia timur &amp; berkembangnya faham Merkantilisme.</a:t>
            </a:r>
          </a:p>
          <a:p>
            <a:pPr algn="just"/>
            <a:r>
              <a:rPr lang="id-ID" dirty="0" smtClean="0">
                <a:solidFill>
                  <a:srgbClr val="FF0000"/>
                </a:solidFill>
              </a:rPr>
              <a:t>Gospel</a:t>
            </a:r>
            <a:r>
              <a:rPr lang="id-ID" dirty="0" smtClean="0"/>
              <a:t> : menyebarkan agama Nasrani</a:t>
            </a:r>
          </a:p>
          <a:p>
            <a:pPr algn="just"/>
            <a:r>
              <a:rPr lang="id-ID" dirty="0" smtClean="0">
                <a:solidFill>
                  <a:srgbClr val="FF0000"/>
                </a:solidFill>
              </a:rPr>
              <a:t>Glory</a:t>
            </a:r>
            <a:r>
              <a:rPr lang="id-ID" dirty="0" smtClean="0"/>
              <a:t> : mencapai kejayaan dan kekuasaan sebagai bangsa</a:t>
            </a:r>
            <a:endParaRPr lang="id-ID" dirty="0"/>
          </a:p>
        </p:txBody>
      </p:sp>
      <p:sp>
        <p:nvSpPr>
          <p:cNvPr id="4" name="Rectangle 3"/>
          <p:cNvSpPr/>
          <p:nvPr/>
        </p:nvSpPr>
        <p:spPr>
          <a:xfrm>
            <a:off x="5562600" y="152400"/>
            <a:ext cx="3276600" cy="1905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latin typeface="Century Gothic" panose="020B0502020202020204" pitchFamily="34" charset="0"/>
              </a:rPr>
              <a:t>Masuknya</a:t>
            </a:r>
            <a:r>
              <a:rPr lang="en-US" sz="3200" dirty="0">
                <a:latin typeface="Century Gothic" panose="020B0502020202020204" pitchFamily="34" charset="0"/>
              </a:rPr>
              <a:t> </a:t>
            </a:r>
            <a:r>
              <a:rPr lang="en-US" sz="3200" dirty="0" err="1">
                <a:latin typeface="Century Gothic" panose="020B0502020202020204" pitchFamily="34" charset="0"/>
              </a:rPr>
              <a:t>Eropa</a:t>
            </a:r>
            <a:r>
              <a:rPr lang="en-US" sz="3200" dirty="0">
                <a:latin typeface="Century Gothic" panose="020B0502020202020204" pitchFamily="34" charset="0"/>
              </a:rPr>
              <a:t> </a:t>
            </a:r>
            <a:r>
              <a:rPr lang="en-US" sz="3200" dirty="0" err="1">
                <a:latin typeface="Century Gothic" panose="020B0502020202020204" pitchFamily="34" charset="0"/>
              </a:rPr>
              <a:t>ke</a:t>
            </a:r>
            <a:r>
              <a:rPr lang="en-US" sz="3200" dirty="0">
                <a:latin typeface="Century Gothic" panose="020B0502020202020204" pitchFamily="34" charset="0"/>
              </a:rPr>
              <a:t> Indonesia</a:t>
            </a:r>
            <a:endParaRPr lang="id-ID" sz="3200" dirty="0">
              <a:latin typeface="Century Gothic" panose="020B0502020202020204" pitchFamily="34" charset="0"/>
            </a:endParaRPr>
          </a:p>
        </p:txBody>
      </p:sp>
    </p:spTree>
    <p:extLst>
      <p:ext uri="{BB962C8B-B14F-4D97-AF65-F5344CB8AC3E}">
        <p14:creationId xmlns:p14="http://schemas.microsoft.com/office/powerpoint/2010/main" val="595203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Faktor pendukung</a:t>
            </a:r>
            <a:endParaRPr lang="id-ID" dirty="0"/>
          </a:p>
        </p:txBody>
      </p:sp>
      <p:sp>
        <p:nvSpPr>
          <p:cNvPr id="3" name="Content Placeholder 2"/>
          <p:cNvSpPr>
            <a:spLocks noGrp="1"/>
          </p:cNvSpPr>
          <p:nvPr>
            <p:ph idx="1"/>
          </p:nvPr>
        </p:nvSpPr>
        <p:spPr>
          <a:xfrm>
            <a:off x="457200" y="990600"/>
            <a:ext cx="8229600" cy="5562600"/>
          </a:xfrm>
        </p:spPr>
        <p:txBody>
          <a:bodyPr/>
          <a:lstStyle/>
          <a:p>
            <a:r>
              <a:rPr lang="id-ID" sz="3000" dirty="0" smtClean="0"/>
              <a:t>Adanya penemuan baru dalam berbagai bidang</a:t>
            </a:r>
          </a:p>
          <a:p>
            <a:r>
              <a:rPr lang="id-ID" sz="3000" dirty="0" smtClean="0"/>
              <a:t>Menginspirasi untuk menemukan jalur &amp; pusat perdagangan rempah-rempah yang baru</a:t>
            </a:r>
          </a:p>
          <a:p>
            <a:r>
              <a:rPr lang="id-ID" sz="3000" dirty="0" smtClean="0"/>
              <a:t>Idealisme pribadi</a:t>
            </a:r>
          </a:p>
          <a:p>
            <a:r>
              <a:rPr lang="id-ID" sz="3000" dirty="0" smtClean="0"/>
              <a:t>Adanya ahli pengetahuan dari portugis dan spanyol sebagai tempat pengungsian untuk membantu kedua negara untuk melakukan perluasan wilayah</a:t>
            </a:r>
            <a:endParaRPr lang="id-ID" sz="3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Faktor Pemicu</a:t>
            </a:r>
            <a:endParaRPr lang="id-ID" dirty="0"/>
          </a:p>
        </p:txBody>
      </p:sp>
      <p:sp>
        <p:nvSpPr>
          <p:cNvPr id="3" name="Content Placeholder 2"/>
          <p:cNvSpPr>
            <a:spLocks noGrp="1"/>
          </p:cNvSpPr>
          <p:nvPr>
            <p:ph idx="1"/>
          </p:nvPr>
        </p:nvSpPr>
        <p:spPr/>
        <p:txBody>
          <a:bodyPr/>
          <a:lstStyle/>
          <a:p>
            <a:r>
              <a:rPr lang="id-ID" dirty="0" smtClean="0"/>
              <a:t>Jatuhnya kekuasaan Konstantinopel dalam perekonomian dunia</a:t>
            </a:r>
            <a:endParaRPr lang="id-ID"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229600" cy="24384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smtClean="0">
                <a:solidFill>
                  <a:schemeClr val="accent6">
                    <a:lumMod val="20000"/>
                    <a:lumOff val="80000"/>
                  </a:schemeClr>
                </a:solidFill>
                <a:latin typeface="Comic Sans MS" pitchFamily="66" charset="0"/>
                <a:ea typeface="Dotum" pitchFamily="34" charset="-127"/>
              </a:rPr>
              <a:t>Kolonialisme</a:t>
            </a:r>
            <a:r>
              <a:rPr lang="en-US" b="1" dirty="0" smtClean="0">
                <a:solidFill>
                  <a:schemeClr val="accent6">
                    <a:lumMod val="20000"/>
                    <a:lumOff val="80000"/>
                  </a:schemeClr>
                </a:solidFill>
                <a:latin typeface="Comic Sans MS" pitchFamily="66" charset="0"/>
                <a:ea typeface="Dotum" pitchFamily="34" charset="-127"/>
              </a:rPr>
              <a:t> </a:t>
            </a:r>
            <a:r>
              <a:rPr lang="en-US" b="1" dirty="0" err="1" smtClean="0">
                <a:solidFill>
                  <a:schemeClr val="accent6">
                    <a:lumMod val="20000"/>
                    <a:lumOff val="80000"/>
                  </a:schemeClr>
                </a:solidFill>
                <a:latin typeface="Comic Sans MS" pitchFamily="66" charset="0"/>
                <a:ea typeface="Dotum" pitchFamily="34" charset="-127"/>
              </a:rPr>
              <a:t>berasal</a:t>
            </a:r>
            <a:r>
              <a:rPr lang="en-US" b="1" dirty="0" smtClean="0">
                <a:solidFill>
                  <a:schemeClr val="accent6">
                    <a:lumMod val="20000"/>
                    <a:lumOff val="80000"/>
                  </a:schemeClr>
                </a:solidFill>
                <a:latin typeface="Comic Sans MS" pitchFamily="66" charset="0"/>
                <a:ea typeface="Dotum" pitchFamily="34" charset="-127"/>
              </a:rPr>
              <a:t> </a:t>
            </a:r>
            <a:r>
              <a:rPr lang="en-US" b="1" dirty="0" err="1" smtClean="0">
                <a:solidFill>
                  <a:schemeClr val="accent6">
                    <a:lumMod val="20000"/>
                    <a:lumOff val="80000"/>
                  </a:schemeClr>
                </a:solidFill>
                <a:latin typeface="Comic Sans MS" pitchFamily="66" charset="0"/>
                <a:ea typeface="Dotum" pitchFamily="34" charset="-127"/>
              </a:rPr>
              <a:t>dari</a:t>
            </a:r>
            <a:r>
              <a:rPr lang="en-US" b="1" dirty="0" smtClean="0">
                <a:solidFill>
                  <a:schemeClr val="accent6">
                    <a:lumMod val="20000"/>
                    <a:lumOff val="80000"/>
                  </a:schemeClr>
                </a:solidFill>
                <a:latin typeface="Comic Sans MS" pitchFamily="66" charset="0"/>
                <a:ea typeface="Dotum" pitchFamily="34" charset="-127"/>
              </a:rPr>
              <a:t> </a:t>
            </a:r>
            <a:r>
              <a:rPr lang="en-US" b="1" dirty="0" err="1" smtClean="0">
                <a:solidFill>
                  <a:schemeClr val="accent6">
                    <a:lumMod val="20000"/>
                    <a:lumOff val="80000"/>
                  </a:schemeClr>
                </a:solidFill>
                <a:latin typeface="Comic Sans MS" pitchFamily="66" charset="0"/>
                <a:ea typeface="Dotum" pitchFamily="34" charset="-127"/>
              </a:rPr>
              <a:t>kata</a:t>
            </a:r>
            <a:r>
              <a:rPr lang="en-US" b="1" dirty="0" smtClean="0">
                <a:solidFill>
                  <a:schemeClr val="accent6">
                    <a:lumMod val="20000"/>
                    <a:lumOff val="80000"/>
                  </a:schemeClr>
                </a:solidFill>
                <a:latin typeface="Comic Sans MS" pitchFamily="66" charset="0"/>
                <a:ea typeface="Dotum" pitchFamily="34" charset="-127"/>
              </a:rPr>
              <a:t> </a:t>
            </a:r>
            <a:r>
              <a:rPr lang="en-US" b="1" dirty="0" err="1" smtClean="0">
                <a:solidFill>
                  <a:schemeClr val="accent6">
                    <a:lumMod val="20000"/>
                    <a:lumOff val="80000"/>
                  </a:schemeClr>
                </a:solidFill>
                <a:latin typeface="Comic Sans MS" pitchFamily="66" charset="0"/>
                <a:ea typeface="Dotum" pitchFamily="34" charset="-127"/>
              </a:rPr>
              <a:t>colunus</a:t>
            </a:r>
            <a:r>
              <a:rPr lang="en-US" b="1" dirty="0" smtClean="0">
                <a:solidFill>
                  <a:schemeClr val="accent6">
                    <a:lumMod val="20000"/>
                    <a:lumOff val="80000"/>
                  </a:schemeClr>
                </a:solidFill>
                <a:latin typeface="Comic Sans MS" pitchFamily="66" charset="0"/>
                <a:ea typeface="Dotum" pitchFamily="34" charset="-127"/>
              </a:rPr>
              <a:t> (</a:t>
            </a:r>
            <a:r>
              <a:rPr lang="en-US" b="1" dirty="0" err="1" smtClean="0">
                <a:solidFill>
                  <a:schemeClr val="accent6">
                    <a:lumMod val="20000"/>
                    <a:lumOff val="80000"/>
                  </a:schemeClr>
                </a:solidFill>
                <a:latin typeface="Comic Sans MS" pitchFamily="66" charset="0"/>
                <a:ea typeface="Dotum" pitchFamily="34" charset="-127"/>
              </a:rPr>
              <a:t>colonia</a:t>
            </a:r>
            <a:r>
              <a:rPr lang="en-US" b="1" dirty="0" smtClean="0">
                <a:solidFill>
                  <a:schemeClr val="accent6">
                    <a:lumMod val="20000"/>
                    <a:lumOff val="80000"/>
                  </a:schemeClr>
                </a:solidFill>
                <a:latin typeface="Comic Sans MS" pitchFamily="66" charset="0"/>
                <a:ea typeface="Dotum" pitchFamily="34" charset="-127"/>
              </a:rPr>
              <a:t>) yang </a:t>
            </a:r>
            <a:r>
              <a:rPr lang="en-US" b="1" dirty="0" err="1" smtClean="0">
                <a:solidFill>
                  <a:schemeClr val="accent6">
                    <a:lumMod val="20000"/>
                    <a:lumOff val="80000"/>
                  </a:schemeClr>
                </a:solidFill>
                <a:latin typeface="Comic Sans MS" pitchFamily="66" charset="0"/>
                <a:ea typeface="Dotum" pitchFamily="34" charset="-127"/>
              </a:rPr>
              <a:t>berarti</a:t>
            </a:r>
            <a:r>
              <a:rPr lang="en-US" b="1" dirty="0" smtClean="0">
                <a:solidFill>
                  <a:schemeClr val="accent6">
                    <a:lumMod val="20000"/>
                    <a:lumOff val="80000"/>
                  </a:schemeClr>
                </a:solidFill>
                <a:latin typeface="Comic Sans MS" pitchFamily="66" charset="0"/>
                <a:ea typeface="Dotum" pitchFamily="34" charset="-127"/>
              </a:rPr>
              <a:t> </a:t>
            </a:r>
            <a:r>
              <a:rPr lang="en-US" b="1" u="sng" dirty="0" err="1" smtClean="0">
                <a:solidFill>
                  <a:schemeClr val="accent6">
                    <a:lumMod val="20000"/>
                    <a:lumOff val="80000"/>
                  </a:schemeClr>
                </a:solidFill>
                <a:latin typeface="Comic Sans MS" pitchFamily="66" charset="0"/>
                <a:ea typeface="Dotum" pitchFamily="34" charset="-127"/>
              </a:rPr>
              <a:t>suatu</a:t>
            </a:r>
            <a:r>
              <a:rPr lang="en-US" b="1" u="sng" dirty="0" smtClean="0">
                <a:solidFill>
                  <a:schemeClr val="accent6">
                    <a:lumMod val="20000"/>
                    <a:lumOff val="80000"/>
                  </a:schemeClr>
                </a:solidFill>
                <a:latin typeface="Comic Sans MS" pitchFamily="66" charset="0"/>
                <a:ea typeface="Dotum" pitchFamily="34" charset="-127"/>
              </a:rPr>
              <a:t> </a:t>
            </a:r>
            <a:r>
              <a:rPr lang="en-US" b="1" u="sng" dirty="0" err="1" smtClean="0">
                <a:solidFill>
                  <a:schemeClr val="accent6">
                    <a:lumMod val="20000"/>
                    <a:lumOff val="80000"/>
                  </a:schemeClr>
                </a:solidFill>
                <a:latin typeface="Comic Sans MS" pitchFamily="66" charset="0"/>
                <a:ea typeface="Dotum" pitchFamily="34" charset="-127"/>
              </a:rPr>
              <a:t>usaha</a:t>
            </a:r>
            <a:r>
              <a:rPr lang="en-US" b="1" u="sng" dirty="0" smtClean="0">
                <a:solidFill>
                  <a:schemeClr val="accent6">
                    <a:lumMod val="20000"/>
                    <a:lumOff val="80000"/>
                  </a:schemeClr>
                </a:solidFill>
                <a:latin typeface="Comic Sans MS" pitchFamily="66" charset="0"/>
                <a:ea typeface="Dotum" pitchFamily="34" charset="-127"/>
              </a:rPr>
              <a:t> </a:t>
            </a:r>
            <a:r>
              <a:rPr lang="en-US" b="1" u="sng" dirty="0" err="1" smtClean="0">
                <a:solidFill>
                  <a:schemeClr val="accent6">
                    <a:lumMod val="20000"/>
                    <a:lumOff val="80000"/>
                  </a:schemeClr>
                </a:solidFill>
                <a:latin typeface="Comic Sans MS" pitchFamily="66" charset="0"/>
                <a:ea typeface="Dotum" pitchFamily="34" charset="-127"/>
              </a:rPr>
              <a:t>untuk</a:t>
            </a:r>
            <a:r>
              <a:rPr lang="en-US" b="1" u="sng" dirty="0" smtClean="0">
                <a:solidFill>
                  <a:schemeClr val="accent6">
                    <a:lumMod val="20000"/>
                    <a:lumOff val="80000"/>
                  </a:schemeClr>
                </a:solidFill>
                <a:latin typeface="Comic Sans MS" pitchFamily="66" charset="0"/>
                <a:ea typeface="Dotum" pitchFamily="34" charset="-127"/>
              </a:rPr>
              <a:t> </a:t>
            </a:r>
            <a:r>
              <a:rPr lang="en-US" b="1" u="sng" dirty="0" err="1" smtClean="0">
                <a:solidFill>
                  <a:schemeClr val="accent6">
                    <a:lumMod val="20000"/>
                    <a:lumOff val="80000"/>
                  </a:schemeClr>
                </a:solidFill>
                <a:latin typeface="Comic Sans MS" pitchFamily="66" charset="0"/>
                <a:ea typeface="Dotum" pitchFamily="34" charset="-127"/>
              </a:rPr>
              <a:t>untuk</a:t>
            </a:r>
            <a:r>
              <a:rPr lang="en-US" b="1" u="sng" dirty="0" smtClean="0">
                <a:solidFill>
                  <a:schemeClr val="accent6">
                    <a:lumMod val="20000"/>
                    <a:lumOff val="80000"/>
                  </a:schemeClr>
                </a:solidFill>
                <a:latin typeface="Comic Sans MS" pitchFamily="66" charset="0"/>
                <a:ea typeface="Dotum" pitchFamily="34" charset="-127"/>
              </a:rPr>
              <a:t> </a:t>
            </a:r>
            <a:r>
              <a:rPr lang="en-US" b="1" u="sng" dirty="0" err="1" smtClean="0">
                <a:solidFill>
                  <a:schemeClr val="accent6">
                    <a:lumMod val="20000"/>
                    <a:lumOff val="80000"/>
                  </a:schemeClr>
                </a:solidFill>
                <a:latin typeface="Comic Sans MS" pitchFamily="66" charset="0"/>
                <a:ea typeface="Dotum" pitchFamily="34" charset="-127"/>
              </a:rPr>
              <a:t>mengembangkan</a:t>
            </a:r>
            <a:r>
              <a:rPr lang="en-US" b="1" u="sng" dirty="0" smtClean="0">
                <a:solidFill>
                  <a:schemeClr val="accent6">
                    <a:lumMod val="20000"/>
                    <a:lumOff val="80000"/>
                  </a:schemeClr>
                </a:solidFill>
                <a:latin typeface="Comic Sans MS" pitchFamily="66" charset="0"/>
                <a:ea typeface="Dotum" pitchFamily="34" charset="-127"/>
              </a:rPr>
              <a:t> </a:t>
            </a:r>
            <a:r>
              <a:rPr lang="en-US" b="1" u="sng" dirty="0" err="1" smtClean="0">
                <a:solidFill>
                  <a:schemeClr val="accent6">
                    <a:lumMod val="20000"/>
                    <a:lumOff val="80000"/>
                  </a:schemeClr>
                </a:solidFill>
                <a:latin typeface="Comic Sans MS" pitchFamily="66" charset="0"/>
                <a:ea typeface="Dotum" pitchFamily="34" charset="-127"/>
              </a:rPr>
              <a:t>kekuasaan</a:t>
            </a:r>
            <a:r>
              <a:rPr lang="en-US" b="1" u="sng" dirty="0" smtClean="0">
                <a:solidFill>
                  <a:schemeClr val="accent6">
                    <a:lumMod val="20000"/>
                    <a:lumOff val="80000"/>
                  </a:schemeClr>
                </a:solidFill>
                <a:latin typeface="Comic Sans MS" pitchFamily="66" charset="0"/>
                <a:ea typeface="Dotum" pitchFamily="34" charset="-127"/>
              </a:rPr>
              <a:t> </a:t>
            </a:r>
            <a:r>
              <a:rPr lang="en-US" b="1" u="sng" dirty="0" err="1" smtClean="0">
                <a:solidFill>
                  <a:schemeClr val="accent6">
                    <a:lumMod val="20000"/>
                    <a:lumOff val="80000"/>
                  </a:schemeClr>
                </a:solidFill>
                <a:latin typeface="Comic Sans MS" pitchFamily="66" charset="0"/>
                <a:ea typeface="Dotum" pitchFamily="34" charset="-127"/>
              </a:rPr>
              <a:t>atau</a:t>
            </a:r>
            <a:r>
              <a:rPr lang="en-US" b="1" u="sng" dirty="0" smtClean="0">
                <a:solidFill>
                  <a:schemeClr val="accent6">
                    <a:lumMod val="20000"/>
                    <a:lumOff val="80000"/>
                  </a:schemeClr>
                </a:solidFill>
                <a:latin typeface="Comic Sans MS" pitchFamily="66" charset="0"/>
                <a:ea typeface="Dotum" pitchFamily="34" charset="-127"/>
              </a:rPr>
              <a:t> </a:t>
            </a:r>
            <a:r>
              <a:rPr lang="en-US" b="1" u="sng" dirty="0" err="1" smtClean="0">
                <a:solidFill>
                  <a:schemeClr val="accent6">
                    <a:lumMod val="20000"/>
                    <a:lumOff val="80000"/>
                  </a:schemeClr>
                </a:solidFill>
                <a:latin typeface="Comic Sans MS" pitchFamily="66" charset="0"/>
                <a:ea typeface="Dotum" pitchFamily="34" charset="-127"/>
              </a:rPr>
              <a:t>sumber</a:t>
            </a:r>
            <a:r>
              <a:rPr lang="en-US" b="1" u="sng" dirty="0" smtClean="0">
                <a:solidFill>
                  <a:schemeClr val="accent6">
                    <a:lumMod val="20000"/>
                    <a:lumOff val="80000"/>
                  </a:schemeClr>
                </a:solidFill>
                <a:latin typeface="Comic Sans MS" pitchFamily="66" charset="0"/>
                <a:ea typeface="Dotum" pitchFamily="34" charset="-127"/>
              </a:rPr>
              <a:t> </a:t>
            </a:r>
            <a:r>
              <a:rPr lang="en-US" b="1" u="sng" dirty="0" err="1" smtClean="0">
                <a:solidFill>
                  <a:schemeClr val="accent6">
                    <a:lumMod val="20000"/>
                    <a:lumOff val="80000"/>
                  </a:schemeClr>
                </a:solidFill>
                <a:latin typeface="Comic Sans MS" pitchFamily="66" charset="0"/>
                <a:ea typeface="Dotum" pitchFamily="34" charset="-127"/>
              </a:rPr>
              <a:t>daya</a:t>
            </a:r>
            <a:r>
              <a:rPr lang="en-US" b="1" u="sng" dirty="0" smtClean="0">
                <a:solidFill>
                  <a:schemeClr val="accent6">
                    <a:lumMod val="20000"/>
                    <a:lumOff val="80000"/>
                  </a:schemeClr>
                </a:solidFill>
                <a:latin typeface="Comic Sans MS" pitchFamily="66" charset="0"/>
                <a:ea typeface="Dotum" pitchFamily="34" charset="-127"/>
              </a:rPr>
              <a:t> </a:t>
            </a:r>
            <a:r>
              <a:rPr lang="en-US" b="1" u="sng" dirty="0" err="1" smtClean="0">
                <a:solidFill>
                  <a:schemeClr val="accent6">
                    <a:lumMod val="20000"/>
                    <a:lumOff val="80000"/>
                  </a:schemeClr>
                </a:solidFill>
                <a:latin typeface="Comic Sans MS" pitchFamily="66" charset="0"/>
                <a:ea typeface="Dotum" pitchFamily="34" charset="-127"/>
              </a:rPr>
              <a:t>alam</a:t>
            </a:r>
            <a:r>
              <a:rPr lang="en-US" b="1" u="sng" dirty="0" smtClean="0">
                <a:solidFill>
                  <a:schemeClr val="accent6">
                    <a:lumMod val="20000"/>
                    <a:lumOff val="80000"/>
                  </a:schemeClr>
                </a:solidFill>
                <a:latin typeface="Comic Sans MS" pitchFamily="66" charset="0"/>
                <a:ea typeface="Dotum" pitchFamily="34" charset="-127"/>
              </a:rPr>
              <a:t> </a:t>
            </a:r>
            <a:r>
              <a:rPr lang="en-US" b="1" u="sng" dirty="0" err="1" smtClean="0">
                <a:solidFill>
                  <a:schemeClr val="accent6">
                    <a:lumMod val="20000"/>
                    <a:lumOff val="80000"/>
                  </a:schemeClr>
                </a:solidFill>
                <a:latin typeface="Comic Sans MS" pitchFamily="66" charset="0"/>
                <a:ea typeface="Dotum" pitchFamily="34" charset="-127"/>
              </a:rPr>
              <a:t>suatu</a:t>
            </a:r>
            <a:r>
              <a:rPr lang="en-US" b="1" u="sng" dirty="0" smtClean="0">
                <a:solidFill>
                  <a:schemeClr val="accent6">
                    <a:lumMod val="20000"/>
                    <a:lumOff val="80000"/>
                  </a:schemeClr>
                </a:solidFill>
                <a:latin typeface="Comic Sans MS" pitchFamily="66" charset="0"/>
                <a:ea typeface="Dotum" pitchFamily="34" charset="-127"/>
              </a:rPr>
              <a:t> </a:t>
            </a:r>
            <a:r>
              <a:rPr lang="en-US" b="1" u="sng" dirty="0" err="1" smtClean="0">
                <a:solidFill>
                  <a:schemeClr val="accent6">
                    <a:lumMod val="20000"/>
                    <a:lumOff val="80000"/>
                  </a:schemeClr>
                </a:solidFill>
                <a:latin typeface="Comic Sans MS" pitchFamily="66" charset="0"/>
                <a:ea typeface="Dotum" pitchFamily="34" charset="-127"/>
              </a:rPr>
              <a:t>negara</a:t>
            </a:r>
            <a:r>
              <a:rPr lang="en-US" b="1" u="sng" dirty="0" smtClean="0">
                <a:solidFill>
                  <a:schemeClr val="accent6">
                    <a:lumMod val="20000"/>
                    <a:lumOff val="80000"/>
                  </a:schemeClr>
                </a:solidFill>
                <a:latin typeface="Comic Sans MS" pitchFamily="66" charset="0"/>
                <a:ea typeface="Dotum" pitchFamily="34" charset="-127"/>
              </a:rPr>
              <a:t> </a:t>
            </a:r>
            <a:r>
              <a:rPr lang="en-US" b="1" u="sng" dirty="0" err="1" smtClean="0">
                <a:solidFill>
                  <a:schemeClr val="accent6">
                    <a:lumMod val="20000"/>
                    <a:lumOff val="80000"/>
                  </a:schemeClr>
                </a:solidFill>
                <a:latin typeface="Comic Sans MS" pitchFamily="66" charset="0"/>
                <a:ea typeface="Dotum" pitchFamily="34" charset="-127"/>
              </a:rPr>
              <a:t>diluar</a:t>
            </a:r>
            <a:r>
              <a:rPr lang="en-US" b="1" u="sng" dirty="0" smtClean="0">
                <a:solidFill>
                  <a:schemeClr val="accent6">
                    <a:lumMod val="20000"/>
                    <a:lumOff val="80000"/>
                  </a:schemeClr>
                </a:solidFill>
                <a:latin typeface="Comic Sans MS" pitchFamily="66" charset="0"/>
                <a:ea typeface="Dotum" pitchFamily="34" charset="-127"/>
              </a:rPr>
              <a:t> </a:t>
            </a:r>
            <a:r>
              <a:rPr lang="en-US" b="1" u="sng" dirty="0" err="1" smtClean="0">
                <a:solidFill>
                  <a:schemeClr val="accent6">
                    <a:lumMod val="20000"/>
                    <a:lumOff val="80000"/>
                  </a:schemeClr>
                </a:solidFill>
                <a:latin typeface="Comic Sans MS" pitchFamily="66" charset="0"/>
                <a:ea typeface="Dotum" pitchFamily="34" charset="-127"/>
              </a:rPr>
              <a:t>wilayah</a:t>
            </a:r>
            <a:r>
              <a:rPr lang="en-US" b="1" u="sng" dirty="0" smtClean="0">
                <a:solidFill>
                  <a:schemeClr val="accent6">
                    <a:lumMod val="20000"/>
                    <a:lumOff val="80000"/>
                  </a:schemeClr>
                </a:solidFill>
                <a:latin typeface="Comic Sans MS" pitchFamily="66" charset="0"/>
                <a:ea typeface="Dotum" pitchFamily="34" charset="-127"/>
              </a:rPr>
              <a:t> </a:t>
            </a:r>
            <a:r>
              <a:rPr lang="en-US" b="1" u="sng" dirty="0" err="1" smtClean="0">
                <a:solidFill>
                  <a:schemeClr val="accent6">
                    <a:lumMod val="20000"/>
                    <a:lumOff val="80000"/>
                  </a:schemeClr>
                </a:solidFill>
                <a:latin typeface="Comic Sans MS" pitchFamily="66" charset="0"/>
                <a:ea typeface="Dotum" pitchFamily="34" charset="-127"/>
              </a:rPr>
              <a:t>negara</a:t>
            </a:r>
            <a:r>
              <a:rPr lang="en-US" b="1" u="sng" dirty="0" smtClean="0">
                <a:solidFill>
                  <a:schemeClr val="accent6">
                    <a:lumMod val="20000"/>
                    <a:lumOff val="80000"/>
                  </a:schemeClr>
                </a:solidFill>
                <a:latin typeface="Comic Sans MS" pitchFamily="66" charset="0"/>
                <a:ea typeface="Dotum" pitchFamily="34" charset="-127"/>
              </a:rPr>
              <a:t> </a:t>
            </a:r>
            <a:r>
              <a:rPr lang="en-US" b="1" u="sng" dirty="0" err="1" smtClean="0">
                <a:solidFill>
                  <a:schemeClr val="accent6">
                    <a:lumMod val="20000"/>
                    <a:lumOff val="80000"/>
                  </a:schemeClr>
                </a:solidFill>
                <a:latin typeface="Comic Sans MS" pitchFamily="66" charset="0"/>
                <a:ea typeface="Dotum" pitchFamily="34" charset="-127"/>
              </a:rPr>
              <a:t>tersebut</a:t>
            </a:r>
            <a:r>
              <a:rPr lang="en-US" b="1" dirty="0" smtClean="0">
                <a:solidFill>
                  <a:schemeClr val="accent6">
                    <a:lumMod val="20000"/>
                    <a:lumOff val="80000"/>
                  </a:schemeClr>
                </a:solidFill>
                <a:latin typeface="Comic Sans MS" pitchFamily="66" charset="0"/>
                <a:ea typeface="Dotum" pitchFamily="34" charset="-127"/>
              </a:rPr>
              <a:t>.</a:t>
            </a:r>
          </a:p>
          <a:p>
            <a:pPr algn="just"/>
            <a:r>
              <a:rPr lang="en-US" b="1" dirty="0" smtClean="0">
                <a:solidFill>
                  <a:schemeClr val="accent6">
                    <a:lumMod val="20000"/>
                    <a:lumOff val="80000"/>
                  </a:schemeClr>
                </a:solidFill>
                <a:latin typeface="Comic Sans MS" pitchFamily="66" charset="0"/>
                <a:ea typeface="Dotum" pitchFamily="34" charset="-127"/>
              </a:rPr>
              <a:t>	 </a:t>
            </a:r>
            <a:r>
              <a:rPr lang="en-US" b="1" dirty="0" err="1" smtClean="0">
                <a:solidFill>
                  <a:schemeClr val="accent6">
                    <a:lumMod val="20000"/>
                    <a:lumOff val="80000"/>
                  </a:schemeClr>
                </a:solidFill>
                <a:latin typeface="Comic Sans MS" pitchFamily="66" charset="0"/>
                <a:ea typeface="Dotum" pitchFamily="34" charset="-127"/>
              </a:rPr>
              <a:t>Kolonialisme</a:t>
            </a:r>
            <a:r>
              <a:rPr lang="en-US" b="1" dirty="0" smtClean="0">
                <a:solidFill>
                  <a:schemeClr val="accent6">
                    <a:lumMod val="20000"/>
                    <a:lumOff val="80000"/>
                  </a:schemeClr>
                </a:solidFill>
                <a:latin typeface="Comic Sans MS" pitchFamily="66" charset="0"/>
                <a:ea typeface="Dotum" pitchFamily="34" charset="-127"/>
              </a:rPr>
              <a:t> </a:t>
            </a:r>
            <a:r>
              <a:rPr lang="en-US" b="1" dirty="0" err="1" smtClean="0">
                <a:solidFill>
                  <a:schemeClr val="accent6">
                    <a:lumMod val="20000"/>
                    <a:lumOff val="80000"/>
                  </a:schemeClr>
                </a:solidFill>
                <a:latin typeface="Comic Sans MS" pitchFamily="66" charset="0"/>
                <a:ea typeface="Dotum" pitchFamily="34" charset="-127"/>
              </a:rPr>
              <a:t>pada</a:t>
            </a:r>
            <a:r>
              <a:rPr lang="en-US" b="1" dirty="0" smtClean="0">
                <a:solidFill>
                  <a:schemeClr val="accent6">
                    <a:lumMod val="20000"/>
                    <a:lumOff val="80000"/>
                  </a:schemeClr>
                </a:solidFill>
                <a:latin typeface="Comic Sans MS" pitchFamily="66" charset="0"/>
                <a:ea typeface="Dotum" pitchFamily="34" charset="-127"/>
              </a:rPr>
              <a:t> </a:t>
            </a:r>
            <a:r>
              <a:rPr lang="en-US" b="1" dirty="0" err="1" smtClean="0">
                <a:solidFill>
                  <a:schemeClr val="accent6">
                    <a:lumMod val="20000"/>
                    <a:lumOff val="80000"/>
                  </a:schemeClr>
                </a:solidFill>
                <a:latin typeface="Comic Sans MS" pitchFamily="66" charset="0"/>
                <a:ea typeface="Dotum" pitchFamily="34" charset="-127"/>
              </a:rPr>
              <a:t>umumnya</a:t>
            </a:r>
            <a:r>
              <a:rPr lang="en-US" b="1" dirty="0" smtClean="0">
                <a:solidFill>
                  <a:schemeClr val="accent6">
                    <a:lumMod val="20000"/>
                    <a:lumOff val="80000"/>
                  </a:schemeClr>
                </a:solidFill>
                <a:latin typeface="Comic Sans MS" pitchFamily="66" charset="0"/>
                <a:ea typeface="Dotum" pitchFamily="34" charset="-127"/>
              </a:rPr>
              <a:t> </a:t>
            </a:r>
            <a:r>
              <a:rPr lang="en-US" b="1" dirty="0" err="1" smtClean="0">
                <a:solidFill>
                  <a:schemeClr val="accent6">
                    <a:lumMod val="20000"/>
                    <a:lumOff val="80000"/>
                  </a:schemeClr>
                </a:solidFill>
                <a:latin typeface="Comic Sans MS" pitchFamily="66" charset="0"/>
                <a:ea typeface="Dotum" pitchFamily="34" charset="-127"/>
              </a:rPr>
              <a:t>bertujuan</a:t>
            </a:r>
            <a:r>
              <a:rPr lang="en-US" b="1" dirty="0" smtClean="0">
                <a:solidFill>
                  <a:schemeClr val="accent6">
                    <a:lumMod val="20000"/>
                    <a:lumOff val="80000"/>
                  </a:schemeClr>
                </a:solidFill>
                <a:latin typeface="Comic Sans MS" pitchFamily="66" charset="0"/>
                <a:ea typeface="Dotum" pitchFamily="34" charset="-127"/>
              </a:rPr>
              <a:t> </a:t>
            </a:r>
            <a:r>
              <a:rPr lang="en-US" b="1" dirty="0" err="1" smtClean="0">
                <a:solidFill>
                  <a:schemeClr val="accent6">
                    <a:lumMod val="20000"/>
                    <a:lumOff val="80000"/>
                  </a:schemeClr>
                </a:solidFill>
                <a:latin typeface="Comic Sans MS" pitchFamily="66" charset="0"/>
                <a:ea typeface="Dotum" pitchFamily="34" charset="-127"/>
              </a:rPr>
              <a:t>untuk</a:t>
            </a:r>
            <a:r>
              <a:rPr lang="en-US" b="1" dirty="0" smtClean="0">
                <a:solidFill>
                  <a:schemeClr val="accent6">
                    <a:lumMod val="20000"/>
                    <a:lumOff val="80000"/>
                  </a:schemeClr>
                </a:solidFill>
                <a:latin typeface="Comic Sans MS" pitchFamily="66" charset="0"/>
                <a:ea typeface="Dotum" pitchFamily="34" charset="-127"/>
              </a:rPr>
              <a:t> </a:t>
            </a:r>
            <a:r>
              <a:rPr lang="en-US" b="1" dirty="0" err="1" smtClean="0">
                <a:solidFill>
                  <a:schemeClr val="accent6">
                    <a:lumMod val="20000"/>
                    <a:lumOff val="80000"/>
                  </a:schemeClr>
                </a:solidFill>
                <a:latin typeface="Comic Sans MS" pitchFamily="66" charset="0"/>
                <a:ea typeface="Dotum" pitchFamily="34" charset="-127"/>
              </a:rPr>
              <a:t>mencapai</a:t>
            </a:r>
            <a:r>
              <a:rPr lang="en-US" b="1" dirty="0" smtClean="0">
                <a:solidFill>
                  <a:schemeClr val="accent6">
                    <a:lumMod val="20000"/>
                    <a:lumOff val="80000"/>
                  </a:schemeClr>
                </a:solidFill>
                <a:latin typeface="Comic Sans MS" pitchFamily="66" charset="0"/>
                <a:ea typeface="Dotum" pitchFamily="34" charset="-127"/>
              </a:rPr>
              <a:t> </a:t>
            </a:r>
            <a:r>
              <a:rPr lang="en-US" b="1" dirty="0" err="1" smtClean="0">
                <a:solidFill>
                  <a:schemeClr val="accent6">
                    <a:lumMod val="20000"/>
                    <a:lumOff val="80000"/>
                  </a:schemeClr>
                </a:solidFill>
                <a:latin typeface="Comic Sans MS" pitchFamily="66" charset="0"/>
                <a:ea typeface="Dotum" pitchFamily="34" charset="-127"/>
              </a:rPr>
              <a:t>dominasi</a:t>
            </a:r>
            <a:r>
              <a:rPr lang="en-US" b="1" dirty="0" smtClean="0">
                <a:solidFill>
                  <a:schemeClr val="accent6">
                    <a:lumMod val="20000"/>
                    <a:lumOff val="80000"/>
                  </a:schemeClr>
                </a:solidFill>
                <a:latin typeface="Comic Sans MS" pitchFamily="66" charset="0"/>
                <a:ea typeface="Dotum" pitchFamily="34" charset="-127"/>
              </a:rPr>
              <a:t> </a:t>
            </a:r>
            <a:r>
              <a:rPr lang="en-US" b="1" dirty="0" err="1" smtClean="0">
                <a:solidFill>
                  <a:schemeClr val="accent6">
                    <a:lumMod val="20000"/>
                    <a:lumOff val="80000"/>
                  </a:schemeClr>
                </a:solidFill>
                <a:latin typeface="Comic Sans MS" pitchFamily="66" charset="0"/>
                <a:ea typeface="Dotum" pitchFamily="34" charset="-127"/>
              </a:rPr>
              <a:t>ekonomi</a:t>
            </a:r>
            <a:r>
              <a:rPr lang="en-US" b="1" dirty="0" smtClean="0">
                <a:solidFill>
                  <a:schemeClr val="accent6">
                    <a:lumMod val="20000"/>
                    <a:lumOff val="80000"/>
                  </a:schemeClr>
                </a:solidFill>
                <a:latin typeface="Comic Sans MS" pitchFamily="66" charset="0"/>
                <a:ea typeface="Dotum" pitchFamily="34" charset="-127"/>
              </a:rPr>
              <a:t> </a:t>
            </a:r>
            <a:r>
              <a:rPr lang="en-US" b="1" dirty="0" err="1" smtClean="0">
                <a:solidFill>
                  <a:schemeClr val="accent6">
                    <a:lumMod val="20000"/>
                    <a:lumOff val="80000"/>
                  </a:schemeClr>
                </a:solidFill>
                <a:latin typeface="Comic Sans MS" pitchFamily="66" charset="0"/>
                <a:ea typeface="Dotum" pitchFamily="34" charset="-127"/>
              </a:rPr>
              <a:t>atas</a:t>
            </a:r>
            <a:r>
              <a:rPr lang="en-US" b="1" dirty="0" smtClean="0">
                <a:solidFill>
                  <a:schemeClr val="accent6">
                    <a:lumMod val="20000"/>
                    <a:lumOff val="80000"/>
                  </a:schemeClr>
                </a:solidFill>
                <a:latin typeface="Comic Sans MS" pitchFamily="66" charset="0"/>
                <a:ea typeface="Dotum" pitchFamily="34" charset="-127"/>
              </a:rPr>
              <a:t> </a:t>
            </a:r>
            <a:r>
              <a:rPr lang="en-US" b="1" dirty="0" err="1" smtClean="0">
                <a:solidFill>
                  <a:schemeClr val="accent6">
                    <a:lumMod val="20000"/>
                    <a:lumOff val="80000"/>
                  </a:schemeClr>
                </a:solidFill>
                <a:latin typeface="Comic Sans MS" pitchFamily="66" charset="0"/>
                <a:ea typeface="Dotum" pitchFamily="34" charset="-127"/>
              </a:rPr>
              <a:t>sumber</a:t>
            </a:r>
            <a:r>
              <a:rPr lang="en-US" b="1" dirty="0" smtClean="0">
                <a:solidFill>
                  <a:schemeClr val="accent6">
                    <a:lumMod val="20000"/>
                    <a:lumOff val="80000"/>
                  </a:schemeClr>
                </a:solidFill>
                <a:latin typeface="Comic Sans MS" pitchFamily="66" charset="0"/>
                <a:ea typeface="Dotum" pitchFamily="34" charset="-127"/>
              </a:rPr>
              <a:t> </a:t>
            </a:r>
            <a:r>
              <a:rPr lang="en-US" b="1" dirty="0" err="1" smtClean="0">
                <a:solidFill>
                  <a:schemeClr val="accent6">
                    <a:lumMod val="20000"/>
                    <a:lumOff val="80000"/>
                  </a:schemeClr>
                </a:solidFill>
                <a:latin typeface="Comic Sans MS" pitchFamily="66" charset="0"/>
                <a:ea typeface="Dotum" pitchFamily="34" charset="-127"/>
              </a:rPr>
              <a:t>daya</a:t>
            </a:r>
            <a:r>
              <a:rPr lang="en-US" b="1" dirty="0" smtClean="0">
                <a:solidFill>
                  <a:schemeClr val="accent6">
                    <a:lumMod val="20000"/>
                    <a:lumOff val="80000"/>
                  </a:schemeClr>
                </a:solidFill>
                <a:latin typeface="Comic Sans MS" pitchFamily="66" charset="0"/>
                <a:ea typeface="Dotum" pitchFamily="34" charset="-127"/>
              </a:rPr>
              <a:t>, </a:t>
            </a:r>
            <a:r>
              <a:rPr lang="en-US" b="1" dirty="0" err="1" smtClean="0">
                <a:solidFill>
                  <a:schemeClr val="accent6">
                    <a:lumMod val="20000"/>
                    <a:lumOff val="80000"/>
                  </a:schemeClr>
                </a:solidFill>
                <a:latin typeface="Comic Sans MS" pitchFamily="66" charset="0"/>
                <a:ea typeface="Dotum" pitchFamily="34" charset="-127"/>
              </a:rPr>
              <a:t>manusia</a:t>
            </a:r>
            <a:r>
              <a:rPr lang="en-US" b="1" dirty="0" smtClean="0">
                <a:solidFill>
                  <a:schemeClr val="accent6">
                    <a:lumMod val="20000"/>
                    <a:lumOff val="80000"/>
                  </a:schemeClr>
                </a:solidFill>
                <a:latin typeface="Comic Sans MS" pitchFamily="66" charset="0"/>
                <a:ea typeface="Dotum" pitchFamily="34" charset="-127"/>
              </a:rPr>
              <a:t>, </a:t>
            </a:r>
            <a:r>
              <a:rPr lang="en-US" b="1" dirty="0" err="1" smtClean="0">
                <a:solidFill>
                  <a:schemeClr val="accent6">
                    <a:lumMod val="20000"/>
                    <a:lumOff val="80000"/>
                  </a:schemeClr>
                </a:solidFill>
                <a:latin typeface="Comic Sans MS" pitchFamily="66" charset="0"/>
                <a:ea typeface="Dotum" pitchFamily="34" charset="-127"/>
              </a:rPr>
              <a:t>dan</a:t>
            </a:r>
            <a:r>
              <a:rPr lang="en-US" b="1" dirty="0" smtClean="0">
                <a:solidFill>
                  <a:schemeClr val="accent6">
                    <a:lumMod val="20000"/>
                    <a:lumOff val="80000"/>
                  </a:schemeClr>
                </a:solidFill>
                <a:latin typeface="Comic Sans MS" pitchFamily="66" charset="0"/>
                <a:ea typeface="Dotum" pitchFamily="34" charset="-127"/>
              </a:rPr>
              <a:t> </a:t>
            </a:r>
            <a:r>
              <a:rPr lang="en-US" b="1" dirty="0" err="1" smtClean="0">
                <a:solidFill>
                  <a:schemeClr val="accent6">
                    <a:lumMod val="20000"/>
                    <a:lumOff val="80000"/>
                  </a:schemeClr>
                </a:solidFill>
                <a:latin typeface="Comic Sans MS" pitchFamily="66" charset="0"/>
                <a:ea typeface="Dotum" pitchFamily="34" charset="-127"/>
              </a:rPr>
              <a:t>perdagangan</a:t>
            </a:r>
            <a:r>
              <a:rPr lang="en-US" b="1" dirty="0" smtClean="0">
                <a:solidFill>
                  <a:schemeClr val="accent6">
                    <a:lumMod val="20000"/>
                    <a:lumOff val="80000"/>
                  </a:schemeClr>
                </a:solidFill>
                <a:latin typeface="Comic Sans MS" pitchFamily="66" charset="0"/>
                <a:ea typeface="Dotum" pitchFamily="34" charset="-127"/>
              </a:rPr>
              <a:t> </a:t>
            </a:r>
            <a:r>
              <a:rPr lang="en-US" b="1" dirty="0" err="1" smtClean="0">
                <a:solidFill>
                  <a:schemeClr val="accent6">
                    <a:lumMod val="20000"/>
                    <a:lumOff val="80000"/>
                  </a:schemeClr>
                </a:solidFill>
                <a:latin typeface="Comic Sans MS" pitchFamily="66" charset="0"/>
                <a:ea typeface="Dotum" pitchFamily="34" charset="-127"/>
              </a:rPr>
              <a:t>di</a:t>
            </a:r>
            <a:r>
              <a:rPr lang="en-US" b="1" dirty="0" smtClean="0">
                <a:solidFill>
                  <a:schemeClr val="accent6">
                    <a:lumMod val="20000"/>
                    <a:lumOff val="80000"/>
                  </a:schemeClr>
                </a:solidFill>
                <a:latin typeface="Comic Sans MS" pitchFamily="66" charset="0"/>
                <a:ea typeface="Dotum" pitchFamily="34" charset="-127"/>
              </a:rPr>
              <a:t> </a:t>
            </a:r>
            <a:r>
              <a:rPr lang="en-US" b="1" dirty="0" err="1" smtClean="0">
                <a:solidFill>
                  <a:schemeClr val="accent6">
                    <a:lumMod val="20000"/>
                    <a:lumOff val="80000"/>
                  </a:schemeClr>
                </a:solidFill>
                <a:latin typeface="Comic Sans MS" pitchFamily="66" charset="0"/>
                <a:ea typeface="Dotum" pitchFamily="34" charset="-127"/>
              </a:rPr>
              <a:t>suatu</a:t>
            </a:r>
            <a:r>
              <a:rPr lang="en-US" b="1" dirty="0" smtClean="0">
                <a:solidFill>
                  <a:schemeClr val="accent6">
                    <a:lumMod val="20000"/>
                    <a:lumOff val="80000"/>
                  </a:schemeClr>
                </a:solidFill>
                <a:latin typeface="Comic Sans MS" pitchFamily="66" charset="0"/>
                <a:ea typeface="Dotum" pitchFamily="34" charset="-127"/>
              </a:rPr>
              <a:t> </a:t>
            </a:r>
            <a:r>
              <a:rPr lang="en-US" b="1" dirty="0" err="1" smtClean="0">
                <a:solidFill>
                  <a:schemeClr val="accent6">
                    <a:lumMod val="20000"/>
                    <a:lumOff val="80000"/>
                  </a:schemeClr>
                </a:solidFill>
                <a:latin typeface="Comic Sans MS" pitchFamily="66" charset="0"/>
                <a:ea typeface="Dotum" pitchFamily="34" charset="-127"/>
              </a:rPr>
              <a:t>wilayah</a:t>
            </a:r>
            <a:r>
              <a:rPr lang="en-US" b="1" dirty="0" smtClean="0">
                <a:solidFill>
                  <a:schemeClr val="accent6">
                    <a:lumMod val="20000"/>
                    <a:lumOff val="80000"/>
                  </a:schemeClr>
                </a:solidFill>
                <a:latin typeface="Comic Sans MS" pitchFamily="66" charset="0"/>
                <a:ea typeface="Dotum" pitchFamily="34" charset="-127"/>
              </a:rPr>
              <a:t>. Wilayah </a:t>
            </a:r>
            <a:r>
              <a:rPr lang="en-US" b="1" dirty="0" err="1" smtClean="0">
                <a:solidFill>
                  <a:schemeClr val="accent6">
                    <a:lumMod val="20000"/>
                    <a:lumOff val="80000"/>
                  </a:schemeClr>
                </a:solidFill>
                <a:latin typeface="Comic Sans MS" pitchFamily="66" charset="0"/>
                <a:ea typeface="Dotum" pitchFamily="34" charset="-127"/>
              </a:rPr>
              <a:t>koloni</a:t>
            </a:r>
            <a:r>
              <a:rPr lang="en-US" b="1" dirty="0" smtClean="0">
                <a:solidFill>
                  <a:schemeClr val="accent6">
                    <a:lumMod val="20000"/>
                    <a:lumOff val="80000"/>
                  </a:schemeClr>
                </a:solidFill>
                <a:latin typeface="Comic Sans MS" pitchFamily="66" charset="0"/>
                <a:ea typeface="Dotum" pitchFamily="34" charset="-127"/>
              </a:rPr>
              <a:t> </a:t>
            </a:r>
            <a:r>
              <a:rPr lang="en-US" b="1" dirty="0" err="1" smtClean="0">
                <a:solidFill>
                  <a:schemeClr val="accent6">
                    <a:lumMod val="20000"/>
                    <a:lumOff val="80000"/>
                  </a:schemeClr>
                </a:solidFill>
                <a:latin typeface="Comic Sans MS" pitchFamily="66" charset="0"/>
                <a:ea typeface="Dotum" pitchFamily="34" charset="-127"/>
              </a:rPr>
              <a:t>umumnya</a:t>
            </a:r>
            <a:r>
              <a:rPr lang="en-US" b="1" dirty="0" smtClean="0">
                <a:solidFill>
                  <a:schemeClr val="accent6">
                    <a:lumMod val="20000"/>
                    <a:lumOff val="80000"/>
                  </a:schemeClr>
                </a:solidFill>
                <a:latin typeface="Comic Sans MS" pitchFamily="66" charset="0"/>
                <a:ea typeface="Dotum" pitchFamily="34" charset="-127"/>
              </a:rPr>
              <a:t> </a:t>
            </a:r>
            <a:r>
              <a:rPr lang="en-US" b="1" dirty="0" err="1" smtClean="0">
                <a:solidFill>
                  <a:schemeClr val="accent6">
                    <a:lumMod val="20000"/>
                    <a:lumOff val="80000"/>
                  </a:schemeClr>
                </a:solidFill>
                <a:latin typeface="Comic Sans MS" pitchFamily="66" charset="0"/>
                <a:ea typeface="Dotum" pitchFamily="34" charset="-127"/>
              </a:rPr>
              <a:t>adalah</a:t>
            </a:r>
            <a:r>
              <a:rPr lang="en-US" b="1" dirty="0" smtClean="0">
                <a:solidFill>
                  <a:schemeClr val="accent6">
                    <a:lumMod val="20000"/>
                    <a:lumOff val="80000"/>
                  </a:schemeClr>
                </a:solidFill>
                <a:latin typeface="Comic Sans MS" pitchFamily="66" charset="0"/>
                <a:ea typeface="Dotum" pitchFamily="34" charset="-127"/>
              </a:rPr>
              <a:t> </a:t>
            </a:r>
            <a:r>
              <a:rPr lang="en-US" b="1" dirty="0" err="1" smtClean="0">
                <a:solidFill>
                  <a:schemeClr val="accent6">
                    <a:lumMod val="20000"/>
                    <a:lumOff val="80000"/>
                  </a:schemeClr>
                </a:solidFill>
                <a:latin typeface="Comic Sans MS" pitchFamily="66" charset="0"/>
                <a:ea typeface="Dotum" pitchFamily="34" charset="-127"/>
              </a:rPr>
              <a:t>daerah-daerah</a:t>
            </a:r>
            <a:r>
              <a:rPr lang="en-US" b="1" dirty="0" smtClean="0">
                <a:solidFill>
                  <a:schemeClr val="accent6">
                    <a:lumMod val="20000"/>
                    <a:lumOff val="80000"/>
                  </a:schemeClr>
                </a:solidFill>
                <a:latin typeface="Comic Sans MS" pitchFamily="66" charset="0"/>
                <a:ea typeface="Dotum" pitchFamily="34" charset="-127"/>
              </a:rPr>
              <a:t> yang </a:t>
            </a:r>
            <a:r>
              <a:rPr lang="en-US" b="1" dirty="0" err="1" smtClean="0">
                <a:solidFill>
                  <a:schemeClr val="accent6">
                    <a:lumMod val="20000"/>
                    <a:lumOff val="80000"/>
                  </a:schemeClr>
                </a:solidFill>
                <a:latin typeface="Comic Sans MS" pitchFamily="66" charset="0"/>
                <a:ea typeface="Dotum" pitchFamily="34" charset="-127"/>
              </a:rPr>
              <a:t>kaya</a:t>
            </a:r>
            <a:r>
              <a:rPr lang="en-US" b="1" dirty="0" smtClean="0">
                <a:solidFill>
                  <a:schemeClr val="accent6">
                    <a:lumMod val="20000"/>
                    <a:lumOff val="80000"/>
                  </a:schemeClr>
                </a:solidFill>
                <a:latin typeface="Comic Sans MS" pitchFamily="66" charset="0"/>
                <a:ea typeface="Dotum" pitchFamily="34" charset="-127"/>
              </a:rPr>
              <a:t> </a:t>
            </a:r>
            <a:r>
              <a:rPr lang="en-US" b="1" dirty="0" err="1" smtClean="0">
                <a:solidFill>
                  <a:schemeClr val="accent6">
                    <a:lumMod val="20000"/>
                    <a:lumOff val="80000"/>
                  </a:schemeClr>
                </a:solidFill>
                <a:latin typeface="Comic Sans MS" pitchFamily="66" charset="0"/>
                <a:ea typeface="Dotum" pitchFamily="34" charset="-127"/>
              </a:rPr>
              <a:t>akan</a:t>
            </a:r>
            <a:r>
              <a:rPr lang="en-US" b="1" dirty="0" smtClean="0">
                <a:solidFill>
                  <a:schemeClr val="accent6">
                    <a:lumMod val="20000"/>
                    <a:lumOff val="80000"/>
                  </a:schemeClr>
                </a:solidFill>
                <a:latin typeface="Comic Sans MS" pitchFamily="66" charset="0"/>
                <a:ea typeface="Dotum" pitchFamily="34" charset="-127"/>
              </a:rPr>
              <a:t> </a:t>
            </a:r>
            <a:r>
              <a:rPr lang="en-US" b="1" dirty="0" err="1" smtClean="0">
                <a:solidFill>
                  <a:schemeClr val="accent6">
                    <a:lumMod val="20000"/>
                    <a:lumOff val="80000"/>
                  </a:schemeClr>
                </a:solidFill>
                <a:latin typeface="Comic Sans MS" pitchFamily="66" charset="0"/>
                <a:ea typeface="Dotum" pitchFamily="34" charset="-127"/>
              </a:rPr>
              <a:t>bahan</a:t>
            </a:r>
            <a:r>
              <a:rPr lang="en-US" b="1" dirty="0" smtClean="0">
                <a:solidFill>
                  <a:schemeClr val="accent6">
                    <a:lumMod val="20000"/>
                    <a:lumOff val="80000"/>
                  </a:schemeClr>
                </a:solidFill>
                <a:latin typeface="Comic Sans MS" pitchFamily="66" charset="0"/>
                <a:ea typeface="Dotum" pitchFamily="34" charset="-127"/>
              </a:rPr>
              <a:t> </a:t>
            </a:r>
            <a:r>
              <a:rPr lang="en-US" b="1" dirty="0" err="1" smtClean="0">
                <a:solidFill>
                  <a:schemeClr val="accent6">
                    <a:lumMod val="20000"/>
                    <a:lumOff val="80000"/>
                  </a:schemeClr>
                </a:solidFill>
                <a:latin typeface="Comic Sans MS" pitchFamily="66" charset="0"/>
                <a:ea typeface="Dotum" pitchFamily="34" charset="-127"/>
              </a:rPr>
              <a:t>mentah</a:t>
            </a:r>
            <a:r>
              <a:rPr lang="en-US" b="1" dirty="0" smtClean="0">
                <a:solidFill>
                  <a:schemeClr val="accent6">
                    <a:lumMod val="20000"/>
                    <a:lumOff val="80000"/>
                  </a:schemeClr>
                </a:solidFill>
                <a:latin typeface="Comic Sans MS" pitchFamily="66" charset="0"/>
                <a:ea typeface="Dotum" pitchFamily="34" charset="-127"/>
              </a:rPr>
              <a:t> </a:t>
            </a:r>
            <a:r>
              <a:rPr lang="en-US" b="1" dirty="0" err="1" smtClean="0">
                <a:solidFill>
                  <a:schemeClr val="accent6">
                    <a:lumMod val="20000"/>
                    <a:lumOff val="80000"/>
                  </a:schemeClr>
                </a:solidFill>
                <a:latin typeface="Comic Sans MS" pitchFamily="66" charset="0"/>
                <a:ea typeface="Dotum" pitchFamily="34" charset="-127"/>
              </a:rPr>
              <a:t>untuk</a:t>
            </a:r>
            <a:r>
              <a:rPr lang="en-US" b="1" dirty="0" smtClean="0">
                <a:solidFill>
                  <a:schemeClr val="accent6">
                    <a:lumMod val="20000"/>
                    <a:lumOff val="80000"/>
                  </a:schemeClr>
                </a:solidFill>
                <a:latin typeface="Comic Sans MS" pitchFamily="66" charset="0"/>
                <a:ea typeface="Dotum" pitchFamily="34" charset="-127"/>
              </a:rPr>
              <a:t> </a:t>
            </a:r>
            <a:r>
              <a:rPr lang="en-US" b="1" dirty="0" err="1" smtClean="0">
                <a:solidFill>
                  <a:schemeClr val="accent6">
                    <a:lumMod val="20000"/>
                    <a:lumOff val="80000"/>
                  </a:schemeClr>
                </a:solidFill>
                <a:latin typeface="Comic Sans MS" pitchFamily="66" charset="0"/>
                <a:ea typeface="Dotum" pitchFamily="34" charset="-127"/>
              </a:rPr>
              <a:t>keperluan</a:t>
            </a:r>
            <a:r>
              <a:rPr lang="en-US" b="1" dirty="0" smtClean="0">
                <a:solidFill>
                  <a:schemeClr val="accent6">
                    <a:lumMod val="20000"/>
                    <a:lumOff val="80000"/>
                  </a:schemeClr>
                </a:solidFill>
                <a:latin typeface="Comic Sans MS" pitchFamily="66" charset="0"/>
                <a:ea typeface="Dotum" pitchFamily="34" charset="-127"/>
              </a:rPr>
              <a:t> </a:t>
            </a:r>
            <a:r>
              <a:rPr lang="en-US" b="1" dirty="0" err="1" smtClean="0">
                <a:solidFill>
                  <a:schemeClr val="accent6">
                    <a:lumMod val="20000"/>
                    <a:lumOff val="80000"/>
                  </a:schemeClr>
                </a:solidFill>
                <a:latin typeface="Comic Sans MS" pitchFamily="66" charset="0"/>
                <a:ea typeface="Dotum" pitchFamily="34" charset="-127"/>
              </a:rPr>
              <a:t>negara</a:t>
            </a:r>
            <a:r>
              <a:rPr lang="en-US" b="1" dirty="0" smtClean="0">
                <a:solidFill>
                  <a:schemeClr val="accent6">
                    <a:lumMod val="20000"/>
                    <a:lumOff val="80000"/>
                  </a:schemeClr>
                </a:solidFill>
                <a:latin typeface="Comic Sans MS" pitchFamily="66" charset="0"/>
                <a:ea typeface="Dotum" pitchFamily="34" charset="-127"/>
              </a:rPr>
              <a:t> yang </a:t>
            </a:r>
            <a:r>
              <a:rPr lang="en-US" b="1" dirty="0" err="1" smtClean="0">
                <a:solidFill>
                  <a:schemeClr val="accent6">
                    <a:lumMod val="20000"/>
                    <a:lumOff val="80000"/>
                  </a:schemeClr>
                </a:solidFill>
                <a:latin typeface="Comic Sans MS" pitchFamily="66" charset="0"/>
                <a:ea typeface="Dotum" pitchFamily="34" charset="-127"/>
              </a:rPr>
              <a:t>melakukan</a:t>
            </a:r>
            <a:r>
              <a:rPr lang="en-US" b="1" dirty="0" smtClean="0">
                <a:solidFill>
                  <a:schemeClr val="accent6">
                    <a:lumMod val="20000"/>
                    <a:lumOff val="80000"/>
                  </a:schemeClr>
                </a:solidFill>
                <a:latin typeface="Comic Sans MS" pitchFamily="66" charset="0"/>
                <a:ea typeface="Dotum" pitchFamily="34" charset="-127"/>
              </a:rPr>
              <a:t> </a:t>
            </a:r>
            <a:r>
              <a:rPr lang="en-US" b="1" dirty="0" err="1" smtClean="0">
                <a:solidFill>
                  <a:schemeClr val="accent6">
                    <a:lumMod val="20000"/>
                    <a:lumOff val="80000"/>
                  </a:schemeClr>
                </a:solidFill>
                <a:latin typeface="Comic Sans MS" pitchFamily="66" charset="0"/>
                <a:ea typeface="Dotum" pitchFamily="34" charset="-127"/>
              </a:rPr>
              <a:t>kolonialisme</a:t>
            </a:r>
            <a:r>
              <a:rPr lang="en-US" b="1" dirty="0" smtClean="0">
                <a:solidFill>
                  <a:schemeClr val="accent6">
                    <a:lumMod val="20000"/>
                    <a:lumOff val="80000"/>
                  </a:schemeClr>
                </a:solidFill>
                <a:latin typeface="Comic Sans MS" pitchFamily="66" charset="0"/>
                <a:ea typeface="Dotum" pitchFamily="34" charset="-127"/>
              </a:rPr>
              <a:t>.</a:t>
            </a:r>
            <a:endParaRPr lang="en-US" b="1" dirty="0">
              <a:solidFill>
                <a:schemeClr val="accent6">
                  <a:lumMod val="20000"/>
                  <a:lumOff val="80000"/>
                </a:schemeClr>
              </a:solidFill>
              <a:latin typeface="Comic Sans MS" pitchFamily="66" charset="0"/>
              <a:ea typeface="Dotum" pitchFamily="34" charset="-127"/>
            </a:endParaRPr>
          </a:p>
        </p:txBody>
      </p:sp>
      <p:pic>
        <p:nvPicPr>
          <p:cNvPr id="1026" name="Picture 2" descr="https://1.bp.blogspot.com/-DOy69zZSiCw/TvGJ21Rj2YI/AAAAAAAAAAg/7WCGPz0_FVQ/s200/kolonialisme+imperialisme.png"/>
          <p:cNvPicPr>
            <a:picLocks noChangeAspect="1" noChangeArrowheads="1"/>
          </p:cNvPicPr>
          <p:nvPr/>
        </p:nvPicPr>
        <p:blipFill>
          <a:blip r:embed="rId2"/>
          <a:srcRect/>
          <a:stretch>
            <a:fillRect/>
          </a:stretch>
        </p:blipFill>
        <p:spPr bwMode="auto">
          <a:xfrm>
            <a:off x="304800" y="3352800"/>
            <a:ext cx="2286000" cy="2514600"/>
          </a:xfrm>
          <a:prstGeom prst="rect">
            <a:avLst/>
          </a:prstGeom>
          <a:noFill/>
        </p:spPr>
      </p:pic>
      <p:sp>
        <p:nvSpPr>
          <p:cNvPr id="4" name="Rounded Rectangle 3"/>
          <p:cNvSpPr/>
          <p:nvPr/>
        </p:nvSpPr>
        <p:spPr>
          <a:xfrm>
            <a:off x="3048000" y="3124200"/>
            <a:ext cx="5791200" cy="3429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900" b="1" dirty="0" err="1" smtClean="0">
                <a:solidFill>
                  <a:schemeClr val="tx1"/>
                </a:solidFill>
                <a:latin typeface="Comic Sans MS" pitchFamily="66" charset="0"/>
              </a:rPr>
              <a:t>Imperialisme</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berasal</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dari</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kata</a:t>
            </a:r>
            <a:r>
              <a:rPr lang="en-US" sz="1900" dirty="0" smtClean="0">
                <a:solidFill>
                  <a:schemeClr val="tx1"/>
                </a:solidFill>
                <a:latin typeface="Comic Sans MS" pitchFamily="66" charset="0"/>
              </a:rPr>
              <a:t> “imperator” </a:t>
            </a:r>
            <a:r>
              <a:rPr lang="en-US" sz="1900" dirty="0" err="1" smtClean="0">
                <a:solidFill>
                  <a:schemeClr val="tx1"/>
                </a:solidFill>
                <a:latin typeface="Comic Sans MS" pitchFamily="66" charset="0"/>
              </a:rPr>
              <a:t>artinya</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memerintah</a:t>
            </a:r>
            <a:r>
              <a:rPr lang="en-US" sz="1900" dirty="0" smtClean="0">
                <a:solidFill>
                  <a:schemeClr val="tx1"/>
                </a:solidFill>
                <a:latin typeface="Comic Sans MS" pitchFamily="66" charset="0"/>
              </a:rPr>
              <a:t>. Imperialism </a:t>
            </a:r>
            <a:r>
              <a:rPr lang="en-US" sz="1900" dirty="0" err="1" smtClean="0">
                <a:solidFill>
                  <a:schemeClr val="tx1"/>
                </a:solidFill>
                <a:latin typeface="Comic Sans MS" pitchFamily="66" charset="0"/>
              </a:rPr>
              <a:t>adalah</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usaha</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memperluas</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kekuasaan</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suatu</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negara</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untuk</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menguasai</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negara</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atau</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mendirikan</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kerajaan</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Imperialisme</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dapat</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dibagi</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menjadi</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dua</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macam</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yaitu</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imperialisme</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kuno</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dan</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imperialisme</a:t>
            </a:r>
            <a:r>
              <a:rPr lang="en-US" sz="1900" dirty="0" smtClean="0">
                <a:solidFill>
                  <a:schemeClr val="tx1"/>
                </a:solidFill>
                <a:latin typeface="Comic Sans MS" pitchFamily="66" charset="0"/>
              </a:rPr>
              <a:t> modern. </a:t>
            </a:r>
            <a:r>
              <a:rPr lang="en-US" sz="1900" dirty="0" err="1" smtClean="0">
                <a:solidFill>
                  <a:schemeClr val="tx1"/>
                </a:solidFill>
                <a:latin typeface="Comic Sans MS" pitchFamily="66" charset="0"/>
              </a:rPr>
              <a:t>Imperialisme</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kuno</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berlangsung</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sebelum</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revolusi</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industri</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dan</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bertujuan</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untuk</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memiliki</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kekayaan</a:t>
            </a:r>
            <a:r>
              <a:rPr lang="en-US" sz="1900" dirty="0" smtClean="0">
                <a:solidFill>
                  <a:schemeClr val="tx1"/>
                </a:solidFill>
                <a:latin typeface="Comic Sans MS" pitchFamily="66" charset="0"/>
              </a:rPr>
              <a:t> (gold), </a:t>
            </a:r>
            <a:r>
              <a:rPr lang="en-US" sz="1900" dirty="0" err="1" smtClean="0">
                <a:solidFill>
                  <a:schemeClr val="tx1"/>
                </a:solidFill>
                <a:latin typeface="Comic Sans MS" pitchFamily="66" charset="0"/>
              </a:rPr>
              <a:t>mencapai</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kejayaan</a:t>
            </a:r>
            <a:r>
              <a:rPr lang="en-US" sz="1900" dirty="0" smtClean="0">
                <a:solidFill>
                  <a:schemeClr val="tx1"/>
                </a:solidFill>
                <a:latin typeface="Comic Sans MS" pitchFamily="66" charset="0"/>
              </a:rPr>
              <a:t> (glory), </a:t>
            </a:r>
            <a:r>
              <a:rPr lang="en-US" sz="1900" dirty="0" err="1" smtClean="0">
                <a:solidFill>
                  <a:schemeClr val="tx1"/>
                </a:solidFill>
                <a:latin typeface="Comic Sans MS" pitchFamily="66" charset="0"/>
              </a:rPr>
              <a:t>dan</a:t>
            </a:r>
            <a:r>
              <a:rPr lang="en-US" sz="1900" dirty="0" smtClean="0">
                <a:solidFill>
                  <a:schemeClr val="tx1"/>
                </a:solidFill>
                <a:latin typeface="Comic Sans MS" pitchFamily="66" charset="0"/>
              </a:rPr>
              <a:t> </a:t>
            </a:r>
            <a:r>
              <a:rPr lang="en-US" sz="1900" dirty="0" err="1" smtClean="0">
                <a:solidFill>
                  <a:schemeClr val="tx1"/>
                </a:solidFill>
                <a:latin typeface="Comic Sans MS" pitchFamily="66" charset="0"/>
              </a:rPr>
              <a:t>menyebarkan</a:t>
            </a:r>
            <a:r>
              <a:rPr lang="en-US" sz="1900" dirty="0" smtClean="0">
                <a:solidFill>
                  <a:schemeClr val="tx1"/>
                </a:solidFill>
                <a:latin typeface="Comic Sans MS" pitchFamily="66" charset="0"/>
              </a:rPr>
              <a:t> agama (gospel)</a:t>
            </a:r>
            <a:endParaRPr lang="en-US" sz="1900" dirty="0">
              <a:solidFill>
                <a:schemeClr val="tx1"/>
              </a:solidFill>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228600"/>
            <a:ext cx="4876800" cy="1524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dirty="0" smtClean="0"/>
              <a:t>TUJUAN BANGSA EROPA (</a:t>
            </a:r>
            <a:r>
              <a:rPr lang="en-US" dirty="0" err="1" smtClean="0"/>
              <a:t>Portugis</a:t>
            </a:r>
            <a:r>
              <a:rPr lang="en-US" dirty="0" smtClean="0"/>
              <a:t>, </a:t>
            </a:r>
            <a:r>
              <a:rPr lang="en-US" dirty="0" err="1" smtClean="0"/>
              <a:t>Spanyol</a:t>
            </a:r>
            <a:r>
              <a:rPr lang="en-US" dirty="0" smtClean="0"/>
              <a:t>, </a:t>
            </a:r>
            <a:r>
              <a:rPr lang="en-US" dirty="0" err="1" smtClean="0"/>
              <a:t>Belanda</a:t>
            </a:r>
            <a:r>
              <a:rPr lang="en-US" dirty="0" smtClean="0"/>
              <a:t> </a:t>
            </a:r>
            <a:r>
              <a:rPr lang="en-US" dirty="0" err="1" smtClean="0"/>
              <a:t>dan</a:t>
            </a:r>
            <a:r>
              <a:rPr lang="en-US" dirty="0" smtClean="0"/>
              <a:t> </a:t>
            </a:r>
            <a:r>
              <a:rPr lang="en-US" dirty="0" err="1" smtClean="0"/>
              <a:t>Inggris</a:t>
            </a:r>
            <a:r>
              <a:rPr lang="en-US" dirty="0" smtClean="0"/>
              <a:t>)  </a:t>
            </a:r>
            <a:r>
              <a:rPr lang="en-US" dirty="0" err="1" smtClean="0"/>
              <a:t>melakukan</a:t>
            </a:r>
            <a:r>
              <a:rPr lang="en-US" dirty="0" smtClean="0"/>
              <a:t> </a:t>
            </a:r>
            <a:r>
              <a:rPr lang="en-US" dirty="0" err="1" smtClean="0"/>
              <a:t>petualangan</a:t>
            </a:r>
            <a:r>
              <a:rPr lang="en-US" dirty="0" smtClean="0"/>
              <a:t>, </a:t>
            </a:r>
            <a:r>
              <a:rPr lang="en-US" dirty="0" err="1" smtClean="0"/>
              <a:t>penjajahan</a:t>
            </a:r>
            <a:r>
              <a:rPr lang="en-US" dirty="0" smtClean="0"/>
              <a:t> </a:t>
            </a:r>
            <a:r>
              <a:rPr lang="en-US" dirty="0" err="1" smtClean="0"/>
              <a:t>dan</a:t>
            </a:r>
            <a:r>
              <a:rPr lang="en-US" dirty="0" smtClean="0"/>
              <a:t> </a:t>
            </a:r>
            <a:r>
              <a:rPr lang="en-US" dirty="0" err="1" smtClean="0"/>
              <a:t>penemuan</a:t>
            </a:r>
            <a:r>
              <a:rPr lang="en-US" dirty="0" smtClean="0"/>
              <a:t> </a:t>
            </a:r>
          </a:p>
          <a:p>
            <a:pPr algn="just"/>
            <a:r>
              <a:rPr lang="en-US" dirty="0" smtClean="0"/>
              <a:t>“3 G’</a:t>
            </a:r>
            <a:endParaRPr lang="en-US" dirty="0"/>
          </a:p>
        </p:txBody>
      </p:sp>
      <p:sp>
        <p:nvSpPr>
          <p:cNvPr id="3" name="Curved Left Arrow 2"/>
          <p:cNvSpPr/>
          <p:nvPr/>
        </p:nvSpPr>
        <p:spPr>
          <a:xfrm rot="20481115">
            <a:off x="5887460" y="481346"/>
            <a:ext cx="907466" cy="1704309"/>
          </a:xfrm>
          <a:prstGeom prst="curvedLeftArrow">
            <a:avLst>
              <a:gd name="adj1" fmla="val 25000"/>
              <a:gd name="adj2" fmla="val 50000"/>
              <a:gd name="adj3" fmla="val 294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609600" y="2286000"/>
            <a:ext cx="5562600" cy="1219200"/>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rgbClr val="FFFF00"/>
                </a:solidFill>
                <a:latin typeface="Arial Black" pitchFamily="34" charset="0"/>
              </a:rPr>
              <a:t>Gold : </a:t>
            </a:r>
            <a:r>
              <a:rPr lang="en-US" dirty="0" err="1" smtClean="0">
                <a:solidFill>
                  <a:srgbClr val="FFFF00"/>
                </a:solidFill>
                <a:latin typeface="Arial Black" pitchFamily="34" charset="0"/>
              </a:rPr>
              <a:t>memburu</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kekayaan</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dan</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keuntungan</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dengan</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mencari</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dan</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mengumpulkan</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emas</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perak</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dan</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bahan</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tambang</a:t>
            </a:r>
            <a:r>
              <a:rPr lang="en-US" dirty="0" smtClean="0">
                <a:solidFill>
                  <a:srgbClr val="FFFF00"/>
                </a:solidFill>
                <a:latin typeface="Arial Black" pitchFamily="34" charset="0"/>
              </a:rPr>
              <a:t> yang </a:t>
            </a:r>
            <a:r>
              <a:rPr lang="en-US" dirty="0" err="1" smtClean="0">
                <a:solidFill>
                  <a:srgbClr val="FFFF00"/>
                </a:solidFill>
                <a:latin typeface="Arial Black" pitchFamily="34" charset="0"/>
              </a:rPr>
              <a:t>berharga</a:t>
            </a:r>
            <a:endParaRPr lang="en-US" dirty="0">
              <a:solidFill>
                <a:srgbClr val="FFFF00"/>
              </a:solidFill>
              <a:latin typeface="Arial Black" pitchFamily="34" charset="0"/>
            </a:endParaRPr>
          </a:p>
        </p:txBody>
      </p:sp>
      <p:sp>
        <p:nvSpPr>
          <p:cNvPr id="5" name="Rectangle 4"/>
          <p:cNvSpPr/>
          <p:nvPr/>
        </p:nvSpPr>
        <p:spPr>
          <a:xfrm>
            <a:off x="2819400" y="3657600"/>
            <a:ext cx="5334000" cy="1143000"/>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rgbClr val="FFFF00"/>
                </a:solidFill>
                <a:latin typeface="Arial Black" pitchFamily="34" charset="0"/>
              </a:rPr>
              <a:t>Glory : </a:t>
            </a:r>
            <a:r>
              <a:rPr lang="en-US" dirty="0" err="1" smtClean="0">
                <a:solidFill>
                  <a:srgbClr val="FFFF00"/>
                </a:solidFill>
                <a:latin typeface="Arial Black" pitchFamily="34" charset="0"/>
              </a:rPr>
              <a:t>memburu</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kejayaan</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superioritas</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kekuasaan</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Dalamkaitan</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ini</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mereka</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saling</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bersaingan</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untuk</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berkuasa</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di</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dunia</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baru</a:t>
            </a:r>
            <a:r>
              <a:rPr lang="en-US" dirty="0" smtClean="0">
                <a:solidFill>
                  <a:srgbClr val="FFFF00"/>
                </a:solidFill>
                <a:latin typeface="Arial Black" pitchFamily="34" charset="0"/>
              </a:rPr>
              <a:t> yang </a:t>
            </a:r>
            <a:r>
              <a:rPr lang="en-US" dirty="0" err="1" smtClean="0">
                <a:solidFill>
                  <a:srgbClr val="FFFF00"/>
                </a:solidFill>
                <a:latin typeface="Arial Black" pitchFamily="34" charset="0"/>
              </a:rPr>
              <a:t>ditemukan</a:t>
            </a:r>
            <a:endParaRPr lang="en-US" dirty="0">
              <a:solidFill>
                <a:srgbClr val="FFFF00"/>
              </a:solidFill>
              <a:latin typeface="Arial Black" pitchFamily="34" charset="0"/>
            </a:endParaRPr>
          </a:p>
        </p:txBody>
      </p:sp>
      <p:sp>
        <p:nvSpPr>
          <p:cNvPr id="6" name="Rectangle 5"/>
          <p:cNvSpPr/>
          <p:nvPr/>
        </p:nvSpPr>
        <p:spPr>
          <a:xfrm>
            <a:off x="685800" y="5105400"/>
            <a:ext cx="6172200" cy="1371600"/>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rgbClr val="FFFF00"/>
                </a:solidFill>
                <a:latin typeface="Arial Black" pitchFamily="34" charset="0"/>
              </a:rPr>
              <a:t>Gospel : </a:t>
            </a:r>
            <a:r>
              <a:rPr lang="en-US" dirty="0" err="1" smtClean="0">
                <a:solidFill>
                  <a:srgbClr val="FFFF00"/>
                </a:solidFill>
                <a:latin typeface="Arial Black" pitchFamily="34" charset="0"/>
              </a:rPr>
              <a:t>menjalankan</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tugas</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suci</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untuk</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menyebarkan</a:t>
            </a:r>
            <a:r>
              <a:rPr lang="en-US" dirty="0" smtClean="0">
                <a:solidFill>
                  <a:srgbClr val="FFFF00"/>
                </a:solidFill>
                <a:latin typeface="Arial Black" pitchFamily="34" charset="0"/>
              </a:rPr>
              <a:t> agama (</a:t>
            </a:r>
            <a:r>
              <a:rPr lang="en-US" dirty="0" err="1" smtClean="0">
                <a:solidFill>
                  <a:srgbClr val="FFFF00"/>
                </a:solidFill>
                <a:latin typeface="Arial Black" pitchFamily="34" charset="0"/>
              </a:rPr>
              <a:t>nasrani</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Pada</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mulanya</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orang</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eropa</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ingin</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mencari</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dan</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bertemu</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Prester</a:t>
            </a:r>
            <a:r>
              <a:rPr lang="en-US" dirty="0" smtClean="0">
                <a:solidFill>
                  <a:srgbClr val="FFFF00"/>
                </a:solidFill>
                <a:latin typeface="Arial Black" pitchFamily="34" charset="0"/>
              </a:rPr>
              <a:t> John yang </a:t>
            </a:r>
            <a:r>
              <a:rPr lang="en-US" dirty="0" err="1" smtClean="0">
                <a:solidFill>
                  <a:srgbClr val="FFFF00"/>
                </a:solidFill>
                <a:latin typeface="Arial Black" pitchFamily="34" charset="0"/>
              </a:rPr>
              <a:t>diyakini</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sebagai</a:t>
            </a:r>
            <a:r>
              <a:rPr lang="en-US" dirty="0" smtClean="0">
                <a:solidFill>
                  <a:srgbClr val="FFFF00"/>
                </a:solidFill>
                <a:latin typeface="Arial Black" pitchFamily="34" charset="0"/>
              </a:rPr>
              <a:t> Raja </a:t>
            </a:r>
            <a:r>
              <a:rPr lang="en-US" dirty="0" err="1" smtClean="0">
                <a:solidFill>
                  <a:srgbClr val="FFFF00"/>
                </a:solidFill>
                <a:latin typeface="Arial Black" pitchFamily="34" charset="0"/>
              </a:rPr>
              <a:t>kristen</a:t>
            </a:r>
            <a:r>
              <a:rPr lang="en-US" dirty="0" smtClean="0">
                <a:solidFill>
                  <a:srgbClr val="FFFF00"/>
                </a:solidFill>
                <a:latin typeface="Arial Black" pitchFamily="34" charset="0"/>
              </a:rPr>
              <a:t> yang </a:t>
            </a:r>
            <a:r>
              <a:rPr lang="en-US" dirty="0" err="1" smtClean="0">
                <a:solidFill>
                  <a:srgbClr val="FFFF00"/>
                </a:solidFill>
                <a:latin typeface="Arial Black" pitchFamily="34" charset="0"/>
              </a:rPr>
              <a:t>berkuasa</a:t>
            </a:r>
            <a:r>
              <a:rPr lang="en-US" dirty="0" smtClean="0">
                <a:solidFill>
                  <a:srgbClr val="FFFF00"/>
                </a:solidFill>
                <a:latin typeface="Arial Black" pitchFamily="34" charset="0"/>
              </a:rPr>
              <a:t> </a:t>
            </a:r>
            <a:r>
              <a:rPr lang="en-US" dirty="0" err="1" smtClean="0">
                <a:solidFill>
                  <a:srgbClr val="FFFF00"/>
                </a:solidFill>
                <a:latin typeface="Arial Black" pitchFamily="34" charset="0"/>
              </a:rPr>
              <a:t>ditimur</a:t>
            </a:r>
            <a:endParaRPr lang="en-US" dirty="0">
              <a:solidFill>
                <a:srgbClr val="FFFF00"/>
              </a:solidFill>
              <a:latin typeface="Arial Black" pitchFamily="34" charset="0"/>
            </a:endParaRPr>
          </a:p>
        </p:txBody>
      </p:sp>
      <p:pic>
        <p:nvPicPr>
          <p:cNvPr id="76804" name="Picture 4" descr="http://4.bp.blogspot.com/-vap5mz9atUU/U85AT75cUcI/AAAAAAAAAew/rPKIanJxJIM/s1600/emas.jpg"/>
          <p:cNvPicPr>
            <a:picLocks noChangeAspect="1" noChangeArrowheads="1"/>
          </p:cNvPicPr>
          <p:nvPr/>
        </p:nvPicPr>
        <p:blipFill>
          <a:blip r:embed="rId2" cstate="print"/>
          <a:srcRect/>
          <a:stretch>
            <a:fillRect/>
          </a:stretch>
        </p:blipFill>
        <p:spPr bwMode="auto">
          <a:xfrm>
            <a:off x="6858000" y="2133600"/>
            <a:ext cx="1828800" cy="1371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Gambar terkait"/>
          <p:cNvPicPr>
            <a:picLocks noChangeAspect="1" noChangeArrowheads="1"/>
          </p:cNvPicPr>
          <p:nvPr/>
        </p:nvPicPr>
        <p:blipFill>
          <a:blip r:embed="rId2"/>
          <a:srcRect/>
          <a:stretch>
            <a:fillRect/>
          </a:stretch>
        </p:blipFill>
        <p:spPr bwMode="auto">
          <a:xfrm rot="5400000">
            <a:off x="1219199" y="-1600199"/>
            <a:ext cx="6019801" cy="982980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5"/>
          <p:cNvSpPr txBox="1">
            <a:spLocks noChangeArrowheads="1"/>
          </p:cNvSpPr>
          <p:nvPr/>
        </p:nvSpPr>
        <p:spPr bwMode="auto">
          <a:xfrm>
            <a:off x="457200" y="228600"/>
            <a:ext cx="7900988" cy="64633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l"/>
            <a:r>
              <a:rPr lang="id-ID" b="1" dirty="0" smtClean="0">
                <a:solidFill>
                  <a:schemeClr val="tx1"/>
                </a:solidFill>
                <a:latin typeface="Aharoni" pitchFamily="2" charset="-79"/>
                <a:cs typeface="Aharoni" pitchFamily="2" charset="-79"/>
              </a:rPr>
              <a:t> </a:t>
            </a:r>
            <a:r>
              <a:rPr lang="en-US" b="1" dirty="0" smtClean="0">
                <a:solidFill>
                  <a:schemeClr val="tx1"/>
                </a:solidFill>
                <a:latin typeface="Aharoni" pitchFamily="2" charset="-79"/>
                <a:cs typeface="Aharoni" pitchFamily="2" charset="-79"/>
              </a:rPr>
              <a:t>PROSES PETUALANGAN, PENJELAJAHAN BANGSA EROPA MENUJU KEPULAUAN NUSANTARA</a:t>
            </a:r>
            <a:endParaRPr lang="id-ID" dirty="0">
              <a:solidFill>
                <a:schemeClr val="tx1"/>
              </a:solidFill>
              <a:latin typeface="Aharoni" pitchFamily="2" charset="-79"/>
              <a:cs typeface="Aharoni" pitchFamily="2" charset="-79"/>
            </a:endParaRPr>
          </a:p>
        </p:txBody>
      </p:sp>
      <p:sp>
        <p:nvSpPr>
          <p:cNvPr id="8220" name="AutoShape 20"/>
          <p:cNvSpPr>
            <a:spLocks noChangeArrowheads="1"/>
          </p:cNvSpPr>
          <p:nvPr/>
        </p:nvSpPr>
        <p:spPr bwMode="auto">
          <a:xfrm>
            <a:off x="2133600" y="2057400"/>
            <a:ext cx="2209800" cy="457200"/>
          </a:xfrm>
          <a:prstGeom prst="bevel">
            <a:avLst>
              <a:gd name="adj" fmla="val 12500"/>
            </a:avLst>
          </a:prstGeom>
          <a:solidFill>
            <a:srgbClr val="009900"/>
          </a:solidFill>
          <a:ln w="9525">
            <a:noFill/>
            <a:miter lim="800000"/>
            <a:headEnd/>
            <a:tailEnd/>
          </a:ln>
        </p:spPr>
        <p:txBody>
          <a:bodyPr anchor="ctr" anchorCtr="1"/>
          <a:lstStyle/>
          <a:p>
            <a:pPr eaLnBrk="1" hangingPunct="1"/>
            <a:r>
              <a:rPr lang="en-US" sz="1300" b="1" dirty="0" smtClean="0">
                <a:latin typeface="Dotum" pitchFamily="34" charset="-127"/>
                <a:ea typeface="Dotum" pitchFamily="34" charset="-127"/>
              </a:rPr>
              <a:t>SPANYOL</a:t>
            </a:r>
            <a:endParaRPr lang="id-ID" sz="1300" b="1" dirty="0">
              <a:solidFill>
                <a:schemeClr val="tx1"/>
              </a:solidFill>
              <a:latin typeface="Dotum" pitchFamily="34" charset="-127"/>
              <a:ea typeface="Dotum" pitchFamily="34" charset="-127"/>
            </a:endParaRPr>
          </a:p>
        </p:txBody>
      </p:sp>
      <p:sp>
        <p:nvSpPr>
          <p:cNvPr id="8216" name="AutoShape 26"/>
          <p:cNvSpPr>
            <a:spLocks noChangeArrowheads="1"/>
          </p:cNvSpPr>
          <p:nvPr/>
        </p:nvSpPr>
        <p:spPr bwMode="auto">
          <a:xfrm>
            <a:off x="4114800" y="1295400"/>
            <a:ext cx="2133600" cy="457200"/>
          </a:xfrm>
          <a:prstGeom prst="bevel">
            <a:avLst>
              <a:gd name="adj" fmla="val 12500"/>
            </a:avLst>
          </a:prstGeom>
          <a:solidFill>
            <a:srgbClr val="009900"/>
          </a:solidFill>
          <a:ln w="9525">
            <a:noFill/>
            <a:miter lim="800000"/>
            <a:headEnd/>
            <a:tailEnd/>
          </a:ln>
        </p:spPr>
        <p:txBody>
          <a:bodyPr lIns="0" rIns="0" anchor="ctr" anchorCtr="1"/>
          <a:lstStyle/>
          <a:p>
            <a:pPr eaLnBrk="1" hangingPunct="1"/>
            <a:r>
              <a:rPr lang="en-US" sz="1300" b="1" dirty="0" smtClean="0">
                <a:solidFill>
                  <a:schemeClr val="tx1"/>
                </a:solidFill>
                <a:latin typeface="Dotum" pitchFamily="34" charset="-127"/>
                <a:ea typeface="Dotum" pitchFamily="34" charset="-127"/>
              </a:rPr>
              <a:t>BELANDA</a:t>
            </a:r>
            <a:endParaRPr lang="id-ID" sz="1300" b="1" dirty="0">
              <a:solidFill>
                <a:schemeClr val="tx1"/>
              </a:solidFill>
              <a:latin typeface="Dotum" pitchFamily="34" charset="-127"/>
              <a:ea typeface="Dotum" pitchFamily="34" charset="-127"/>
            </a:endParaRPr>
          </a:p>
        </p:txBody>
      </p:sp>
      <p:sp>
        <p:nvSpPr>
          <p:cNvPr id="8214" name="AutoShape 29"/>
          <p:cNvSpPr>
            <a:spLocks noChangeArrowheads="1"/>
          </p:cNvSpPr>
          <p:nvPr/>
        </p:nvSpPr>
        <p:spPr bwMode="auto">
          <a:xfrm>
            <a:off x="5410200" y="1981200"/>
            <a:ext cx="2286000" cy="457200"/>
          </a:xfrm>
          <a:prstGeom prst="bevel">
            <a:avLst>
              <a:gd name="adj" fmla="val 12500"/>
            </a:avLst>
          </a:prstGeom>
          <a:solidFill>
            <a:srgbClr val="009900"/>
          </a:solidFill>
          <a:ln w="9525">
            <a:noFill/>
            <a:miter lim="800000"/>
            <a:headEnd/>
            <a:tailEnd/>
          </a:ln>
        </p:spPr>
        <p:txBody>
          <a:bodyPr lIns="0" rIns="0" anchor="ctr" anchorCtr="1"/>
          <a:lstStyle/>
          <a:p>
            <a:pPr eaLnBrk="1" hangingPunct="1"/>
            <a:r>
              <a:rPr lang="en-US" sz="1300" b="1" dirty="0" smtClean="0">
                <a:solidFill>
                  <a:schemeClr val="tx1"/>
                </a:solidFill>
                <a:latin typeface="Dotum" pitchFamily="34" charset="-127"/>
                <a:ea typeface="Dotum" pitchFamily="34" charset="-127"/>
              </a:rPr>
              <a:t>INGGRIS</a:t>
            </a:r>
            <a:endParaRPr lang="id-ID" sz="1300" b="1" dirty="0">
              <a:solidFill>
                <a:schemeClr val="tx1"/>
              </a:solidFill>
              <a:latin typeface="Dotum" pitchFamily="34" charset="-127"/>
              <a:ea typeface="Dotum" pitchFamily="34" charset="-127"/>
            </a:endParaRPr>
          </a:p>
        </p:txBody>
      </p:sp>
      <p:sp>
        <p:nvSpPr>
          <p:cNvPr id="8212" name="AutoShape 32"/>
          <p:cNvSpPr>
            <a:spLocks noChangeArrowheads="1"/>
          </p:cNvSpPr>
          <p:nvPr/>
        </p:nvSpPr>
        <p:spPr bwMode="auto">
          <a:xfrm>
            <a:off x="914400" y="1219200"/>
            <a:ext cx="2057399" cy="533400"/>
          </a:xfrm>
          <a:prstGeom prst="bevel">
            <a:avLst>
              <a:gd name="adj" fmla="val 12500"/>
            </a:avLst>
          </a:prstGeom>
          <a:solidFill>
            <a:srgbClr val="009900"/>
          </a:solidFill>
          <a:ln w="9525">
            <a:noFill/>
            <a:miter lim="800000"/>
            <a:headEnd/>
            <a:tailEnd/>
          </a:ln>
        </p:spPr>
        <p:txBody>
          <a:bodyPr lIns="36000" rIns="0" anchor="ctr" anchorCtr="1"/>
          <a:lstStyle/>
          <a:p>
            <a:pPr eaLnBrk="1" hangingPunct="1"/>
            <a:r>
              <a:rPr lang="en-US" sz="1600" b="1" dirty="0" err="1" smtClean="0">
                <a:solidFill>
                  <a:schemeClr val="tx1"/>
                </a:solidFill>
                <a:latin typeface="Dotum" pitchFamily="34" charset="-127"/>
                <a:ea typeface="Dotum" pitchFamily="34" charset="-127"/>
              </a:rPr>
              <a:t>Portugis</a:t>
            </a:r>
            <a:endParaRPr lang="id-ID" sz="1600" b="1" dirty="0">
              <a:solidFill>
                <a:schemeClr val="tx1"/>
              </a:solidFill>
              <a:latin typeface="Dotum" pitchFamily="34" charset="-127"/>
              <a:ea typeface="Dotum" pitchFamily="34" charset="-127"/>
            </a:endParaRPr>
          </a:p>
        </p:txBody>
      </p:sp>
      <p:sp>
        <p:nvSpPr>
          <p:cNvPr id="8210" name="Text Box 39"/>
          <p:cNvSpPr txBox="1">
            <a:spLocks noChangeArrowheads="1"/>
          </p:cNvSpPr>
          <p:nvPr/>
        </p:nvSpPr>
        <p:spPr bwMode="auto">
          <a:xfrm>
            <a:off x="8750300" y="76200"/>
            <a:ext cx="317500" cy="330200"/>
          </a:xfrm>
          <a:prstGeom prst="rect">
            <a:avLst/>
          </a:prstGeom>
          <a:noFill/>
          <a:ln w="9525" algn="ctr">
            <a:solidFill>
              <a:schemeClr val="tx1"/>
            </a:solidFill>
            <a:miter lim="800000"/>
            <a:headEnd/>
            <a:tailEnd/>
          </a:ln>
        </p:spPr>
        <p:txBody>
          <a:bodyPr lIns="0" tIns="0" rIns="0" bIns="0" anchor="ctr" anchorCtr="1"/>
          <a:lstStyle/>
          <a:p>
            <a:pPr>
              <a:spcBef>
                <a:spcPct val="50000"/>
              </a:spcBef>
            </a:pPr>
            <a:r>
              <a:rPr lang="id-ID" sz="2000">
                <a:latin typeface="Arial Rounded MT Bold" pitchFamily="34" charset="0"/>
              </a:rPr>
              <a:t>1</a:t>
            </a:r>
          </a:p>
        </p:txBody>
      </p:sp>
    </p:spTree>
  </p:cSld>
  <p:clrMapOvr>
    <a:masterClrMapping/>
  </p:clrMapOvr>
  <p:transition>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Menganalisis Kemaharajaan VOC</a:t>
            </a:r>
            <a:endParaRPr lang="id-ID" dirty="0"/>
          </a:p>
        </p:txBody>
      </p:sp>
      <p:sp>
        <p:nvSpPr>
          <p:cNvPr id="3" name="Content Placeholder 2"/>
          <p:cNvSpPr>
            <a:spLocks noGrp="1"/>
          </p:cNvSpPr>
          <p:nvPr>
            <p:ph idx="1"/>
          </p:nvPr>
        </p:nvSpPr>
        <p:spPr>
          <a:xfrm>
            <a:off x="457200" y="1295400"/>
            <a:ext cx="8153400" cy="5791200"/>
          </a:xfrm>
        </p:spPr>
        <p:txBody>
          <a:bodyPr/>
          <a:lstStyle/>
          <a:p>
            <a:r>
              <a:rPr lang="id-ID" sz="3000" dirty="0" smtClean="0"/>
              <a:t>Dibentuklah persekutuan kongsi dagang Belanda dengan nama Vereenigde Oost Indische Compagni (VOC) dan </a:t>
            </a:r>
            <a:r>
              <a:rPr lang="id-ID" sz="3000" dirty="0" smtClean="0">
                <a:solidFill>
                  <a:srgbClr val="FF0000"/>
                </a:solidFill>
              </a:rPr>
              <a:t>diresmikan pada 20 Maret 1602</a:t>
            </a:r>
            <a:r>
              <a:rPr lang="id-ID" sz="3000" dirty="0" smtClean="0"/>
              <a:t>.</a:t>
            </a:r>
          </a:p>
          <a:p>
            <a:r>
              <a:rPr lang="id-ID" sz="3000" dirty="0" smtClean="0"/>
              <a:t>Tujuan dibentuk VOC :</a:t>
            </a:r>
          </a:p>
          <a:p>
            <a:pPr>
              <a:buNone/>
            </a:pPr>
            <a:r>
              <a:rPr lang="id-ID" sz="3000" dirty="0" smtClean="0"/>
              <a:t>	- menghindari persaingan yang tidak sehat antara kelompok/kongsi pedagang Belanda</a:t>
            </a:r>
          </a:p>
          <a:p>
            <a:pPr>
              <a:buNone/>
            </a:pPr>
            <a:r>
              <a:rPr lang="id-ID" sz="3000" dirty="0" smtClean="0"/>
              <a:t>	- memperkuat kedudukan Belanda dalam menghadapi persaingan dengan para pedagang negara lain.</a:t>
            </a:r>
            <a:endParaRPr lang="id-ID" sz="3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 POINT KD.37, 4.7. KLS. X">
  <a:themeElements>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 POINT KD.37, 4.7. KLS. X</Template>
  <TotalTime>2430</TotalTime>
  <Words>637</Words>
  <Application>Microsoft Office PowerPoint</Application>
  <PresentationFormat>On-screen Show (4:3)</PresentationFormat>
  <Paragraphs>52</Paragraphs>
  <Slides>15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Aharoni</vt:lpstr>
      <vt:lpstr>Arial</vt:lpstr>
      <vt:lpstr>Arial Black</vt:lpstr>
      <vt:lpstr>Arial Rounded MT Bold</vt:lpstr>
      <vt:lpstr>Calibri</vt:lpstr>
      <vt:lpstr>Century Gothic</vt:lpstr>
      <vt:lpstr>Comic Sans MS</vt:lpstr>
      <vt:lpstr>Dotum</vt:lpstr>
      <vt:lpstr>Verdana</vt:lpstr>
      <vt:lpstr>Wingdings</vt:lpstr>
      <vt:lpstr>P. POINT KD.37, 4.7. KLS. X</vt:lpstr>
      <vt:lpstr>Waktu : 8 x 45 Menit </vt:lpstr>
      <vt:lpstr>Faktor Utama (Gold, Gospel  &amp; Glory)</vt:lpstr>
      <vt:lpstr>Faktor pendukung</vt:lpstr>
      <vt:lpstr>Faktor Pemicu</vt:lpstr>
      <vt:lpstr>PowerPoint Presentation</vt:lpstr>
      <vt:lpstr>PowerPoint Presentation</vt:lpstr>
      <vt:lpstr>PowerPoint Presentation</vt:lpstr>
      <vt:lpstr>PowerPoint Presentation</vt:lpstr>
      <vt:lpstr>Menganalisis Kemaharajaan VOC</vt:lpstr>
      <vt:lpstr>PowerPoint Presentation</vt:lpstr>
      <vt:lpstr>Keserakahan VOC</vt:lpstr>
      <vt:lpstr>PowerPoint Presentation</vt:lpstr>
      <vt:lpstr>PowerPoint Presentation</vt:lpstr>
      <vt:lpstr>VOC menuju bangkrut</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 Gusti Ayu</dc:creator>
  <cp:lastModifiedBy>smkn43</cp:lastModifiedBy>
  <cp:revision>205</cp:revision>
  <dcterms:created xsi:type="dcterms:W3CDTF">2013-12-22T05:41:11Z</dcterms:created>
  <dcterms:modified xsi:type="dcterms:W3CDTF">2020-11-03T23:22:31Z</dcterms:modified>
</cp:coreProperties>
</file>