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6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6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8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8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004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1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9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8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4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8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3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4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6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70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47" y="1558344"/>
            <a:ext cx="9844704" cy="157122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SPREADSHEET</a:t>
            </a:r>
            <a:endParaRPr lang="en-ID" sz="8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747752"/>
            <a:ext cx="9715916" cy="101743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FUNGSI PENYUSUTAN</a:t>
            </a:r>
            <a:endParaRPr lang="en-ID" sz="5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21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DDB (Double Decline Balance Method)</a:t>
            </a:r>
            <a:br>
              <a:rPr lang="en-ID" dirty="0"/>
            </a:br>
            <a:endParaRPr lang="en-ID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39403"/>
            <a:ext cx="10707590" cy="504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73" y="553792"/>
            <a:ext cx="8282330" cy="19447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PENGERTIAN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Depresiasi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mengecilkan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aset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masa </a:t>
            </a:r>
            <a:r>
              <a:rPr lang="en-US" sz="2400" dirty="0" err="1"/>
              <a:t>manfaat</a:t>
            </a:r>
            <a:r>
              <a:rPr lang="en-US" sz="2400" dirty="0"/>
              <a:t>.</a:t>
            </a:r>
            <a:endParaRPr lang="en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673" y="2820473"/>
            <a:ext cx="8282329" cy="3438659"/>
          </a:xfrm>
        </p:spPr>
        <p:txBody>
          <a:bodyPr>
            <a:noAutofit/>
          </a:bodyPr>
          <a:lstStyle/>
          <a:p>
            <a:r>
              <a:rPr lang="en-ID" sz="2200" dirty="0" err="1"/>
              <a:t>Menurut</a:t>
            </a:r>
            <a:r>
              <a:rPr lang="en-ID" sz="2200" dirty="0"/>
              <a:t> </a:t>
            </a:r>
            <a:r>
              <a:rPr lang="en-ID" sz="2200" dirty="0" err="1"/>
              <a:t>Zaki</a:t>
            </a:r>
            <a:r>
              <a:rPr lang="en-ID" sz="2200" dirty="0"/>
              <a:t> </a:t>
            </a:r>
            <a:r>
              <a:rPr lang="en-ID" sz="2200" dirty="0" err="1"/>
              <a:t>Baridwan</a:t>
            </a:r>
            <a:endParaRPr lang="en-ID" sz="2200" dirty="0"/>
          </a:p>
          <a:p>
            <a:r>
              <a:rPr lang="en-ID" sz="2200" dirty="0" err="1"/>
              <a:t>Depresiasi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bagian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harga</a:t>
            </a:r>
            <a:r>
              <a:rPr lang="en-ID" sz="2200" dirty="0"/>
              <a:t> </a:t>
            </a:r>
            <a:r>
              <a:rPr lang="en-ID" sz="2200" dirty="0" err="1"/>
              <a:t>perolehan</a:t>
            </a:r>
            <a:r>
              <a:rPr lang="en-ID" sz="2200" dirty="0"/>
              <a:t> </a:t>
            </a:r>
            <a:r>
              <a:rPr lang="en-ID" sz="2200" dirty="0" err="1"/>
              <a:t>aset</a:t>
            </a:r>
            <a:r>
              <a:rPr lang="en-ID" sz="2200" dirty="0"/>
              <a:t> </a:t>
            </a:r>
            <a:r>
              <a:rPr lang="en-ID" sz="2200" dirty="0" err="1"/>
              <a:t>tetap</a:t>
            </a:r>
            <a:r>
              <a:rPr lang="en-ID" sz="2200" dirty="0"/>
              <a:t> yang </a:t>
            </a:r>
            <a:r>
              <a:rPr lang="en-ID" sz="2200" dirty="0" err="1"/>
              <a:t>dialokasikan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</a:t>
            </a:r>
            <a:r>
              <a:rPr lang="en-ID" sz="2200" dirty="0" err="1"/>
              <a:t>sistematis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biaya</a:t>
            </a:r>
            <a:r>
              <a:rPr lang="en-ID" sz="2200" dirty="0"/>
              <a:t> </a:t>
            </a:r>
            <a:r>
              <a:rPr lang="en-ID" sz="2200" dirty="0" err="1"/>
              <a:t>periode</a:t>
            </a:r>
            <a:r>
              <a:rPr lang="en-ID" sz="2200" dirty="0"/>
              <a:t> </a:t>
            </a:r>
            <a:r>
              <a:rPr lang="en-ID" sz="2200" dirty="0" err="1"/>
              <a:t>akuntansi</a:t>
            </a:r>
            <a:r>
              <a:rPr lang="en-ID" sz="2200" dirty="0"/>
              <a:t>.</a:t>
            </a:r>
          </a:p>
          <a:p>
            <a:endParaRPr lang="en-ID" sz="2200" dirty="0"/>
          </a:p>
          <a:p>
            <a:r>
              <a:rPr lang="en-ID" sz="2200" dirty="0" err="1"/>
              <a:t>Menurut</a:t>
            </a:r>
            <a:r>
              <a:rPr lang="en-ID" sz="2200" dirty="0"/>
              <a:t> </a:t>
            </a:r>
            <a:r>
              <a:rPr lang="en-ID" sz="2200" dirty="0" err="1"/>
              <a:t>Pernyataan</a:t>
            </a:r>
            <a:r>
              <a:rPr lang="en-ID" sz="2200" dirty="0"/>
              <a:t> </a:t>
            </a:r>
            <a:r>
              <a:rPr lang="en-ID" sz="2200" dirty="0" err="1"/>
              <a:t>Standar</a:t>
            </a:r>
            <a:r>
              <a:rPr lang="en-ID" sz="2200" dirty="0"/>
              <a:t> </a:t>
            </a:r>
            <a:r>
              <a:rPr lang="en-ID" sz="2200" dirty="0" err="1"/>
              <a:t>Akuntansi</a:t>
            </a:r>
            <a:r>
              <a:rPr lang="en-ID" sz="2200" dirty="0"/>
              <a:t> </a:t>
            </a:r>
            <a:r>
              <a:rPr lang="en-ID" sz="2200" dirty="0" err="1"/>
              <a:t>Keuangan</a:t>
            </a:r>
            <a:r>
              <a:rPr lang="en-ID" sz="2200" dirty="0"/>
              <a:t> (PSAK)</a:t>
            </a:r>
          </a:p>
          <a:p>
            <a:r>
              <a:rPr lang="en-ID" sz="2200" dirty="0" err="1"/>
              <a:t>Depresiasi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alokasi</a:t>
            </a:r>
            <a:r>
              <a:rPr lang="en-ID" sz="2200" dirty="0"/>
              <a:t> </a:t>
            </a:r>
            <a:r>
              <a:rPr lang="en-ID" sz="2200" dirty="0" err="1"/>
              <a:t>jumlah</a:t>
            </a:r>
            <a:r>
              <a:rPr lang="en-ID" sz="2200" dirty="0"/>
              <a:t> </a:t>
            </a:r>
            <a:r>
              <a:rPr lang="en-ID" sz="2200" dirty="0" err="1"/>
              <a:t>aset</a:t>
            </a:r>
            <a:r>
              <a:rPr lang="en-ID" sz="2200" dirty="0"/>
              <a:t> yang </a:t>
            </a:r>
            <a:r>
              <a:rPr lang="en-ID" sz="2200" dirty="0" err="1"/>
              <a:t>dapat</a:t>
            </a:r>
            <a:r>
              <a:rPr lang="en-ID" sz="2200" dirty="0"/>
              <a:t> </a:t>
            </a:r>
            <a:r>
              <a:rPr lang="en-ID" sz="2200" dirty="0" err="1"/>
              <a:t>disusutkan</a:t>
            </a:r>
            <a:r>
              <a:rPr lang="en-ID" sz="2200" dirty="0"/>
              <a:t> </a:t>
            </a:r>
            <a:r>
              <a:rPr lang="en-ID" sz="2200" dirty="0" err="1"/>
              <a:t>selama</a:t>
            </a:r>
            <a:r>
              <a:rPr lang="en-ID" sz="2200" dirty="0"/>
              <a:t> </a:t>
            </a:r>
            <a:r>
              <a:rPr lang="en-ID" sz="2200" dirty="0" err="1"/>
              <a:t>estimasi</a:t>
            </a:r>
            <a:r>
              <a:rPr lang="en-ID" sz="2200" dirty="0"/>
              <a:t> masa </a:t>
            </a:r>
            <a:r>
              <a:rPr lang="en-ID" sz="2200" dirty="0" err="1"/>
              <a:t>manfaat</a:t>
            </a:r>
            <a:r>
              <a:rPr lang="en-ID" sz="2200" dirty="0"/>
              <a:t>. </a:t>
            </a:r>
            <a:r>
              <a:rPr lang="en-ID" sz="2200" dirty="0" err="1"/>
              <a:t>Penyusutan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periode</a:t>
            </a:r>
            <a:r>
              <a:rPr lang="en-ID" sz="2200" dirty="0"/>
              <a:t> </a:t>
            </a:r>
            <a:r>
              <a:rPr lang="en-ID" sz="2200" dirty="0" err="1"/>
              <a:t>akuntansi</a:t>
            </a:r>
            <a:r>
              <a:rPr lang="en-ID" sz="2200" dirty="0"/>
              <a:t> </a:t>
            </a:r>
            <a:r>
              <a:rPr lang="en-ID" sz="2200" dirty="0" err="1"/>
              <a:t>dibebankan</a:t>
            </a:r>
            <a:r>
              <a:rPr lang="en-ID" sz="2200" dirty="0"/>
              <a:t> </a:t>
            </a:r>
            <a:r>
              <a:rPr lang="en-ID" sz="2200" dirty="0" err="1"/>
              <a:t>pada</a:t>
            </a:r>
            <a:r>
              <a:rPr lang="en-ID" sz="2200" dirty="0"/>
              <a:t> </a:t>
            </a:r>
            <a:r>
              <a:rPr lang="en-ID" sz="2200" dirty="0" err="1"/>
              <a:t>pendapatan</a:t>
            </a:r>
            <a:r>
              <a:rPr lang="en-ID" sz="2200" dirty="0"/>
              <a:t> </a:t>
            </a:r>
            <a:r>
              <a:rPr lang="en-ID" sz="2200" dirty="0" err="1"/>
              <a:t>baik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</a:t>
            </a:r>
            <a:r>
              <a:rPr lang="en-ID" sz="2200" dirty="0" err="1"/>
              <a:t>langsung</a:t>
            </a:r>
            <a:r>
              <a:rPr lang="en-ID" sz="2200" dirty="0"/>
              <a:t> </a:t>
            </a:r>
            <a:r>
              <a:rPr lang="en-ID" sz="2200" dirty="0" err="1"/>
              <a:t>maupun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langsung</a:t>
            </a:r>
            <a:r>
              <a:rPr lang="en-ID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49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PENYUSUTAN 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799"/>
            <a:ext cx="9522734" cy="4212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SLN (Straight Line Method)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SYD (Sum of Year’s digits method)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DDB (Double Decline Balance Method)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644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2428"/>
            <a:ext cx="8596668" cy="1337972"/>
          </a:xfrm>
        </p:spPr>
        <p:txBody>
          <a:bodyPr/>
          <a:lstStyle/>
          <a:p>
            <a:pPr algn="ctr"/>
            <a:r>
              <a:rPr lang="en-ID" dirty="0"/>
              <a:t>SLN (STRAIGHT Line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800" dirty="0"/>
              <a:t>=SLN(</a:t>
            </a:r>
            <a:r>
              <a:rPr lang="en-ID" sz="2800" dirty="0" err="1"/>
              <a:t>cost;salvage;life</a:t>
            </a:r>
            <a:r>
              <a:rPr lang="en-ID" sz="2800" dirty="0"/>
              <a:t>)</a:t>
            </a:r>
          </a:p>
          <a:p>
            <a:endParaRPr lang="en-ID" sz="2800" dirty="0"/>
          </a:p>
          <a:p>
            <a:pPr marL="0" indent="0">
              <a:buNone/>
            </a:pPr>
            <a:endParaRPr lang="en-ID" sz="2800" dirty="0" smtClean="0"/>
          </a:p>
          <a:p>
            <a:pPr marL="0" indent="0">
              <a:buNone/>
            </a:pPr>
            <a:r>
              <a:rPr lang="en-ID" sz="2800" dirty="0" err="1" smtClean="0"/>
              <a:t>Keterangan</a:t>
            </a:r>
            <a:r>
              <a:rPr lang="en-ID" sz="2800" dirty="0" smtClean="0"/>
              <a:t> </a:t>
            </a:r>
            <a:r>
              <a:rPr lang="en-ID" sz="2800" dirty="0"/>
              <a:t>: </a:t>
            </a:r>
          </a:p>
          <a:p>
            <a:r>
              <a:rPr lang="en-ID" sz="2800" dirty="0"/>
              <a:t>cost : </a:t>
            </a:r>
            <a:r>
              <a:rPr lang="en-ID" sz="2800" dirty="0" err="1"/>
              <a:t>harga</a:t>
            </a:r>
            <a:r>
              <a:rPr lang="en-ID" sz="2800" dirty="0"/>
              <a:t> </a:t>
            </a:r>
            <a:r>
              <a:rPr lang="en-ID" sz="2800" dirty="0" err="1"/>
              <a:t>perolehan</a:t>
            </a:r>
            <a:r>
              <a:rPr lang="en-ID" sz="2800" dirty="0"/>
              <a:t> </a:t>
            </a:r>
            <a:r>
              <a:rPr lang="en-ID" sz="2800" dirty="0" err="1"/>
              <a:t>aktiva</a:t>
            </a:r>
            <a:endParaRPr lang="en-ID" sz="2800" dirty="0"/>
          </a:p>
          <a:p>
            <a:r>
              <a:rPr lang="en-ID" sz="2800" dirty="0"/>
              <a:t>salvage :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sisa</a:t>
            </a:r>
            <a:endParaRPr lang="en-ID" sz="2800" dirty="0"/>
          </a:p>
          <a:p>
            <a:r>
              <a:rPr lang="en-ID" sz="2800" dirty="0"/>
              <a:t>life : </a:t>
            </a:r>
            <a:r>
              <a:rPr lang="en-ID" sz="2800" dirty="0" err="1"/>
              <a:t>umur</a:t>
            </a:r>
            <a:r>
              <a:rPr lang="en-ID" sz="2800" dirty="0"/>
              <a:t> </a:t>
            </a:r>
            <a:r>
              <a:rPr lang="en-ID" sz="2800" dirty="0" err="1"/>
              <a:t>ekonomis</a:t>
            </a:r>
            <a:endParaRPr lang="en-ID" sz="2800" dirty="0"/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4507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SYD (Sum of Year’s digits method)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D" sz="2800" dirty="0"/>
              <a:t>=</a:t>
            </a:r>
            <a:r>
              <a:rPr lang="en-ID" sz="2800" dirty="0" smtClean="0"/>
              <a:t>SYD(</a:t>
            </a:r>
            <a:r>
              <a:rPr lang="en-ID" sz="2800" dirty="0" err="1" smtClean="0"/>
              <a:t>cost;salvage;life;per</a:t>
            </a:r>
            <a:r>
              <a:rPr lang="en-ID" sz="2800" dirty="0" smtClean="0"/>
              <a:t>)</a:t>
            </a:r>
            <a:endParaRPr lang="en-ID" sz="2800" dirty="0"/>
          </a:p>
          <a:p>
            <a:endParaRPr lang="en-ID" sz="2800" dirty="0"/>
          </a:p>
          <a:p>
            <a:pPr marL="0" indent="0">
              <a:buNone/>
            </a:pPr>
            <a:endParaRPr lang="en-ID" sz="2800" dirty="0" smtClean="0"/>
          </a:p>
          <a:p>
            <a:pPr marL="0" indent="0">
              <a:buNone/>
            </a:pPr>
            <a:r>
              <a:rPr lang="en-ID" sz="2800" dirty="0" err="1" smtClean="0"/>
              <a:t>Keterangan</a:t>
            </a:r>
            <a:r>
              <a:rPr lang="en-ID" sz="2800" dirty="0" smtClean="0"/>
              <a:t> </a:t>
            </a:r>
            <a:r>
              <a:rPr lang="en-ID" sz="2800" dirty="0"/>
              <a:t>: </a:t>
            </a:r>
          </a:p>
          <a:p>
            <a:r>
              <a:rPr lang="en-ID" sz="2800" dirty="0"/>
              <a:t>cost : </a:t>
            </a:r>
            <a:r>
              <a:rPr lang="en-ID" sz="2800" dirty="0" err="1"/>
              <a:t>harga</a:t>
            </a:r>
            <a:r>
              <a:rPr lang="en-ID" sz="2800" dirty="0"/>
              <a:t> </a:t>
            </a:r>
            <a:r>
              <a:rPr lang="en-ID" sz="2800" dirty="0" err="1"/>
              <a:t>perolehan</a:t>
            </a:r>
            <a:r>
              <a:rPr lang="en-ID" sz="2800" dirty="0"/>
              <a:t> </a:t>
            </a:r>
            <a:r>
              <a:rPr lang="en-ID" sz="2800" dirty="0" err="1"/>
              <a:t>aktiva</a:t>
            </a:r>
            <a:endParaRPr lang="en-ID" sz="2800" dirty="0"/>
          </a:p>
          <a:p>
            <a:r>
              <a:rPr lang="en-ID" sz="2800" dirty="0"/>
              <a:t>salvage :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sisa</a:t>
            </a:r>
            <a:endParaRPr lang="en-ID" sz="2800" dirty="0"/>
          </a:p>
          <a:p>
            <a:r>
              <a:rPr lang="en-ID" sz="2800" dirty="0"/>
              <a:t>life : </a:t>
            </a:r>
            <a:r>
              <a:rPr lang="en-ID" sz="2800" dirty="0" err="1"/>
              <a:t>umur</a:t>
            </a:r>
            <a:r>
              <a:rPr lang="en-ID" sz="2800" dirty="0"/>
              <a:t> </a:t>
            </a:r>
            <a:r>
              <a:rPr lang="en-ID" sz="2800" dirty="0" err="1" smtClean="0"/>
              <a:t>ekonomis</a:t>
            </a:r>
            <a:endParaRPr lang="en-ID" sz="2800" dirty="0" smtClean="0"/>
          </a:p>
          <a:p>
            <a:r>
              <a:rPr lang="en-US" sz="2800" dirty="0" smtClean="0"/>
              <a:t>Per :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penyusutan</a:t>
            </a:r>
            <a:endParaRPr lang="en-ID" sz="2800" dirty="0"/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0105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DDB (Double Decline Balance Method)</a:t>
            </a:r>
            <a:br>
              <a:rPr lang="en-ID" dirty="0"/>
            </a:br>
            <a:endParaRPr lang="en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800" dirty="0" smtClean="0"/>
              <a:t>=DDB(</a:t>
            </a:r>
            <a:r>
              <a:rPr lang="en-ID" sz="2800" dirty="0" err="1" smtClean="0"/>
              <a:t>cost;salvage;life;period;factor</a:t>
            </a:r>
            <a:r>
              <a:rPr lang="en-ID" sz="2800" dirty="0" smtClean="0"/>
              <a:t>)</a:t>
            </a:r>
            <a:endParaRPr lang="en-ID" sz="2800" dirty="0"/>
          </a:p>
          <a:p>
            <a:pPr marL="0" indent="0">
              <a:buNone/>
            </a:pPr>
            <a:endParaRPr lang="en-ID" sz="2800" dirty="0" smtClean="0"/>
          </a:p>
          <a:p>
            <a:pPr marL="0" indent="0">
              <a:buNone/>
            </a:pPr>
            <a:r>
              <a:rPr lang="en-ID" sz="2800" dirty="0" err="1" smtClean="0"/>
              <a:t>Keterangan</a:t>
            </a:r>
            <a:r>
              <a:rPr lang="en-ID" sz="2800" dirty="0" smtClean="0"/>
              <a:t> </a:t>
            </a:r>
            <a:r>
              <a:rPr lang="en-ID" sz="2800" dirty="0"/>
              <a:t>: </a:t>
            </a:r>
          </a:p>
          <a:p>
            <a:r>
              <a:rPr lang="en-ID" sz="2800" dirty="0"/>
              <a:t>cost : </a:t>
            </a:r>
            <a:r>
              <a:rPr lang="en-ID" sz="2800" dirty="0" err="1"/>
              <a:t>harga</a:t>
            </a:r>
            <a:r>
              <a:rPr lang="en-ID" sz="2800" dirty="0"/>
              <a:t> </a:t>
            </a:r>
            <a:r>
              <a:rPr lang="en-ID" sz="2800" dirty="0" err="1"/>
              <a:t>perolehan</a:t>
            </a:r>
            <a:r>
              <a:rPr lang="en-ID" sz="2800" dirty="0"/>
              <a:t> </a:t>
            </a:r>
            <a:r>
              <a:rPr lang="en-ID" sz="2800" dirty="0" err="1"/>
              <a:t>aktiva</a:t>
            </a:r>
            <a:endParaRPr lang="en-ID" sz="2800" dirty="0"/>
          </a:p>
          <a:p>
            <a:r>
              <a:rPr lang="en-ID" sz="2800" dirty="0"/>
              <a:t>salvage :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sisa</a:t>
            </a:r>
            <a:endParaRPr lang="en-ID" sz="2800" dirty="0"/>
          </a:p>
          <a:p>
            <a:r>
              <a:rPr lang="en-ID" sz="2800" dirty="0"/>
              <a:t>life : </a:t>
            </a:r>
            <a:r>
              <a:rPr lang="en-ID" sz="2800" dirty="0" err="1"/>
              <a:t>umur</a:t>
            </a:r>
            <a:r>
              <a:rPr lang="en-ID" sz="2800" dirty="0"/>
              <a:t> </a:t>
            </a:r>
            <a:r>
              <a:rPr lang="en-ID" sz="2800" dirty="0" err="1" smtClean="0"/>
              <a:t>ekonomis</a:t>
            </a:r>
            <a:endParaRPr lang="en-ID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er :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penyusutan</a:t>
            </a:r>
            <a:endParaRPr lang="en-US" sz="2800" dirty="0" smtClean="0"/>
          </a:p>
          <a:p>
            <a:r>
              <a:rPr lang="en-US" sz="2800" dirty="0"/>
              <a:t>f</a:t>
            </a:r>
            <a:r>
              <a:rPr lang="en-US" sz="2800" dirty="0" smtClean="0"/>
              <a:t>actor :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saldo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endParaRPr lang="en-ID" sz="2800" dirty="0"/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3307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23493"/>
            <a:ext cx="7766936" cy="2125013"/>
          </a:xfrm>
        </p:spPr>
        <p:txBody>
          <a:bodyPr/>
          <a:lstStyle/>
          <a:p>
            <a:r>
              <a:rPr lang="en-US" dirty="0" smtClean="0"/>
              <a:t>SOAL LATIHAN (</a:t>
            </a:r>
            <a:r>
              <a:rPr lang="en-US" sz="7200" dirty="0" smtClean="0"/>
              <a:t>PRAKTEK</a:t>
            </a:r>
            <a:r>
              <a:rPr lang="en-US" dirty="0" smtClean="0"/>
              <a:t>)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6600" dirty="0" smtClean="0"/>
              <a:t>SPREADSHEET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7276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SLN (Straight Line Method)</a:t>
            </a:r>
            <a:endParaRPr lang="en-ID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6676"/>
            <a:ext cx="10707590" cy="473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SYD (Sum of Year’s digits method)</a:t>
            </a:r>
            <a:endParaRPr lang="en-ID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13644"/>
            <a:ext cx="10707590" cy="494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183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SPREADSHEET</vt:lpstr>
      <vt:lpstr>PENGERTIAN  Depresiasi adalah alokasi yang dibuat secara sistematis untuk mengecilkan atau mengurangi jumlah aset selama masa manfaat.</vt:lpstr>
      <vt:lpstr>METODE PENYUSUTAN  </vt:lpstr>
      <vt:lpstr>SLN (STRAIGHT Line Method)</vt:lpstr>
      <vt:lpstr>SYD (Sum of Year’s digits method)</vt:lpstr>
      <vt:lpstr>DDB (Double Decline Balance Method) </vt:lpstr>
      <vt:lpstr>SOAL LATIHAN (PRAKTEK)</vt:lpstr>
      <vt:lpstr>SLN (Straight Line Method)</vt:lpstr>
      <vt:lpstr>SYD (Sum of Year’s digits method)</vt:lpstr>
      <vt:lpstr>DDB (Double Decline Balance Method)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SPREADSHEET</dc:title>
  <dc:creator>LOLITA</dc:creator>
  <cp:lastModifiedBy>LOLITA</cp:lastModifiedBy>
  <cp:revision>6</cp:revision>
  <dcterms:created xsi:type="dcterms:W3CDTF">2020-10-18T23:48:48Z</dcterms:created>
  <dcterms:modified xsi:type="dcterms:W3CDTF">2020-10-19T01:50:29Z</dcterms:modified>
</cp:coreProperties>
</file>