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3415C2-E071-4963-981A-C47800BEDEF8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BFE2FB-00A5-48D1-B64F-798171CFA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4000" dirty="0" err="1" smtClean="0"/>
              <a:t>Diny</a:t>
            </a:r>
            <a:r>
              <a:rPr lang="en-ID" sz="4000" dirty="0" smtClean="0"/>
              <a:t> </a:t>
            </a:r>
            <a:r>
              <a:rPr lang="en-ID" sz="4000" dirty="0" err="1" smtClean="0"/>
              <a:t>Febriyani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6600" dirty="0" smtClean="0"/>
              <a:t>RESENSI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Resensi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	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penilaian</a:t>
            </a:r>
            <a:r>
              <a:rPr lang="en-US" u="sng" dirty="0" smtClean="0"/>
              <a:t> </a:t>
            </a:r>
            <a:r>
              <a:rPr lang="en-US" u="sng" dirty="0" err="1" smtClean="0"/>
              <a:t>terhadap</a:t>
            </a:r>
            <a:r>
              <a:rPr lang="en-US" u="sng" dirty="0" smtClean="0"/>
              <a:t> </a:t>
            </a:r>
            <a:r>
              <a:rPr lang="en-US" u="sng" dirty="0" err="1" smtClean="0"/>
              <a:t>sebuah</a:t>
            </a:r>
            <a:r>
              <a:rPr lang="en-US" u="sng" dirty="0" smtClean="0"/>
              <a:t> </a:t>
            </a:r>
            <a:r>
              <a:rPr lang="en-US" u="sng" dirty="0" err="1" smtClean="0"/>
              <a:t>karya</a:t>
            </a:r>
            <a:r>
              <a:rPr lang="en-US" dirty="0" smtClean="0"/>
              <a:t>. </a:t>
            </a:r>
            <a:r>
              <a:rPr lang="en-US" dirty="0" err="1" smtClean="0"/>
              <a:t>Karya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film </a:t>
            </a:r>
            <a:r>
              <a:rPr lang="en-US" dirty="0" err="1" smtClean="0"/>
              <a:t>dan</a:t>
            </a:r>
            <a:r>
              <a:rPr lang="en-US" dirty="0" smtClean="0"/>
              <a:t> drama.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resensi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,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mtClean="0"/>
              <a:t>Unsur-unsur Resensi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 </a:t>
            </a:r>
            <a:r>
              <a:rPr lang="en-US" dirty="0" err="1" smtClean="0"/>
              <a:t>unsur-unsur</a:t>
            </a:r>
            <a:r>
              <a:rPr lang="en-US" dirty="0" smtClean="0"/>
              <a:t> 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 </a:t>
            </a:r>
            <a:r>
              <a:rPr lang="en-US" dirty="0" err="1" smtClean="0"/>
              <a:t>unsurnya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Judul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semestinya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kesinambungan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resensi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;</a:t>
            </a:r>
            <a:endParaRPr lang="en-US" dirty="0" smtClean="0"/>
          </a:p>
          <a:p>
            <a:pPr lvl="0"/>
            <a:r>
              <a:rPr lang="en-US" dirty="0" err="1" smtClean="0"/>
              <a:t>Pengarang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Penerbit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cetakannya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Resensi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sinopsis</a:t>
            </a:r>
            <a:r>
              <a:rPr lang="en-US" dirty="0" smtClean="0"/>
              <a:t>, </a:t>
            </a:r>
            <a:r>
              <a:rPr lang="en-US" dirty="0" err="1" smtClean="0"/>
              <a:t>ulasan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Resensi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Jenis</a:t>
            </a:r>
            <a:r>
              <a:rPr lang="en-ID" dirty="0" smtClean="0"/>
              <a:t> –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Resensi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garis</a:t>
            </a:r>
            <a:r>
              <a:rPr lang="en-US" u="sng" dirty="0" smtClean="0"/>
              <a:t> </a:t>
            </a:r>
            <a:r>
              <a:rPr lang="en-US" u="sng" dirty="0" err="1" smtClean="0"/>
              <a:t>besar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</a:t>
            </a:r>
            <a:r>
              <a:rPr lang="en-US" u="sng" dirty="0" err="1" smtClean="0"/>
              <a:t>dibagi</a:t>
            </a:r>
            <a:r>
              <a:rPr lang="en-US" u="sng" dirty="0" smtClean="0"/>
              <a:t> </a:t>
            </a:r>
            <a:r>
              <a:rPr lang="en-US" u="sng" dirty="0" err="1" smtClean="0"/>
              <a:t>menjadi</a:t>
            </a:r>
            <a:r>
              <a:rPr lang="en-US" u="sng" dirty="0" smtClean="0"/>
              <a:t> 3 </a:t>
            </a:r>
            <a:r>
              <a:rPr lang="en-US" u="sng" dirty="0" err="1" smtClean="0"/>
              <a:t>jenis</a:t>
            </a:r>
            <a:r>
              <a:rPr lang="en-US" u="sng" dirty="0" smtClean="0"/>
              <a:t>, </a:t>
            </a:r>
            <a:r>
              <a:rPr lang="en-US" u="sng" dirty="0" err="1" smtClean="0"/>
              <a:t>yaitu</a:t>
            </a:r>
            <a:r>
              <a:rPr lang="en-US" u="sng" dirty="0" smtClean="0"/>
              <a:t>:</a:t>
            </a:r>
            <a:endParaRPr lang="en-US" dirty="0" smtClean="0"/>
          </a:p>
          <a:p>
            <a:pPr lvl="0"/>
            <a:r>
              <a:rPr lang="en-US" u="sng" dirty="0" err="1" smtClean="0"/>
              <a:t>Informatif</a:t>
            </a:r>
            <a:r>
              <a:rPr lang="en-US" u="sng" dirty="0" smtClean="0"/>
              <a:t>, </a:t>
            </a:r>
            <a:r>
              <a:rPr lang="en-US" u="sng" dirty="0" err="1" smtClean="0"/>
              <a:t>disini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</a:t>
            </a:r>
            <a:r>
              <a:rPr lang="en-US" u="sng" dirty="0" err="1" smtClean="0"/>
              <a:t>disampaikan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singkat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umum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keseluruhan</a:t>
            </a:r>
            <a:r>
              <a:rPr lang="en-US" u="sng" dirty="0" smtClean="0"/>
              <a:t> </a:t>
            </a:r>
            <a:r>
              <a:rPr lang="en-US" u="sng" dirty="0" err="1" smtClean="0"/>
              <a:t>isi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Deskriptif</a:t>
            </a:r>
            <a:r>
              <a:rPr lang="en-US" u="sng" dirty="0" smtClean="0"/>
              <a:t>, </a:t>
            </a:r>
            <a:r>
              <a:rPr lang="en-US" u="sng" dirty="0" err="1" smtClean="0"/>
              <a:t>yaitu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yang </a:t>
            </a:r>
            <a:r>
              <a:rPr lang="en-US" u="sng" dirty="0" err="1" smtClean="0"/>
              <a:t>membahas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detail </a:t>
            </a:r>
            <a:r>
              <a:rPr lang="en-US" u="sng" dirty="0" err="1" smtClean="0"/>
              <a:t>pada</a:t>
            </a:r>
            <a:r>
              <a:rPr lang="en-US" u="sng" dirty="0" smtClean="0"/>
              <a:t> </a:t>
            </a:r>
            <a:r>
              <a:rPr lang="en-US" u="sng" dirty="0" err="1" smtClean="0"/>
              <a:t>setiap</a:t>
            </a:r>
            <a:r>
              <a:rPr lang="en-US" u="sng" dirty="0" smtClean="0"/>
              <a:t> </a:t>
            </a:r>
            <a:r>
              <a:rPr lang="en-US" u="sng" dirty="0" err="1" smtClean="0"/>
              <a:t>bagian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bab</a:t>
            </a:r>
            <a:r>
              <a:rPr lang="en-US" u="sng" dirty="0" smtClean="0"/>
              <a:t> </a:t>
            </a:r>
            <a:r>
              <a:rPr lang="en-US" u="sng" dirty="0" err="1" smtClean="0"/>
              <a:t>nya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Kritis</a:t>
            </a:r>
            <a:r>
              <a:rPr lang="en-US" u="sng" dirty="0" smtClean="0"/>
              <a:t>, </a:t>
            </a:r>
            <a:r>
              <a:rPr lang="en-US" u="sng" dirty="0" err="1" smtClean="0"/>
              <a:t>yaitu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yang </a:t>
            </a:r>
            <a:r>
              <a:rPr lang="en-US" u="sng" dirty="0" err="1" smtClean="0"/>
              <a:t>mengulas</a:t>
            </a:r>
            <a:r>
              <a:rPr lang="en-US" u="sng" dirty="0" smtClean="0"/>
              <a:t> detail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menggunakan</a:t>
            </a:r>
            <a:r>
              <a:rPr lang="en-US" u="sng" dirty="0" smtClean="0"/>
              <a:t> </a:t>
            </a:r>
            <a:r>
              <a:rPr lang="en-US" u="sng" dirty="0" err="1" smtClean="0"/>
              <a:t>metodologi</a:t>
            </a:r>
            <a:r>
              <a:rPr lang="en-US" u="sng" dirty="0" smtClean="0"/>
              <a:t> </a:t>
            </a:r>
            <a:r>
              <a:rPr lang="en-US" u="sng" dirty="0" err="1" smtClean="0"/>
              <a:t>ilmu</a:t>
            </a:r>
            <a:r>
              <a:rPr lang="en-US" u="sng" dirty="0" smtClean="0"/>
              <a:t> </a:t>
            </a:r>
            <a:r>
              <a:rPr lang="en-US" u="sng" dirty="0" err="1" smtClean="0"/>
              <a:t>pengetahuan</a:t>
            </a:r>
            <a:r>
              <a:rPr lang="en-US" u="sng" dirty="0" smtClean="0"/>
              <a:t> </a:t>
            </a:r>
            <a:r>
              <a:rPr lang="en-US" u="sng" dirty="0" err="1" smtClean="0"/>
              <a:t>tertentu</a:t>
            </a:r>
            <a:r>
              <a:rPr lang="en-US" u="sng" dirty="0" smtClean="0"/>
              <a:t>. </a:t>
            </a:r>
            <a:r>
              <a:rPr lang="en-US" u="sng" dirty="0" err="1" smtClean="0"/>
              <a:t>Isi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</a:t>
            </a:r>
            <a:r>
              <a:rPr lang="en-US" u="sng" dirty="0" err="1" smtClean="0"/>
              <a:t>biasanya</a:t>
            </a:r>
            <a:r>
              <a:rPr lang="en-US" u="sng" dirty="0" smtClean="0"/>
              <a:t> </a:t>
            </a:r>
            <a:r>
              <a:rPr lang="en-US" u="sng" dirty="0" err="1" smtClean="0"/>
              <a:t>objektif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kritis</a:t>
            </a:r>
            <a:r>
              <a:rPr lang="en-US" u="sng" dirty="0" smtClean="0"/>
              <a:t> </a:t>
            </a:r>
            <a:r>
              <a:rPr lang="en-US" u="sng" dirty="0" err="1" smtClean="0"/>
              <a:t>dalam</a:t>
            </a:r>
            <a:r>
              <a:rPr lang="en-US" u="sng" dirty="0" smtClean="0"/>
              <a:t> </a:t>
            </a:r>
            <a:r>
              <a:rPr lang="en-US" u="sng" dirty="0" err="1" smtClean="0"/>
              <a:t>menilai</a:t>
            </a:r>
            <a:r>
              <a:rPr lang="en-US" u="sng" dirty="0" smtClean="0"/>
              <a:t> </a:t>
            </a:r>
            <a:r>
              <a:rPr lang="en-US" u="sng" dirty="0" err="1" smtClean="0"/>
              <a:t>isi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Resensi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 smtClean="0"/>
              <a:t>Perlu</a:t>
            </a:r>
            <a:r>
              <a:rPr lang="en-US" u="sng" dirty="0" smtClean="0"/>
              <a:t> </a:t>
            </a:r>
            <a:r>
              <a:rPr lang="en-US" u="sng" dirty="0" err="1" smtClean="0"/>
              <a:t>kita</a:t>
            </a:r>
            <a:r>
              <a:rPr lang="en-US" u="sng" dirty="0" smtClean="0"/>
              <a:t> </a:t>
            </a:r>
            <a:r>
              <a:rPr lang="en-US" u="sng" dirty="0" err="1" smtClean="0"/>
              <a:t>ketahui</a:t>
            </a:r>
            <a:r>
              <a:rPr lang="en-US" u="sng" dirty="0" smtClean="0"/>
              <a:t> </a:t>
            </a:r>
            <a:r>
              <a:rPr lang="en-US" u="sng" dirty="0" err="1" smtClean="0"/>
              <a:t>bahwa</a:t>
            </a:r>
            <a:r>
              <a:rPr lang="en-US" u="sng" dirty="0" smtClean="0"/>
              <a:t> </a:t>
            </a:r>
            <a:r>
              <a:rPr lang="en-US" u="sng" dirty="0" err="1" smtClean="0"/>
              <a:t>tujuan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 </a:t>
            </a:r>
            <a:r>
              <a:rPr lang="en-US" u="sng" dirty="0" err="1" smtClean="0"/>
              <a:t>diantaranya</a:t>
            </a:r>
            <a:r>
              <a:rPr lang="en-US" u="sng" dirty="0" smtClean="0"/>
              <a:t> </a:t>
            </a:r>
            <a:r>
              <a:rPr lang="en-US" u="sng" dirty="0" err="1" smtClean="0"/>
              <a:t>sebagai</a:t>
            </a:r>
            <a:r>
              <a:rPr lang="en-US" u="sng" dirty="0" smtClean="0"/>
              <a:t> </a:t>
            </a:r>
            <a:r>
              <a:rPr lang="en-US" u="sng" dirty="0" err="1" smtClean="0"/>
              <a:t>berikut</a:t>
            </a:r>
            <a:r>
              <a:rPr lang="en-US" u="sng" dirty="0" smtClean="0"/>
              <a:t>:</a:t>
            </a:r>
            <a:endParaRPr lang="en-US" dirty="0" smtClean="0"/>
          </a:p>
          <a:p>
            <a:pPr lvl="0"/>
            <a:r>
              <a:rPr lang="en-US" u="sng" dirty="0" err="1" smtClean="0"/>
              <a:t>Mengetahui</a:t>
            </a:r>
            <a:r>
              <a:rPr lang="en-US" u="sng" dirty="0" smtClean="0"/>
              <a:t> </a:t>
            </a:r>
            <a:r>
              <a:rPr lang="en-US" u="sng" dirty="0" err="1" smtClean="0"/>
              <a:t>kelebihan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kekurangan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yang </a:t>
            </a:r>
            <a:r>
              <a:rPr lang="en-US" u="sng" dirty="0" err="1" smtClean="0"/>
              <a:t>di</a:t>
            </a:r>
            <a:r>
              <a:rPr lang="en-US" u="sng" dirty="0" smtClean="0"/>
              <a:t> </a:t>
            </a:r>
            <a:r>
              <a:rPr lang="en-US" u="sng" dirty="0" err="1" smtClean="0"/>
              <a:t>resensi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Memberikan</a:t>
            </a:r>
            <a:r>
              <a:rPr lang="en-US" u="sng" dirty="0" smtClean="0"/>
              <a:t> </a:t>
            </a:r>
            <a:r>
              <a:rPr lang="en-US" u="sng" dirty="0" err="1" smtClean="0"/>
              <a:t>gambaran</a:t>
            </a:r>
            <a:r>
              <a:rPr lang="en-US" u="sng" dirty="0" smtClean="0"/>
              <a:t> </a:t>
            </a:r>
            <a:r>
              <a:rPr lang="en-US" u="sng" dirty="0" err="1" smtClean="0"/>
              <a:t>kepada</a:t>
            </a:r>
            <a:r>
              <a:rPr lang="en-US" u="sng" dirty="0" smtClean="0"/>
              <a:t> </a:t>
            </a:r>
            <a:r>
              <a:rPr lang="en-US" u="sng" dirty="0" err="1" smtClean="0"/>
              <a:t>pembaca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penilaian</a:t>
            </a:r>
            <a:r>
              <a:rPr lang="en-US" u="sng" dirty="0" smtClean="0"/>
              <a:t> </a:t>
            </a:r>
            <a:r>
              <a:rPr lang="en-US" u="sng" dirty="0" err="1" smtClean="0"/>
              <a:t>umum</a:t>
            </a:r>
            <a:r>
              <a:rPr lang="en-US" u="sng" dirty="0" smtClean="0"/>
              <a:t> </a:t>
            </a:r>
            <a:r>
              <a:rPr lang="en-US" u="sng" dirty="0" err="1" smtClean="0"/>
              <a:t>dari</a:t>
            </a:r>
            <a:r>
              <a:rPr lang="en-US" u="sng" dirty="0" smtClean="0"/>
              <a:t> </a:t>
            </a:r>
            <a:r>
              <a:rPr lang="en-US" u="sng" dirty="0" err="1" smtClean="0"/>
              <a:t>sebuah</a:t>
            </a:r>
            <a:r>
              <a:rPr lang="en-US" u="sng" dirty="0" smtClean="0"/>
              <a:t> </a:t>
            </a:r>
            <a:r>
              <a:rPr lang="en-US" u="sng" dirty="0" err="1" smtClean="0"/>
              <a:t>karya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ringkas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Memberikan</a:t>
            </a:r>
            <a:r>
              <a:rPr lang="en-US" u="sng" dirty="0" smtClean="0"/>
              <a:t> </a:t>
            </a:r>
            <a:r>
              <a:rPr lang="en-US" u="sng" dirty="0" err="1" smtClean="0"/>
              <a:t>masukan</a:t>
            </a:r>
            <a:r>
              <a:rPr lang="en-US" u="sng" dirty="0" smtClean="0"/>
              <a:t> </a:t>
            </a:r>
            <a:r>
              <a:rPr lang="en-US" u="sng" dirty="0" err="1" smtClean="0"/>
              <a:t>kepada</a:t>
            </a:r>
            <a:r>
              <a:rPr lang="en-US" u="sng" dirty="0" smtClean="0"/>
              <a:t> </a:t>
            </a:r>
            <a:r>
              <a:rPr lang="en-US" u="sng" dirty="0" err="1" smtClean="0"/>
              <a:t>penulis</a:t>
            </a:r>
            <a:r>
              <a:rPr lang="en-US" u="sng" dirty="0" smtClean="0"/>
              <a:t> </a:t>
            </a:r>
            <a:r>
              <a:rPr lang="en-US" u="sng" dirty="0" err="1" smtClean="0"/>
              <a:t>berupa</a:t>
            </a:r>
            <a:r>
              <a:rPr lang="en-US" u="sng" dirty="0" smtClean="0"/>
              <a:t> </a:t>
            </a:r>
            <a:r>
              <a:rPr lang="en-US" u="sng" dirty="0" err="1" smtClean="0"/>
              <a:t>kritis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saran </a:t>
            </a:r>
            <a:r>
              <a:rPr lang="en-US" u="sng" dirty="0" err="1" smtClean="0"/>
              <a:t>terhadap</a:t>
            </a:r>
            <a:r>
              <a:rPr lang="en-US" u="sng" dirty="0" smtClean="0"/>
              <a:t> </a:t>
            </a:r>
            <a:r>
              <a:rPr lang="en-US" u="sng" dirty="0" err="1" smtClean="0"/>
              <a:t>isi</a:t>
            </a:r>
            <a:r>
              <a:rPr lang="en-US" u="sng" dirty="0" smtClean="0"/>
              <a:t>, </a:t>
            </a:r>
            <a:r>
              <a:rPr lang="en-US" u="sng" dirty="0" err="1" smtClean="0"/>
              <a:t>substansi</a:t>
            </a:r>
            <a:r>
              <a:rPr lang="en-US" u="sng" dirty="0" smtClean="0"/>
              <a:t>, </a:t>
            </a:r>
            <a:r>
              <a:rPr lang="en-US" u="sng" dirty="0" err="1" smtClean="0"/>
              <a:t>cara</a:t>
            </a:r>
            <a:r>
              <a:rPr lang="en-US" u="sng" dirty="0" smtClean="0"/>
              <a:t> </a:t>
            </a:r>
            <a:r>
              <a:rPr lang="en-US" u="sng" dirty="0" err="1" smtClean="0"/>
              <a:t>penulisan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Mengetahui</a:t>
            </a:r>
            <a:r>
              <a:rPr lang="en-US" u="sng" dirty="0" smtClean="0"/>
              <a:t> </a:t>
            </a:r>
            <a:r>
              <a:rPr lang="en-US" u="sng" dirty="0" err="1" smtClean="0"/>
              <a:t>latar</a:t>
            </a:r>
            <a:r>
              <a:rPr lang="en-US" u="sng" dirty="0" smtClean="0"/>
              <a:t> </a:t>
            </a:r>
            <a:r>
              <a:rPr lang="en-US" u="sng" dirty="0" err="1" smtClean="0"/>
              <a:t>belakang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alasan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tersebut</a:t>
            </a:r>
            <a:r>
              <a:rPr lang="en-US" u="sng" dirty="0" smtClean="0"/>
              <a:t> </a:t>
            </a:r>
            <a:r>
              <a:rPr lang="en-US" u="sng" dirty="0" err="1" smtClean="0"/>
              <a:t>diterbitkan</a:t>
            </a:r>
            <a:r>
              <a:rPr lang="en-US" u="sng" dirty="0" smtClean="0"/>
              <a:t>.</a:t>
            </a:r>
            <a:endParaRPr lang="en-US" dirty="0" smtClean="0"/>
          </a:p>
          <a:p>
            <a:pPr lvl="0"/>
            <a:r>
              <a:rPr lang="en-US" u="sng" dirty="0" err="1" smtClean="0"/>
              <a:t>Menguji</a:t>
            </a:r>
            <a:r>
              <a:rPr lang="en-US" u="sng" dirty="0" smtClean="0"/>
              <a:t> </a:t>
            </a:r>
            <a:r>
              <a:rPr lang="en-US" u="sng" dirty="0" err="1" smtClean="0"/>
              <a:t>kualitas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membandingkan</a:t>
            </a:r>
            <a:r>
              <a:rPr lang="en-US" u="sng" dirty="0" smtClean="0"/>
              <a:t> </a:t>
            </a:r>
            <a:r>
              <a:rPr lang="en-US" u="sng" dirty="0" err="1" smtClean="0"/>
              <a:t>terhadap</a:t>
            </a:r>
            <a:r>
              <a:rPr lang="en-US" u="sng" dirty="0" smtClean="0"/>
              <a:t> </a:t>
            </a:r>
            <a:r>
              <a:rPr lang="en-US" u="sng" dirty="0" err="1" smtClean="0"/>
              <a:t>karya</a:t>
            </a:r>
            <a:r>
              <a:rPr lang="en-US" u="sng" dirty="0" smtClean="0"/>
              <a:t> </a:t>
            </a:r>
            <a:r>
              <a:rPr lang="en-US" u="sng" dirty="0" err="1" smtClean="0"/>
              <a:t>lainnya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Resensi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1. </a:t>
            </a:r>
            <a:r>
              <a:rPr lang="en-US" b="1" u="sng" dirty="0" err="1" smtClean="0"/>
              <a:t>Bahan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Pertimbangan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err="1" smtClean="0"/>
              <a:t>Memberikan</a:t>
            </a:r>
            <a:r>
              <a:rPr lang="en-US" u="sng" dirty="0" smtClean="0"/>
              <a:t> </a:t>
            </a:r>
            <a:r>
              <a:rPr lang="en-US" u="sng" dirty="0" err="1" smtClean="0"/>
              <a:t>gambaran</a:t>
            </a:r>
            <a:r>
              <a:rPr lang="en-US" u="sng" dirty="0" smtClean="0"/>
              <a:t> </a:t>
            </a:r>
            <a:r>
              <a:rPr lang="en-US" u="sng" dirty="0" err="1" smtClean="0"/>
              <a:t>kepada</a:t>
            </a:r>
            <a:r>
              <a:rPr lang="en-US" u="sng" dirty="0" smtClean="0"/>
              <a:t> </a:t>
            </a:r>
            <a:r>
              <a:rPr lang="en-US" u="sng" dirty="0" err="1" smtClean="0"/>
              <a:t>pembaca</a:t>
            </a:r>
            <a:r>
              <a:rPr lang="en-US" u="sng" dirty="0" smtClean="0"/>
              <a:t> </a:t>
            </a:r>
            <a:r>
              <a:rPr lang="en-US" u="sng" dirty="0" err="1" smtClean="0"/>
              <a:t>mengenai</a:t>
            </a:r>
            <a:r>
              <a:rPr lang="en-US" u="sng" dirty="0" smtClean="0"/>
              <a:t> </a:t>
            </a:r>
            <a:r>
              <a:rPr lang="en-US" u="sng" dirty="0" err="1" smtClean="0"/>
              <a:t>suatu</a:t>
            </a:r>
            <a:r>
              <a:rPr lang="en-US" u="sng" dirty="0" smtClean="0"/>
              <a:t> </a:t>
            </a:r>
            <a:r>
              <a:rPr lang="en-US" u="sng" dirty="0" err="1" smtClean="0"/>
              <a:t>karya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mempengaruhi</a:t>
            </a:r>
            <a:r>
              <a:rPr lang="en-US" u="sng" dirty="0" smtClean="0"/>
              <a:t> </a:t>
            </a:r>
            <a:r>
              <a:rPr lang="en-US" u="sng" dirty="0" err="1" smtClean="0"/>
              <a:t>mereka</a:t>
            </a:r>
            <a:r>
              <a:rPr lang="en-US" u="sng" dirty="0" smtClean="0"/>
              <a:t> </a:t>
            </a:r>
            <a:r>
              <a:rPr lang="en-US" u="sng" dirty="0" err="1" smtClean="0"/>
              <a:t>atas</a:t>
            </a:r>
            <a:r>
              <a:rPr lang="en-US" u="sng" dirty="0" smtClean="0"/>
              <a:t> </a:t>
            </a:r>
            <a:r>
              <a:rPr lang="en-US" u="sng" dirty="0" err="1" smtClean="0"/>
              <a:t>karya</a:t>
            </a:r>
            <a:r>
              <a:rPr lang="en-US" u="sng" dirty="0" smtClean="0"/>
              <a:t> </a:t>
            </a:r>
            <a:r>
              <a:rPr lang="en-US" u="sng" dirty="0" err="1" smtClean="0"/>
              <a:t>tersebut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2. </a:t>
            </a:r>
            <a:r>
              <a:rPr lang="en-US" b="1" u="sng" dirty="0" err="1" smtClean="0"/>
              <a:t>Sarana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Promosi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Buku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err="1" smtClean="0"/>
              <a:t>Buku</a:t>
            </a:r>
            <a:r>
              <a:rPr lang="en-US" u="sng" dirty="0" smtClean="0"/>
              <a:t> yang </a:t>
            </a:r>
            <a:r>
              <a:rPr lang="en-US" u="sng" dirty="0" err="1" smtClean="0"/>
              <a:t>di-resensi</a:t>
            </a:r>
            <a:r>
              <a:rPr lang="en-US" u="sng" dirty="0" smtClean="0"/>
              <a:t> </a:t>
            </a:r>
            <a:r>
              <a:rPr lang="en-US" u="sng" dirty="0" err="1" smtClean="0"/>
              <a:t>biasanya</a:t>
            </a:r>
            <a:r>
              <a:rPr lang="en-US" u="sng" dirty="0" smtClean="0"/>
              <a:t> </a:t>
            </a:r>
            <a:r>
              <a:rPr lang="en-US" u="sng" dirty="0" err="1" smtClean="0"/>
              <a:t>adalah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baru</a:t>
            </a:r>
            <a:r>
              <a:rPr lang="en-US" u="sng" dirty="0" smtClean="0"/>
              <a:t> yang </a:t>
            </a:r>
            <a:r>
              <a:rPr lang="en-US" u="sng" dirty="0" err="1" smtClean="0"/>
              <a:t>belum</a:t>
            </a:r>
            <a:r>
              <a:rPr lang="en-US" u="sng" dirty="0" smtClean="0"/>
              <a:t> </a:t>
            </a:r>
            <a:r>
              <a:rPr lang="en-US" u="sng" dirty="0" err="1" smtClean="0"/>
              <a:t>pernah</a:t>
            </a:r>
            <a:r>
              <a:rPr lang="en-US" u="sng" dirty="0" smtClean="0"/>
              <a:t> </a:t>
            </a:r>
            <a:r>
              <a:rPr lang="en-US" u="sng" dirty="0" err="1" smtClean="0"/>
              <a:t>di-resensi</a:t>
            </a:r>
            <a:r>
              <a:rPr lang="en-US" u="sng" dirty="0" smtClean="0"/>
              <a:t>. </a:t>
            </a:r>
            <a:r>
              <a:rPr lang="en-US" u="sng" dirty="0" err="1" smtClean="0"/>
              <a:t>Sehingga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melakukan</a:t>
            </a:r>
            <a:r>
              <a:rPr lang="en-US" u="sng" dirty="0" smtClean="0"/>
              <a:t> </a:t>
            </a:r>
            <a:r>
              <a:rPr lang="en-US" u="sng" dirty="0" err="1" smtClean="0"/>
              <a:t>hal</a:t>
            </a:r>
            <a:r>
              <a:rPr lang="en-US" u="sng" dirty="0" smtClean="0"/>
              <a:t> </a:t>
            </a:r>
            <a:r>
              <a:rPr lang="en-US" u="sng" dirty="0" err="1" smtClean="0"/>
              <a:t>ini</a:t>
            </a:r>
            <a:r>
              <a:rPr lang="en-US" u="sng" dirty="0" smtClean="0"/>
              <a:t> </a:t>
            </a:r>
            <a:r>
              <a:rPr lang="en-US" u="sng" dirty="0" err="1" smtClean="0"/>
              <a:t>bisa</a:t>
            </a:r>
            <a:r>
              <a:rPr lang="en-US" u="sng" dirty="0" smtClean="0"/>
              <a:t> </a:t>
            </a:r>
            <a:r>
              <a:rPr lang="en-US" u="sng" dirty="0" err="1" smtClean="0"/>
              <a:t>menjadi</a:t>
            </a:r>
            <a:r>
              <a:rPr lang="en-US" u="sng" dirty="0" smtClean="0"/>
              <a:t> </a:t>
            </a:r>
            <a:r>
              <a:rPr lang="en-US" u="sng" dirty="0" err="1" smtClean="0"/>
              <a:t>salah</a:t>
            </a:r>
            <a:r>
              <a:rPr lang="en-US" u="sng" dirty="0" smtClean="0"/>
              <a:t> </a:t>
            </a:r>
            <a:r>
              <a:rPr lang="en-US" u="sng" dirty="0" err="1" smtClean="0"/>
              <a:t>satu</a:t>
            </a:r>
            <a:r>
              <a:rPr lang="en-US" u="sng" dirty="0" smtClean="0"/>
              <a:t> </a:t>
            </a:r>
            <a:r>
              <a:rPr lang="en-US" u="sng" dirty="0" err="1" smtClean="0"/>
              <a:t>bentuk</a:t>
            </a:r>
            <a:r>
              <a:rPr lang="en-US" u="sng" dirty="0" smtClean="0"/>
              <a:t> </a:t>
            </a:r>
            <a:r>
              <a:rPr lang="en-US" u="sng" dirty="0" err="1" smtClean="0"/>
              <a:t>promosi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sehingga</a:t>
            </a:r>
            <a:r>
              <a:rPr lang="en-US" u="sng" dirty="0" smtClean="0"/>
              <a:t> </a:t>
            </a:r>
            <a:r>
              <a:rPr lang="en-US" u="sng" dirty="0" err="1" smtClean="0"/>
              <a:t>terkenal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banyak</a:t>
            </a:r>
            <a:r>
              <a:rPr lang="en-US" u="sng" dirty="0" smtClean="0"/>
              <a:t> </a:t>
            </a:r>
            <a:r>
              <a:rPr lang="en-US" u="sng" dirty="0" err="1" smtClean="0"/>
              <a:t>terjual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3. </a:t>
            </a:r>
            <a:r>
              <a:rPr lang="en-US" b="1" u="sng" dirty="0" err="1" smtClean="0"/>
              <a:t>Pengembangan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Kreativitas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err="1" smtClean="0"/>
              <a:t>Seperti</a:t>
            </a:r>
            <a:r>
              <a:rPr lang="en-US" u="sng" dirty="0" smtClean="0"/>
              <a:t> yang </a:t>
            </a:r>
            <a:r>
              <a:rPr lang="en-US" u="sng" dirty="0" err="1" smtClean="0"/>
              <a:t>kita</a:t>
            </a:r>
            <a:r>
              <a:rPr lang="en-US" u="sng" dirty="0" smtClean="0"/>
              <a:t> </a:t>
            </a:r>
            <a:r>
              <a:rPr lang="en-US" u="sng" dirty="0" err="1" smtClean="0"/>
              <a:t>ketahui</a:t>
            </a:r>
            <a:r>
              <a:rPr lang="en-US" u="sng" dirty="0" smtClean="0"/>
              <a:t> </a:t>
            </a:r>
            <a:r>
              <a:rPr lang="en-US" u="sng" dirty="0" err="1" smtClean="0"/>
              <a:t>bahwa</a:t>
            </a:r>
            <a:r>
              <a:rPr lang="en-US" u="sng" dirty="0" smtClean="0"/>
              <a:t> </a:t>
            </a:r>
            <a:r>
              <a:rPr lang="en-US" u="sng" dirty="0" err="1" smtClean="0"/>
              <a:t>semakin</a:t>
            </a:r>
            <a:r>
              <a:rPr lang="en-US" u="sng" dirty="0" smtClean="0"/>
              <a:t> </a:t>
            </a:r>
            <a:r>
              <a:rPr lang="en-US" u="sng" dirty="0" err="1" smtClean="0"/>
              <a:t>sering</a:t>
            </a:r>
            <a:r>
              <a:rPr lang="en-US" u="sng" dirty="0" smtClean="0"/>
              <a:t> </a:t>
            </a:r>
            <a:r>
              <a:rPr lang="en-US" u="sng" dirty="0" err="1" smtClean="0"/>
              <a:t>menulis</a:t>
            </a:r>
            <a:r>
              <a:rPr lang="en-US" u="sng" dirty="0" smtClean="0"/>
              <a:t> </a:t>
            </a:r>
            <a:r>
              <a:rPr lang="en-US" u="sng" dirty="0" err="1" smtClean="0"/>
              <a:t>semakin</a:t>
            </a:r>
            <a:r>
              <a:rPr lang="en-US" u="sng" dirty="0" smtClean="0"/>
              <a:t> </a:t>
            </a:r>
            <a:r>
              <a:rPr lang="en-US" u="sng" dirty="0" err="1" smtClean="0"/>
              <a:t>baik</a:t>
            </a:r>
            <a:r>
              <a:rPr lang="en-US" u="sng" dirty="0" smtClean="0"/>
              <a:t> </a:t>
            </a:r>
            <a:r>
              <a:rPr lang="en-US" u="sng" dirty="0" err="1" smtClean="0"/>
              <a:t>tingkat</a:t>
            </a:r>
            <a:r>
              <a:rPr lang="en-US" u="sng" dirty="0" smtClean="0"/>
              <a:t> </a:t>
            </a:r>
            <a:r>
              <a:rPr lang="en-US" u="sng" dirty="0" err="1" smtClean="0"/>
              <a:t>keahlian</a:t>
            </a:r>
            <a:r>
              <a:rPr lang="en-US" u="sng" dirty="0" smtClean="0"/>
              <a:t> </a:t>
            </a:r>
            <a:r>
              <a:rPr lang="en-US" u="sng" dirty="0" err="1" smtClean="0"/>
              <a:t>kita</a:t>
            </a:r>
            <a:r>
              <a:rPr lang="en-US" u="sng" dirty="0" smtClean="0"/>
              <a:t>, </a:t>
            </a:r>
            <a:r>
              <a:rPr lang="en-US" u="sng" dirty="0" err="1" smtClean="0"/>
              <a:t>sehingga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rajin</a:t>
            </a:r>
            <a:r>
              <a:rPr lang="en-US" u="sng" dirty="0" smtClean="0"/>
              <a:t> </a:t>
            </a:r>
            <a:r>
              <a:rPr lang="en-US" u="sng" dirty="0" err="1" smtClean="0"/>
              <a:t>meresensi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langsung</a:t>
            </a:r>
            <a:r>
              <a:rPr lang="en-US" u="sng" dirty="0" smtClean="0"/>
              <a:t> </a:t>
            </a:r>
            <a:r>
              <a:rPr lang="en-US" u="sng" dirty="0" err="1" smtClean="0"/>
              <a:t>bisa</a:t>
            </a:r>
            <a:r>
              <a:rPr lang="en-US" u="sng" dirty="0" smtClean="0"/>
              <a:t> </a:t>
            </a:r>
            <a:r>
              <a:rPr lang="en-US" u="sng" dirty="0" err="1" smtClean="0"/>
              <a:t>mengembangkan</a:t>
            </a:r>
            <a:r>
              <a:rPr lang="en-US" u="sng" dirty="0" smtClean="0"/>
              <a:t> </a:t>
            </a:r>
            <a:r>
              <a:rPr lang="en-US" u="sng" dirty="0" err="1" smtClean="0"/>
              <a:t>kreativitas</a:t>
            </a:r>
            <a:r>
              <a:rPr lang="en-US" u="sng" dirty="0" smtClean="0"/>
              <a:t> </a:t>
            </a:r>
            <a:r>
              <a:rPr lang="en-US" u="sng" dirty="0" err="1" smtClean="0"/>
              <a:t>menulis</a:t>
            </a:r>
            <a:r>
              <a:rPr lang="en-US" u="sng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4. </a:t>
            </a:r>
            <a:r>
              <a:rPr lang="en-US" b="1" u="sng" dirty="0" err="1" smtClean="0"/>
              <a:t>Nilai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Ekonomis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Dan </a:t>
            </a:r>
            <a:r>
              <a:rPr lang="en-US" u="sng" dirty="0" err="1" smtClean="0"/>
              <a:t>hal</a:t>
            </a:r>
            <a:r>
              <a:rPr lang="en-US" u="sng" dirty="0" smtClean="0"/>
              <a:t> yang </a:t>
            </a:r>
            <a:r>
              <a:rPr lang="en-US" u="sng" dirty="0" err="1" smtClean="0"/>
              <a:t>mungkin</a:t>
            </a:r>
            <a:r>
              <a:rPr lang="en-US" u="sng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kamu</a:t>
            </a:r>
            <a:r>
              <a:rPr lang="en-US" u="sng" dirty="0" smtClean="0"/>
              <a:t> </a:t>
            </a:r>
            <a:r>
              <a:rPr lang="en-US" u="sng" dirty="0" err="1" smtClean="0"/>
              <a:t>bayangkan</a:t>
            </a:r>
            <a:r>
              <a:rPr lang="en-US" u="sng" dirty="0" smtClean="0"/>
              <a:t> </a:t>
            </a:r>
            <a:r>
              <a:rPr lang="en-US" u="sng" dirty="0" err="1" smtClean="0"/>
              <a:t>adalah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meresensi</a:t>
            </a:r>
            <a:r>
              <a:rPr lang="en-US" u="sng" dirty="0" smtClean="0"/>
              <a:t> </a:t>
            </a:r>
            <a:r>
              <a:rPr lang="en-US" u="sng" dirty="0" err="1" smtClean="0"/>
              <a:t>buku</a:t>
            </a:r>
            <a:r>
              <a:rPr lang="en-US" u="sng" dirty="0" smtClean="0"/>
              <a:t> </a:t>
            </a:r>
            <a:r>
              <a:rPr lang="en-US" u="sng" dirty="0" err="1" smtClean="0"/>
              <a:t>kita</a:t>
            </a:r>
            <a:r>
              <a:rPr lang="en-US" u="sng" dirty="0" smtClean="0"/>
              <a:t> </a:t>
            </a:r>
            <a:r>
              <a:rPr lang="en-US" u="sng" dirty="0" err="1" smtClean="0"/>
              <a:t>bisa</a:t>
            </a:r>
            <a:r>
              <a:rPr lang="en-US" u="sng" dirty="0" smtClean="0"/>
              <a:t> </a:t>
            </a:r>
            <a:r>
              <a:rPr lang="en-US" u="sng" dirty="0" err="1" smtClean="0"/>
              <a:t>mendapatkan</a:t>
            </a:r>
            <a:r>
              <a:rPr lang="en-US" u="sng" dirty="0" smtClean="0"/>
              <a:t> </a:t>
            </a:r>
            <a:r>
              <a:rPr lang="en-US" u="sng" dirty="0" err="1" smtClean="0"/>
              <a:t>imbalan</a:t>
            </a:r>
            <a:r>
              <a:rPr lang="en-US" u="sng" dirty="0" smtClean="0"/>
              <a:t> </a:t>
            </a:r>
            <a:r>
              <a:rPr lang="en-US" u="sng" dirty="0" err="1" smtClean="0"/>
              <a:t>berupa</a:t>
            </a:r>
            <a:r>
              <a:rPr lang="en-US" u="sng" dirty="0" smtClean="0"/>
              <a:t> </a:t>
            </a:r>
            <a:r>
              <a:rPr lang="en-US" u="sng" dirty="0" err="1" smtClean="0"/>
              <a:t>uang</a:t>
            </a:r>
            <a:r>
              <a:rPr lang="en-US" u="sng" dirty="0" smtClean="0"/>
              <a:t> </a:t>
            </a:r>
            <a:r>
              <a:rPr lang="en-US" u="sng" dirty="0" err="1" smtClean="0"/>
              <a:t>atau</a:t>
            </a:r>
            <a:r>
              <a:rPr lang="en-US" u="sng" dirty="0" smtClean="0"/>
              <a:t> </a:t>
            </a:r>
            <a:r>
              <a:rPr lang="en-US" u="sng" dirty="0" err="1" smtClean="0"/>
              <a:t>lainnya</a:t>
            </a:r>
            <a:r>
              <a:rPr lang="en-US" u="sng" dirty="0" smtClean="0"/>
              <a:t>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pPr algn="ctr"/>
            <a:r>
              <a:rPr lang="en-ID" dirty="0" smtClean="0"/>
              <a:t>CONTOH RESENSI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58218" cy="528641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b="1" dirty="0" smtClean="0"/>
              <a:t>Gila Lu </a:t>
            </a:r>
            <a:r>
              <a:rPr lang="en-US" b="1" dirty="0" err="1" smtClean="0"/>
              <a:t>Ndro</a:t>
            </a:r>
            <a:r>
              <a:rPr lang="en-US" b="1" dirty="0" smtClean="0"/>
              <a:t>! :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Segila</a:t>
            </a:r>
            <a:r>
              <a:rPr lang="en-US" b="1" dirty="0" smtClean="0"/>
              <a:t> yang </a:t>
            </a:r>
            <a:r>
              <a:rPr lang="en-US" b="1" dirty="0" err="1" smtClean="0"/>
              <a:t>Kami</a:t>
            </a:r>
            <a:r>
              <a:rPr lang="en-US" b="1" dirty="0" smtClean="0"/>
              <a:t> </a:t>
            </a:r>
            <a:r>
              <a:rPr lang="en-US" b="1" dirty="0" err="1" smtClean="0"/>
              <a:t>Harapkan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Wayan</a:t>
            </a:r>
            <a:r>
              <a:rPr lang="en-US" dirty="0" smtClean="0"/>
              <a:t> </a:t>
            </a:r>
            <a:r>
              <a:rPr lang="en-US" dirty="0" err="1" smtClean="0"/>
              <a:t>Diananto</a:t>
            </a:r>
            <a:endParaRPr lang="en-US" dirty="0" smtClean="0"/>
          </a:p>
          <a:p>
            <a:r>
              <a:rPr lang="en-US" i="1" dirty="0" err="1" smtClean="0"/>
              <a:t>Judul</a:t>
            </a:r>
            <a:r>
              <a:rPr lang="en-US" i="1" dirty="0" smtClean="0"/>
              <a:t> film : Gila Lu </a:t>
            </a:r>
            <a:r>
              <a:rPr lang="en-US" i="1" dirty="0" err="1" smtClean="0"/>
              <a:t>Ndro</a:t>
            </a:r>
            <a:r>
              <a:rPr lang="en-US" i="1" dirty="0" smtClean="0"/>
              <a:t>! (2018)</a:t>
            </a:r>
            <a:endParaRPr lang="en-US" dirty="0" smtClean="0"/>
          </a:p>
          <a:p>
            <a:r>
              <a:rPr lang="en-US" i="1" dirty="0" err="1" smtClean="0"/>
              <a:t>Sutradara</a:t>
            </a:r>
            <a:r>
              <a:rPr lang="en-US" i="1" dirty="0" smtClean="0"/>
              <a:t> : </a:t>
            </a:r>
            <a:r>
              <a:rPr lang="en-US" i="1" dirty="0" err="1" smtClean="0"/>
              <a:t>Herwin</a:t>
            </a:r>
            <a:r>
              <a:rPr lang="en-US" i="1" dirty="0" smtClean="0"/>
              <a:t> </a:t>
            </a:r>
            <a:r>
              <a:rPr lang="en-US" i="1" dirty="0" err="1" smtClean="0"/>
              <a:t>Novianto</a:t>
            </a:r>
            <a:endParaRPr lang="en-US" dirty="0" smtClean="0"/>
          </a:p>
          <a:p>
            <a:r>
              <a:rPr lang="en-US" i="1" dirty="0" err="1" smtClean="0"/>
              <a:t>Penulis</a:t>
            </a:r>
            <a:r>
              <a:rPr lang="en-US" i="1" dirty="0" smtClean="0"/>
              <a:t>  </a:t>
            </a:r>
            <a:r>
              <a:rPr lang="en-US" i="1" dirty="0" err="1" smtClean="0"/>
              <a:t>Naskah</a:t>
            </a:r>
            <a:r>
              <a:rPr lang="en-US" i="1" dirty="0" smtClean="0"/>
              <a:t> : </a:t>
            </a:r>
            <a:r>
              <a:rPr lang="en-US" i="1" dirty="0" err="1" smtClean="0"/>
              <a:t>Upi</a:t>
            </a:r>
            <a:r>
              <a:rPr lang="en-US" i="1" dirty="0" smtClean="0"/>
              <a:t>, </a:t>
            </a:r>
            <a:r>
              <a:rPr lang="en-US" i="1" dirty="0" err="1" smtClean="0"/>
              <a:t>Aline</a:t>
            </a:r>
            <a:r>
              <a:rPr lang="en-US" i="1" dirty="0" smtClean="0"/>
              <a:t> </a:t>
            </a:r>
            <a:r>
              <a:rPr lang="en-US" i="1" dirty="0" err="1" smtClean="0"/>
              <a:t>Djayasukmana</a:t>
            </a:r>
            <a:endParaRPr lang="en-US" dirty="0" smtClean="0"/>
          </a:p>
          <a:p>
            <a:r>
              <a:rPr lang="en-US" i="1" dirty="0" err="1" smtClean="0"/>
              <a:t>Produser</a:t>
            </a:r>
            <a:r>
              <a:rPr lang="en-US" i="1" dirty="0" smtClean="0"/>
              <a:t> : Frederica</a:t>
            </a:r>
            <a:endParaRPr lang="en-US" dirty="0" smtClean="0"/>
          </a:p>
          <a:p>
            <a:r>
              <a:rPr lang="en-US" i="1" dirty="0" err="1" smtClean="0"/>
              <a:t>Produksi</a:t>
            </a:r>
            <a:r>
              <a:rPr lang="en-US" i="1" dirty="0" smtClean="0"/>
              <a:t> : Falcon Pictures</a:t>
            </a:r>
            <a:endParaRPr lang="en-US" dirty="0" smtClean="0"/>
          </a:p>
          <a:p>
            <a:r>
              <a:rPr lang="en-US" i="1" dirty="0" err="1" smtClean="0"/>
              <a:t>Pemain</a:t>
            </a:r>
            <a:r>
              <a:rPr lang="en-US" i="1" dirty="0" smtClean="0"/>
              <a:t> : </a:t>
            </a:r>
            <a:r>
              <a:rPr lang="en-US" i="1" dirty="0" err="1" smtClean="0"/>
              <a:t>Indro</a:t>
            </a:r>
            <a:r>
              <a:rPr lang="en-US" i="1" dirty="0" smtClean="0"/>
              <a:t> </a:t>
            </a:r>
            <a:r>
              <a:rPr lang="en-US" i="1" dirty="0" err="1" smtClean="0"/>
              <a:t>Warkop</a:t>
            </a:r>
            <a:r>
              <a:rPr lang="en-US" i="1" dirty="0" smtClean="0"/>
              <a:t>, </a:t>
            </a:r>
            <a:r>
              <a:rPr lang="en-US" i="1" dirty="0" err="1" smtClean="0"/>
              <a:t>Tora</a:t>
            </a:r>
            <a:r>
              <a:rPr lang="en-US" i="1" dirty="0" smtClean="0"/>
              <a:t> </a:t>
            </a:r>
            <a:r>
              <a:rPr lang="en-US" i="1" dirty="0" err="1" smtClean="0"/>
              <a:t>Sudiro</a:t>
            </a:r>
            <a:r>
              <a:rPr lang="en-US" i="1" dirty="0" smtClean="0"/>
              <a:t>, </a:t>
            </a:r>
            <a:r>
              <a:rPr lang="en-US" i="1" dirty="0" err="1" smtClean="0"/>
              <a:t>Mieke</a:t>
            </a:r>
            <a:r>
              <a:rPr lang="en-US" i="1" dirty="0" smtClean="0"/>
              <a:t> </a:t>
            </a:r>
            <a:r>
              <a:rPr lang="en-US" i="1" dirty="0" err="1" smtClean="0"/>
              <a:t>Amalia</a:t>
            </a:r>
            <a:r>
              <a:rPr lang="en-US" i="1" dirty="0" smtClean="0"/>
              <a:t>, Maya </a:t>
            </a:r>
            <a:r>
              <a:rPr lang="en-US" i="1" dirty="0" err="1" smtClean="0"/>
              <a:t>Wulan</a:t>
            </a:r>
            <a:r>
              <a:rPr lang="en-US" i="1" dirty="0" smtClean="0"/>
              <a:t>, </a:t>
            </a:r>
            <a:r>
              <a:rPr lang="en-US" i="1" dirty="0" err="1" smtClean="0"/>
              <a:t>Beddu</a:t>
            </a:r>
            <a:endParaRPr lang="en-US" dirty="0" smtClean="0"/>
          </a:p>
          <a:p>
            <a:r>
              <a:rPr lang="en-US" i="1" dirty="0" err="1" smtClean="0"/>
              <a:t>Durasi</a:t>
            </a:r>
            <a:r>
              <a:rPr lang="en-US" i="1" dirty="0" smtClean="0"/>
              <a:t> : 1 jam 20 </a:t>
            </a:r>
            <a:r>
              <a:rPr lang="en-US" i="1" dirty="0" err="1" smtClean="0"/>
              <a:t>menit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 yang </a:t>
            </a:r>
            <a:r>
              <a:rPr lang="en-US" dirty="0" err="1" smtClean="0"/>
              <a:t>membumbung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film Gila Lu </a:t>
            </a:r>
            <a:r>
              <a:rPr lang="en-US" dirty="0" err="1" smtClean="0"/>
              <a:t>Ndro</a:t>
            </a:r>
            <a:r>
              <a:rPr lang="en-US" dirty="0" smtClean="0"/>
              <a:t>!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sutradaranya</a:t>
            </a:r>
            <a:r>
              <a:rPr lang="en-US" dirty="0" smtClean="0"/>
              <a:t> </a:t>
            </a:r>
            <a:r>
              <a:rPr lang="en-US" dirty="0" err="1" smtClean="0"/>
              <a:t>Herwin</a:t>
            </a:r>
            <a:r>
              <a:rPr lang="en-US" dirty="0" smtClean="0"/>
              <a:t> </a:t>
            </a:r>
            <a:r>
              <a:rPr lang="en-US" dirty="0" err="1" smtClean="0"/>
              <a:t>Novianto</a:t>
            </a:r>
            <a:r>
              <a:rPr lang="en-US" dirty="0" smtClean="0"/>
              <a:t>. </a:t>
            </a:r>
            <a:r>
              <a:rPr lang="en-US" dirty="0" err="1" smtClean="0"/>
              <a:t>Herwin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film </a:t>
            </a:r>
            <a:r>
              <a:rPr lang="en-US" dirty="0" err="1" smtClean="0"/>
              <a:t>Aisyah</a:t>
            </a:r>
            <a:r>
              <a:rPr lang="en-US" dirty="0" smtClean="0"/>
              <a:t> :</a:t>
            </a: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Bersaudara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Film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Piala</a:t>
            </a:r>
            <a:r>
              <a:rPr lang="en-US" dirty="0" smtClean="0"/>
              <a:t> Maya 2016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diganjar</a:t>
            </a:r>
            <a:r>
              <a:rPr lang="en-US" dirty="0" smtClean="0"/>
              <a:t> </a:t>
            </a: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FFI 2016.</a:t>
            </a:r>
          </a:p>
          <a:p>
            <a:pPr>
              <a:buNone/>
            </a:pPr>
            <a:r>
              <a:rPr lang="en-US" dirty="0" smtClean="0"/>
              <a:t>	Gila Lu </a:t>
            </a:r>
            <a:r>
              <a:rPr lang="en-US" dirty="0" err="1" smtClean="0"/>
              <a:t>Ndro</a:t>
            </a:r>
            <a:r>
              <a:rPr lang="en-US" dirty="0" smtClean="0"/>
              <a:t>! </a:t>
            </a:r>
            <a:r>
              <a:rPr lang="en-US" dirty="0" err="1" smtClean="0"/>
              <a:t>Mengisahkan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(</a:t>
            </a:r>
            <a:r>
              <a:rPr lang="en-US" dirty="0" err="1" smtClean="0"/>
              <a:t>Tora</a:t>
            </a:r>
            <a:r>
              <a:rPr lang="en-US" dirty="0" smtClean="0"/>
              <a:t>) yang </a:t>
            </a:r>
            <a:r>
              <a:rPr lang="en-US" dirty="0" err="1" smtClean="0"/>
              <a:t>dimarahi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, Nita (</a:t>
            </a:r>
            <a:r>
              <a:rPr lang="en-US" dirty="0" err="1" smtClean="0"/>
              <a:t>Mieke</a:t>
            </a:r>
            <a:r>
              <a:rPr lang="en-US" dirty="0" smtClean="0"/>
              <a:t>) </a:t>
            </a:r>
            <a:r>
              <a:rPr lang="en-US" dirty="0" err="1" smtClean="0"/>
              <a:t>lantaran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diinterograsi</a:t>
            </a:r>
            <a:r>
              <a:rPr lang="en-US" dirty="0" smtClean="0"/>
              <a:t> Nita.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telat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Alien (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Warkop</a:t>
            </a:r>
            <a:r>
              <a:rPr lang="en-US" dirty="0" smtClean="0"/>
              <a:t>). Alien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.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suaminya</a:t>
            </a:r>
            <a:r>
              <a:rPr lang="en-US" dirty="0" smtClean="0"/>
              <a:t>, Nita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komedi</a:t>
            </a:r>
            <a:r>
              <a:rPr lang="en-US" dirty="0" smtClean="0"/>
              <a:t> </a:t>
            </a:r>
            <a:r>
              <a:rPr lang="en-US" dirty="0" err="1" smtClean="0"/>
              <a:t>satir</a:t>
            </a:r>
            <a:r>
              <a:rPr lang="en-US" dirty="0" smtClean="0"/>
              <a:t>, Gila Lu </a:t>
            </a:r>
            <a:r>
              <a:rPr lang="en-US" dirty="0" err="1" smtClean="0"/>
              <a:t>Ndro</a:t>
            </a:r>
            <a:r>
              <a:rPr lang="en-US" dirty="0" smtClean="0"/>
              <a:t>! </a:t>
            </a:r>
            <a:r>
              <a:rPr lang="en-US" dirty="0" err="1" smtClean="0"/>
              <a:t>Menyindir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lugas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rajin</a:t>
            </a:r>
            <a:r>
              <a:rPr lang="en-US" dirty="0" smtClean="0"/>
              <a:t> yang </a:t>
            </a:r>
            <a:r>
              <a:rPr lang="en-US" dirty="0" err="1" smtClean="0"/>
              <a:t>dituding</a:t>
            </a:r>
            <a:r>
              <a:rPr lang="en-US" dirty="0" smtClean="0"/>
              <a:t> </a:t>
            </a:r>
            <a:r>
              <a:rPr lang="en-US" dirty="0" err="1" smtClean="0"/>
              <a:t>menjilat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terlelap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terciduk</a:t>
            </a:r>
            <a:r>
              <a:rPr lang="en-US" dirty="0" smtClean="0"/>
              <a:t> KPK, </a:t>
            </a:r>
            <a:r>
              <a:rPr lang="en-US" dirty="0" err="1" smtClean="0"/>
              <a:t>hoaks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jagat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cewek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Saking</a:t>
            </a:r>
            <a:r>
              <a:rPr lang="en-US" dirty="0" smtClean="0"/>
              <a:t> </a:t>
            </a:r>
            <a:r>
              <a:rPr lang="en-US" dirty="0" err="1" smtClean="0"/>
              <a:t>lugasnya</a:t>
            </a:r>
            <a:r>
              <a:rPr lang="en-US" dirty="0" smtClean="0"/>
              <a:t>,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menyorot</a:t>
            </a:r>
            <a:r>
              <a:rPr lang="en-US" dirty="0" smtClean="0"/>
              <a:t> </a:t>
            </a:r>
            <a:r>
              <a:rPr lang="en-US" dirty="0" err="1" smtClean="0"/>
              <a:t>cangkir</a:t>
            </a:r>
            <a:r>
              <a:rPr lang="en-US" dirty="0" smtClean="0"/>
              <a:t> Nita yang </a:t>
            </a:r>
            <a:r>
              <a:rPr lang="en-US" dirty="0" err="1" smtClean="0"/>
              <a:t>bertuliskan</a:t>
            </a:r>
            <a:r>
              <a:rPr lang="en-US" dirty="0" smtClean="0"/>
              <a:t> woman is always right,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senayan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dirty="0" err="1" smtClean="0"/>
              <a:t>ibu-ibu</a:t>
            </a:r>
            <a:r>
              <a:rPr lang="en-US" dirty="0" smtClean="0"/>
              <a:t> </a:t>
            </a:r>
            <a:r>
              <a:rPr lang="en-US" dirty="0" err="1" smtClean="0"/>
              <a:t>melabrak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taman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Ilustrasi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gambling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film. Dari </a:t>
            </a:r>
            <a:r>
              <a:rPr lang="en-US" dirty="0" err="1" smtClean="0"/>
              <a:t>sinilah</a:t>
            </a:r>
            <a:r>
              <a:rPr lang="en-US" dirty="0" smtClean="0"/>
              <a:t> problem film Gila Lu </a:t>
            </a:r>
            <a:r>
              <a:rPr lang="en-US" dirty="0" err="1" smtClean="0"/>
              <a:t>Ndro</a:t>
            </a:r>
            <a:r>
              <a:rPr lang="en-US" dirty="0" smtClean="0"/>
              <a:t>! </a:t>
            </a:r>
            <a:r>
              <a:rPr lang="en-US" dirty="0" err="1" smtClean="0"/>
              <a:t>berasal</a:t>
            </a:r>
            <a:r>
              <a:rPr lang="en-US" dirty="0" smtClean="0"/>
              <a:t>. Film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menyoroti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komedi</a:t>
            </a:r>
            <a:r>
              <a:rPr lang="en-US" dirty="0" smtClean="0"/>
              <a:t> </a:t>
            </a:r>
            <a:r>
              <a:rPr lang="en-US" dirty="0" err="1" smtClean="0"/>
              <a:t>satir</a:t>
            </a:r>
            <a:r>
              <a:rPr lang="en-US" dirty="0" smtClean="0"/>
              <a:t>. </a:t>
            </a:r>
            <a:r>
              <a:rPr lang="en-US" dirty="0" err="1" smtClean="0"/>
              <a:t>Alhasil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hakiki</a:t>
            </a:r>
            <a:r>
              <a:rPr lang="en-US" dirty="0" smtClean="0"/>
              <a:t> drama </a:t>
            </a:r>
            <a:r>
              <a:rPr lang="en-US" dirty="0" err="1" smtClean="0"/>
              <a:t>komedi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tertawa</a:t>
            </a:r>
            <a:r>
              <a:rPr lang="en-US" dirty="0" smtClean="0"/>
              <a:t>. </a:t>
            </a:r>
            <a:r>
              <a:rPr lang="en-US" dirty="0" err="1" smtClean="0"/>
              <a:t>Sepanjang</a:t>
            </a:r>
            <a:r>
              <a:rPr lang="en-US" dirty="0" smtClean="0"/>
              <a:t> film, </a:t>
            </a:r>
            <a:r>
              <a:rPr lang="en-US" dirty="0" err="1" smtClean="0"/>
              <a:t>adegan</a:t>
            </a:r>
            <a:r>
              <a:rPr lang="en-US" dirty="0" smtClean="0"/>
              <a:t> yang </a:t>
            </a:r>
            <a:r>
              <a:rPr lang="en-US" dirty="0" err="1" smtClean="0"/>
              <a:t>bikin</a:t>
            </a:r>
            <a:r>
              <a:rPr lang="en-US" dirty="0" smtClean="0"/>
              <a:t> </a:t>
            </a:r>
            <a:r>
              <a:rPr lang="en-US" dirty="0" err="1" smtClean="0"/>
              <a:t>ngakak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. </a:t>
            </a:r>
            <a:r>
              <a:rPr lang="en-US" dirty="0" err="1" smtClean="0"/>
              <a:t>Momen</a:t>
            </a:r>
            <a:r>
              <a:rPr lang="en-US" dirty="0" smtClean="0"/>
              <a:t> </a:t>
            </a:r>
            <a:r>
              <a:rPr lang="en-US" dirty="0" err="1" smtClean="0"/>
              <a:t>terkocak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sopir</a:t>
            </a:r>
            <a:r>
              <a:rPr lang="en-US" dirty="0" smtClean="0"/>
              <a:t> </a:t>
            </a:r>
            <a:r>
              <a:rPr lang="en-US" dirty="0" err="1" smtClean="0"/>
              <a:t>bemo</a:t>
            </a:r>
            <a:r>
              <a:rPr lang="en-US" dirty="0" smtClean="0"/>
              <a:t> (</a:t>
            </a:r>
            <a:r>
              <a:rPr lang="en-US" dirty="0" err="1" smtClean="0"/>
              <a:t>Beddu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(Maya).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berdebat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gila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pinggir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kocak</a:t>
            </a:r>
            <a:r>
              <a:rPr lang="en-US" dirty="0" smtClean="0"/>
              <a:t>. Level </a:t>
            </a:r>
            <a:r>
              <a:rPr lang="en-US" dirty="0" err="1" smtClean="0"/>
              <a:t>kocaknya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momen</a:t>
            </a:r>
            <a:r>
              <a:rPr lang="en-US" dirty="0" smtClean="0"/>
              <a:t> Princess </a:t>
            </a:r>
            <a:r>
              <a:rPr lang="en-US" dirty="0" err="1" smtClean="0"/>
              <a:t>Syahrini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pramusaji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steik</a:t>
            </a:r>
            <a:r>
              <a:rPr lang="en-US" dirty="0" smtClean="0"/>
              <a:t> (Chika Jessica) </a:t>
            </a:r>
            <a:r>
              <a:rPr lang="en-US" dirty="0" err="1" smtClean="0"/>
              <a:t>di</a:t>
            </a:r>
            <a:r>
              <a:rPr lang="en-US" dirty="0" smtClean="0"/>
              <a:t> Bodyguard </a:t>
            </a:r>
            <a:r>
              <a:rPr lang="en-US" dirty="0" err="1" smtClean="0"/>
              <a:t>Ugal-ugalan</a:t>
            </a:r>
            <a:r>
              <a:rPr lang="en-US" dirty="0" smtClean="0"/>
              <a:t>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Beddu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Maya, Gila Lu </a:t>
            </a:r>
            <a:r>
              <a:rPr lang="en-US" dirty="0" err="1" smtClean="0"/>
              <a:t>Ndro</a:t>
            </a:r>
            <a:r>
              <a:rPr lang="en-US" dirty="0" smtClean="0"/>
              <a:t>!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gila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en-ID" dirty="0" smtClean="0"/>
              <a:t>CONTOH RESENSI BUKU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01080" cy="5857892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1100" b="1" dirty="0" smtClean="0"/>
              <a:t>a. </a:t>
            </a:r>
            <a:r>
              <a:rPr lang="en-US" sz="1050" b="1" dirty="0" err="1" smtClean="0"/>
              <a:t>Identitas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buku</a:t>
            </a:r>
            <a:endParaRPr lang="en-US" sz="1050" dirty="0" smtClean="0"/>
          </a:p>
          <a:p>
            <a:pPr fontAlgn="base">
              <a:buNone/>
            </a:pPr>
            <a:r>
              <a:rPr lang="en-US" sz="1050" dirty="0" smtClean="0"/>
              <a:t>	– </a:t>
            </a:r>
            <a:r>
              <a:rPr lang="en-US" sz="1050" dirty="0" err="1" smtClean="0"/>
              <a:t>Judul</a:t>
            </a:r>
            <a:r>
              <a:rPr lang="en-US" sz="1050" dirty="0" smtClean="0"/>
              <a:t> </a:t>
            </a:r>
            <a:r>
              <a:rPr lang="en-US" sz="1050" dirty="0" err="1" smtClean="0"/>
              <a:t>buku</a:t>
            </a:r>
            <a:r>
              <a:rPr lang="en-US" sz="1050" dirty="0" smtClean="0"/>
              <a:t> : Dear Nathan</a:t>
            </a:r>
            <a:br>
              <a:rPr lang="en-US" sz="1050" dirty="0" smtClean="0"/>
            </a:br>
            <a:r>
              <a:rPr lang="en-US" sz="1050" dirty="0" smtClean="0"/>
              <a:t>– </a:t>
            </a:r>
            <a:r>
              <a:rPr lang="en-US" sz="1050" dirty="0" err="1" smtClean="0"/>
              <a:t>Penerbit</a:t>
            </a:r>
            <a:r>
              <a:rPr lang="en-US" sz="1050" dirty="0" smtClean="0"/>
              <a:t> : Best Media</a:t>
            </a:r>
            <a:br>
              <a:rPr lang="en-US" sz="1050" dirty="0" smtClean="0"/>
            </a:br>
            <a:r>
              <a:rPr lang="en-US" sz="1050" dirty="0" smtClean="0"/>
              <a:t>– </a:t>
            </a:r>
            <a:r>
              <a:rPr lang="en-US" sz="1050" dirty="0" err="1" smtClean="0"/>
              <a:t>Tahun</a:t>
            </a:r>
            <a:r>
              <a:rPr lang="en-US" sz="1050" dirty="0" smtClean="0"/>
              <a:t> </a:t>
            </a:r>
            <a:r>
              <a:rPr lang="en-US" sz="1050" dirty="0" err="1" smtClean="0"/>
              <a:t>Terbit</a:t>
            </a:r>
            <a:r>
              <a:rPr lang="en-US" sz="1050" dirty="0" smtClean="0"/>
              <a:t> : </a:t>
            </a:r>
            <a:r>
              <a:rPr lang="en-US" sz="1050" dirty="0" err="1" smtClean="0"/>
              <a:t>Maret</a:t>
            </a:r>
            <a:r>
              <a:rPr lang="en-US" sz="1050" dirty="0" smtClean="0"/>
              <a:t> 2016</a:t>
            </a:r>
            <a:br>
              <a:rPr lang="en-US" sz="1050" dirty="0" smtClean="0"/>
            </a:br>
            <a:r>
              <a:rPr lang="en-US" sz="1050" dirty="0" smtClean="0"/>
              <a:t>– </a:t>
            </a:r>
            <a:r>
              <a:rPr lang="en-US" sz="1050" dirty="0" err="1" smtClean="0"/>
              <a:t>Jumlah</a:t>
            </a:r>
            <a:r>
              <a:rPr lang="en-US" sz="1050" dirty="0" smtClean="0"/>
              <a:t> </a:t>
            </a:r>
            <a:r>
              <a:rPr lang="en-US" sz="1050" dirty="0" err="1" smtClean="0"/>
              <a:t>Halaman</a:t>
            </a:r>
            <a:r>
              <a:rPr lang="en-US" sz="1050" dirty="0" smtClean="0"/>
              <a:t> : 528 </a:t>
            </a:r>
            <a:r>
              <a:rPr lang="en-US" sz="1050" dirty="0" err="1" smtClean="0"/>
              <a:t>hlm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– </a:t>
            </a:r>
            <a:r>
              <a:rPr lang="en-US" sz="1050" dirty="0" err="1" smtClean="0"/>
              <a:t>Nomor</a:t>
            </a:r>
            <a:r>
              <a:rPr lang="en-US" sz="1050" dirty="0" smtClean="0"/>
              <a:t> </a:t>
            </a:r>
            <a:r>
              <a:rPr lang="en-US" sz="1050" dirty="0" err="1" smtClean="0"/>
              <a:t>Edisi</a:t>
            </a:r>
            <a:r>
              <a:rPr lang="en-US" sz="1050" dirty="0" smtClean="0"/>
              <a:t> : ISBN 978-602-6940-14-8</a:t>
            </a:r>
          </a:p>
          <a:p>
            <a:pPr fontAlgn="base">
              <a:buNone/>
            </a:pPr>
            <a:r>
              <a:rPr lang="en-US" sz="1050" b="1" dirty="0" smtClean="0"/>
              <a:t>b. </a:t>
            </a:r>
            <a:r>
              <a:rPr lang="en-US" sz="1050" b="1" dirty="0" err="1" smtClean="0"/>
              <a:t>Sinopsis</a:t>
            </a:r>
            <a:endParaRPr lang="en-US" sz="1050" dirty="0" smtClean="0"/>
          </a:p>
          <a:p>
            <a:pPr fontAlgn="base">
              <a:buNone/>
            </a:pPr>
            <a:r>
              <a:rPr lang="en-US" sz="1050" b="1" dirty="0" smtClean="0"/>
              <a:t>	</a:t>
            </a:r>
            <a:r>
              <a:rPr lang="en-US" sz="1050" b="1" dirty="0" err="1" smtClean="0"/>
              <a:t>Resensi</a:t>
            </a:r>
            <a:r>
              <a:rPr lang="en-US" sz="1050" b="1" dirty="0" smtClean="0"/>
              <a:t> Novel Dear Nathan –</a:t>
            </a:r>
            <a:r>
              <a:rPr lang="en-US" sz="1050" dirty="0" smtClean="0"/>
              <a:t> Novel Dear Nathan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bergenre</a:t>
            </a:r>
            <a:r>
              <a:rPr lang="en-US" sz="1050" dirty="0" smtClean="0"/>
              <a:t> roman, yang </a:t>
            </a:r>
            <a:r>
              <a:rPr lang="en-US" sz="1050" dirty="0" err="1" smtClean="0"/>
              <a:t>mengisahkan</a:t>
            </a:r>
            <a:r>
              <a:rPr lang="en-US" sz="1050" dirty="0" smtClean="0"/>
              <a:t> </a:t>
            </a:r>
            <a:r>
              <a:rPr lang="en-US" sz="1050" dirty="0" err="1" smtClean="0"/>
              <a:t>suatu</a:t>
            </a:r>
            <a:r>
              <a:rPr lang="en-US" sz="1050" dirty="0" smtClean="0"/>
              <a:t> </a:t>
            </a:r>
            <a:r>
              <a:rPr lang="en-US" sz="1050" dirty="0" err="1" smtClean="0"/>
              <a:t>kisah</a:t>
            </a:r>
            <a:r>
              <a:rPr lang="en-US" sz="1050" dirty="0" smtClean="0"/>
              <a:t> </a:t>
            </a:r>
            <a:r>
              <a:rPr lang="en-US" sz="1050" dirty="0" err="1" smtClean="0"/>
              <a:t>di</a:t>
            </a:r>
            <a:r>
              <a:rPr lang="en-US" sz="1050" dirty="0" smtClean="0"/>
              <a:t> </a:t>
            </a:r>
            <a:r>
              <a:rPr lang="en-US" sz="1050" dirty="0" err="1" smtClean="0"/>
              <a:t>masa</a:t>
            </a:r>
            <a:r>
              <a:rPr lang="en-US" sz="1050" dirty="0" smtClean="0"/>
              <a:t> </a:t>
            </a:r>
            <a:r>
              <a:rPr lang="en-US" sz="1050" dirty="0" err="1" smtClean="0"/>
              <a:t>putih</a:t>
            </a:r>
            <a:r>
              <a:rPr lang="en-US" sz="1050" dirty="0" smtClean="0"/>
              <a:t> </a:t>
            </a:r>
            <a:r>
              <a:rPr lang="en-US" sz="1050" dirty="0" err="1" smtClean="0"/>
              <a:t>abu-abu</a:t>
            </a:r>
            <a:r>
              <a:rPr lang="en-US" sz="1050" dirty="0" smtClean="0"/>
              <a:t>. Di </a:t>
            </a:r>
            <a:r>
              <a:rPr lang="en-US" sz="1050" dirty="0" err="1" smtClean="0"/>
              <a:t>dalam</a:t>
            </a:r>
            <a:r>
              <a:rPr lang="en-US" sz="1050" dirty="0" smtClean="0"/>
              <a:t> </a:t>
            </a:r>
            <a:r>
              <a:rPr lang="en-US" sz="1050" dirty="0" err="1" smtClean="0"/>
              <a:t>kisah</a:t>
            </a:r>
            <a:r>
              <a:rPr lang="en-US" sz="1050" dirty="0" smtClean="0"/>
              <a:t> </a:t>
            </a:r>
            <a:r>
              <a:rPr lang="en-US" sz="1050" dirty="0" err="1" smtClean="0"/>
              <a:t>tersebut</a:t>
            </a:r>
            <a:r>
              <a:rPr lang="en-US" sz="1050" dirty="0" smtClean="0"/>
              <a:t> </a:t>
            </a:r>
            <a:r>
              <a:rPr lang="en-US" sz="1050" dirty="0" err="1" smtClean="0"/>
              <a:t>terkisah</a:t>
            </a:r>
            <a:r>
              <a:rPr lang="en-US" sz="1050" dirty="0" smtClean="0"/>
              <a:t> 2 </a:t>
            </a:r>
            <a:r>
              <a:rPr lang="en-US" sz="1050" dirty="0" err="1" smtClean="0"/>
              <a:t>insan</a:t>
            </a:r>
            <a:r>
              <a:rPr lang="en-US" sz="1050" dirty="0" smtClean="0"/>
              <a:t> yang </a:t>
            </a:r>
            <a:r>
              <a:rPr lang="en-US" sz="1050" dirty="0" err="1" smtClean="0"/>
              <a:t>memiliki</a:t>
            </a:r>
            <a:r>
              <a:rPr lang="en-US" sz="1050" dirty="0" smtClean="0"/>
              <a:t> </a:t>
            </a:r>
            <a:r>
              <a:rPr lang="en-US" sz="1050" dirty="0" err="1" smtClean="0"/>
              <a:t>kepribadian</a:t>
            </a:r>
            <a:r>
              <a:rPr lang="en-US" sz="1050" dirty="0" smtClean="0"/>
              <a:t> yang </a:t>
            </a:r>
            <a:r>
              <a:rPr lang="en-US" sz="1050" dirty="0" err="1" smtClean="0"/>
              <a:t>sangat</a:t>
            </a:r>
            <a:r>
              <a:rPr lang="en-US" sz="1050" dirty="0" smtClean="0"/>
              <a:t> </a:t>
            </a:r>
            <a:r>
              <a:rPr lang="en-US" sz="1050" dirty="0" err="1" smtClean="0"/>
              <a:t>berbeda</a:t>
            </a:r>
            <a:r>
              <a:rPr lang="en-US" sz="1050" dirty="0" smtClean="0"/>
              <a:t> </a:t>
            </a:r>
            <a:r>
              <a:rPr lang="en-US" sz="1050" dirty="0" err="1" smtClean="0"/>
              <a:t>bak</a:t>
            </a:r>
            <a:r>
              <a:rPr lang="en-US" sz="1050" dirty="0" smtClean="0"/>
              <a:t> </a:t>
            </a:r>
            <a:r>
              <a:rPr lang="en-US" sz="1050" dirty="0" err="1" smtClean="0"/>
              <a:t>langit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bumi</a:t>
            </a:r>
            <a:r>
              <a:rPr lang="en-US" sz="1050" dirty="0" smtClean="0"/>
              <a:t>. </a:t>
            </a:r>
            <a:r>
              <a:rPr lang="en-US" sz="1050" dirty="0" err="1" smtClean="0"/>
              <a:t>Sebut</a:t>
            </a:r>
            <a:r>
              <a:rPr lang="en-US" sz="1050" dirty="0" smtClean="0"/>
              <a:t> </a:t>
            </a:r>
            <a:r>
              <a:rPr lang="en-US" sz="1050" dirty="0" err="1" smtClean="0"/>
              <a:t>saja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, </a:t>
            </a:r>
            <a:r>
              <a:rPr lang="en-US" sz="1050" dirty="0" err="1" smtClean="0"/>
              <a:t>gadis</a:t>
            </a:r>
            <a:r>
              <a:rPr lang="en-US" sz="1050" dirty="0" smtClean="0"/>
              <a:t> </a:t>
            </a:r>
            <a:r>
              <a:rPr lang="en-US" sz="1050" dirty="0" err="1" smtClean="0"/>
              <a:t>lugu</a:t>
            </a:r>
            <a:r>
              <a:rPr lang="en-US" sz="1050" dirty="0" smtClean="0"/>
              <a:t> yang </a:t>
            </a:r>
            <a:r>
              <a:rPr lang="en-US" sz="1050" dirty="0" err="1" smtClean="0"/>
              <a:t>sangat</a:t>
            </a:r>
            <a:r>
              <a:rPr lang="en-US" sz="1050" dirty="0" smtClean="0"/>
              <a:t> </a:t>
            </a:r>
            <a:r>
              <a:rPr lang="en-US" sz="1050" dirty="0" err="1" smtClean="0"/>
              <a:t>takut</a:t>
            </a:r>
            <a:r>
              <a:rPr lang="en-US" sz="1050" dirty="0" smtClean="0"/>
              <a:t> </a:t>
            </a:r>
            <a:r>
              <a:rPr lang="en-US" sz="1050" dirty="0" err="1" smtClean="0"/>
              <a:t>jika</a:t>
            </a:r>
            <a:r>
              <a:rPr lang="en-US" sz="1050" dirty="0" smtClean="0"/>
              <a:t> </a:t>
            </a:r>
            <a:r>
              <a:rPr lang="en-US" sz="1050" dirty="0" err="1" smtClean="0"/>
              <a:t>berbuat</a:t>
            </a:r>
            <a:r>
              <a:rPr lang="en-US" sz="1050" dirty="0" smtClean="0"/>
              <a:t> </a:t>
            </a:r>
            <a:r>
              <a:rPr lang="en-US" sz="1050" dirty="0" err="1" smtClean="0"/>
              <a:t>kesalahan</a:t>
            </a:r>
            <a:r>
              <a:rPr lang="en-US" sz="1050" dirty="0" smtClean="0"/>
              <a:t> </a:t>
            </a:r>
            <a:r>
              <a:rPr lang="en-US" sz="1050" dirty="0" err="1" smtClean="0"/>
              <a:t>itu</a:t>
            </a:r>
            <a:r>
              <a:rPr lang="en-US" sz="1050" dirty="0" smtClean="0"/>
              <a:t> </a:t>
            </a:r>
            <a:r>
              <a:rPr lang="en-US" sz="1050" dirty="0" err="1" smtClean="0"/>
              <a:t>pindah</a:t>
            </a:r>
            <a:r>
              <a:rPr lang="en-US" sz="1050" dirty="0" smtClean="0"/>
              <a:t> </a:t>
            </a:r>
            <a:r>
              <a:rPr lang="en-US" sz="1050" dirty="0" err="1" smtClean="0"/>
              <a:t>ke</a:t>
            </a:r>
            <a:r>
              <a:rPr lang="en-US" sz="1050" dirty="0" smtClean="0"/>
              <a:t> </a:t>
            </a:r>
            <a:r>
              <a:rPr lang="en-US" sz="1050" dirty="0" err="1" smtClean="0"/>
              <a:t>sekolah</a:t>
            </a:r>
            <a:r>
              <a:rPr lang="en-US" sz="1050" dirty="0" smtClean="0"/>
              <a:t> yang </a:t>
            </a:r>
            <a:r>
              <a:rPr lang="en-US" sz="1050" dirty="0" err="1" smtClean="0"/>
              <a:t>di</a:t>
            </a:r>
            <a:r>
              <a:rPr lang="en-US" sz="1050" dirty="0" smtClean="0"/>
              <a:t> </a:t>
            </a:r>
            <a:r>
              <a:rPr lang="en-US" sz="1050" dirty="0" err="1" smtClean="0"/>
              <a:t>dalamnya</a:t>
            </a:r>
            <a:r>
              <a:rPr lang="en-US" sz="1050" dirty="0" smtClean="0"/>
              <a:t> </a:t>
            </a:r>
            <a:r>
              <a:rPr lang="en-US" sz="1050" dirty="0" err="1" smtClean="0"/>
              <a:t>terdapat</a:t>
            </a:r>
            <a:r>
              <a:rPr lang="en-US" sz="1050" dirty="0" smtClean="0"/>
              <a:t> </a:t>
            </a:r>
            <a:r>
              <a:rPr lang="en-US" sz="1050" dirty="0" err="1" smtClean="0"/>
              <a:t>banyak</a:t>
            </a:r>
            <a:r>
              <a:rPr lang="en-US" sz="1050" dirty="0" smtClean="0"/>
              <a:t> </a:t>
            </a:r>
            <a:r>
              <a:rPr lang="en-US" sz="1050" dirty="0" err="1" smtClean="0"/>
              <a:t>sekali</a:t>
            </a:r>
            <a:r>
              <a:rPr lang="en-US" sz="1050" dirty="0" smtClean="0"/>
              <a:t> </a:t>
            </a:r>
            <a:r>
              <a:rPr lang="en-US" sz="1050" dirty="0" err="1" smtClean="0"/>
              <a:t>murid-murid</a:t>
            </a:r>
            <a:r>
              <a:rPr lang="en-US" sz="1050" dirty="0" smtClean="0"/>
              <a:t> yang </a:t>
            </a:r>
            <a:r>
              <a:rPr lang="en-US" sz="1050" dirty="0" err="1" smtClean="0"/>
              <a:t>berlatar</a:t>
            </a:r>
            <a:r>
              <a:rPr lang="en-US" sz="1050" dirty="0" smtClean="0"/>
              <a:t> </a:t>
            </a:r>
            <a:r>
              <a:rPr lang="en-US" sz="1050" dirty="0" err="1" smtClean="0"/>
              <a:t>belakang</a:t>
            </a:r>
            <a:r>
              <a:rPr lang="en-US" sz="1050" dirty="0" smtClean="0"/>
              <a:t> </a:t>
            </a:r>
            <a:r>
              <a:rPr lang="en-US" sz="1050" dirty="0" err="1" smtClean="0"/>
              <a:t>urakan</a:t>
            </a:r>
            <a:r>
              <a:rPr lang="en-US" sz="1050" dirty="0" smtClean="0"/>
              <a:t>.</a:t>
            </a:r>
          </a:p>
          <a:p>
            <a:pPr fontAlgn="base">
              <a:buNone/>
            </a:pPr>
            <a:r>
              <a:rPr lang="en-US" sz="1050" dirty="0" smtClean="0"/>
              <a:t>	</a:t>
            </a:r>
            <a:r>
              <a:rPr lang="en-US" sz="1050" dirty="0" err="1" smtClean="0"/>
              <a:t>Sungguh</a:t>
            </a:r>
            <a:r>
              <a:rPr lang="en-US" sz="1050" dirty="0" smtClean="0"/>
              <a:t> </a:t>
            </a:r>
            <a:r>
              <a:rPr lang="en-US" sz="1050" dirty="0" err="1" smtClean="0"/>
              <a:t>hal</a:t>
            </a:r>
            <a:r>
              <a:rPr lang="en-US" sz="1050" dirty="0" smtClean="0"/>
              <a:t>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membuat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merasa</a:t>
            </a:r>
            <a:r>
              <a:rPr lang="en-US" sz="1050" dirty="0" smtClean="0"/>
              <a:t>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nyaman</a:t>
            </a:r>
            <a:r>
              <a:rPr lang="en-US" sz="1050" dirty="0" smtClean="0"/>
              <a:t>. </a:t>
            </a:r>
            <a:r>
              <a:rPr lang="en-US" sz="1050" dirty="0" err="1" smtClean="0"/>
              <a:t>Terlebih</a:t>
            </a:r>
            <a:r>
              <a:rPr lang="en-US" sz="1050" dirty="0" smtClean="0"/>
              <a:t> </a:t>
            </a:r>
            <a:r>
              <a:rPr lang="en-US" sz="1050" dirty="0" err="1" smtClean="0"/>
              <a:t>lagi</a:t>
            </a:r>
            <a:r>
              <a:rPr lang="en-US" sz="1050" dirty="0" smtClean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</a:t>
            </a:r>
            <a:r>
              <a:rPr lang="en-US" sz="1050" dirty="0" err="1" smtClean="0"/>
              <a:t>hari</a:t>
            </a:r>
            <a:r>
              <a:rPr lang="en-US" sz="1050" dirty="0" smtClean="0"/>
              <a:t> </a:t>
            </a:r>
            <a:r>
              <a:rPr lang="en-US" sz="1050" dirty="0" err="1" smtClean="0"/>
              <a:t>pertama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pindah</a:t>
            </a:r>
            <a:r>
              <a:rPr lang="en-US" sz="1050" dirty="0" smtClean="0"/>
              <a:t> </a:t>
            </a:r>
            <a:r>
              <a:rPr lang="en-US" sz="1050" dirty="0" err="1" smtClean="0"/>
              <a:t>ke</a:t>
            </a:r>
            <a:r>
              <a:rPr lang="en-US" sz="1050" dirty="0" smtClean="0"/>
              <a:t> </a:t>
            </a:r>
            <a:r>
              <a:rPr lang="en-US" sz="1050" dirty="0" err="1" smtClean="0"/>
              <a:t>sekolah</a:t>
            </a:r>
            <a:r>
              <a:rPr lang="en-US" sz="1050" dirty="0" smtClean="0"/>
              <a:t> </a:t>
            </a:r>
            <a:r>
              <a:rPr lang="en-US" sz="1050" dirty="0" err="1" smtClean="0"/>
              <a:t>barunya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sudah</a:t>
            </a:r>
            <a:r>
              <a:rPr lang="en-US" sz="1050" dirty="0" smtClean="0"/>
              <a:t> </a:t>
            </a:r>
            <a:r>
              <a:rPr lang="en-US" sz="1050" dirty="0" err="1" smtClean="0"/>
              <a:t>mendapatkan</a:t>
            </a:r>
            <a:r>
              <a:rPr lang="en-US" sz="1050" dirty="0" smtClean="0"/>
              <a:t> </a:t>
            </a:r>
            <a:r>
              <a:rPr lang="en-US" sz="1050" dirty="0" err="1" smtClean="0"/>
              <a:t>masalah</a:t>
            </a:r>
            <a:r>
              <a:rPr lang="en-US" sz="1050" dirty="0" smtClean="0"/>
              <a:t> </a:t>
            </a:r>
            <a:r>
              <a:rPr lang="en-US" sz="1050" dirty="0" err="1" smtClean="0"/>
              <a:t>karena</a:t>
            </a:r>
            <a:r>
              <a:rPr lang="en-US" sz="1050" dirty="0" smtClean="0"/>
              <a:t> </a:t>
            </a:r>
            <a:r>
              <a:rPr lang="en-US" sz="1050" dirty="0" err="1" smtClean="0"/>
              <a:t>telat</a:t>
            </a:r>
            <a:r>
              <a:rPr lang="en-US" sz="1050" dirty="0" smtClean="0"/>
              <a:t> </a:t>
            </a:r>
            <a:r>
              <a:rPr lang="en-US" sz="1050" dirty="0" err="1" smtClean="0"/>
              <a:t>datang</a:t>
            </a:r>
            <a:r>
              <a:rPr lang="en-US" sz="1050" dirty="0" smtClean="0"/>
              <a:t> </a:t>
            </a:r>
            <a:r>
              <a:rPr lang="en-US" sz="1050" dirty="0" err="1" smtClean="0"/>
              <a:t>ke</a:t>
            </a:r>
            <a:r>
              <a:rPr lang="en-US" sz="1050" dirty="0" smtClean="0"/>
              <a:t> </a:t>
            </a:r>
            <a:r>
              <a:rPr lang="en-US" sz="1050" dirty="0" err="1" smtClean="0"/>
              <a:t>sekolah</a:t>
            </a:r>
            <a:r>
              <a:rPr lang="en-US" sz="1050" dirty="0" smtClean="0"/>
              <a:t> </a:t>
            </a:r>
            <a:r>
              <a:rPr lang="en-US" sz="1050" dirty="0" err="1" smtClean="0"/>
              <a:t>barunya</a:t>
            </a:r>
            <a:r>
              <a:rPr lang="en-US" sz="1050" dirty="0" smtClean="0"/>
              <a:t>. </a:t>
            </a:r>
            <a:r>
              <a:rPr lang="en-US" sz="1050" dirty="0" err="1" smtClean="0"/>
              <a:t>Namun</a:t>
            </a:r>
            <a:r>
              <a:rPr lang="en-US" sz="1050" dirty="0" smtClean="0"/>
              <a:t> </a:t>
            </a:r>
            <a:r>
              <a:rPr lang="en-US" sz="1050" dirty="0" err="1" smtClean="0"/>
              <a:t>ada</a:t>
            </a:r>
            <a:r>
              <a:rPr lang="en-US" sz="1050" dirty="0" smtClean="0"/>
              <a:t> </a:t>
            </a:r>
            <a:r>
              <a:rPr lang="en-US" sz="1050" dirty="0" err="1" smtClean="0"/>
              <a:t>seorang</a:t>
            </a:r>
            <a:r>
              <a:rPr lang="en-US" sz="1050" dirty="0" smtClean="0"/>
              <a:t> </a:t>
            </a:r>
            <a:r>
              <a:rPr lang="en-US" sz="1050" dirty="0" err="1" smtClean="0"/>
              <a:t>laki-laki</a:t>
            </a:r>
            <a:r>
              <a:rPr lang="en-US" sz="1050" dirty="0" smtClean="0"/>
              <a:t> yang </a:t>
            </a:r>
            <a:r>
              <a:rPr lang="en-US" sz="1050" dirty="0" err="1" smtClean="0"/>
              <a:t>membantu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lolos</a:t>
            </a:r>
            <a:r>
              <a:rPr lang="en-US" sz="1050" dirty="0" smtClean="0"/>
              <a:t> </a:t>
            </a:r>
            <a:r>
              <a:rPr lang="en-US" sz="1050" dirty="0" err="1" smtClean="0"/>
              <a:t>dari</a:t>
            </a:r>
            <a:r>
              <a:rPr lang="en-US" sz="1050" dirty="0" smtClean="0"/>
              <a:t> </a:t>
            </a:r>
            <a:r>
              <a:rPr lang="en-US" sz="1050" dirty="0" err="1" smtClean="0"/>
              <a:t>hukuman</a:t>
            </a:r>
            <a:r>
              <a:rPr lang="en-US" sz="1050" dirty="0" smtClean="0"/>
              <a:t> </a:t>
            </a:r>
            <a:r>
              <a:rPr lang="en-US" sz="1050" dirty="0" err="1" smtClean="0"/>
              <a:t>keterlambatan</a:t>
            </a:r>
            <a:r>
              <a:rPr lang="en-US" sz="1050" dirty="0" smtClean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</a:t>
            </a:r>
            <a:r>
              <a:rPr lang="en-US" sz="1050" dirty="0" err="1" smtClean="0"/>
              <a:t>saat</a:t>
            </a:r>
            <a:r>
              <a:rPr lang="en-US" sz="1050" dirty="0" smtClean="0"/>
              <a:t> </a:t>
            </a:r>
            <a:r>
              <a:rPr lang="en-US" sz="1050" dirty="0" err="1" smtClean="0"/>
              <a:t>itu</a:t>
            </a:r>
            <a:r>
              <a:rPr lang="en-US" sz="1050" dirty="0" smtClean="0"/>
              <a:t>, </a:t>
            </a:r>
            <a:r>
              <a:rPr lang="en-US" sz="1050" dirty="0" err="1" smtClean="0"/>
              <a:t>dia</a:t>
            </a:r>
            <a:r>
              <a:rPr lang="en-US" sz="1050" dirty="0" smtClean="0"/>
              <a:t> </a:t>
            </a:r>
            <a:r>
              <a:rPr lang="en-US" sz="1050" dirty="0" err="1" smtClean="0"/>
              <a:t>bernama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cowok</a:t>
            </a:r>
            <a:r>
              <a:rPr lang="en-US" sz="1050" dirty="0" smtClean="0"/>
              <a:t> yang </a:t>
            </a:r>
            <a:r>
              <a:rPr lang="en-US" sz="1050" dirty="0" err="1" smtClean="0"/>
              <a:t>sangat</a:t>
            </a:r>
            <a:r>
              <a:rPr lang="en-US" sz="1050" dirty="0" smtClean="0"/>
              <a:t> </a:t>
            </a:r>
            <a:r>
              <a:rPr lang="en-US" sz="1050" dirty="0" err="1" smtClean="0"/>
              <a:t>terkenal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sifatnya</a:t>
            </a:r>
            <a:r>
              <a:rPr lang="en-US" sz="1050" dirty="0" smtClean="0"/>
              <a:t> yang </a:t>
            </a:r>
            <a:r>
              <a:rPr lang="en-US" sz="1050" dirty="0" err="1" smtClean="0"/>
              <a:t>sering</a:t>
            </a:r>
            <a:r>
              <a:rPr lang="en-US" sz="1050" dirty="0" smtClean="0"/>
              <a:t> </a:t>
            </a:r>
            <a:r>
              <a:rPr lang="en-US" sz="1050" dirty="0" err="1" smtClean="0"/>
              <a:t>membuat</a:t>
            </a:r>
            <a:r>
              <a:rPr lang="en-US" sz="1050" dirty="0" smtClean="0"/>
              <a:t> </a:t>
            </a:r>
            <a:r>
              <a:rPr lang="en-US" sz="1050" dirty="0" err="1" smtClean="0"/>
              <a:t>ulah</a:t>
            </a:r>
            <a:r>
              <a:rPr lang="en-US" sz="1050" dirty="0" smtClean="0"/>
              <a:t> </a:t>
            </a:r>
            <a:r>
              <a:rPr lang="en-US" sz="1050" dirty="0" err="1" smtClean="0"/>
              <a:t>disekolah</a:t>
            </a:r>
            <a:r>
              <a:rPr lang="en-US" sz="1050" dirty="0" smtClean="0"/>
              <a:t>.</a:t>
            </a:r>
          </a:p>
          <a:p>
            <a:pPr fontAlgn="base">
              <a:buNone/>
            </a:pPr>
            <a:r>
              <a:rPr lang="en-US" sz="1050" dirty="0" smtClean="0"/>
              <a:t>	</a:t>
            </a:r>
            <a:r>
              <a:rPr lang="en-US" sz="1050" dirty="0" err="1" smtClean="0"/>
              <a:t>Namun</a:t>
            </a:r>
            <a:r>
              <a:rPr lang="en-US" sz="1050" dirty="0" smtClean="0"/>
              <a:t> </a:t>
            </a:r>
            <a:r>
              <a:rPr lang="en-US" sz="1050" dirty="0" err="1" smtClean="0"/>
              <a:t>seiring</a:t>
            </a:r>
            <a:r>
              <a:rPr lang="en-US" sz="1050" dirty="0" smtClean="0"/>
              <a:t> </a:t>
            </a:r>
            <a:r>
              <a:rPr lang="en-US" sz="1050" dirty="0" err="1" smtClean="0"/>
              <a:t>berjalannya</a:t>
            </a:r>
            <a:r>
              <a:rPr lang="en-US" sz="1050" dirty="0" smtClean="0"/>
              <a:t> </a:t>
            </a:r>
            <a:r>
              <a:rPr lang="en-US" sz="1050" dirty="0" err="1" smtClean="0"/>
              <a:t>waktu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merasa</a:t>
            </a:r>
            <a:r>
              <a:rPr lang="en-US" sz="1050" dirty="0" smtClean="0"/>
              <a:t> </a:t>
            </a:r>
            <a:r>
              <a:rPr lang="en-US" sz="1050" dirty="0" err="1" smtClean="0"/>
              <a:t>ada</a:t>
            </a:r>
            <a:r>
              <a:rPr lang="en-US" sz="1050" dirty="0" smtClean="0"/>
              <a:t> yang </a:t>
            </a:r>
            <a:r>
              <a:rPr lang="en-US" sz="1050" dirty="0" err="1" smtClean="0"/>
              <a:t>berbeda</a:t>
            </a:r>
            <a:r>
              <a:rPr lang="en-US" sz="1050" dirty="0" smtClean="0"/>
              <a:t> </a:t>
            </a:r>
            <a:r>
              <a:rPr lang="en-US" sz="1050" dirty="0" err="1" smtClean="0"/>
              <a:t>dalam</a:t>
            </a:r>
            <a:r>
              <a:rPr lang="en-US" sz="1050" dirty="0" smtClean="0"/>
              <a:t> </a:t>
            </a:r>
            <a:r>
              <a:rPr lang="en-US" sz="1050" dirty="0" err="1" smtClean="0"/>
              <a:t>dirinya</a:t>
            </a:r>
            <a:r>
              <a:rPr lang="en-US" sz="1050" dirty="0" smtClean="0"/>
              <a:t>,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merasa</a:t>
            </a:r>
            <a:r>
              <a:rPr lang="en-US" sz="1050" dirty="0" smtClean="0"/>
              <a:t> </a:t>
            </a:r>
            <a:r>
              <a:rPr lang="en-US" sz="1050" dirty="0" err="1" smtClean="0"/>
              <a:t>bahwa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dapat</a:t>
            </a:r>
            <a:r>
              <a:rPr lang="en-US" sz="1050" dirty="0" smtClean="0"/>
              <a:t> </a:t>
            </a:r>
            <a:r>
              <a:rPr lang="en-US" sz="1050" dirty="0" err="1" smtClean="0"/>
              <a:t>memberikan</a:t>
            </a:r>
            <a:r>
              <a:rPr lang="en-US" sz="1050" dirty="0" smtClean="0"/>
              <a:t> </a:t>
            </a:r>
            <a:r>
              <a:rPr lang="en-US" sz="1050" dirty="0" err="1" smtClean="0"/>
              <a:t>hal</a:t>
            </a:r>
            <a:r>
              <a:rPr lang="en-US" sz="1050" dirty="0" smtClean="0"/>
              <a:t> yang </a:t>
            </a:r>
            <a:r>
              <a:rPr lang="en-US" sz="1050" dirty="0" err="1" smtClean="0"/>
              <a:t>positif</a:t>
            </a:r>
            <a:r>
              <a:rPr lang="en-US" sz="1050" dirty="0" smtClean="0"/>
              <a:t> </a:t>
            </a:r>
            <a:r>
              <a:rPr lang="en-US" sz="1050" dirty="0" err="1" smtClean="0"/>
              <a:t>untuknya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selama</a:t>
            </a:r>
            <a:r>
              <a:rPr lang="en-US" sz="1050" dirty="0" smtClean="0"/>
              <a:t> </a:t>
            </a:r>
            <a:r>
              <a:rPr lang="en-US" sz="1050" dirty="0" err="1" smtClean="0"/>
              <a:t>berada</a:t>
            </a:r>
            <a:r>
              <a:rPr lang="en-US" sz="1050" dirty="0" smtClean="0"/>
              <a:t> </a:t>
            </a:r>
            <a:r>
              <a:rPr lang="en-US" sz="1050" dirty="0" err="1" smtClean="0"/>
              <a:t>dekat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, Nathan </a:t>
            </a:r>
            <a:r>
              <a:rPr lang="en-US" sz="1050" dirty="0" err="1" smtClean="0"/>
              <a:t>sering</a:t>
            </a:r>
            <a:r>
              <a:rPr lang="en-US" sz="1050" dirty="0" smtClean="0"/>
              <a:t> </a:t>
            </a:r>
            <a:r>
              <a:rPr lang="en-US" sz="1050" dirty="0" err="1" smtClean="0"/>
              <a:t>merasa</a:t>
            </a:r>
            <a:r>
              <a:rPr lang="en-US" sz="1050" dirty="0" smtClean="0"/>
              <a:t> </a:t>
            </a:r>
            <a:r>
              <a:rPr lang="en-US" sz="1050" dirty="0" err="1" smtClean="0"/>
              <a:t>ada</a:t>
            </a:r>
            <a:r>
              <a:rPr lang="en-US" sz="1050" dirty="0" smtClean="0"/>
              <a:t> </a:t>
            </a:r>
            <a:r>
              <a:rPr lang="en-US" sz="1050" dirty="0" err="1" smtClean="0"/>
              <a:t>perasaan</a:t>
            </a:r>
            <a:r>
              <a:rPr lang="en-US" sz="1050" dirty="0" smtClean="0"/>
              <a:t> yang </a:t>
            </a:r>
            <a:r>
              <a:rPr lang="en-US" sz="1050" dirty="0" err="1" smtClean="0"/>
              <a:t>aneh</a:t>
            </a:r>
            <a:r>
              <a:rPr lang="en-US" sz="1050" dirty="0" smtClean="0"/>
              <a:t> </a:t>
            </a:r>
            <a:r>
              <a:rPr lang="en-US" sz="1050" dirty="0" err="1" smtClean="0"/>
              <a:t>menyelimutinya</a:t>
            </a:r>
            <a:r>
              <a:rPr lang="en-US" sz="1050" dirty="0" smtClean="0"/>
              <a:t>.</a:t>
            </a:r>
          </a:p>
          <a:p>
            <a:pPr fontAlgn="base">
              <a:buNone/>
            </a:pPr>
            <a:r>
              <a:rPr lang="en-US" sz="1050" dirty="0" smtClean="0"/>
              <a:t>	</a:t>
            </a:r>
            <a:r>
              <a:rPr lang="en-US" sz="1050" dirty="0" err="1" smtClean="0"/>
              <a:t>Setelah</a:t>
            </a:r>
            <a:r>
              <a:rPr lang="en-US" sz="1050" dirty="0" smtClean="0"/>
              <a:t> </a:t>
            </a:r>
            <a:r>
              <a:rPr lang="en-US" sz="1050" dirty="0" err="1" smtClean="0"/>
              <a:t>banyak</a:t>
            </a:r>
            <a:r>
              <a:rPr lang="en-US" sz="1050" dirty="0" smtClean="0"/>
              <a:t> </a:t>
            </a:r>
            <a:r>
              <a:rPr lang="en-US" sz="1050" dirty="0" err="1" smtClean="0"/>
              <a:t>waktu</a:t>
            </a:r>
            <a:r>
              <a:rPr lang="en-US" sz="1050" dirty="0" smtClean="0"/>
              <a:t> yang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habiskan</a:t>
            </a:r>
            <a:r>
              <a:rPr lang="en-US" sz="1050" dirty="0" smtClean="0"/>
              <a:t> </a:t>
            </a:r>
            <a:r>
              <a:rPr lang="en-US" sz="1050" dirty="0" err="1" smtClean="0"/>
              <a:t>bersama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selama</a:t>
            </a:r>
            <a:r>
              <a:rPr lang="en-US" sz="1050" dirty="0" smtClean="0"/>
              <a:t> </a:t>
            </a:r>
            <a:r>
              <a:rPr lang="en-US" sz="1050" dirty="0" err="1" smtClean="0"/>
              <a:t>di</a:t>
            </a:r>
            <a:r>
              <a:rPr lang="en-US" sz="1050" dirty="0" smtClean="0"/>
              <a:t> </a:t>
            </a:r>
            <a:r>
              <a:rPr lang="en-US" sz="1050" dirty="0" err="1" smtClean="0"/>
              <a:t>sekolah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banyak</a:t>
            </a:r>
            <a:r>
              <a:rPr lang="en-US" sz="1050" dirty="0" smtClean="0"/>
              <a:t> </a:t>
            </a:r>
            <a:r>
              <a:rPr lang="en-US" sz="1050" dirty="0" err="1" smtClean="0"/>
              <a:t>mengalami</a:t>
            </a:r>
            <a:r>
              <a:rPr lang="en-US" sz="1050" dirty="0" smtClean="0"/>
              <a:t> </a:t>
            </a:r>
            <a:r>
              <a:rPr lang="en-US" sz="1050" dirty="0" err="1" smtClean="0"/>
              <a:t>perubahan</a:t>
            </a:r>
            <a:r>
              <a:rPr lang="en-US" sz="1050" dirty="0" smtClean="0"/>
              <a:t>, </a:t>
            </a:r>
            <a:r>
              <a:rPr lang="en-US" sz="1050" dirty="0" err="1" smtClean="0"/>
              <a:t>ia</a:t>
            </a:r>
            <a:r>
              <a:rPr lang="en-US" sz="1050" dirty="0" smtClean="0"/>
              <a:t> yang </a:t>
            </a:r>
            <a:r>
              <a:rPr lang="en-US" sz="1050" dirty="0" err="1" smtClean="0"/>
              <a:t>terkenal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sifatnya</a:t>
            </a:r>
            <a:r>
              <a:rPr lang="en-US" sz="1050" dirty="0" smtClean="0"/>
              <a:t> yang </a:t>
            </a:r>
            <a:r>
              <a:rPr lang="en-US" sz="1050" dirty="0" err="1" smtClean="0"/>
              <a:t>senang</a:t>
            </a:r>
            <a:r>
              <a:rPr lang="en-US" sz="1050" dirty="0" smtClean="0"/>
              <a:t> </a:t>
            </a:r>
            <a:r>
              <a:rPr lang="en-US" sz="1050" dirty="0" err="1" smtClean="0"/>
              <a:t>membuat</a:t>
            </a:r>
            <a:r>
              <a:rPr lang="en-US" sz="1050" dirty="0" smtClean="0"/>
              <a:t> </a:t>
            </a:r>
            <a:r>
              <a:rPr lang="en-US" sz="1050" dirty="0" err="1" smtClean="0"/>
              <a:t>olah</a:t>
            </a:r>
            <a:r>
              <a:rPr lang="en-US" sz="1050" dirty="0" smtClean="0"/>
              <a:t> </a:t>
            </a:r>
            <a:r>
              <a:rPr lang="en-US" sz="1050" dirty="0" err="1" smtClean="0"/>
              <a:t>setelah</a:t>
            </a:r>
            <a:r>
              <a:rPr lang="en-US" sz="1050" dirty="0" smtClean="0"/>
              <a:t> </a:t>
            </a:r>
            <a:r>
              <a:rPr lang="en-US" sz="1050" dirty="0" err="1" smtClean="0"/>
              <a:t>mengenal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menjadi</a:t>
            </a:r>
            <a:r>
              <a:rPr lang="en-US" sz="1050" dirty="0" smtClean="0"/>
              <a:t> </a:t>
            </a:r>
            <a:r>
              <a:rPr lang="en-US" sz="1050" dirty="0" err="1" smtClean="0"/>
              <a:t>pribadi</a:t>
            </a:r>
            <a:r>
              <a:rPr lang="en-US" sz="1050" dirty="0" smtClean="0"/>
              <a:t> yang </a:t>
            </a:r>
            <a:r>
              <a:rPr lang="en-US" sz="1050" dirty="0" err="1" smtClean="0"/>
              <a:t>lebih</a:t>
            </a:r>
            <a:r>
              <a:rPr lang="en-US" sz="1050" dirty="0" smtClean="0"/>
              <a:t> </a:t>
            </a:r>
            <a:r>
              <a:rPr lang="en-US" sz="1050" dirty="0" err="1" smtClean="0"/>
              <a:t>baik</a:t>
            </a:r>
            <a:r>
              <a:rPr lang="en-US" sz="1050" dirty="0" smtClean="0"/>
              <a:t> </a:t>
            </a:r>
            <a:r>
              <a:rPr lang="en-US" sz="1050" dirty="0" err="1" smtClean="0"/>
              <a:t>lagi</a:t>
            </a:r>
            <a:r>
              <a:rPr lang="en-US" sz="1050" dirty="0" smtClean="0"/>
              <a:t>, </a:t>
            </a:r>
            <a:r>
              <a:rPr lang="en-US" sz="1050" dirty="0" err="1" smtClean="0"/>
              <a:t>namun</a:t>
            </a:r>
            <a:r>
              <a:rPr lang="en-US" sz="1050" dirty="0" smtClean="0"/>
              <a:t> </a:t>
            </a:r>
            <a:r>
              <a:rPr lang="en-US" sz="1050" dirty="0" err="1" smtClean="0"/>
              <a:t>apakah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merasakan</a:t>
            </a:r>
            <a:r>
              <a:rPr lang="en-US" sz="1050" dirty="0" smtClean="0"/>
              <a:t> </a:t>
            </a:r>
            <a:r>
              <a:rPr lang="en-US" sz="1050" dirty="0" err="1" smtClean="0"/>
              <a:t>hal</a:t>
            </a:r>
            <a:r>
              <a:rPr lang="en-US" sz="1050" dirty="0" smtClean="0"/>
              <a:t> yang </a:t>
            </a:r>
            <a:r>
              <a:rPr lang="en-US" sz="1050" dirty="0" err="1" smtClean="0"/>
              <a:t>sama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apa</a:t>
            </a:r>
            <a:r>
              <a:rPr lang="en-US" sz="1050" dirty="0" smtClean="0"/>
              <a:t> yang Nathan </a:t>
            </a:r>
            <a:r>
              <a:rPr lang="en-US" sz="1050" dirty="0" err="1" smtClean="0"/>
              <a:t>rasakan</a:t>
            </a:r>
            <a:r>
              <a:rPr lang="en-US" sz="1050" dirty="0" smtClean="0"/>
              <a:t>? Nathan pun </a:t>
            </a:r>
            <a:r>
              <a:rPr lang="en-US" sz="1050" dirty="0" err="1" smtClean="0"/>
              <a:t>takut</a:t>
            </a:r>
            <a:r>
              <a:rPr lang="en-US" sz="1050" dirty="0" smtClean="0"/>
              <a:t> </a:t>
            </a:r>
            <a:r>
              <a:rPr lang="en-US" sz="1050" dirty="0" err="1" smtClean="0"/>
              <a:t>untuk</a:t>
            </a:r>
            <a:r>
              <a:rPr lang="en-US" sz="1050" dirty="0" smtClean="0"/>
              <a:t> </a:t>
            </a:r>
            <a:r>
              <a:rPr lang="en-US" sz="1050" dirty="0" err="1" smtClean="0"/>
              <a:t>menyatakan</a:t>
            </a:r>
            <a:r>
              <a:rPr lang="en-US" sz="1050" dirty="0" smtClean="0"/>
              <a:t> </a:t>
            </a:r>
            <a:r>
              <a:rPr lang="en-US" sz="1050" dirty="0" err="1" smtClean="0"/>
              <a:t>perasaan</a:t>
            </a:r>
            <a:r>
              <a:rPr lang="en-US" sz="1050" dirty="0" smtClean="0"/>
              <a:t> yang </a:t>
            </a:r>
            <a:r>
              <a:rPr lang="en-US" sz="1050" dirty="0" err="1" smtClean="0"/>
              <a:t>sesungguhnya</a:t>
            </a:r>
            <a:r>
              <a:rPr lang="en-US" sz="1050" dirty="0" smtClean="0"/>
              <a:t> </a:t>
            </a:r>
            <a:r>
              <a:rPr lang="en-US" sz="1050" dirty="0" err="1" smtClean="0"/>
              <a:t>kepada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karena</a:t>
            </a:r>
            <a:r>
              <a:rPr lang="en-US" sz="1050" dirty="0" smtClean="0"/>
              <a:t> </a:t>
            </a:r>
            <a:r>
              <a:rPr lang="en-US" sz="1050" dirty="0" err="1" smtClean="0"/>
              <a:t>selama</a:t>
            </a:r>
            <a:r>
              <a:rPr lang="en-US" sz="1050" dirty="0" smtClean="0"/>
              <a:t>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Salma</a:t>
            </a:r>
            <a:r>
              <a:rPr lang="en-US" sz="1050" dirty="0" smtClean="0"/>
              <a:t> </a:t>
            </a:r>
            <a:r>
              <a:rPr lang="en-US" sz="1050" dirty="0" err="1" smtClean="0"/>
              <a:t>selalu</a:t>
            </a:r>
            <a:r>
              <a:rPr lang="en-US" sz="1050" dirty="0" smtClean="0"/>
              <a:t> </a:t>
            </a:r>
            <a:r>
              <a:rPr lang="en-US" sz="1050" dirty="0" err="1" smtClean="0"/>
              <a:t>bersikap</a:t>
            </a:r>
            <a:r>
              <a:rPr lang="en-US" sz="1050" dirty="0" smtClean="0"/>
              <a:t> </a:t>
            </a:r>
            <a:r>
              <a:rPr lang="en-US" sz="1050" dirty="0" err="1" smtClean="0"/>
              <a:t>jutek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cuek</a:t>
            </a:r>
            <a:r>
              <a:rPr lang="en-US" sz="1050" dirty="0" smtClean="0"/>
              <a:t> </a:t>
            </a:r>
            <a:r>
              <a:rPr lang="en-US" sz="1050" dirty="0" err="1" smtClean="0"/>
              <a:t>terhadap</a:t>
            </a:r>
            <a:r>
              <a:rPr lang="en-US" sz="1050" dirty="0" smtClean="0"/>
              <a:t> Nathan.</a:t>
            </a:r>
          </a:p>
          <a:p>
            <a:pPr fontAlgn="base">
              <a:buNone/>
            </a:pPr>
            <a:r>
              <a:rPr lang="en-US" sz="1050" b="1" dirty="0" smtClean="0"/>
              <a:t>c. </a:t>
            </a:r>
            <a:r>
              <a:rPr lang="en-US" sz="1050" b="1" dirty="0" err="1" smtClean="0"/>
              <a:t>Kelebihan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b="1" dirty="0" err="1" smtClean="0"/>
              <a:t>Resensi</a:t>
            </a:r>
            <a:r>
              <a:rPr lang="en-US" sz="1050" b="1" dirty="0" smtClean="0"/>
              <a:t> Novel Dear Nathan – </a:t>
            </a:r>
            <a:r>
              <a:rPr lang="en-US" sz="1050" dirty="0" smtClean="0"/>
              <a:t>Novel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menceritakan</a:t>
            </a:r>
            <a:r>
              <a:rPr lang="en-US" sz="1050" dirty="0" smtClean="0"/>
              <a:t> </a:t>
            </a:r>
            <a:r>
              <a:rPr lang="en-US" sz="1050" dirty="0" err="1" smtClean="0"/>
              <a:t>kisah</a:t>
            </a:r>
            <a:r>
              <a:rPr lang="en-US" sz="1050" dirty="0" smtClean="0"/>
              <a:t> </a:t>
            </a:r>
            <a:r>
              <a:rPr lang="en-US" sz="1050" dirty="0" err="1" smtClean="0"/>
              <a:t>masa</a:t>
            </a:r>
            <a:r>
              <a:rPr lang="en-US" sz="1050" dirty="0" smtClean="0"/>
              <a:t> </a:t>
            </a:r>
            <a:r>
              <a:rPr lang="en-US" sz="1050" dirty="0" err="1" smtClean="0"/>
              <a:t>putih</a:t>
            </a:r>
            <a:r>
              <a:rPr lang="en-US" sz="1050" dirty="0" smtClean="0"/>
              <a:t> </a:t>
            </a:r>
            <a:r>
              <a:rPr lang="en-US" sz="1050" dirty="0" err="1" smtClean="0"/>
              <a:t>abu-abu</a:t>
            </a:r>
            <a:r>
              <a:rPr lang="en-US" sz="1050" dirty="0" smtClean="0"/>
              <a:t> yang </a:t>
            </a:r>
            <a:r>
              <a:rPr lang="en-US" sz="1050" dirty="0" err="1" smtClean="0"/>
              <a:t>sangat</a:t>
            </a:r>
            <a:r>
              <a:rPr lang="en-US" sz="1050" dirty="0" smtClean="0"/>
              <a:t> </a:t>
            </a:r>
            <a:r>
              <a:rPr lang="en-US" sz="1050" dirty="0" err="1" smtClean="0"/>
              <a:t>epik</a:t>
            </a:r>
            <a:r>
              <a:rPr lang="en-US" sz="1050" dirty="0" smtClean="0"/>
              <a:t> </a:t>
            </a:r>
            <a:r>
              <a:rPr lang="en-US" sz="1050" dirty="0" err="1" smtClean="0"/>
              <a:t>sekali</a:t>
            </a:r>
            <a:r>
              <a:rPr lang="en-US" sz="1050" dirty="0" smtClean="0"/>
              <a:t> </a:t>
            </a:r>
            <a:r>
              <a:rPr lang="en-US" sz="1050" dirty="0" err="1" smtClean="0"/>
              <a:t>karena</a:t>
            </a:r>
            <a:r>
              <a:rPr lang="en-US" sz="1050" dirty="0" smtClean="0"/>
              <a:t> </a:t>
            </a:r>
            <a:r>
              <a:rPr lang="en-US" sz="1050" dirty="0" err="1" smtClean="0"/>
              <a:t>kehadiran</a:t>
            </a:r>
            <a:r>
              <a:rPr lang="en-US" sz="1050" dirty="0" smtClean="0"/>
              <a:t> </a:t>
            </a:r>
            <a:r>
              <a:rPr lang="en-US" sz="1050" dirty="0" err="1" smtClean="0"/>
              <a:t>sosok</a:t>
            </a:r>
            <a:r>
              <a:rPr lang="en-US" sz="1050" dirty="0" smtClean="0"/>
              <a:t> Nathan yang </a:t>
            </a:r>
            <a:r>
              <a:rPr lang="en-US" sz="1050" dirty="0" err="1" smtClean="0"/>
              <a:t>berkarakter</a:t>
            </a:r>
            <a:r>
              <a:rPr lang="en-US" sz="1050" dirty="0" smtClean="0"/>
              <a:t> </a:t>
            </a:r>
            <a:r>
              <a:rPr lang="en-US" sz="1050" dirty="0" err="1" smtClean="0"/>
              <a:t>unik</a:t>
            </a:r>
            <a:r>
              <a:rPr lang="en-US" sz="1050" dirty="0" smtClean="0"/>
              <a:t>, </a:t>
            </a:r>
            <a:r>
              <a:rPr lang="en-US" sz="1050" dirty="0" err="1" smtClean="0"/>
              <a:t>penulis</a:t>
            </a:r>
            <a:r>
              <a:rPr lang="en-US" sz="1050" dirty="0" smtClean="0"/>
              <a:t> </a:t>
            </a:r>
            <a:r>
              <a:rPr lang="en-US" sz="1050" dirty="0" err="1" smtClean="0"/>
              <a:t>sengaja</a:t>
            </a:r>
            <a:r>
              <a:rPr lang="en-US" sz="1050" dirty="0" smtClean="0"/>
              <a:t> </a:t>
            </a:r>
            <a:r>
              <a:rPr lang="en-US" sz="1050" dirty="0" err="1" smtClean="0"/>
              <a:t>membuat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sebagai</a:t>
            </a:r>
            <a:r>
              <a:rPr lang="en-US" sz="1050" dirty="0" smtClean="0"/>
              <a:t> </a:t>
            </a:r>
            <a:r>
              <a:rPr lang="en-US" sz="1050" dirty="0" err="1" smtClean="0"/>
              <a:t>cowok</a:t>
            </a:r>
            <a:r>
              <a:rPr lang="en-US" sz="1050" dirty="0" smtClean="0"/>
              <a:t> yang </a:t>
            </a:r>
            <a:r>
              <a:rPr lang="en-US" sz="1050" dirty="0" err="1" smtClean="0"/>
              <a:t>memiliki</a:t>
            </a:r>
            <a:r>
              <a:rPr lang="en-US" sz="1050" dirty="0" smtClean="0"/>
              <a:t> </a:t>
            </a:r>
            <a:r>
              <a:rPr lang="en-US" sz="1050" dirty="0" err="1" smtClean="0"/>
              <a:t>karakter</a:t>
            </a:r>
            <a:r>
              <a:rPr lang="en-US" sz="1050" dirty="0" smtClean="0"/>
              <a:t> yang </a:t>
            </a:r>
            <a:r>
              <a:rPr lang="en-US" sz="1050" dirty="0" err="1" smtClean="0"/>
              <a:t>agak</a:t>
            </a:r>
            <a:r>
              <a:rPr lang="en-US" sz="1050" dirty="0" smtClean="0"/>
              <a:t> </a:t>
            </a:r>
            <a:r>
              <a:rPr lang="en-US" sz="1050" dirty="0" err="1" smtClean="0"/>
              <a:t>sulit</a:t>
            </a:r>
            <a:r>
              <a:rPr lang="en-US" sz="1050" dirty="0" smtClean="0"/>
              <a:t> </a:t>
            </a:r>
            <a:r>
              <a:rPr lang="en-US" sz="1050" dirty="0" err="1" smtClean="0"/>
              <a:t>untuk</a:t>
            </a:r>
            <a:r>
              <a:rPr lang="en-US" sz="1050" dirty="0" smtClean="0"/>
              <a:t> </a:t>
            </a:r>
            <a:r>
              <a:rPr lang="en-US" sz="1050" dirty="0" err="1" smtClean="0"/>
              <a:t>ditebak</a:t>
            </a:r>
            <a:r>
              <a:rPr lang="en-US" sz="1050" dirty="0" smtClean="0"/>
              <a:t>, </a:t>
            </a:r>
            <a:r>
              <a:rPr lang="en-US" sz="1050" dirty="0" err="1" smtClean="0"/>
              <a:t>namun</a:t>
            </a:r>
            <a:r>
              <a:rPr lang="en-US" sz="1050" dirty="0" smtClean="0"/>
              <a:t> yang </a:t>
            </a:r>
            <a:r>
              <a:rPr lang="en-US" sz="1050" dirty="0" err="1" smtClean="0"/>
              <a:t>menjadi</a:t>
            </a:r>
            <a:r>
              <a:rPr lang="en-US" sz="1050" dirty="0" smtClean="0"/>
              <a:t> </a:t>
            </a:r>
            <a:r>
              <a:rPr lang="en-US" sz="1050" dirty="0" err="1" smtClean="0"/>
              <a:t>spesial</a:t>
            </a:r>
            <a:r>
              <a:rPr lang="en-US" sz="1050" dirty="0" smtClean="0"/>
              <a:t> </a:t>
            </a:r>
            <a:r>
              <a:rPr lang="en-US" sz="1050" dirty="0" err="1" smtClean="0"/>
              <a:t>dsri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meskipun</a:t>
            </a:r>
            <a:r>
              <a:rPr lang="en-US" sz="1050" dirty="0" smtClean="0"/>
              <a:t>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banyak</a:t>
            </a:r>
            <a:r>
              <a:rPr lang="en-US" sz="1050" dirty="0" smtClean="0"/>
              <a:t> </a:t>
            </a:r>
            <a:r>
              <a:rPr lang="en-US" sz="1050" dirty="0" err="1" smtClean="0"/>
              <a:t>di</a:t>
            </a:r>
            <a:r>
              <a:rPr lang="en-US" sz="1050" dirty="0" smtClean="0"/>
              <a:t> cap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baik</a:t>
            </a:r>
            <a:r>
              <a:rPr lang="en-US" sz="1050" dirty="0" smtClean="0"/>
              <a:t> </a:t>
            </a:r>
            <a:r>
              <a:rPr lang="en-US" sz="1050" dirty="0" err="1" smtClean="0"/>
              <a:t>oleh</a:t>
            </a:r>
            <a:r>
              <a:rPr lang="en-US" sz="1050" dirty="0" smtClean="0"/>
              <a:t> </a:t>
            </a:r>
            <a:r>
              <a:rPr lang="en-US" sz="1050" dirty="0" err="1" smtClean="0"/>
              <a:t>orang-orang</a:t>
            </a:r>
            <a:r>
              <a:rPr lang="en-US" sz="1050" dirty="0" smtClean="0"/>
              <a:t> </a:t>
            </a:r>
            <a:r>
              <a:rPr lang="en-US" sz="1050" dirty="0" err="1" smtClean="0"/>
              <a:t>di</a:t>
            </a:r>
            <a:r>
              <a:rPr lang="en-US" sz="1050" dirty="0" smtClean="0"/>
              <a:t> </a:t>
            </a:r>
            <a:r>
              <a:rPr lang="en-US" sz="1050" dirty="0" err="1" smtClean="0"/>
              <a:t>sekolahnya</a:t>
            </a:r>
            <a:r>
              <a:rPr lang="en-US" sz="1050" dirty="0" smtClean="0"/>
              <a:t>, </a:t>
            </a:r>
            <a:r>
              <a:rPr lang="en-US" sz="1050" dirty="0" err="1" smtClean="0"/>
              <a:t>akan</a:t>
            </a:r>
            <a:r>
              <a:rPr lang="en-US" sz="1050" dirty="0" smtClean="0"/>
              <a:t> </a:t>
            </a:r>
            <a:r>
              <a:rPr lang="en-US" sz="1050" dirty="0" err="1" smtClean="0"/>
              <a:t>tetapi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bukan</a:t>
            </a:r>
            <a:r>
              <a:rPr lang="en-US" sz="1050" dirty="0" smtClean="0"/>
              <a:t> </a:t>
            </a:r>
            <a:r>
              <a:rPr lang="en-US" sz="1050" dirty="0" err="1" smtClean="0"/>
              <a:t>tipikal</a:t>
            </a:r>
            <a:r>
              <a:rPr lang="en-US" sz="1050" dirty="0" smtClean="0"/>
              <a:t> </a:t>
            </a:r>
            <a:r>
              <a:rPr lang="en-US" sz="1050" dirty="0" err="1" smtClean="0"/>
              <a:t>cowok</a:t>
            </a:r>
            <a:r>
              <a:rPr lang="en-US" sz="1050" dirty="0" smtClean="0"/>
              <a:t> yang </a:t>
            </a:r>
            <a:r>
              <a:rPr lang="en-US" sz="1050" dirty="0" err="1" smtClean="0"/>
              <a:t>suka</a:t>
            </a:r>
            <a:r>
              <a:rPr lang="en-US" sz="1050" dirty="0" smtClean="0"/>
              <a:t> </a:t>
            </a:r>
            <a:r>
              <a:rPr lang="en-US" sz="1050" dirty="0" err="1" smtClean="0"/>
              <a:t>menyakiti</a:t>
            </a:r>
            <a:r>
              <a:rPr lang="en-US" sz="1050" dirty="0" smtClean="0"/>
              <a:t> </a:t>
            </a:r>
            <a:r>
              <a:rPr lang="en-US" sz="1050" dirty="0" err="1" smtClean="0"/>
              <a:t>perasaan</a:t>
            </a:r>
            <a:r>
              <a:rPr lang="en-US" sz="1050" dirty="0" smtClean="0"/>
              <a:t> </a:t>
            </a:r>
            <a:r>
              <a:rPr lang="en-US" sz="1050" dirty="0" err="1" smtClean="0"/>
              <a:t>cewe</a:t>
            </a:r>
            <a:r>
              <a:rPr lang="en-US" sz="1050" dirty="0" smtClean="0"/>
              <a:t>, </a:t>
            </a:r>
            <a:r>
              <a:rPr lang="en-US" sz="1050" dirty="0" err="1" smtClean="0"/>
              <a:t>hal</a:t>
            </a:r>
            <a:r>
              <a:rPr lang="en-US" sz="1050" dirty="0" smtClean="0"/>
              <a:t> </a:t>
            </a:r>
            <a:r>
              <a:rPr lang="en-US" sz="1050" dirty="0" err="1" smtClean="0"/>
              <a:t>itu</a:t>
            </a:r>
            <a:r>
              <a:rPr lang="en-US" sz="1050" dirty="0" smtClean="0"/>
              <a:t> </a:t>
            </a:r>
            <a:r>
              <a:rPr lang="en-US" sz="1050" dirty="0" err="1" smtClean="0"/>
              <a:t>terlihat</a:t>
            </a:r>
            <a:r>
              <a:rPr lang="en-US" sz="1050" dirty="0" smtClean="0"/>
              <a:t> </a:t>
            </a:r>
            <a:r>
              <a:rPr lang="en-US" sz="1050" dirty="0" err="1" smtClean="0"/>
              <a:t>dari</a:t>
            </a:r>
            <a:r>
              <a:rPr lang="en-US" sz="1050" dirty="0" smtClean="0"/>
              <a:t> </a:t>
            </a:r>
            <a:r>
              <a:rPr lang="en-US" sz="1050" dirty="0" err="1" smtClean="0"/>
              <a:t>sikap</a:t>
            </a:r>
            <a:r>
              <a:rPr lang="en-US" sz="1050" dirty="0" smtClean="0"/>
              <a:t> yang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lakukan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kata-kata</a:t>
            </a:r>
            <a:r>
              <a:rPr lang="en-US" sz="1050" dirty="0" smtClean="0"/>
              <a:t> yang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lontarkan</a:t>
            </a:r>
            <a:r>
              <a:rPr lang="en-US" sz="1050" dirty="0" smtClean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novel Dear Nathan </a:t>
            </a:r>
            <a:r>
              <a:rPr lang="en-US" sz="1050" dirty="0" err="1" smtClean="0"/>
              <a:t>tersebut</a:t>
            </a:r>
            <a:r>
              <a:rPr lang="en-US" sz="1050" dirty="0" smtClean="0"/>
              <a:t>. Dan </a:t>
            </a:r>
            <a:r>
              <a:rPr lang="en-US" sz="1050" dirty="0" err="1" smtClean="0"/>
              <a:t>penulis</a:t>
            </a:r>
            <a:r>
              <a:rPr lang="en-US" sz="1050" dirty="0" smtClean="0"/>
              <a:t> </a:t>
            </a:r>
            <a:r>
              <a:rPr lang="en-US" sz="1050" dirty="0" err="1" smtClean="0"/>
              <a:t>sangat</a:t>
            </a:r>
            <a:r>
              <a:rPr lang="en-US" sz="1050" dirty="0" smtClean="0"/>
              <a:t> </a:t>
            </a:r>
            <a:r>
              <a:rPr lang="en-US" sz="1050" dirty="0" err="1" smtClean="0"/>
              <a:t>cerdas</a:t>
            </a:r>
            <a:r>
              <a:rPr lang="en-US" sz="1050" dirty="0" smtClean="0"/>
              <a:t> </a:t>
            </a:r>
            <a:r>
              <a:rPr lang="en-US" sz="1050" dirty="0" err="1" smtClean="0"/>
              <a:t>karena</a:t>
            </a:r>
            <a:r>
              <a:rPr lang="en-US" sz="1050" dirty="0" smtClean="0"/>
              <a:t> </a:t>
            </a:r>
            <a:r>
              <a:rPr lang="en-US" sz="1050" dirty="0" err="1" smtClean="0"/>
              <a:t>membuat</a:t>
            </a:r>
            <a:r>
              <a:rPr lang="en-US" sz="1050" dirty="0" smtClean="0"/>
              <a:t> </a:t>
            </a:r>
            <a:r>
              <a:rPr lang="en-US" sz="1050" dirty="0" err="1" smtClean="0"/>
              <a:t>semua</a:t>
            </a:r>
            <a:r>
              <a:rPr lang="en-US" sz="1050" dirty="0" smtClean="0"/>
              <a:t> </a:t>
            </a:r>
            <a:r>
              <a:rPr lang="en-US" sz="1050" dirty="0" err="1" smtClean="0"/>
              <a:t>tokoh</a:t>
            </a:r>
            <a:r>
              <a:rPr lang="en-US" sz="1050" dirty="0" smtClean="0"/>
              <a:t> yang </a:t>
            </a:r>
            <a:r>
              <a:rPr lang="en-US" sz="1050" dirty="0" err="1" smtClean="0"/>
              <a:t>berperan</a:t>
            </a:r>
            <a:r>
              <a:rPr lang="en-US" sz="1050" dirty="0" smtClean="0"/>
              <a:t> </a:t>
            </a:r>
            <a:r>
              <a:rPr lang="en-US" sz="1050" dirty="0" err="1" smtClean="0"/>
              <a:t>dalam</a:t>
            </a:r>
            <a:r>
              <a:rPr lang="en-US" sz="1050" dirty="0" smtClean="0"/>
              <a:t> </a:t>
            </a:r>
            <a:r>
              <a:rPr lang="en-US" sz="1050" dirty="0" err="1" smtClean="0"/>
              <a:t>cerita</a:t>
            </a:r>
            <a:r>
              <a:rPr lang="en-US" sz="1050" dirty="0" smtClean="0"/>
              <a:t> Novel Dear Nathan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memiliki</a:t>
            </a:r>
            <a:r>
              <a:rPr lang="en-US" sz="1050" dirty="0" smtClean="0"/>
              <a:t> </a:t>
            </a:r>
            <a:r>
              <a:rPr lang="en-US" sz="1050" dirty="0" err="1" smtClean="0"/>
              <a:t>karakter</a:t>
            </a:r>
            <a:r>
              <a:rPr lang="en-US" sz="1050" dirty="0" smtClean="0"/>
              <a:t> yang </a:t>
            </a:r>
            <a:r>
              <a:rPr lang="en-US" sz="1050" dirty="0" err="1" smtClean="0"/>
              <a:t>kuat</a:t>
            </a:r>
            <a:r>
              <a:rPr lang="en-US" sz="1050" dirty="0" smtClean="0"/>
              <a:t>.</a:t>
            </a:r>
          </a:p>
          <a:p>
            <a:pPr fontAlgn="base">
              <a:buNone/>
            </a:pPr>
            <a:r>
              <a:rPr lang="en-US" sz="1050" b="1" dirty="0" smtClean="0"/>
              <a:t>d. </a:t>
            </a:r>
            <a:r>
              <a:rPr lang="en-US" sz="1050" b="1" dirty="0" err="1" smtClean="0"/>
              <a:t>Kekurangan</a:t>
            </a:r>
            <a:endParaRPr lang="en-US" sz="1050" dirty="0" smtClean="0"/>
          </a:p>
          <a:p>
            <a:pPr fontAlgn="base">
              <a:buNone/>
            </a:pPr>
            <a:r>
              <a:rPr lang="en-US" sz="1050" b="1" dirty="0" smtClean="0"/>
              <a:t>	</a:t>
            </a:r>
            <a:r>
              <a:rPr lang="en-US" sz="1050" b="1" dirty="0" err="1" smtClean="0"/>
              <a:t>Resensi</a:t>
            </a:r>
            <a:r>
              <a:rPr lang="en-US" sz="1050" b="1" dirty="0" smtClean="0"/>
              <a:t> Novel Dear Nathan – </a:t>
            </a:r>
            <a:r>
              <a:rPr lang="en-US" sz="1050" dirty="0" err="1" smtClean="0"/>
              <a:t>Penggunaan</a:t>
            </a:r>
            <a:r>
              <a:rPr lang="en-US" sz="1050" dirty="0" smtClean="0"/>
              <a:t> </a:t>
            </a:r>
            <a:r>
              <a:rPr lang="en-US" sz="1050" dirty="0" err="1" smtClean="0"/>
              <a:t>kaidah</a:t>
            </a:r>
            <a:r>
              <a:rPr lang="en-US" sz="1050" dirty="0" smtClean="0"/>
              <a:t> </a:t>
            </a:r>
            <a:r>
              <a:rPr lang="en-US" sz="1050" dirty="0" err="1" smtClean="0"/>
              <a:t>literasi</a:t>
            </a:r>
            <a:r>
              <a:rPr lang="en-US" sz="1050" dirty="0" smtClean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novel Dear Nathan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tersusun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baik</a:t>
            </a:r>
            <a:r>
              <a:rPr lang="en-US" sz="1050" dirty="0" smtClean="0"/>
              <a:t>. Para </a:t>
            </a:r>
            <a:r>
              <a:rPr lang="en-US" sz="1050" dirty="0" err="1" smtClean="0"/>
              <a:t>pembaca</a:t>
            </a:r>
            <a:r>
              <a:rPr lang="en-US" sz="1050" dirty="0" smtClean="0"/>
              <a:t> </a:t>
            </a:r>
            <a:r>
              <a:rPr lang="en-US" sz="1050" dirty="0" err="1" smtClean="0"/>
              <a:t>seringkali</a:t>
            </a:r>
            <a:r>
              <a:rPr lang="en-US" sz="1050" dirty="0" smtClean="0"/>
              <a:t> </a:t>
            </a:r>
            <a:r>
              <a:rPr lang="en-US" sz="1050" dirty="0" err="1" smtClean="0"/>
              <a:t>menemukan</a:t>
            </a:r>
            <a:r>
              <a:rPr lang="en-US" sz="1050" dirty="0" smtClean="0"/>
              <a:t> </a:t>
            </a:r>
            <a:r>
              <a:rPr lang="en-US" sz="1050" dirty="0" err="1" smtClean="0"/>
              <a:t>suatu</a:t>
            </a:r>
            <a:r>
              <a:rPr lang="en-US" sz="1050" dirty="0" smtClean="0"/>
              <a:t> </a:t>
            </a:r>
            <a:r>
              <a:rPr lang="en-US" sz="1050" dirty="0" err="1" smtClean="0"/>
              <a:t>diksi</a:t>
            </a:r>
            <a:r>
              <a:rPr lang="en-US" sz="1050" dirty="0" smtClean="0"/>
              <a:t> yang </a:t>
            </a:r>
            <a:r>
              <a:rPr lang="en-US" sz="1050" dirty="0" err="1" smtClean="0"/>
              <a:t>tidak</a:t>
            </a:r>
            <a:r>
              <a:rPr lang="en-US" sz="1050" dirty="0" smtClean="0"/>
              <a:t> pas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kata-kata</a:t>
            </a:r>
            <a:r>
              <a:rPr lang="en-US" sz="1050" dirty="0" smtClean="0"/>
              <a:t> yang </a:t>
            </a:r>
            <a:r>
              <a:rPr lang="en-US" sz="1050" dirty="0" err="1" smtClean="0"/>
              <a:t>digunakan</a:t>
            </a:r>
            <a:r>
              <a:rPr lang="en-US" sz="1050" dirty="0" smtClean="0"/>
              <a:t> </a:t>
            </a:r>
            <a:r>
              <a:rPr lang="en-US" sz="1050" dirty="0" err="1" smtClean="0"/>
              <a:t>terbilang</a:t>
            </a:r>
            <a:r>
              <a:rPr lang="en-US" sz="1050" dirty="0" smtClean="0"/>
              <a:t>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baku</a:t>
            </a:r>
            <a:r>
              <a:rPr lang="en-US" sz="1050" dirty="0" smtClean="0"/>
              <a:t> </a:t>
            </a:r>
            <a:r>
              <a:rPr lang="en-US" sz="1050" dirty="0" err="1" smtClean="0"/>
              <a:t>dan</a:t>
            </a:r>
            <a:r>
              <a:rPr lang="en-US" sz="1050" dirty="0" smtClean="0"/>
              <a:t> </a:t>
            </a:r>
            <a:r>
              <a:rPr lang="en-US" sz="1050" dirty="0" err="1" smtClean="0"/>
              <a:t>efisien</a:t>
            </a:r>
            <a:r>
              <a:rPr lang="en-US" sz="1050" dirty="0" smtClean="0"/>
              <a:t>. </a:t>
            </a:r>
            <a:r>
              <a:rPr lang="en-US" sz="1050" dirty="0" err="1" smtClean="0"/>
              <a:t>Kekurangan</a:t>
            </a:r>
            <a:r>
              <a:rPr lang="en-US" sz="1050" dirty="0" smtClean="0"/>
              <a:t>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sebenarnya</a:t>
            </a:r>
            <a:r>
              <a:rPr lang="en-US" sz="1050" dirty="0" smtClean="0"/>
              <a:t> </a:t>
            </a:r>
            <a:r>
              <a:rPr lang="en-US" sz="1050" dirty="0" err="1" smtClean="0"/>
              <a:t>dapat</a:t>
            </a:r>
            <a:r>
              <a:rPr lang="en-US" sz="1050" dirty="0" smtClean="0"/>
              <a:t> </a:t>
            </a:r>
            <a:r>
              <a:rPr lang="en-US" sz="1050" dirty="0" err="1" smtClean="0"/>
              <a:t>dimaklumi</a:t>
            </a:r>
            <a:r>
              <a:rPr lang="en-US" sz="1050" dirty="0" smtClean="0"/>
              <a:t> </a:t>
            </a:r>
            <a:r>
              <a:rPr lang="en-US" sz="1050" dirty="0" err="1" smtClean="0"/>
              <a:t>karena</a:t>
            </a:r>
            <a:r>
              <a:rPr lang="en-US" sz="1050" dirty="0" smtClean="0"/>
              <a:t> novel Dear Nathan </a:t>
            </a:r>
            <a:r>
              <a:rPr lang="en-US" sz="1050" dirty="0" err="1" smtClean="0"/>
              <a:t>ini</a:t>
            </a:r>
            <a:r>
              <a:rPr lang="en-US" sz="1050" dirty="0" smtClean="0"/>
              <a:t> </a:t>
            </a:r>
            <a:r>
              <a:rPr lang="en-US" sz="1050" dirty="0" err="1" smtClean="0"/>
              <a:t>diangkat</a:t>
            </a:r>
            <a:r>
              <a:rPr lang="en-US" sz="1050" dirty="0" smtClean="0"/>
              <a:t> </a:t>
            </a:r>
            <a:r>
              <a:rPr lang="en-US" sz="1050" dirty="0" err="1" smtClean="0"/>
              <a:t>dari</a:t>
            </a:r>
            <a:r>
              <a:rPr lang="en-US" sz="1050" dirty="0" smtClean="0"/>
              <a:t> </a:t>
            </a:r>
            <a:r>
              <a:rPr lang="en-US" sz="1050" dirty="0" err="1" smtClean="0"/>
              <a:t>Wattpad</a:t>
            </a:r>
            <a:r>
              <a:rPr lang="en-US" sz="1050" dirty="0" smtClean="0"/>
              <a:t>. Para </a:t>
            </a:r>
            <a:r>
              <a:rPr lang="en-US" sz="1050" dirty="0" err="1" smtClean="0"/>
              <a:t>pembaca</a:t>
            </a:r>
            <a:r>
              <a:rPr lang="en-US" sz="1050" dirty="0" smtClean="0"/>
              <a:t> </a:t>
            </a:r>
            <a:r>
              <a:rPr lang="en-US" sz="1050" dirty="0" err="1" smtClean="0"/>
              <a:t>merasa</a:t>
            </a:r>
            <a:r>
              <a:rPr lang="en-US" sz="1050" dirty="0" smtClean="0"/>
              <a:t>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cocok</a:t>
            </a:r>
            <a:r>
              <a:rPr lang="en-US" sz="1050" dirty="0" smtClean="0"/>
              <a:t> </a:t>
            </a:r>
            <a:r>
              <a:rPr lang="en-US" sz="1050" dirty="0" err="1" smtClean="0"/>
              <a:t>pada</a:t>
            </a:r>
            <a:r>
              <a:rPr lang="en-US" sz="1050" dirty="0" smtClean="0"/>
              <a:t> </a:t>
            </a:r>
            <a:r>
              <a:rPr lang="en-US" sz="1050" dirty="0" err="1" smtClean="0"/>
              <a:t>penggunaan</a:t>
            </a:r>
            <a:r>
              <a:rPr lang="en-US" sz="1050" dirty="0" smtClean="0"/>
              <a:t> </a:t>
            </a:r>
            <a:r>
              <a:rPr lang="en-US" sz="1050" dirty="0" err="1" smtClean="0"/>
              <a:t>bahasa</a:t>
            </a:r>
            <a:r>
              <a:rPr lang="en-US" sz="1050" dirty="0" smtClean="0"/>
              <a:t> yang </a:t>
            </a:r>
            <a:r>
              <a:rPr lang="en-US" sz="1050" dirty="0" err="1" smtClean="0"/>
              <a:t>digunakan</a:t>
            </a:r>
            <a:r>
              <a:rPr lang="en-US" sz="1050" dirty="0" smtClean="0"/>
              <a:t> </a:t>
            </a:r>
            <a:r>
              <a:rPr lang="en-US" sz="1050" dirty="0" err="1" smtClean="0"/>
              <a:t>oleh</a:t>
            </a:r>
            <a:r>
              <a:rPr lang="en-US" sz="1050" dirty="0" smtClean="0"/>
              <a:t> </a:t>
            </a:r>
            <a:r>
              <a:rPr lang="en-US" sz="1050" dirty="0" err="1" smtClean="0"/>
              <a:t>peran</a:t>
            </a:r>
            <a:r>
              <a:rPr lang="en-US" sz="1050" dirty="0" smtClean="0"/>
              <a:t> Nathan </a:t>
            </a:r>
            <a:r>
              <a:rPr lang="en-US" sz="1050" dirty="0" err="1" smtClean="0"/>
              <a:t>saat</a:t>
            </a:r>
            <a:r>
              <a:rPr lang="en-US" sz="1050" dirty="0" smtClean="0"/>
              <a:t> </a:t>
            </a:r>
            <a:r>
              <a:rPr lang="en-US" sz="1050" dirty="0" err="1" smtClean="0"/>
              <a:t>ia</a:t>
            </a:r>
            <a:r>
              <a:rPr lang="en-US" sz="1050" dirty="0" smtClean="0"/>
              <a:t> </a:t>
            </a:r>
            <a:r>
              <a:rPr lang="en-US" sz="1050" dirty="0" err="1" smtClean="0"/>
              <a:t>menggunakan</a:t>
            </a:r>
            <a:r>
              <a:rPr lang="en-US" sz="1050" dirty="0" smtClean="0"/>
              <a:t> </a:t>
            </a:r>
            <a:r>
              <a:rPr lang="en-US" sz="1050" dirty="0" err="1" smtClean="0"/>
              <a:t>kata</a:t>
            </a:r>
            <a:r>
              <a:rPr lang="en-US" sz="1050" dirty="0" smtClean="0"/>
              <a:t> </a:t>
            </a:r>
            <a:r>
              <a:rPr lang="en-US" sz="1050" dirty="0" err="1" smtClean="0"/>
              <a:t>saya-kamu</a:t>
            </a:r>
            <a:r>
              <a:rPr lang="en-US" sz="1050" dirty="0" smtClean="0"/>
              <a:t>, </a:t>
            </a:r>
            <a:r>
              <a:rPr lang="en-US" sz="1050" dirty="0" err="1" smtClean="0"/>
              <a:t>rasanya</a:t>
            </a:r>
            <a:r>
              <a:rPr lang="en-US" sz="1050" dirty="0" smtClean="0"/>
              <a:t> </a:t>
            </a:r>
            <a:r>
              <a:rPr lang="en-US" sz="1050" dirty="0" err="1" smtClean="0"/>
              <a:t>itu</a:t>
            </a:r>
            <a:r>
              <a:rPr lang="en-US" sz="1050" dirty="0" smtClean="0"/>
              <a:t> </a:t>
            </a:r>
            <a:r>
              <a:rPr lang="en-US" sz="1050" dirty="0" err="1" smtClean="0"/>
              <a:t>tidak</a:t>
            </a:r>
            <a:r>
              <a:rPr lang="en-US" sz="1050" dirty="0" smtClean="0"/>
              <a:t> </a:t>
            </a:r>
            <a:r>
              <a:rPr lang="en-US" sz="1050" dirty="0" err="1" smtClean="0"/>
              <a:t>sesuai</a:t>
            </a:r>
            <a:r>
              <a:rPr lang="en-US" sz="1050" dirty="0" smtClean="0"/>
              <a:t> </a:t>
            </a:r>
            <a:r>
              <a:rPr lang="en-US" sz="1050" dirty="0" err="1" smtClean="0"/>
              <a:t>dengan</a:t>
            </a:r>
            <a:r>
              <a:rPr lang="en-US" sz="1050" dirty="0" smtClean="0"/>
              <a:t> </a:t>
            </a:r>
            <a:r>
              <a:rPr lang="en-US" sz="1050" dirty="0" err="1" smtClean="0"/>
              <a:t>kepribadian</a:t>
            </a:r>
            <a:r>
              <a:rPr lang="en-US" sz="1050" dirty="0" smtClean="0"/>
              <a:t> Nathan yang </a:t>
            </a:r>
            <a:r>
              <a:rPr lang="en-US" sz="1050" dirty="0" err="1" smtClean="0"/>
              <a:t>berkarakter</a:t>
            </a:r>
            <a:r>
              <a:rPr lang="en-US" sz="1050" dirty="0" smtClean="0"/>
              <a:t> bad guy.</a:t>
            </a:r>
          </a:p>
          <a:p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190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RESENSI</vt:lpstr>
      <vt:lpstr>Resensi</vt:lpstr>
      <vt:lpstr>Unsur-unsur Resensi</vt:lpstr>
      <vt:lpstr>Jenis – Jenis Resensi</vt:lpstr>
      <vt:lpstr>Tujuan Resensi</vt:lpstr>
      <vt:lpstr>Manfaat Resensi</vt:lpstr>
      <vt:lpstr>CONTOH RESENSI FILM</vt:lpstr>
      <vt:lpstr>CONTOH RESENSI BUKU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RESENSI</dc:title>
  <dc:creator>HP</dc:creator>
  <cp:lastModifiedBy>HP</cp:lastModifiedBy>
  <cp:revision>4</cp:revision>
  <dcterms:created xsi:type="dcterms:W3CDTF">2019-05-06T12:19:28Z</dcterms:created>
  <dcterms:modified xsi:type="dcterms:W3CDTF">2019-05-10T03:49:14Z</dcterms:modified>
</cp:coreProperties>
</file>