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371" r:id="rId2"/>
    <p:sldId id="372" r:id="rId3"/>
    <p:sldId id="341" r:id="rId4"/>
    <p:sldId id="363" r:id="rId5"/>
    <p:sldId id="373" r:id="rId6"/>
    <p:sldId id="362" r:id="rId7"/>
    <p:sldId id="353" r:id="rId8"/>
    <p:sldId id="367" r:id="rId9"/>
    <p:sldId id="354" r:id="rId10"/>
    <p:sldId id="355" r:id="rId11"/>
    <p:sldId id="374" r:id="rId12"/>
    <p:sldId id="375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pe" initials="R" lastIdx="8" clrIdx="0">
    <p:extLst>
      <p:ext uri="{19B8F6BF-5375-455C-9EA6-DF929625EA0E}">
        <p15:presenceInfo xmlns:p15="http://schemas.microsoft.com/office/powerpoint/2012/main" userId="Ha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0099"/>
    <a:srgbClr val="FF66FF"/>
    <a:srgbClr val="FF99FF"/>
    <a:srgbClr val="FFFFCC"/>
    <a:srgbClr val="FF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6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05C4-9927-4E43-B659-9035345DAB2D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8CCE5-3EFC-4815-863C-C67C2EBD031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MENGELOLA KOMPETENSI PESONAL </a:t>
          </a:r>
          <a:endParaRPr lang="en-US" sz="1600" b="1" dirty="0">
            <a:solidFill>
              <a:schemeClr val="tx1"/>
            </a:solidFill>
          </a:endParaRPr>
        </a:p>
      </dgm:t>
    </dgm:pt>
    <dgm:pt modelId="{24584EF7-0CA8-469D-825A-166DA5C808C6}" type="parTrans" cxnId="{26E655C8-DAD6-4946-B5A7-5C0F11F718DD}">
      <dgm:prSet/>
      <dgm:spPr/>
      <dgm:t>
        <a:bodyPr/>
        <a:lstStyle/>
        <a:p>
          <a:endParaRPr lang="en-US"/>
        </a:p>
      </dgm:t>
    </dgm:pt>
    <dgm:pt modelId="{EC1383D0-5A2A-42E6-B6B7-661CA906FC2A}" type="sibTrans" cxnId="{26E655C8-DAD6-4946-B5A7-5C0F11F718DD}">
      <dgm:prSet/>
      <dgm:spPr/>
      <dgm:t>
        <a:bodyPr/>
        <a:lstStyle/>
        <a:p>
          <a:endParaRPr lang="en-US"/>
        </a:p>
      </dgm:t>
    </dgm:pt>
    <dgm:pt modelId="{F8445A8F-5098-4637-9494-D6DF6467D9A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Jenis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Kompetensi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B450E35E-2753-43A4-A472-4CAA04FF7092}" type="parTrans" cxnId="{B4F1B397-4EB1-441A-A928-C98F3D9DC591}">
      <dgm:prSet/>
      <dgm:spPr/>
      <dgm:t>
        <a:bodyPr/>
        <a:lstStyle/>
        <a:p>
          <a:endParaRPr lang="en-US"/>
        </a:p>
      </dgm:t>
    </dgm:pt>
    <dgm:pt modelId="{2047FA9C-AD03-4EAB-BA4F-1D481EA26B2C}" type="sibTrans" cxnId="{B4F1B397-4EB1-441A-A928-C98F3D9DC591}">
      <dgm:prSet/>
      <dgm:spPr/>
      <dgm:t>
        <a:bodyPr/>
        <a:lstStyle/>
        <a:p>
          <a:endParaRPr lang="en-US"/>
        </a:p>
      </dgm:t>
    </dgm:pt>
    <dgm:pt modelId="{FED6BF23-44FE-4846-B3BF-9B7E0719D88E}">
      <dgm:prSet phldrT="[Text]" custT="1"/>
      <dgm:spPr/>
      <dgm:t>
        <a:bodyPr/>
        <a:lstStyle/>
        <a:p>
          <a:pPr algn="ctr"/>
          <a:r>
            <a:rPr lang="en-US" sz="1400" b="0" dirty="0" err="1" smtClean="0">
              <a:solidFill>
                <a:schemeClr val="tx1"/>
              </a:solidFill>
            </a:rPr>
            <a:t>Kompetensi</a:t>
          </a:r>
          <a:r>
            <a:rPr lang="en-US" sz="1400" b="0" dirty="0" smtClean="0">
              <a:solidFill>
                <a:schemeClr val="tx1"/>
              </a:solidFill>
            </a:rPr>
            <a:t> yang </a:t>
          </a:r>
          <a:r>
            <a:rPr lang="en-US" sz="1400" b="0" dirty="0" err="1" smtClean="0">
              <a:solidFill>
                <a:schemeClr val="tx1"/>
              </a:solidFill>
            </a:rPr>
            <a:t>Dibutuhkan</a:t>
          </a:r>
          <a:r>
            <a:rPr lang="en-US" sz="1400" b="0" dirty="0" smtClean="0">
              <a:solidFill>
                <a:schemeClr val="tx1"/>
              </a:solidFill>
            </a:rPr>
            <a:t> Perusahaan  </a:t>
          </a:r>
          <a:endParaRPr lang="en-US" sz="1400" b="0" dirty="0">
            <a:solidFill>
              <a:schemeClr val="tx1"/>
            </a:solidFill>
          </a:endParaRPr>
        </a:p>
      </dgm:t>
    </dgm:pt>
    <dgm:pt modelId="{67A87BFB-1785-4D65-B98D-B40A16FA987A}" type="parTrans" cxnId="{AE43D149-298D-4D8A-AE22-3FF30D2DDDFE}">
      <dgm:prSet/>
      <dgm:spPr/>
      <dgm:t>
        <a:bodyPr/>
        <a:lstStyle/>
        <a:p>
          <a:endParaRPr lang="en-US"/>
        </a:p>
      </dgm:t>
    </dgm:pt>
    <dgm:pt modelId="{B9B9EFA6-01DF-4615-A294-820F53F0BF58}" type="sibTrans" cxnId="{AE43D149-298D-4D8A-AE22-3FF30D2DDDFE}">
      <dgm:prSet/>
      <dgm:spPr/>
      <dgm:t>
        <a:bodyPr/>
        <a:lstStyle/>
        <a:p>
          <a:endParaRPr lang="en-US"/>
        </a:p>
      </dgm:t>
    </dgm:pt>
    <dgm:pt modelId="{B5EA9441-5845-41A3-91F9-10CAC7830F46}">
      <dgm:prSet phldrT="[Text]" custT="1"/>
      <dgm:spPr/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Kompetensi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0" dirty="0" smtClean="0">
              <a:solidFill>
                <a:schemeClr val="tx1"/>
              </a:solidFill>
            </a:rPr>
            <a:t>Personal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endParaRPr lang="en-US" sz="1400" b="1" dirty="0">
            <a:solidFill>
              <a:schemeClr val="tx1"/>
            </a:solidFill>
          </a:endParaRPr>
        </a:p>
      </dgm:t>
    </dgm:pt>
    <dgm:pt modelId="{B7C16E5E-205D-4A18-A530-98D63D3E7E28}" type="parTrans" cxnId="{5A7EEC73-42E4-4ABF-B171-AC4E25C306BB}">
      <dgm:prSet/>
      <dgm:spPr/>
      <dgm:t>
        <a:bodyPr/>
        <a:lstStyle/>
        <a:p>
          <a:endParaRPr lang="en-US"/>
        </a:p>
      </dgm:t>
    </dgm:pt>
    <dgm:pt modelId="{7162DDC0-87EB-425B-BB26-C5E730D6BEAB}" type="sibTrans" cxnId="{5A7EEC73-42E4-4ABF-B171-AC4E25C306BB}">
      <dgm:prSet/>
      <dgm:spPr/>
      <dgm:t>
        <a:bodyPr/>
        <a:lstStyle/>
        <a:p>
          <a:endParaRPr lang="en-US"/>
        </a:p>
      </dgm:t>
    </dgm:pt>
    <dgm:pt modelId="{CDBC4D33-DF84-4F8B-9FEC-CCE8002316C3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Pengembangan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Sumber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Daya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Manusia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776D3D50-605F-4E81-8D10-07C11197DAD6}" type="parTrans" cxnId="{F9B2BC03-00F8-4735-AAE7-975EF4468AFC}">
      <dgm:prSet/>
      <dgm:spPr/>
      <dgm:t>
        <a:bodyPr/>
        <a:lstStyle/>
        <a:p>
          <a:endParaRPr lang="en-US"/>
        </a:p>
      </dgm:t>
    </dgm:pt>
    <dgm:pt modelId="{ABF591D6-A6B0-4BDF-A1B2-EE1F2F402315}" type="sibTrans" cxnId="{F9B2BC03-00F8-4735-AAE7-975EF4468AFC}">
      <dgm:prSet/>
      <dgm:spPr/>
      <dgm:t>
        <a:bodyPr/>
        <a:lstStyle/>
        <a:p>
          <a:endParaRPr lang="en-US"/>
        </a:p>
      </dgm:t>
    </dgm:pt>
    <dgm:pt modelId="{F2B85C83-FFA6-411E-95B6-90012F24F7E5}">
      <dgm:prSet custT="1"/>
      <dgm:spPr/>
      <dgm:t>
        <a:bodyPr/>
        <a:lstStyle/>
        <a:p>
          <a:pPr algn="just"/>
          <a:r>
            <a:rPr lang="en-US" sz="1400" dirty="0" err="1" smtClean="0">
              <a:solidFill>
                <a:schemeClr val="tx1"/>
              </a:solidFill>
            </a:rPr>
            <a:t>Berdasarkan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Kinerja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EFED0D9A-E496-4A9D-83EB-25C38155A1A0}" type="parTrans" cxnId="{669AD0C6-F8F8-46E3-877C-59E9DE522723}">
      <dgm:prSet/>
      <dgm:spPr/>
      <dgm:t>
        <a:bodyPr/>
        <a:lstStyle/>
        <a:p>
          <a:endParaRPr lang="en-US"/>
        </a:p>
      </dgm:t>
    </dgm:pt>
    <dgm:pt modelId="{F155826B-5F67-44DC-9FC2-5DECA4D8F1F4}" type="sibTrans" cxnId="{669AD0C6-F8F8-46E3-877C-59E9DE522723}">
      <dgm:prSet/>
      <dgm:spPr/>
      <dgm:t>
        <a:bodyPr/>
        <a:lstStyle/>
        <a:p>
          <a:endParaRPr lang="en-US"/>
        </a:p>
      </dgm:t>
    </dgm:pt>
    <dgm:pt modelId="{F9000851-6315-47FD-A010-E163C556EE0B}">
      <dgm:prSet custT="1"/>
      <dgm:spPr/>
      <dgm:t>
        <a:bodyPr/>
        <a:lstStyle/>
        <a:p>
          <a:pPr algn="just"/>
          <a:r>
            <a:rPr lang="en-US" sz="1400" dirty="0" err="1" smtClean="0">
              <a:solidFill>
                <a:schemeClr val="tx1"/>
              </a:solidFill>
            </a:rPr>
            <a:t>Berdasakan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Bidang</a:t>
          </a:r>
          <a:r>
            <a:rPr lang="en-US" sz="1400" dirty="0" smtClean="0">
              <a:solidFill>
                <a:schemeClr val="tx1"/>
              </a:solidFill>
            </a:rPr>
            <a:t> yang </a:t>
          </a:r>
          <a:r>
            <a:rPr lang="en-US" sz="1400" dirty="0" err="1" smtClean="0">
              <a:solidFill>
                <a:schemeClr val="tx1"/>
              </a:solidFill>
            </a:rPr>
            <a:t>ditangani</a:t>
          </a:r>
          <a:r>
            <a:rPr lang="en-US" sz="1400" dirty="0" smtClean="0">
              <a:solidFill>
                <a:schemeClr val="tx1"/>
              </a:solidFill>
            </a:rPr>
            <a:t>  </a:t>
          </a:r>
          <a:endParaRPr lang="en-US" sz="1400" dirty="0">
            <a:solidFill>
              <a:schemeClr val="tx1"/>
            </a:solidFill>
          </a:endParaRPr>
        </a:p>
      </dgm:t>
    </dgm:pt>
    <dgm:pt modelId="{FD6F4AA3-C0C2-46EF-B3D6-5998598013AD}" type="parTrans" cxnId="{4094B7A4-2010-4CCE-8A20-C11A22C93A4A}">
      <dgm:prSet/>
      <dgm:spPr/>
      <dgm:t>
        <a:bodyPr/>
        <a:lstStyle/>
        <a:p>
          <a:endParaRPr lang="en-US"/>
        </a:p>
      </dgm:t>
    </dgm:pt>
    <dgm:pt modelId="{E12B60EA-06CD-48D4-926D-8E00D6B4CA28}" type="sibTrans" cxnId="{4094B7A4-2010-4CCE-8A20-C11A22C93A4A}">
      <dgm:prSet/>
      <dgm:spPr/>
      <dgm:t>
        <a:bodyPr/>
        <a:lstStyle/>
        <a:p>
          <a:endParaRPr lang="en-US"/>
        </a:p>
      </dgm:t>
    </dgm:pt>
    <dgm:pt modelId="{9FDA9D94-E50D-4D5E-9165-2C148B7C1B3A}">
      <dgm:prSet custT="1"/>
      <dgm:spPr/>
      <dgm:t>
        <a:bodyPr/>
        <a:lstStyle/>
        <a:p>
          <a:pPr algn="just"/>
          <a:r>
            <a:rPr lang="en-US" sz="1400" dirty="0" err="1" smtClean="0">
              <a:solidFill>
                <a:schemeClr val="tx1"/>
              </a:solidFill>
            </a:rPr>
            <a:t>Berdasarkan</a:t>
          </a:r>
          <a:r>
            <a:rPr lang="en-US" sz="1400" dirty="0" smtClean="0">
              <a:solidFill>
                <a:schemeClr val="tx1"/>
              </a:solidFill>
            </a:rPr>
            <a:t> Strata </a:t>
          </a:r>
          <a:endParaRPr lang="en-US" sz="1400" dirty="0">
            <a:solidFill>
              <a:schemeClr val="tx1"/>
            </a:solidFill>
          </a:endParaRPr>
        </a:p>
      </dgm:t>
    </dgm:pt>
    <dgm:pt modelId="{585C4D41-9F9D-4EC1-840C-5F88E1D87AD9}" type="parTrans" cxnId="{55BCA704-E070-4D6F-8167-88CA715D8C56}">
      <dgm:prSet/>
      <dgm:spPr/>
      <dgm:t>
        <a:bodyPr/>
        <a:lstStyle/>
        <a:p>
          <a:endParaRPr lang="en-US"/>
        </a:p>
      </dgm:t>
    </dgm:pt>
    <dgm:pt modelId="{525775AC-7469-4C99-B5ED-0AFBD634C408}" type="sibTrans" cxnId="{55BCA704-E070-4D6F-8167-88CA715D8C56}">
      <dgm:prSet/>
      <dgm:spPr/>
      <dgm:t>
        <a:bodyPr/>
        <a:lstStyle/>
        <a:p>
          <a:endParaRPr lang="en-US"/>
        </a:p>
      </dgm:t>
    </dgm:pt>
    <dgm:pt modelId="{E3DC8570-1FCD-41B7-A29B-EDADF7691C9D}">
      <dgm:prSet custT="1"/>
      <dgm:spPr/>
      <dgm:t>
        <a:bodyPr/>
        <a:lstStyle/>
        <a:p>
          <a:pPr algn="l"/>
          <a:r>
            <a:rPr lang="en-US" sz="1400" dirty="0" err="1" smtClean="0">
              <a:solidFill>
                <a:schemeClr val="tx1"/>
              </a:solidFill>
            </a:rPr>
            <a:t>Berdasarkan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Prilaku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44C80B01-AA12-47C8-BB47-90FD70181E92}" type="parTrans" cxnId="{99B185F2-2EA4-4964-AF3C-651C7347E85A}">
      <dgm:prSet/>
      <dgm:spPr/>
      <dgm:t>
        <a:bodyPr/>
        <a:lstStyle/>
        <a:p>
          <a:endParaRPr lang="en-US"/>
        </a:p>
      </dgm:t>
    </dgm:pt>
    <dgm:pt modelId="{8D35C9F6-989D-4BB7-B65B-AF8BE5FAB42F}" type="sibTrans" cxnId="{99B185F2-2EA4-4964-AF3C-651C7347E85A}">
      <dgm:prSet/>
      <dgm:spPr/>
      <dgm:t>
        <a:bodyPr/>
        <a:lstStyle/>
        <a:p>
          <a:endParaRPr lang="en-US"/>
        </a:p>
      </dgm:t>
    </dgm:pt>
    <dgm:pt modelId="{22EF44C9-0774-4174-A780-DFDACDD46E3D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Manfaat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Kompetensi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bagi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karyawan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CFF1E6CE-A454-45A1-A88E-016D0CE29DF2}" type="parTrans" cxnId="{882D3BC1-D9E0-4511-9CE0-8B90D5EC04B3}">
      <dgm:prSet/>
      <dgm:spPr/>
      <dgm:t>
        <a:bodyPr/>
        <a:lstStyle/>
        <a:p>
          <a:endParaRPr lang="en-US"/>
        </a:p>
      </dgm:t>
    </dgm:pt>
    <dgm:pt modelId="{64CB8794-AD23-4542-8F51-B115F2FF7EE7}" type="sibTrans" cxnId="{882D3BC1-D9E0-4511-9CE0-8B90D5EC04B3}">
      <dgm:prSet/>
      <dgm:spPr/>
      <dgm:t>
        <a:bodyPr/>
        <a:lstStyle/>
        <a:p>
          <a:endParaRPr lang="en-US"/>
        </a:p>
      </dgm:t>
    </dgm:pt>
    <dgm:pt modelId="{C6480424-0128-4C64-8040-5A3FDFBF12C8}">
      <dgm:prSet custT="1"/>
      <dgm:spPr/>
      <dgm:t>
        <a:bodyPr/>
        <a:lstStyle/>
        <a:p>
          <a:pPr algn="l"/>
          <a:r>
            <a:rPr lang="en-US" sz="1400" dirty="0" err="1" smtClean="0">
              <a:solidFill>
                <a:schemeClr val="tx1"/>
              </a:solidFill>
            </a:rPr>
            <a:t>Manfaat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Kompetensi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Bagi</a:t>
          </a:r>
          <a:r>
            <a:rPr lang="en-US" sz="1400" dirty="0" smtClean="0">
              <a:solidFill>
                <a:schemeClr val="tx1"/>
              </a:solidFill>
            </a:rPr>
            <a:t> Perusahaan </a:t>
          </a:r>
          <a:endParaRPr lang="en-US" sz="1400" dirty="0">
            <a:solidFill>
              <a:schemeClr val="tx1"/>
            </a:solidFill>
          </a:endParaRPr>
        </a:p>
      </dgm:t>
    </dgm:pt>
    <dgm:pt modelId="{A02AF473-E35F-4093-98FB-D5A6B1208D8E}" type="parTrans" cxnId="{AA6997DD-F869-4F9A-A7D7-95877EEA64F5}">
      <dgm:prSet/>
      <dgm:spPr/>
      <dgm:t>
        <a:bodyPr/>
        <a:lstStyle/>
        <a:p>
          <a:endParaRPr lang="en-US"/>
        </a:p>
      </dgm:t>
    </dgm:pt>
    <dgm:pt modelId="{ABCE915E-FACE-4B07-968B-0D09ED3B4D7E}" type="sibTrans" cxnId="{AA6997DD-F869-4F9A-A7D7-95877EEA64F5}">
      <dgm:prSet/>
      <dgm:spPr/>
      <dgm:t>
        <a:bodyPr/>
        <a:lstStyle/>
        <a:p>
          <a:endParaRPr lang="en-US"/>
        </a:p>
      </dgm:t>
    </dgm:pt>
    <dgm:pt modelId="{44B3859D-FB38-4E20-9815-3452A13A38D9}">
      <dgm:prSet custT="1"/>
      <dgm:spPr/>
      <dgm:t>
        <a:bodyPr/>
        <a:lstStyle/>
        <a:p>
          <a:pPr algn="l"/>
          <a:r>
            <a:rPr lang="en-US" sz="1400" dirty="0" err="1" smtClean="0">
              <a:solidFill>
                <a:schemeClr val="tx1"/>
              </a:solidFill>
            </a:rPr>
            <a:t>Kompetensi</a:t>
          </a:r>
          <a:r>
            <a:rPr lang="en-US" sz="1400" dirty="0" smtClean="0">
              <a:solidFill>
                <a:schemeClr val="tx1"/>
              </a:solidFill>
            </a:rPr>
            <a:t> yang </a:t>
          </a:r>
          <a:r>
            <a:rPr lang="en-US" sz="1400" dirty="0" err="1" smtClean="0">
              <a:solidFill>
                <a:schemeClr val="tx1"/>
              </a:solidFill>
            </a:rPr>
            <a:t>dibutuhkan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bagi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Eksekutif</a:t>
          </a:r>
          <a:endParaRPr lang="en-US" sz="1400" dirty="0">
            <a:solidFill>
              <a:schemeClr val="tx1"/>
            </a:solidFill>
          </a:endParaRPr>
        </a:p>
      </dgm:t>
    </dgm:pt>
    <dgm:pt modelId="{396C7F3E-6730-4782-BD32-185FD8D9788D}" type="parTrans" cxnId="{69C02873-B1C0-426F-8429-068002904742}">
      <dgm:prSet/>
      <dgm:spPr/>
      <dgm:t>
        <a:bodyPr/>
        <a:lstStyle/>
        <a:p>
          <a:endParaRPr lang="en-US"/>
        </a:p>
      </dgm:t>
    </dgm:pt>
    <dgm:pt modelId="{4B275AF2-E306-4657-9DB7-30B2DE40B132}" type="sibTrans" cxnId="{69C02873-B1C0-426F-8429-068002904742}">
      <dgm:prSet/>
      <dgm:spPr/>
      <dgm:t>
        <a:bodyPr/>
        <a:lstStyle/>
        <a:p>
          <a:endParaRPr lang="en-US"/>
        </a:p>
      </dgm:t>
    </dgm:pt>
    <dgm:pt modelId="{B7545AB0-C8D6-40FB-B95D-F8C17475B5E3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Kompetensi</a:t>
          </a:r>
          <a:r>
            <a:rPr lang="en-US" sz="1400" dirty="0" smtClean="0">
              <a:solidFill>
                <a:schemeClr val="tx1"/>
              </a:solidFill>
            </a:rPr>
            <a:t> yang </a:t>
          </a:r>
          <a:r>
            <a:rPr lang="en-US" sz="1400" dirty="0" err="1" smtClean="0">
              <a:solidFill>
                <a:schemeClr val="tx1"/>
              </a:solidFill>
            </a:rPr>
            <a:t>dibutuhkan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bagi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manajer</a:t>
          </a:r>
          <a:endParaRPr lang="en-US" sz="1400" dirty="0">
            <a:solidFill>
              <a:schemeClr val="tx1"/>
            </a:solidFill>
          </a:endParaRPr>
        </a:p>
      </dgm:t>
    </dgm:pt>
    <dgm:pt modelId="{C75D7B1B-993D-407D-820F-170A7C38D4FA}" type="parTrans" cxnId="{EB28F1A1-446D-4C16-B159-BFFBEAFB01D4}">
      <dgm:prSet/>
      <dgm:spPr/>
      <dgm:t>
        <a:bodyPr/>
        <a:lstStyle/>
        <a:p>
          <a:endParaRPr lang="en-US"/>
        </a:p>
      </dgm:t>
    </dgm:pt>
    <dgm:pt modelId="{4C41D750-1545-40CE-8910-6F92A8FAA501}" type="sibTrans" cxnId="{EB28F1A1-446D-4C16-B159-BFFBEAFB01D4}">
      <dgm:prSet/>
      <dgm:spPr/>
      <dgm:t>
        <a:bodyPr/>
        <a:lstStyle/>
        <a:p>
          <a:endParaRPr lang="en-US"/>
        </a:p>
      </dgm:t>
    </dgm:pt>
    <dgm:pt modelId="{D07A3715-837D-4E20-BFB9-987A927C6A42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Kompetensi</a:t>
          </a:r>
          <a:r>
            <a:rPr lang="en-US" sz="1400" dirty="0" smtClean="0">
              <a:solidFill>
                <a:schemeClr val="tx1"/>
              </a:solidFill>
            </a:rPr>
            <a:t> Yang </a:t>
          </a:r>
          <a:r>
            <a:rPr lang="en-US" sz="1400" dirty="0" err="1" smtClean="0">
              <a:solidFill>
                <a:schemeClr val="tx1"/>
              </a:solidFill>
            </a:rPr>
            <a:t>dibutuhkan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bagi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pekerja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C3797667-40B0-4FD3-BC08-2DB9AAA35EFB}" type="parTrans" cxnId="{DFFBCB41-82EF-4350-8D26-0F4EE29D5BBA}">
      <dgm:prSet/>
      <dgm:spPr/>
      <dgm:t>
        <a:bodyPr/>
        <a:lstStyle/>
        <a:p>
          <a:endParaRPr lang="en-US"/>
        </a:p>
      </dgm:t>
    </dgm:pt>
    <dgm:pt modelId="{69C25408-159A-4975-A230-FAE9980E5F25}" type="sibTrans" cxnId="{DFFBCB41-82EF-4350-8D26-0F4EE29D5BBA}">
      <dgm:prSet/>
      <dgm:spPr/>
      <dgm:t>
        <a:bodyPr/>
        <a:lstStyle/>
        <a:p>
          <a:endParaRPr lang="en-US"/>
        </a:p>
      </dgm:t>
    </dgm:pt>
    <dgm:pt modelId="{14795E0A-B861-401D-B184-5AADDA20E607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Kepribadian</a:t>
          </a:r>
          <a:r>
            <a:rPr lang="en-US" sz="1400" dirty="0" smtClean="0">
              <a:solidFill>
                <a:schemeClr val="tx1"/>
              </a:solidFill>
            </a:rPr>
            <a:t> yang </a:t>
          </a:r>
          <a:r>
            <a:rPr lang="en-US" sz="1400" dirty="0" err="1" smtClean="0">
              <a:solidFill>
                <a:schemeClr val="tx1"/>
              </a:solidFill>
            </a:rPr>
            <a:t>baik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2C1B5B55-B6D3-42AC-B0A5-38CF8535573C}" type="parTrans" cxnId="{3DEADAB3-D4D6-4C30-AFAC-AC5304461F99}">
      <dgm:prSet/>
      <dgm:spPr/>
      <dgm:t>
        <a:bodyPr/>
        <a:lstStyle/>
        <a:p>
          <a:endParaRPr lang="en-US"/>
        </a:p>
      </dgm:t>
    </dgm:pt>
    <dgm:pt modelId="{87C901AF-A482-4542-A7CD-B63D0D9401D2}" type="sibTrans" cxnId="{3DEADAB3-D4D6-4C30-AFAC-AC5304461F99}">
      <dgm:prSet/>
      <dgm:spPr/>
      <dgm:t>
        <a:bodyPr/>
        <a:lstStyle/>
        <a:p>
          <a:endParaRPr lang="en-US"/>
        </a:p>
      </dgm:t>
    </dgm:pt>
    <dgm:pt modelId="{39D7CADB-5D50-4F93-B9F9-643DE34A4AAD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Presentasi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Diri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05178F54-916D-4206-A441-0222BC24AD4B}" type="parTrans" cxnId="{CA7A7A8C-5AF3-4E93-9FB7-C225595C9349}">
      <dgm:prSet/>
      <dgm:spPr/>
      <dgm:t>
        <a:bodyPr/>
        <a:lstStyle/>
        <a:p>
          <a:endParaRPr lang="en-US"/>
        </a:p>
      </dgm:t>
    </dgm:pt>
    <dgm:pt modelId="{6201CE3D-A127-4D8D-B7A1-48418278F277}" type="sibTrans" cxnId="{CA7A7A8C-5AF3-4E93-9FB7-C225595C9349}">
      <dgm:prSet/>
      <dgm:spPr/>
      <dgm:t>
        <a:bodyPr/>
        <a:lstStyle/>
        <a:p>
          <a:endParaRPr lang="en-US"/>
        </a:p>
      </dgm:t>
    </dgm:pt>
    <dgm:pt modelId="{2B1ED598-957B-4EA6-82A9-1FC58B845D9D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Pendidikan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dan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Pelatihan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0F16EBB5-2537-4345-A0EA-FCC63FBB2C6E}" type="parTrans" cxnId="{7F0BEF89-2F8D-4C63-8DA8-8BE55C1612A2}">
      <dgm:prSet/>
      <dgm:spPr/>
      <dgm:t>
        <a:bodyPr/>
        <a:lstStyle/>
        <a:p>
          <a:endParaRPr lang="en-US"/>
        </a:p>
      </dgm:t>
    </dgm:pt>
    <dgm:pt modelId="{F8803914-8C4E-4517-9203-08E8E18A1AF7}" type="sibTrans" cxnId="{7F0BEF89-2F8D-4C63-8DA8-8BE55C1612A2}">
      <dgm:prSet/>
      <dgm:spPr/>
      <dgm:t>
        <a:bodyPr/>
        <a:lstStyle/>
        <a:p>
          <a:endParaRPr lang="en-US"/>
        </a:p>
      </dgm:t>
    </dgm:pt>
    <dgm:pt modelId="{9B07E31A-7036-4140-BC51-D0019D49CBE4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Keahlian</a:t>
          </a:r>
          <a:r>
            <a:rPr lang="en-US" sz="1400" dirty="0" smtClean="0">
              <a:solidFill>
                <a:schemeClr val="tx1"/>
              </a:solidFill>
            </a:rPr>
            <a:t> yang </a:t>
          </a:r>
          <a:r>
            <a:rPr lang="en-US" sz="1400" dirty="0" err="1" smtClean="0">
              <a:solidFill>
                <a:schemeClr val="tx1"/>
              </a:solidFill>
            </a:rPr>
            <a:t>harus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dimiliki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seoorang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akuntan</a:t>
          </a:r>
          <a:endParaRPr lang="en-US" sz="1400" dirty="0">
            <a:solidFill>
              <a:schemeClr val="tx1"/>
            </a:solidFill>
          </a:endParaRPr>
        </a:p>
      </dgm:t>
    </dgm:pt>
    <dgm:pt modelId="{32DEE3F8-3AFC-4B9E-BD99-2251234C3647}" type="parTrans" cxnId="{063736B3-50AC-4F7E-8DD5-C35880BC84C1}">
      <dgm:prSet/>
      <dgm:spPr/>
      <dgm:t>
        <a:bodyPr/>
        <a:lstStyle/>
        <a:p>
          <a:endParaRPr lang="en-US"/>
        </a:p>
      </dgm:t>
    </dgm:pt>
    <dgm:pt modelId="{F0ACBCA7-4EC3-4D48-A1B6-E6CDF6C2C159}" type="sibTrans" cxnId="{063736B3-50AC-4F7E-8DD5-C35880BC84C1}">
      <dgm:prSet/>
      <dgm:spPr/>
      <dgm:t>
        <a:bodyPr/>
        <a:lstStyle/>
        <a:p>
          <a:endParaRPr lang="en-US"/>
        </a:p>
      </dgm:t>
    </dgm:pt>
    <dgm:pt modelId="{982146B6-37BA-4181-9BB1-729694BC34F0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Pengembangan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Karier</a:t>
          </a:r>
          <a:endParaRPr lang="en-US" sz="1400" dirty="0">
            <a:solidFill>
              <a:schemeClr val="tx1"/>
            </a:solidFill>
          </a:endParaRPr>
        </a:p>
      </dgm:t>
    </dgm:pt>
    <dgm:pt modelId="{BA5686DD-A31A-4B6C-91A4-DA819FFB7893}" type="parTrans" cxnId="{26E48C1E-98D1-47B5-A31D-C03A3D0821AC}">
      <dgm:prSet/>
      <dgm:spPr/>
      <dgm:t>
        <a:bodyPr/>
        <a:lstStyle/>
        <a:p>
          <a:endParaRPr lang="en-US"/>
        </a:p>
      </dgm:t>
    </dgm:pt>
    <dgm:pt modelId="{A8BFE083-8FD9-475F-A650-E0A5A392A5CF}" type="sibTrans" cxnId="{26E48C1E-98D1-47B5-A31D-C03A3D0821AC}">
      <dgm:prSet/>
      <dgm:spPr/>
      <dgm:t>
        <a:bodyPr/>
        <a:lstStyle/>
        <a:p>
          <a:endParaRPr lang="en-US"/>
        </a:p>
      </dgm:t>
    </dgm:pt>
    <dgm:pt modelId="{D961B6D2-5C98-4E27-AB7A-8379C6D44950}" type="pres">
      <dgm:prSet presAssocID="{043C05C4-9927-4E43-B659-9035345DAB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BFE3A-A963-44EF-8EBD-2AF659298AC0}" type="pres">
      <dgm:prSet presAssocID="{E288CCE5-3EFC-4815-863C-C67C2EBD031D}" presName="root1" presStyleCnt="0"/>
      <dgm:spPr/>
    </dgm:pt>
    <dgm:pt modelId="{76776027-151C-4F2D-8B8C-4631FE98D52C}" type="pres">
      <dgm:prSet presAssocID="{E288CCE5-3EFC-4815-863C-C67C2EBD031D}" presName="LevelOneTextNode" presStyleLbl="node0" presStyleIdx="0" presStyleCnt="1" custScaleX="215030" custScaleY="246181" custLinFactX="-75574" custLinFactNeighborX="-100000" custLinFactNeighborY="-27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B939B0-0E4B-47C8-AFC6-A2E74B664D77}" type="pres">
      <dgm:prSet presAssocID="{E288CCE5-3EFC-4815-863C-C67C2EBD031D}" presName="level2hierChild" presStyleCnt="0"/>
      <dgm:spPr/>
    </dgm:pt>
    <dgm:pt modelId="{83A951AD-A837-4B94-A0B1-F557CB0C0B52}" type="pres">
      <dgm:prSet presAssocID="{B450E35E-2753-43A4-A472-4CAA04FF7092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A6984DE6-7F7C-41A3-9451-53725FB3DE9F}" type="pres">
      <dgm:prSet presAssocID="{B450E35E-2753-43A4-A472-4CAA04FF709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671BC54-58F0-468D-8D84-6787BDE1A293}" type="pres">
      <dgm:prSet presAssocID="{F8445A8F-5098-4637-9494-D6DF6467D9AC}" presName="root2" presStyleCnt="0"/>
      <dgm:spPr/>
    </dgm:pt>
    <dgm:pt modelId="{B00A59E7-521C-4EBB-A728-D386537D4CA5}" type="pres">
      <dgm:prSet presAssocID="{F8445A8F-5098-4637-9494-D6DF6467D9AC}" presName="LevelTwoTextNode" presStyleLbl="node2" presStyleIdx="0" presStyleCnt="4" custScaleX="221325" custLinFactX="-22868" custLinFactNeighborX="-100000" custLinFactNeighborY="15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DD548C-9953-453D-BE99-6C562D70AB31}" type="pres">
      <dgm:prSet presAssocID="{F8445A8F-5098-4637-9494-D6DF6467D9AC}" presName="level3hierChild" presStyleCnt="0"/>
      <dgm:spPr/>
    </dgm:pt>
    <dgm:pt modelId="{3694BA21-526D-4F6E-8424-8842790E536E}" type="pres">
      <dgm:prSet presAssocID="{EFED0D9A-E496-4A9D-83EB-25C38155A1A0}" presName="conn2-1" presStyleLbl="parChTrans1D3" presStyleIdx="0" presStyleCnt="14"/>
      <dgm:spPr/>
      <dgm:t>
        <a:bodyPr/>
        <a:lstStyle/>
        <a:p>
          <a:endParaRPr lang="en-US"/>
        </a:p>
      </dgm:t>
    </dgm:pt>
    <dgm:pt modelId="{B1051DB6-12D3-4468-B591-EE502BA09026}" type="pres">
      <dgm:prSet presAssocID="{EFED0D9A-E496-4A9D-83EB-25C38155A1A0}" presName="connTx" presStyleLbl="parChTrans1D3" presStyleIdx="0" presStyleCnt="14"/>
      <dgm:spPr/>
      <dgm:t>
        <a:bodyPr/>
        <a:lstStyle/>
        <a:p>
          <a:endParaRPr lang="en-US"/>
        </a:p>
      </dgm:t>
    </dgm:pt>
    <dgm:pt modelId="{89CC1CFC-673D-4F0C-BD3F-1CE5A0F8EC8B}" type="pres">
      <dgm:prSet presAssocID="{F2B85C83-FFA6-411E-95B6-90012F24F7E5}" presName="root2" presStyleCnt="0"/>
      <dgm:spPr/>
    </dgm:pt>
    <dgm:pt modelId="{086B1747-9A72-4114-B762-B5FABD117B53}" type="pres">
      <dgm:prSet presAssocID="{F2B85C83-FFA6-411E-95B6-90012F24F7E5}" presName="LevelTwoTextNode" presStyleLbl="node3" presStyleIdx="0" presStyleCnt="14" custAng="10800000" custFlipVert="1" custScaleX="348771" custScaleY="54457" custLinFactNeighborX="-33929" custLinFactNeighborY="-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CCECAB-E123-42FB-A836-8498E830319F}" type="pres">
      <dgm:prSet presAssocID="{F2B85C83-FFA6-411E-95B6-90012F24F7E5}" presName="level3hierChild" presStyleCnt="0"/>
      <dgm:spPr/>
    </dgm:pt>
    <dgm:pt modelId="{85B82CDB-2281-4DA1-ADDA-0C971BF40F69}" type="pres">
      <dgm:prSet presAssocID="{FD6F4AA3-C0C2-46EF-B3D6-5998598013AD}" presName="conn2-1" presStyleLbl="parChTrans1D3" presStyleIdx="1" presStyleCnt="14"/>
      <dgm:spPr/>
      <dgm:t>
        <a:bodyPr/>
        <a:lstStyle/>
        <a:p>
          <a:endParaRPr lang="en-US"/>
        </a:p>
      </dgm:t>
    </dgm:pt>
    <dgm:pt modelId="{49B8BA31-7751-482F-A94D-42778AE24812}" type="pres">
      <dgm:prSet presAssocID="{FD6F4AA3-C0C2-46EF-B3D6-5998598013AD}" presName="connTx" presStyleLbl="parChTrans1D3" presStyleIdx="1" presStyleCnt="14"/>
      <dgm:spPr/>
      <dgm:t>
        <a:bodyPr/>
        <a:lstStyle/>
        <a:p>
          <a:endParaRPr lang="en-US"/>
        </a:p>
      </dgm:t>
    </dgm:pt>
    <dgm:pt modelId="{806B4E0C-954E-4F05-87C9-66052DE35476}" type="pres">
      <dgm:prSet presAssocID="{F9000851-6315-47FD-A010-E163C556EE0B}" presName="root2" presStyleCnt="0"/>
      <dgm:spPr/>
    </dgm:pt>
    <dgm:pt modelId="{22860D0D-BBB2-4840-896B-C5A041F9ED8A}" type="pres">
      <dgm:prSet presAssocID="{F9000851-6315-47FD-A010-E163C556EE0B}" presName="LevelTwoTextNode" presStyleLbl="node3" presStyleIdx="1" presStyleCnt="14" custAng="10800000" custFlipVert="1" custScaleX="345218" custScaleY="62254" custLinFactNeighborX="-34207" custLinFactNeighborY="-5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8F4462-7744-4F6D-A497-F4AD868B5C7F}" type="pres">
      <dgm:prSet presAssocID="{F9000851-6315-47FD-A010-E163C556EE0B}" presName="level3hierChild" presStyleCnt="0"/>
      <dgm:spPr/>
    </dgm:pt>
    <dgm:pt modelId="{697C707D-54C4-4C2F-A0F1-67DD157E1246}" type="pres">
      <dgm:prSet presAssocID="{585C4D41-9F9D-4EC1-840C-5F88E1D87AD9}" presName="conn2-1" presStyleLbl="parChTrans1D3" presStyleIdx="2" presStyleCnt="14"/>
      <dgm:spPr/>
      <dgm:t>
        <a:bodyPr/>
        <a:lstStyle/>
        <a:p>
          <a:endParaRPr lang="en-US"/>
        </a:p>
      </dgm:t>
    </dgm:pt>
    <dgm:pt modelId="{A35EDAA2-43D6-45FE-B9F4-DB93D3777426}" type="pres">
      <dgm:prSet presAssocID="{585C4D41-9F9D-4EC1-840C-5F88E1D87AD9}" presName="connTx" presStyleLbl="parChTrans1D3" presStyleIdx="2" presStyleCnt="14"/>
      <dgm:spPr/>
      <dgm:t>
        <a:bodyPr/>
        <a:lstStyle/>
        <a:p>
          <a:endParaRPr lang="en-US"/>
        </a:p>
      </dgm:t>
    </dgm:pt>
    <dgm:pt modelId="{C8A3BCE1-7340-4797-893E-30B22074198F}" type="pres">
      <dgm:prSet presAssocID="{9FDA9D94-E50D-4D5E-9165-2C148B7C1B3A}" presName="root2" presStyleCnt="0"/>
      <dgm:spPr/>
    </dgm:pt>
    <dgm:pt modelId="{47BAD266-F117-4BA6-8F8D-C664EF02A603}" type="pres">
      <dgm:prSet presAssocID="{9FDA9D94-E50D-4D5E-9165-2C148B7C1B3A}" presName="LevelTwoTextNode" presStyleLbl="node3" presStyleIdx="2" presStyleCnt="14" custScaleX="335742" custScaleY="56370" custLinFactNeighborX="-32300" custLinFactNeighborY="5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B51171-642D-40D6-AD90-3A60A3FA71CA}" type="pres">
      <dgm:prSet presAssocID="{9FDA9D94-E50D-4D5E-9165-2C148B7C1B3A}" presName="level3hierChild" presStyleCnt="0"/>
      <dgm:spPr/>
    </dgm:pt>
    <dgm:pt modelId="{3385CF51-37D9-420E-BC7E-5F2D3B1500BD}" type="pres">
      <dgm:prSet presAssocID="{44C80B01-AA12-47C8-BB47-90FD70181E92}" presName="conn2-1" presStyleLbl="parChTrans1D3" presStyleIdx="3" presStyleCnt="14"/>
      <dgm:spPr/>
      <dgm:t>
        <a:bodyPr/>
        <a:lstStyle/>
        <a:p>
          <a:endParaRPr lang="en-US"/>
        </a:p>
      </dgm:t>
    </dgm:pt>
    <dgm:pt modelId="{ACD875D4-F96B-4C43-A8DB-38E736AF19FB}" type="pres">
      <dgm:prSet presAssocID="{44C80B01-AA12-47C8-BB47-90FD70181E92}" presName="connTx" presStyleLbl="parChTrans1D3" presStyleIdx="3" presStyleCnt="14"/>
      <dgm:spPr/>
      <dgm:t>
        <a:bodyPr/>
        <a:lstStyle/>
        <a:p>
          <a:endParaRPr lang="en-US"/>
        </a:p>
      </dgm:t>
    </dgm:pt>
    <dgm:pt modelId="{E7530CC5-9A23-4DF7-815B-2A4269A0E263}" type="pres">
      <dgm:prSet presAssocID="{E3DC8570-1FCD-41B7-A29B-EDADF7691C9D}" presName="root2" presStyleCnt="0"/>
      <dgm:spPr/>
    </dgm:pt>
    <dgm:pt modelId="{9A692181-2A79-4EE8-A356-D0F727E4FE0B}" type="pres">
      <dgm:prSet presAssocID="{E3DC8570-1FCD-41B7-A29B-EDADF7691C9D}" presName="LevelTwoTextNode" presStyleLbl="node3" presStyleIdx="3" presStyleCnt="14" custAng="10800000" custFlipVert="1" custScaleX="327249" custScaleY="73950" custLinFactNeighborX="-24028" custLinFactNeighborY="6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D41D98-EE8F-4877-A37D-11A1DE65BBEA}" type="pres">
      <dgm:prSet presAssocID="{E3DC8570-1FCD-41B7-A29B-EDADF7691C9D}" presName="level3hierChild" presStyleCnt="0"/>
      <dgm:spPr/>
    </dgm:pt>
    <dgm:pt modelId="{4D57CCAE-BA3E-4209-9C1B-5A3C20ACA5F4}" type="pres">
      <dgm:prSet presAssocID="{67A87BFB-1785-4D65-B98D-B40A16FA987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6EE3AC8-BD20-4601-8F2A-584A3257CCD5}" type="pres">
      <dgm:prSet presAssocID="{67A87BFB-1785-4D65-B98D-B40A16FA987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3617211-2CF0-4EF3-826C-80C165EFBA64}" type="pres">
      <dgm:prSet presAssocID="{FED6BF23-44FE-4846-B3BF-9B7E0719D88E}" presName="root2" presStyleCnt="0"/>
      <dgm:spPr/>
    </dgm:pt>
    <dgm:pt modelId="{2BF626DE-0A4D-41C5-A4A5-E50F9BEA5697}" type="pres">
      <dgm:prSet presAssocID="{FED6BF23-44FE-4846-B3BF-9B7E0719D88E}" presName="LevelTwoTextNode" presStyleLbl="node2" presStyleIdx="1" presStyleCnt="4" custScaleX="223514" custScaleY="174946" custLinFactX="-24757" custLinFactNeighborX="-100000" custLinFactNeighborY="-41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18A194-94AB-4C4E-A019-8C75A08FBC12}" type="pres">
      <dgm:prSet presAssocID="{FED6BF23-44FE-4846-B3BF-9B7E0719D88E}" presName="level3hierChild" presStyleCnt="0"/>
      <dgm:spPr/>
    </dgm:pt>
    <dgm:pt modelId="{5D644A30-F80C-4B29-94C3-7370E4151A85}" type="pres">
      <dgm:prSet presAssocID="{CFF1E6CE-A454-45A1-A88E-016D0CE29DF2}" presName="conn2-1" presStyleLbl="parChTrans1D3" presStyleIdx="4" presStyleCnt="14"/>
      <dgm:spPr/>
      <dgm:t>
        <a:bodyPr/>
        <a:lstStyle/>
        <a:p>
          <a:endParaRPr lang="en-US"/>
        </a:p>
      </dgm:t>
    </dgm:pt>
    <dgm:pt modelId="{7C73F084-8959-4420-91BD-353699EC8269}" type="pres">
      <dgm:prSet presAssocID="{CFF1E6CE-A454-45A1-A88E-016D0CE29DF2}" presName="connTx" presStyleLbl="parChTrans1D3" presStyleIdx="4" presStyleCnt="14"/>
      <dgm:spPr/>
      <dgm:t>
        <a:bodyPr/>
        <a:lstStyle/>
        <a:p>
          <a:endParaRPr lang="en-US"/>
        </a:p>
      </dgm:t>
    </dgm:pt>
    <dgm:pt modelId="{C79577B3-58DB-4F9B-A382-6ABABB020262}" type="pres">
      <dgm:prSet presAssocID="{22EF44C9-0774-4174-A780-DFDACDD46E3D}" presName="root2" presStyleCnt="0"/>
      <dgm:spPr/>
    </dgm:pt>
    <dgm:pt modelId="{4AC22498-8E5F-4BB7-8C77-7297485DC41F}" type="pres">
      <dgm:prSet presAssocID="{22EF44C9-0774-4174-A780-DFDACDD46E3D}" presName="LevelTwoTextNode" presStyleLbl="node3" presStyleIdx="4" presStyleCnt="14" custScaleX="338875" custScaleY="71248" custLinFactNeighborX="-36640" custLinFactNeighborY="70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4F9DDD-7F50-443B-9B1A-470D36DE0374}" type="pres">
      <dgm:prSet presAssocID="{22EF44C9-0774-4174-A780-DFDACDD46E3D}" presName="level3hierChild" presStyleCnt="0"/>
      <dgm:spPr/>
    </dgm:pt>
    <dgm:pt modelId="{A47F1000-A841-48A0-85F6-DF2FDEF33958}" type="pres">
      <dgm:prSet presAssocID="{A02AF473-E35F-4093-98FB-D5A6B1208D8E}" presName="conn2-1" presStyleLbl="parChTrans1D3" presStyleIdx="5" presStyleCnt="14"/>
      <dgm:spPr/>
      <dgm:t>
        <a:bodyPr/>
        <a:lstStyle/>
        <a:p>
          <a:endParaRPr lang="en-US"/>
        </a:p>
      </dgm:t>
    </dgm:pt>
    <dgm:pt modelId="{9CD29CDE-5F8B-496B-A118-A1763685AF2E}" type="pres">
      <dgm:prSet presAssocID="{A02AF473-E35F-4093-98FB-D5A6B1208D8E}" presName="connTx" presStyleLbl="parChTrans1D3" presStyleIdx="5" presStyleCnt="14"/>
      <dgm:spPr/>
      <dgm:t>
        <a:bodyPr/>
        <a:lstStyle/>
        <a:p>
          <a:endParaRPr lang="en-US"/>
        </a:p>
      </dgm:t>
    </dgm:pt>
    <dgm:pt modelId="{5E1C982D-ABBB-4F05-A99B-013EE3F7679F}" type="pres">
      <dgm:prSet presAssocID="{C6480424-0128-4C64-8040-5A3FDFBF12C8}" presName="root2" presStyleCnt="0"/>
      <dgm:spPr/>
    </dgm:pt>
    <dgm:pt modelId="{2B267CDE-AFD9-46A9-B861-0C35CFAB579F}" type="pres">
      <dgm:prSet presAssocID="{C6480424-0128-4C64-8040-5A3FDFBF12C8}" presName="LevelTwoTextNode" presStyleLbl="node3" presStyleIdx="5" presStyleCnt="14" custScaleX="351337" custScaleY="71068" custLinFactNeighborX="-32909" custLinFactNeighborY="12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5DD6C-D29A-4665-87FC-77B1D5E22A03}" type="pres">
      <dgm:prSet presAssocID="{C6480424-0128-4C64-8040-5A3FDFBF12C8}" presName="level3hierChild" presStyleCnt="0"/>
      <dgm:spPr/>
    </dgm:pt>
    <dgm:pt modelId="{6B5851BB-5932-46C3-A7B1-3A609575A7E1}" type="pres">
      <dgm:prSet presAssocID="{396C7F3E-6730-4782-BD32-185FD8D9788D}" presName="conn2-1" presStyleLbl="parChTrans1D3" presStyleIdx="6" presStyleCnt="14"/>
      <dgm:spPr/>
      <dgm:t>
        <a:bodyPr/>
        <a:lstStyle/>
        <a:p>
          <a:endParaRPr lang="en-US"/>
        </a:p>
      </dgm:t>
    </dgm:pt>
    <dgm:pt modelId="{C6615DBC-437D-45E8-8755-1AA4D0AA3985}" type="pres">
      <dgm:prSet presAssocID="{396C7F3E-6730-4782-BD32-185FD8D9788D}" presName="connTx" presStyleLbl="parChTrans1D3" presStyleIdx="6" presStyleCnt="14"/>
      <dgm:spPr/>
      <dgm:t>
        <a:bodyPr/>
        <a:lstStyle/>
        <a:p>
          <a:endParaRPr lang="en-US"/>
        </a:p>
      </dgm:t>
    </dgm:pt>
    <dgm:pt modelId="{ED869ED7-0B18-4908-ADD3-4BDACDF80BDA}" type="pres">
      <dgm:prSet presAssocID="{44B3859D-FB38-4E20-9815-3452A13A38D9}" presName="root2" presStyleCnt="0"/>
      <dgm:spPr/>
    </dgm:pt>
    <dgm:pt modelId="{1218FF5D-68E1-4ED8-8691-C5A9D5620134}" type="pres">
      <dgm:prSet presAssocID="{44B3859D-FB38-4E20-9815-3452A13A38D9}" presName="LevelTwoTextNode" presStyleLbl="node3" presStyleIdx="6" presStyleCnt="14" custScaleX="349946" custScaleY="105715" custLinFactNeighborX="-38016" custLinFactNeighborY="14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89B7A-50A8-4E81-8826-FDF2337736EA}" type="pres">
      <dgm:prSet presAssocID="{44B3859D-FB38-4E20-9815-3452A13A38D9}" presName="level3hierChild" presStyleCnt="0"/>
      <dgm:spPr/>
    </dgm:pt>
    <dgm:pt modelId="{F1C2B6C3-0935-4D5E-9FA6-0B9923CEC1ED}" type="pres">
      <dgm:prSet presAssocID="{C75D7B1B-993D-407D-820F-170A7C38D4FA}" presName="conn2-1" presStyleLbl="parChTrans1D3" presStyleIdx="7" presStyleCnt="14"/>
      <dgm:spPr/>
      <dgm:t>
        <a:bodyPr/>
        <a:lstStyle/>
        <a:p>
          <a:endParaRPr lang="en-US"/>
        </a:p>
      </dgm:t>
    </dgm:pt>
    <dgm:pt modelId="{31D982DC-422F-43AC-B871-F683616515CC}" type="pres">
      <dgm:prSet presAssocID="{C75D7B1B-993D-407D-820F-170A7C38D4FA}" presName="connTx" presStyleLbl="parChTrans1D3" presStyleIdx="7" presStyleCnt="14"/>
      <dgm:spPr/>
      <dgm:t>
        <a:bodyPr/>
        <a:lstStyle/>
        <a:p>
          <a:endParaRPr lang="en-US"/>
        </a:p>
      </dgm:t>
    </dgm:pt>
    <dgm:pt modelId="{C3920D27-FDD1-4501-A0F4-FAFEF8715D2E}" type="pres">
      <dgm:prSet presAssocID="{B7545AB0-C8D6-40FB-B95D-F8C17475B5E3}" presName="root2" presStyleCnt="0"/>
      <dgm:spPr/>
    </dgm:pt>
    <dgm:pt modelId="{BA7223D3-A4FC-4541-8E80-6830D0609EEA}" type="pres">
      <dgm:prSet presAssocID="{B7545AB0-C8D6-40FB-B95D-F8C17475B5E3}" presName="LevelTwoTextNode" presStyleLbl="node3" presStyleIdx="7" presStyleCnt="14" custAng="10800000" custFlipVert="1" custScaleX="369436" custScaleY="103727" custLinFactNeighborX="-61141" custLinFactNeighborY="24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9F2B63-E18F-41C1-BF5C-41A940606F3A}" type="pres">
      <dgm:prSet presAssocID="{B7545AB0-C8D6-40FB-B95D-F8C17475B5E3}" presName="level3hierChild" presStyleCnt="0"/>
      <dgm:spPr/>
    </dgm:pt>
    <dgm:pt modelId="{FC63ABA5-2101-422B-931F-E39CE909FE18}" type="pres">
      <dgm:prSet presAssocID="{C3797667-40B0-4FD3-BC08-2DB9AAA35EFB}" presName="conn2-1" presStyleLbl="parChTrans1D3" presStyleIdx="8" presStyleCnt="14"/>
      <dgm:spPr/>
      <dgm:t>
        <a:bodyPr/>
        <a:lstStyle/>
        <a:p>
          <a:endParaRPr lang="en-US"/>
        </a:p>
      </dgm:t>
    </dgm:pt>
    <dgm:pt modelId="{7F1A8FB0-F6A9-481B-A2F8-376689D506E9}" type="pres">
      <dgm:prSet presAssocID="{C3797667-40B0-4FD3-BC08-2DB9AAA35EFB}" presName="connTx" presStyleLbl="parChTrans1D3" presStyleIdx="8" presStyleCnt="14"/>
      <dgm:spPr/>
      <dgm:t>
        <a:bodyPr/>
        <a:lstStyle/>
        <a:p>
          <a:endParaRPr lang="en-US"/>
        </a:p>
      </dgm:t>
    </dgm:pt>
    <dgm:pt modelId="{18727757-E4A3-4E80-8769-BC64AF285F37}" type="pres">
      <dgm:prSet presAssocID="{D07A3715-837D-4E20-BFB9-987A927C6A42}" presName="root2" presStyleCnt="0"/>
      <dgm:spPr/>
    </dgm:pt>
    <dgm:pt modelId="{97369381-FF16-47D5-AAB4-5454B621455F}" type="pres">
      <dgm:prSet presAssocID="{D07A3715-837D-4E20-BFB9-987A927C6A42}" presName="LevelTwoTextNode" presStyleLbl="node3" presStyleIdx="8" presStyleCnt="14" custScaleX="415234" custLinFactNeighborX="-65225" custLinFactNeighborY="33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72A5C3-1296-4650-B599-E17DAF6AD092}" type="pres">
      <dgm:prSet presAssocID="{D07A3715-837D-4E20-BFB9-987A927C6A42}" presName="level3hierChild" presStyleCnt="0"/>
      <dgm:spPr/>
    </dgm:pt>
    <dgm:pt modelId="{FDC98141-E73A-48A5-9DA1-AC097FEC4279}" type="pres">
      <dgm:prSet presAssocID="{B7C16E5E-205D-4A18-A530-98D63D3E7E28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6E5F662-50A5-43B0-AC8F-D7A057E50528}" type="pres">
      <dgm:prSet presAssocID="{B7C16E5E-205D-4A18-A530-98D63D3E7E2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B0257C3-225A-48D5-8547-05DD9673E8E7}" type="pres">
      <dgm:prSet presAssocID="{B5EA9441-5845-41A3-91F9-10CAC7830F46}" presName="root2" presStyleCnt="0"/>
      <dgm:spPr/>
    </dgm:pt>
    <dgm:pt modelId="{1EC9CB8E-7182-48BC-8CBA-0960BC69820C}" type="pres">
      <dgm:prSet presAssocID="{B5EA9441-5845-41A3-91F9-10CAC7830F46}" presName="LevelTwoTextNode" presStyleLbl="node2" presStyleIdx="2" presStyleCnt="4" custScaleX="228906" custLinFactX="-10481" custLinFactNeighborX="-100000" custLinFactNeighborY="42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3EAA20-2818-41FA-AAF8-2C0B266B4A3E}" type="pres">
      <dgm:prSet presAssocID="{B5EA9441-5845-41A3-91F9-10CAC7830F46}" presName="level3hierChild" presStyleCnt="0"/>
      <dgm:spPr/>
    </dgm:pt>
    <dgm:pt modelId="{4F919AD2-521A-4175-85DD-1B01D4C7DE95}" type="pres">
      <dgm:prSet presAssocID="{2C1B5B55-B6D3-42AC-B0A5-38CF8535573C}" presName="conn2-1" presStyleLbl="parChTrans1D3" presStyleIdx="9" presStyleCnt="14"/>
      <dgm:spPr/>
    </dgm:pt>
    <dgm:pt modelId="{4447F99B-05F9-4B1E-831D-281F7AB1D699}" type="pres">
      <dgm:prSet presAssocID="{2C1B5B55-B6D3-42AC-B0A5-38CF8535573C}" presName="connTx" presStyleLbl="parChTrans1D3" presStyleIdx="9" presStyleCnt="14"/>
      <dgm:spPr/>
    </dgm:pt>
    <dgm:pt modelId="{34697020-BACE-49D5-B0A8-558A0AC79972}" type="pres">
      <dgm:prSet presAssocID="{14795E0A-B861-401D-B184-5AADDA20E607}" presName="root2" presStyleCnt="0"/>
      <dgm:spPr/>
    </dgm:pt>
    <dgm:pt modelId="{92F39546-32D6-487F-B8C7-C9F09D130C60}" type="pres">
      <dgm:prSet presAssocID="{14795E0A-B861-401D-B184-5AADDA20E607}" presName="LevelTwoTextNode" presStyleLbl="node3" presStyleIdx="9" presStyleCnt="14" custScaleX="325484" custLinFactNeighborX="-73345" custLinFactNeighborY="408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E8DC07-7D1A-461E-AA9F-91054CEC8347}" type="pres">
      <dgm:prSet presAssocID="{14795E0A-B861-401D-B184-5AADDA20E607}" presName="level3hierChild" presStyleCnt="0"/>
      <dgm:spPr/>
    </dgm:pt>
    <dgm:pt modelId="{AB3F4EEF-2C7F-48A6-BB34-79FC10EF9B66}" type="pres">
      <dgm:prSet presAssocID="{05178F54-916D-4206-A441-0222BC24AD4B}" presName="conn2-1" presStyleLbl="parChTrans1D3" presStyleIdx="10" presStyleCnt="14"/>
      <dgm:spPr/>
    </dgm:pt>
    <dgm:pt modelId="{C5A19E70-D72E-4521-AF79-8A51209F833D}" type="pres">
      <dgm:prSet presAssocID="{05178F54-916D-4206-A441-0222BC24AD4B}" presName="connTx" presStyleLbl="parChTrans1D3" presStyleIdx="10" presStyleCnt="14"/>
      <dgm:spPr/>
    </dgm:pt>
    <dgm:pt modelId="{A7D72EE7-E59F-49F9-8822-571313C2B0B5}" type="pres">
      <dgm:prSet presAssocID="{39D7CADB-5D50-4F93-B9F9-643DE34A4AAD}" presName="root2" presStyleCnt="0"/>
      <dgm:spPr/>
    </dgm:pt>
    <dgm:pt modelId="{D106B1B4-E0CE-4D92-ADE0-645BB2B70BEE}" type="pres">
      <dgm:prSet presAssocID="{39D7CADB-5D50-4F93-B9F9-643DE34A4AAD}" presName="LevelTwoTextNode" presStyleLbl="node3" presStyleIdx="10" presStyleCnt="14" custScaleX="321267" custLinFactNeighborX="-71139" custLinFactNeighborY="29911">
        <dgm:presLayoutVars>
          <dgm:chPref val="3"/>
        </dgm:presLayoutVars>
      </dgm:prSet>
      <dgm:spPr/>
    </dgm:pt>
    <dgm:pt modelId="{21AD2E8B-74A1-41C1-BCEB-D481CFBD1665}" type="pres">
      <dgm:prSet presAssocID="{39D7CADB-5D50-4F93-B9F9-643DE34A4AAD}" presName="level3hierChild" presStyleCnt="0"/>
      <dgm:spPr/>
    </dgm:pt>
    <dgm:pt modelId="{42D56A3A-05C9-4D89-A27F-B7D0A7C092A0}" type="pres">
      <dgm:prSet presAssocID="{776D3D50-605F-4E81-8D10-07C11197DAD6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E70DAB4-FE9E-4058-B56A-BCE15557BA5E}" type="pres">
      <dgm:prSet presAssocID="{776D3D50-605F-4E81-8D10-07C11197DAD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DC2A31B-61CC-4EC3-9A5C-40F45366C208}" type="pres">
      <dgm:prSet presAssocID="{CDBC4D33-DF84-4F8B-9FEC-CCE8002316C3}" presName="root2" presStyleCnt="0"/>
      <dgm:spPr/>
    </dgm:pt>
    <dgm:pt modelId="{9DFCBA8A-78A1-4668-B513-00FAD3CF90A2}" type="pres">
      <dgm:prSet presAssocID="{CDBC4D33-DF84-4F8B-9FEC-CCE8002316C3}" presName="LevelTwoTextNode" presStyleLbl="node2" presStyleIdx="3" presStyleCnt="4" custScaleX="219461" custScaleY="183217" custLinFactX="-20572" custLinFactNeighborX="-100000" custLinFactNeighborY="-2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B4DFB5-BC54-4C92-8EF0-D4474D3ABD24}" type="pres">
      <dgm:prSet presAssocID="{CDBC4D33-DF84-4F8B-9FEC-CCE8002316C3}" presName="level3hierChild" presStyleCnt="0"/>
      <dgm:spPr/>
    </dgm:pt>
    <dgm:pt modelId="{CFC13411-C9DA-4D00-836F-2C6DFEE54908}" type="pres">
      <dgm:prSet presAssocID="{0F16EBB5-2537-4345-A0EA-FCC63FBB2C6E}" presName="conn2-1" presStyleLbl="parChTrans1D3" presStyleIdx="11" presStyleCnt="14"/>
      <dgm:spPr/>
    </dgm:pt>
    <dgm:pt modelId="{80A6782D-34F5-44AD-A065-F9983FB0572D}" type="pres">
      <dgm:prSet presAssocID="{0F16EBB5-2537-4345-A0EA-FCC63FBB2C6E}" presName="connTx" presStyleLbl="parChTrans1D3" presStyleIdx="11" presStyleCnt="14"/>
      <dgm:spPr/>
    </dgm:pt>
    <dgm:pt modelId="{9338894E-3BEC-4A07-8272-A601CE52344B}" type="pres">
      <dgm:prSet presAssocID="{2B1ED598-957B-4EA6-82A9-1FC58B845D9D}" presName="root2" presStyleCnt="0"/>
      <dgm:spPr/>
    </dgm:pt>
    <dgm:pt modelId="{AAAE8F8B-AD27-41FA-A69A-52F724251035}" type="pres">
      <dgm:prSet presAssocID="{2B1ED598-957B-4EA6-82A9-1FC58B845D9D}" presName="LevelTwoTextNode" presStyleLbl="node3" presStyleIdx="11" presStyleCnt="14" custScaleX="317476" custLinFactNeighborX="-50731" custLinFactNeighborY="13995">
        <dgm:presLayoutVars>
          <dgm:chPref val="3"/>
        </dgm:presLayoutVars>
      </dgm:prSet>
      <dgm:spPr/>
    </dgm:pt>
    <dgm:pt modelId="{4A4F99EA-75D2-46FA-9887-96924734E41B}" type="pres">
      <dgm:prSet presAssocID="{2B1ED598-957B-4EA6-82A9-1FC58B845D9D}" presName="level3hierChild" presStyleCnt="0"/>
      <dgm:spPr/>
    </dgm:pt>
    <dgm:pt modelId="{DC5351AA-47FF-413A-A867-B2540E75FEE7}" type="pres">
      <dgm:prSet presAssocID="{BA5686DD-A31A-4B6C-91A4-DA819FFB7893}" presName="conn2-1" presStyleLbl="parChTrans1D3" presStyleIdx="12" presStyleCnt="14"/>
      <dgm:spPr/>
    </dgm:pt>
    <dgm:pt modelId="{4327C8A7-ACB1-4CF9-91B6-A797FD1E1D6A}" type="pres">
      <dgm:prSet presAssocID="{BA5686DD-A31A-4B6C-91A4-DA819FFB7893}" presName="connTx" presStyleLbl="parChTrans1D3" presStyleIdx="12" presStyleCnt="14"/>
      <dgm:spPr/>
    </dgm:pt>
    <dgm:pt modelId="{79C7BCAF-72A5-4CFE-A848-51375A447B65}" type="pres">
      <dgm:prSet presAssocID="{982146B6-37BA-4181-9BB1-729694BC34F0}" presName="root2" presStyleCnt="0"/>
      <dgm:spPr/>
    </dgm:pt>
    <dgm:pt modelId="{89EC8548-67C6-46E9-AE28-B0AB0372A5EF}" type="pres">
      <dgm:prSet presAssocID="{982146B6-37BA-4181-9BB1-729694BC34F0}" presName="LevelTwoTextNode" presStyleLbl="node3" presStyleIdx="12" presStyleCnt="14" custScaleX="329210" custLinFactNeighborX="-52942" custLinFactNeighborY="1944">
        <dgm:presLayoutVars>
          <dgm:chPref val="3"/>
        </dgm:presLayoutVars>
      </dgm:prSet>
      <dgm:spPr/>
    </dgm:pt>
    <dgm:pt modelId="{89EA55D6-6BE4-4383-AD05-E72E1EFA5760}" type="pres">
      <dgm:prSet presAssocID="{982146B6-37BA-4181-9BB1-729694BC34F0}" presName="level3hierChild" presStyleCnt="0"/>
      <dgm:spPr/>
    </dgm:pt>
    <dgm:pt modelId="{28732839-DB8B-4F5E-B279-E45B6DEF264C}" type="pres">
      <dgm:prSet presAssocID="{32DEE3F8-3AFC-4B9E-BD99-2251234C3647}" presName="conn2-1" presStyleLbl="parChTrans1D3" presStyleIdx="13" presStyleCnt="14"/>
      <dgm:spPr/>
    </dgm:pt>
    <dgm:pt modelId="{A5BA8300-4FDE-46CC-A903-95315929C9D7}" type="pres">
      <dgm:prSet presAssocID="{32DEE3F8-3AFC-4B9E-BD99-2251234C3647}" presName="connTx" presStyleLbl="parChTrans1D3" presStyleIdx="13" presStyleCnt="14"/>
      <dgm:spPr/>
    </dgm:pt>
    <dgm:pt modelId="{112204B9-7999-4F03-8D75-4E8703F09320}" type="pres">
      <dgm:prSet presAssocID="{9B07E31A-7036-4140-BC51-D0019D49CBE4}" presName="root2" presStyleCnt="0"/>
      <dgm:spPr/>
    </dgm:pt>
    <dgm:pt modelId="{8128DB86-54EF-4D79-86B9-6482889CBB03}" type="pres">
      <dgm:prSet presAssocID="{9B07E31A-7036-4140-BC51-D0019D49CBE4}" presName="LevelTwoTextNode" presStyleLbl="node3" presStyleIdx="13" presStyleCnt="14" custScaleX="338389" custLinFactNeighborX="-57190" custLinFactNeighborY="-90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5E316-1016-4CF3-B3B9-7FED7C817C27}" type="pres">
      <dgm:prSet presAssocID="{9B07E31A-7036-4140-BC51-D0019D49CBE4}" presName="level3hierChild" presStyleCnt="0"/>
      <dgm:spPr/>
    </dgm:pt>
  </dgm:ptLst>
  <dgm:cxnLst>
    <dgm:cxn modelId="{3C06D26A-755E-487C-9181-3E3ECFB9735D}" type="presOf" srcId="{CFF1E6CE-A454-45A1-A88E-016D0CE29DF2}" destId="{5D644A30-F80C-4B29-94C3-7370E4151A85}" srcOrd="0" destOrd="0" presId="urn:microsoft.com/office/officeart/2005/8/layout/hierarchy2"/>
    <dgm:cxn modelId="{7F80CE11-61F0-427F-A96D-8AD1273F9725}" type="presOf" srcId="{0F16EBB5-2537-4345-A0EA-FCC63FBB2C6E}" destId="{CFC13411-C9DA-4D00-836F-2C6DFEE54908}" srcOrd="0" destOrd="0" presId="urn:microsoft.com/office/officeart/2005/8/layout/hierarchy2"/>
    <dgm:cxn modelId="{8F9CAB13-086F-48BF-AB05-6948E78E4C83}" type="presOf" srcId="{776D3D50-605F-4E81-8D10-07C11197DAD6}" destId="{42D56A3A-05C9-4D89-A27F-B7D0A7C092A0}" srcOrd="0" destOrd="0" presId="urn:microsoft.com/office/officeart/2005/8/layout/hierarchy2"/>
    <dgm:cxn modelId="{AA6997DD-F869-4F9A-A7D7-95877EEA64F5}" srcId="{FED6BF23-44FE-4846-B3BF-9B7E0719D88E}" destId="{C6480424-0128-4C64-8040-5A3FDFBF12C8}" srcOrd="1" destOrd="0" parTransId="{A02AF473-E35F-4093-98FB-D5A6B1208D8E}" sibTransId="{ABCE915E-FACE-4B07-968B-0D09ED3B4D7E}"/>
    <dgm:cxn modelId="{3D96BE17-F53D-4068-9B1C-B6D0C267BF27}" type="presOf" srcId="{FD6F4AA3-C0C2-46EF-B3D6-5998598013AD}" destId="{85B82CDB-2281-4DA1-ADDA-0C971BF40F69}" srcOrd="0" destOrd="0" presId="urn:microsoft.com/office/officeart/2005/8/layout/hierarchy2"/>
    <dgm:cxn modelId="{F9B2BC03-00F8-4735-AAE7-975EF4468AFC}" srcId="{E288CCE5-3EFC-4815-863C-C67C2EBD031D}" destId="{CDBC4D33-DF84-4F8B-9FEC-CCE8002316C3}" srcOrd="3" destOrd="0" parTransId="{776D3D50-605F-4E81-8D10-07C11197DAD6}" sibTransId="{ABF591D6-A6B0-4BDF-A1B2-EE1F2F402315}"/>
    <dgm:cxn modelId="{69C02873-B1C0-426F-8429-068002904742}" srcId="{FED6BF23-44FE-4846-B3BF-9B7E0719D88E}" destId="{44B3859D-FB38-4E20-9815-3452A13A38D9}" srcOrd="2" destOrd="0" parTransId="{396C7F3E-6730-4782-BD32-185FD8D9788D}" sibTransId="{4B275AF2-E306-4657-9DB7-30B2DE40B132}"/>
    <dgm:cxn modelId="{7F0BEF89-2F8D-4C63-8DA8-8BE55C1612A2}" srcId="{CDBC4D33-DF84-4F8B-9FEC-CCE8002316C3}" destId="{2B1ED598-957B-4EA6-82A9-1FC58B845D9D}" srcOrd="0" destOrd="0" parTransId="{0F16EBB5-2537-4345-A0EA-FCC63FBB2C6E}" sibTransId="{F8803914-8C4E-4517-9203-08E8E18A1AF7}"/>
    <dgm:cxn modelId="{26E48C1E-98D1-47B5-A31D-C03A3D0821AC}" srcId="{CDBC4D33-DF84-4F8B-9FEC-CCE8002316C3}" destId="{982146B6-37BA-4181-9BB1-729694BC34F0}" srcOrd="1" destOrd="0" parTransId="{BA5686DD-A31A-4B6C-91A4-DA819FFB7893}" sibTransId="{A8BFE083-8FD9-475F-A650-E0A5A392A5CF}"/>
    <dgm:cxn modelId="{DFFBCB41-82EF-4350-8D26-0F4EE29D5BBA}" srcId="{FED6BF23-44FE-4846-B3BF-9B7E0719D88E}" destId="{D07A3715-837D-4E20-BFB9-987A927C6A42}" srcOrd="4" destOrd="0" parTransId="{C3797667-40B0-4FD3-BC08-2DB9AAA35EFB}" sibTransId="{69C25408-159A-4975-A230-FAE9980E5F25}"/>
    <dgm:cxn modelId="{3DEADAB3-D4D6-4C30-AFAC-AC5304461F99}" srcId="{B5EA9441-5845-41A3-91F9-10CAC7830F46}" destId="{14795E0A-B861-401D-B184-5AADDA20E607}" srcOrd="0" destOrd="0" parTransId="{2C1B5B55-B6D3-42AC-B0A5-38CF8535573C}" sibTransId="{87C901AF-A482-4542-A7CD-B63D0D9401D2}"/>
    <dgm:cxn modelId="{882D3BC1-D9E0-4511-9CE0-8B90D5EC04B3}" srcId="{FED6BF23-44FE-4846-B3BF-9B7E0719D88E}" destId="{22EF44C9-0774-4174-A780-DFDACDD46E3D}" srcOrd="0" destOrd="0" parTransId="{CFF1E6CE-A454-45A1-A88E-016D0CE29DF2}" sibTransId="{64CB8794-AD23-4542-8F51-B115F2FF7EE7}"/>
    <dgm:cxn modelId="{CD6BCEBC-8A33-4747-8C7F-CF7E28F3F3B9}" type="presOf" srcId="{44C80B01-AA12-47C8-BB47-90FD70181E92}" destId="{3385CF51-37D9-420E-BC7E-5F2D3B1500BD}" srcOrd="0" destOrd="0" presId="urn:microsoft.com/office/officeart/2005/8/layout/hierarchy2"/>
    <dgm:cxn modelId="{990C0564-E46A-472A-957C-A4372164FE83}" type="presOf" srcId="{9B07E31A-7036-4140-BC51-D0019D49CBE4}" destId="{8128DB86-54EF-4D79-86B9-6482889CBB03}" srcOrd="0" destOrd="0" presId="urn:microsoft.com/office/officeart/2005/8/layout/hierarchy2"/>
    <dgm:cxn modelId="{E2D01859-6C22-43AB-AD43-2CF2B1BB1DA5}" type="presOf" srcId="{F9000851-6315-47FD-A010-E163C556EE0B}" destId="{22860D0D-BBB2-4840-896B-C5A041F9ED8A}" srcOrd="0" destOrd="0" presId="urn:microsoft.com/office/officeart/2005/8/layout/hierarchy2"/>
    <dgm:cxn modelId="{6C057DB2-6E54-43DE-8075-285B97C1013E}" type="presOf" srcId="{05178F54-916D-4206-A441-0222BC24AD4B}" destId="{C5A19E70-D72E-4521-AF79-8A51209F833D}" srcOrd="1" destOrd="0" presId="urn:microsoft.com/office/officeart/2005/8/layout/hierarchy2"/>
    <dgm:cxn modelId="{EF0E7889-A931-451C-A69C-F49F9D6D7424}" type="presOf" srcId="{585C4D41-9F9D-4EC1-840C-5F88E1D87AD9}" destId="{697C707D-54C4-4C2F-A0F1-67DD157E1246}" srcOrd="0" destOrd="0" presId="urn:microsoft.com/office/officeart/2005/8/layout/hierarchy2"/>
    <dgm:cxn modelId="{DB5FD8CB-D29D-4222-B9A7-47E814DC515A}" type="presOf" srcId="{22EF44C9-0774-4174-A780-DFDACDD46E3D}" destId="{4AC22498-8E5F-4BB7-8C77-7297485DC41F}" srcOrd="0" destOrd="0" presId="urn:microsoft.com/office/officeart/2005/8/layout/hierarchy2"/>
    <dgm:cxn modelId="{178B1312-1AF3-47D3-B714-462A197B5E1E}" type="presOf" srcId="{67A87BFB-1785-4D65-B98D-B40A16FA987A}" destId="{86EE3AC8-BD20-4601-8F2A-584A3257CCD5}" srcOrd="1" destOrd="0" presId="urn:microsoft.com/office/officeart/2005/8/layout/hierarchy2"/>
    <dgm:cxn modelId="{AAC91F1D-5E57-4DE8-AAF8-5FD723C7AF08}" type="presOf" srcId="{32DEE3F8-3AFC-4B9E-BD99-2251234C3647}" destId="{A5BA8300-4FDE-46CC-A903-95315929C9D7}" srcOrd="1" destOrd="0" presId="urn:microsoft.com/office/officeart/2005/8/layout/hierarchy2"/>
    <dgm:cxn modelId="{D5075419-36FF-44CD-B9C8-A791D1C54D2B}" type="presOf" srcId="{2C1B5B55-B6D3-42AC-B0A5-38CF8535573C}" destId="{4F919AD2-521A-4175-85DD-1B01D4C7DE95}" srcOrd="0" destOrd="0" presId="urn:microsoft.com/office/officeart/2005/8/layout/hierarchy2"/>
    <dgm:cxn modelId="{A60A125A-1411-4342-9C31-91B5ACEFF9BE}" type="presOf" srcId="{982146B6-37BA-4181-9BB1-729694BC34F0}" destId="{89EC8548-67C6-46E9-AE28-B0AB0372A5EF}" srcOrd="0" destOrd="0" presId="urn:microsoft.com/office/officeart/2005/8/layout/hierarchy2"/>
    <dgm:cxn modelId="{676FB05C-EC37-4039-8A0D-B7B0A48000D8}" type="presOf" srcId="{0F16EBB5-2537-4345-A0EA-FCC63FBB2C6E}" destId="{80A6782D-34F5-44AD-A065-F9983FB0572D}" srcOrd="1" destOrd="0" presId="urn:microsoft.com/office/officeart/2005/8/layout/hierarchy2"/>
    <dgm:cxn modelId="{14370BD7-2545-4CC9-93F1-ADABDA4D47F5}" type="presOf" srcId="{FED6BF23-44FE-4846-B3BF-9B7E0719D88E}" destId="{2BF626DE-0A4D-41C5-A4A5-E50F9BEA5697}" srcOrd="0" destOrd="0" presId="urn:microsoft.com/office/officeart/2005/8/layout/hierarchy2"/>
    <dgm:cxn modelId="{2B66C71A-2CCD-4EB4-8F9B-88D7E1CAA22E}" type="presOf" srcId="{C6480424-0128-4C64-8040-5A3FDFBF12C8}" destId="{2B267CDE-AFD9-46A9-B861-0C35CFAB579F}" srcOrd="0" destOrd="0" presId="urn:microsoft.com/office/officeart/2005/8/layout/hierarchy2"/>
    <dgm:cxn modelId="{C22BD0C6-E346-451B-B830-217E7FD26B28}" type="presOf" srcId="{32DEE3F8-3AFC-4B9E-BD99-2251234C3647}" destId="{28732839-DB8B-4F5E-B279-E45B6DEF264C}" srcOrd="0" destOrd="0" presId="urn:microsoft.com/office/officeart/2005/8/layout/hierarchy2"/>
    <dgm:cxn modelId="{10E144DA-9678-45BD-8497-C31192DA62C9}" type="presOf" srcId="{F8445A8F-5098-4637-9494-D6DF6467D9AC}" destId="{B00A59E7-521C-4EBB-A728-D386537D4CA5}" srcOrd="0" destOrd="0" presId="urn:microsoft.com/office/officeart/2005/8/layout/hierarchy2"/>
    <dgm:cxn modelId="{CA7A7A8C-5AF3-4E93-9FB7-C225595C9349}" srcId="{B5EA9441-5845-41A3-91F9-10CAC7830F46}" destId="{39D7CADB-5D50-4F93-B9F9-643DE34A4AAD}" srcOrd="1" destOrd="0" parTransId="{05178F54-916D-4206-A441-0222BC24AD4B}" sibTransId="{6201CE3D-A127-4D8D-B7A1-48418278F277}"/>
    <dgm:cxn modelId="{669AD0C6-F8F8-46E3-877C-59E9DE522723}" srcId="{F8445A8F-5098-4637-9494-D6DF6467D9AC}" destId="{F2B85C83-FFA6-411E-95B6-90012F24F7E5}" srcOrd="0" destOrd="0" parTransId="{EFED0D9A-E496-4A9D-83EB-25C38155A1A0}" sibTransId="{F155826B-5F67-44DC-9FC2-5DECA4D8F1F4}"/>
    <dgm:cxn modelId="{06A367FD-A9EA-4953-99A7-C5CB3EF7B47F}" type="presOf" srcId="{44B3859D-FB38-4E20-9815-3452A13A38D9}" destId="{1218FF5D-68E1-4ED8-8691-C5A9D5620134}" srcOrd="0" destOrd="0" presId="urn:microsoft.com/office/officeart/2005/8/layout/hierarchy2"/>
    <dgm:cxn modelId="{063736B3-50AC-4F7E-8DD5-C35880BC84C1}" srcId="{CDBC4D33-DF84-4F8B-9FEC-CCE8002316C3}" destId="{9B07E31A-7036-4140-BC51-D0019D49CBE4}" srcOrd="2" destOrd="0" parTransId="{32DEE3F8-3AFC-4B9E-BD99-2251234C3647}" sibTransId="{F0ACBCA7-4EC3-4D48-A1B6-E6CDF6C2C159}"/>
    <dgm:cxn modelId="{DB83E1C7-C622-4368-A51F-3CF1761ECF04}" type="presOf" srcId="{67A87BFB-1785-4D65-B98D-B40A16FA987A}" destId="{4D57CCAE-BA3E-4209-9C1B-5A3C20ACA5F4}" srcOrd="0" destOrd="0" presId="urn:microsoft.com/office/officeart/2005/8/layout/hierarchy2"/>
    <dgm:cxn modelId="{8B8BBE2D-58D2-46F5-ADA2-9DDCEABF5F7B}" type="presOf" srcId="{44C80B01-AA12-47C8-BB47-90FD70181E92}" destId="{ACD875D4-F96B-4C43-A8DB-38E736AF19FB}" srcOrd="1" destOrd="0" presId="urn:microsoft.com/office/officeart/2005/8/layout/hierarchy2"/>
    <dgm:cxn modelId="{44064FD4-9529-4F36-8176-8FCC7B75D913}" type="presOf" srcId="{396C7F3E-6730-4782-BD32-185FD8D9788D}" destId="{C6615DBC-437D-45E8-8755-1AA4D0AA3985}" srcOrd="1" destOrd="0" presId="urn:microsoft.com/office/officeart/2005/8/layout/hierarchy2"/>
    <dgm:cxn modelId="{90EAEF3E-CD68-47CD-A52D-4AB38C963516}" type="presOf" srcId="{E288CCE5-3EFC-4815-863C-C67C2EBD031D}" destId="{76776027-151C-4F2D-8B8C-4631FE98D52C}" srcOrd="0" destOrd="0" presId="urn:microsoft.com/office/officeart/2005/8/layout/hierarchy2"/>
    <dgm:cxn modelId="{4094B7A4-2010-4CCE-8A20-C11A22C93A4A}" srcId="{F8445A8F-5098-4637-9494-D6DF6467D9AC}" destId="{F9000851-6315-47FD-A010-E163C556EE0B}" srcOrd="1" destOrd="0" parTransId="{FD6F4AA3-C0C2-46EF-B3D6-5998598013AD}" sibTransId="{E12B60EA-06CD-48D4-926D-8E00D6B4CA28}"/>
    <dgm:cxn modelId="{03DDF7F1-4B45-4FE4-916B-EFF8EE7CA983}" type="presOf" srcId="{CFF1E6CE-A454-45A1-A88E-016D0CE29DF2}" destId="{7C73F084-8959-4420-91BD-353699EC8269}" srcOrd="1" destOrd="0" presId="urn:microsoft.com/office/officeart/2005/8/layout/hierarchy2"/>
    <dgm:cxn modelId="{28DAE4CB-751A-49EB-A961-0AF551BF85D8}" type="presOf" srcId="{39D7CADB-5D50-4F93-B9F9-643DE34A4AAD}" destId="{D106B1B4-E0CE-4D92-ADE0-645BB2B70BEE}" srcOrd="0" destOrd="0" presId="urn:microsoft.com/office/officeart/2005/8/layout/hierarchy2"/>
    <dgm:cxn modelId="{2BB0A329-9A40-4944-8845-DCCD8994799F}" type="presOf" srcId="{CDBC4D33-DF84-4F8B-9FEC-CCE8002316C3}" destId="{9DFCBA8A-78A1-4668-B513-00FAD3CF90A2}" srcOrd="0" destOrd="0" presId="urn:microsoft.com/office/officeart/2005/8/layout/hierarchy2"/>
    <dgm:cxn modelId="{202D0877-17BC-437D-9E50-A95602D10818}" type="presOf" srcId="{E3DC8570-1FCD-41B7-A29B-EDADF7691C9D}" destId="{9A692181-2A79-4EE8-A356-D0F727E4FE0B}" srcOrd="0" destOrd="0" presId="urn:microsoft.com/office/officeart/2005/8/layout/hierarchy2"/>
    <dgm:cxn modelId="{201458B3-48CD-4C05-982C-1E276DF2567C}" type="presOf" srcId="{2B1ED598-957B-4EA6-82A9-1FC58B845D9D}" destId="{AAAE8F8B-AD27-41FA-A69A-52F724251035}" srcOrd="0" destOrd="0" presId="urn:microsoft.com/office/officeart/2005/8/layout/hierarchy2"/>
    <dgm:cxn modelId="{16E7C158-3DF9-4A7A-8134-6C6B2E9881D5}" type="presOf" srcId="{C75D7B1B-993D-407D-820F-170A7C38D4FA}" destId="{F1C2B6C3-0935-4D5E-9FA6-0B9923CEC1ED}" srcOrd="0" destOrd="0" presId="urn:microsoft.com/office/officeart/2005/8/layout/hierarchy2"/>
    <dgm:cxn modelId="{E48B6940-FF49-414C-B5B9-2760A5F236BF}" type="presOf" srcId="{FD6F4AA3-C0C2-46EF-B3D6-5998598013AD}" destId="{49B8BA31-7751-482F-A94D-42778AE24812}" srcOrd="1" destOrd="0" presId="urn:microsoft.com/office/officeart/2005/8/layout/hierarchy2"/>
    <dgm:cxn modelId="{D38A7DB7-9EAB-44B5-9DF5-AF328CE2AE1E}" type="presOf" srcId="{B7545AB0-C8D6-40FB-B95D-F8C17475B5E3}" destId="{BA7223D3-A4FC-4541-8E80-6830D0609EEA}" srcOrd="0" destOrd="0" presId="urn:microsoft.com/office/officeart/2005/8/layout/hierarchy2"/>
    <dgm:cxn modelId="{26E655C8-DAD6-4946-B5A7-5C0F11F718DD}" srcId="{043C05C4-9927-4E43-B659-9035345DAB2D}" destId="{E288CCE5-3EFC-4815-863C-C67C2EBD031D}" srcOrd="0" destOrd="0" parTransId="{24584EF7-0CA8-469D-825A-166DA5C808C6}" sibTransId="{EC1383D0-5A2A-42E6-B6B7-661CA906FC2A}"/>
    <dgm:cxn modelId="{99B185F2-2EA4-4964-AF3C-651C7347E85A}" srcId="{F8445A8F-5098-4637-9494-D6DF6467D9AC}" destId="{E3DC8570-1FCD-41B7-A29B-EDADF7691C9D}" srcOrd="3" destOrd="0" parTransId="{44C80B01-AA12-47C8-BB47-90FD70181E92}" sibTransId="{8D35C9F6-989D-4BB7-B65B-AF8BE5FAB42F}"/>
    <dgm:cxn modelId="{69384072-60C4-4FBC-910A-DD542AD3919C}" type="presOf" srcId="{B7C16E5E-205D-4A18-A530-98D63D3E7E28}" destId="{46E5F662-50A5-43B0-AC8F-D7A057E50528}" srcOrd="1" destOrd="0" presId="urn:microsoft.com/office/officeart/2005/8/layout/hierarchy2"/>
    <dgm:cxn modelId="{5A7EEC73-42E4-4ABF-B171-AC4E25C306BB}" srcId="{E288CCE5-3EFC-4815-863C-C67C2EBD031D}" destId="{B5EA9441-5845-41A3-91F9-10CAC7830F46}" srcOrd="2" destOrd="0" parTransId="{B7C16E5E-205D-4A18-A530-98D63D3E7E28}" sibTransId="{7162DDC0-87EB-425B-BB26-C5E730D6BEAB}"/>
    <dgm:cxn modelId="{032CEA7C-BD97-4AD8-8A04-D6DB03B75282}" type="presOf" srcId="{585C4D41-9F9D-4EC1-840C-5F88E1D87AD9}" destId="{A35EDAA2-43D6-45FE-B9F4-DB93D3777426}" srcOrd="1" destOrd="0" presId="urn:microsoft.com/office/officeart/2005/8/layout/hierarchy2"/>
    <dgm:cxn modelId="{B4F1B397-4EB1-441A-A928-C98F3D9DC591}" srcId="{E288CCE5-3EFC-4815-863C-C67C2EBD031D}" destId="{F8445A8F-5098-4637-9494-D6DF6467D9AC}" srcOrd="0" destOrd="0" parTransId="{B450E35E-2753-43A4-A472-4CAA04FF7092}" sibTransId="{2047FA9C-AD03-4EAB-BA4F-1D481EA26B2C}"/>
    <dgm:cxn modelId="{B5775FA5-1CAD-4AD5-A6C4-48FF6B20807C}" type="presOf" srcId="{A02AF473-E35F-4093-98FB-D5A6B1208D8E}" destId="{9CD29CDE-5F8B-496B-A118-A1763685AF2E}" srcOrd="1" destOrd="0" presId="urn:microsoft.com/office/officeart/2005/8/layout/hierarchy2"/>
    <dgm:cxn modelId="{84946065-74ED-44DD-944D-98009B5A0A6C}" type="presOf" srcId="{043C05C4-9927-4E43-B659-9035345DAB2D}" destId="{D961B6D2-5C98-4E27-AB7A-8379C6D44950}" srcOrd="0" destOrd="0" presId="urn:microsoft.com/office/officeart/2005/8/layout/hierarchy2"/>
    <dgm:cxn modelId="{EB28F1A1-446D-4C16-B159-BFFBEAFB01D4}" srcId="{FED6BF23-44FE-4846-B3BF-9B7E0719D88E}" destId="{B7545AB0-C8D6-40FB-B95D-F8C17475B5E3}" srcOrd="3" destOrd="0" parTransId="{C75D7B1B-993D-407D-820F-170A7C38D4FA}" sibTransId="{4C41D750-1545-40CE-8910-6F92A8FAA501}"/>
    <dgm:cxn modelId="{0D3FCAE6-E315-4202-B407-1FF2B316D37A}" type="presOf" srcId="{C3797667-40B0-4FD3-BC08-2DB9AAA35EFB}" destId="{7F1A8FB0-F6A9-481B-A2F8-376689D506E9}" srcOrd="1" destOrd="0" presId="urn:microsoft.com/office/officeart/2005/8/layout/hierarchy2"/>
    <dgm:cxn modelId="{1748B3D9-AF28-477A-8D29-5C0390AEBF01}" type="presOf" srcId="{05178F54-916D-4206-A441-0222BC24AD4B}" destId="{AB3F4EEF-2C7F-48A6-BB34-79FC10EF9B66}" srcOrd="0" destOrd="0" presId="urn:microsoft.com/office/officeart/2005/8/layout/hierarchy2"/>
    <dgm:cxn modelId="{406CD4EC-46C4-4D2F-B09A-769356C021E5}" type="presOf" srcId="{776D3D50-605F-4E81-8D10-07C11197DAD6}" destId="{4E70DAB4-FE9E-4058-B56A-BCE15557BA5E}" srcOrd="1" destOrd="0" presId="urn:microsoft.com/office/officeart/2005/8/layout/hierarchy2"/>
    <dgm:cxn modelId="{E803BD94-108D-4CC1-9AFF-E139CE2EA272}" type="presOf" srcId="{B5EA9441-5845-41A3-91F9-10CAC7830F46}" destId="{1EC9CB8E-7182-48BC-8CBA-0960BC69820C}" srcOrd="0" destOrd="0" presId="urn:microsoft.com/office/officeart/2005/8/layout/hierarchy2"/>
    <dgm:cxn modelId="{79AA3B4C-BB28-4167-B4A4-407F81B3B3BD}" type="presOf" srcId="{B7C16E5E-205D-4A18-A530-98D63D3E7E28}" destId="{FDC98141-E73A-48A5-9DA1-AC097FEC4279}" srcOrd="0" destOrd="0" presId="urn:microsoft.com/office/officeart/2005/8/layout/hierarchy2"/>
    <dgm:cxn modelId="{4462C3CF-3BF8-40AF-A860-1FB9F97C9632}" type="presOf" srcId="{14795E0A-B861-401D-B184-5AADDA20E607}" destId="{92F39546-32D6-487F-B8C7-C9F09D130C60}" srcOrd="0" destOrd="0" presId="urn:microsoft.com/office/officeart/2005/8/layout/hierarchy2"/>
    <dgm:cxn modelId="{C172DB2C-3217-4232-A7D2-21C8B5B4DDFA}" type="presOf" srcId="{B450E35E-2753-43A4-A472-4CAA04FF7092}" destId="{83A951AD-A837-4B94-A0B1-F557CB0C0B52}" srcOrd="0" destOrd="0" presId="urn:microsoft.com/office/officeart/2005/8/layout/hierarchy2"/>
    <dgm:cxn modelId="{D204EFB7-A410-4E67-A473-8BA2CEC418CF}" type="presOf" srcId="{2C1B5B55-B6D3-42AC-B0A5-38CF8535573C}" destId="{4447F99B-05F9-4B1E-831D-281F7AB1D699}" srcOrd="1" destOrd="0" presId="urn:microsoft.com/office/officeart/2005/8/layout/hierarchy2"/>
    <dgm:cxn modelId="{1A3E66CE-2693-42E9-BE31-65C1C677AAFF}" type="presOf" srcId="{A02AF473-E35F-4093-98FB-D5A6B1208D8E}" destId="{A47F1000-A841-48A0-85F6-DF2FDEF33958}" srcOrd="0" destOrd="0" presId="urn:microsoft.com/office/officeart/2005/8/layout/hierarchy2"/>
    <dgm:cxn modelId="{18AC45D1-FD63-45AB-911E-6D1681220ED2}" type="presOf" srcId="{BA5686DD-A31A-4B6C-91A4-DA819FFB7893}" destId="{DC5351AA-47FF-413A-A867-B2540E75FEE7}" srcOrd="0" destOrd="0" presId="urn:microsoft.com/office/officeart/2005/8/layout/hierarchy2"/>
    <dgm:cxn modelId="{55BCA704-E070-4D6F-8167-88CA715D8C56}" srcId="{F8445A8F-5098-4637-9494-D6DF6467D9AC}" destId="{9FDA9D94-E50D-4D5E-9165-2C148B7C1B3A}" srcOrd="2" destOrd="0" parTransId="{585C4D41-9F9D-4EC1-840C-5F88E1D87AD9}" sibTransId="{525775AC-7469-4C99-B5ED-0AFBD634C408}"/>
    <dgm:cxn modelId="{ADDB4843-47D5-4EB6-887F-8B7D59B6D0B1}" type="presOf" srcId="{EFED0D9A-E496-4A9D-83EB-25C38155A1A0}" destId="{3694BA21-526D-4F6E-8424-8842790E536E}" srcOrd="0" destOrd="0" presId="urn:microsoft.com/office/officeart/2005/8/layout/hierarchy2"/>
    <dgm:cxn modelId="{3F9D3838-D4CF-4CF5-9CC9-20FEA3F5E605}" type="presOf" srcId="{396C7F3E-6730-4782-BD32-185FD8D9788D}" destId="{6B5851BB-5932-46C3-A7B1-3A609575A7E1}" srcOrd="0" destOrd="0" presId="urn:microsoft.com/office/officeart/2005/8/layout/hierarchy2"/>
    <dgm:cxn modelId="{7770A8D0-6632-4713-B0D5-1E69EC043323}" type="presOf" srcId="{9FDA9D94-E50D-4D5E-9165-2C148B7C1B3A}" destId="{47BAD266-F117-4BA6-8F8D-C664EF02A603}" srcOrd="0" destOrd="0" presId="urn:microsoft.com/office/officeart/2005/8/layout/hierarchy2"/>
    <dgm:cxn modelId="{E54B7C53-97A2-4C78-9402-153395D9C86C}" type="presOf" srcId="{F2B85C83-FFA6-411E-95B6-90012F24F7E5}" destId="{086B1747-9A72-4114-B762-B5FABD117B53}" srcOrd="0" destOrd="0" presId="urn:microsoft.com/office/officeart/2005/8/layout/hierarchy2"/>
    <dgm:cxn modelId="{3B156718-070E-4F87-A2D8-ED945C5ACF5C}" type="presOf" srcId="{C75D7B1B-993D-407D-820F-170A7C38D4FA}" destId="{31D982DC-422F-43AC-B871-F683616515CC}" srcOrd="1" destOrd="0" presId="urn:microsoft.com/office/officeart/2005/8/layout/hierarchy2"/>
    <dgm:cxn modelId="{CC6FD7D6-3B88-4791-81F1-53CD70C04FFB}" type="presOf" srcId="{C3797667-40B0-4FD3-BC08-2DB9AAA35EFB}" destId="{FC63ABA5-2101-422B-931F-E39CE909FE18}" srcOrd="0" destOrd="0" presId="urn:microsoft.com/office/officeart/2005/8/layout/hierarchy2"/>
    <dgm:cxn modelId="{BF1F02FF-FB44-4C99-B204-BC0F74E6219B}" type="presOf" srcId="{B450E35E-2753-43A4-A472-4CAA04FF7092}" destId="{A6984DE6-7F7C-41A3-9451-53725FB3DE9F}" srcOrd="1" destOrd="0" presId="urn:microsoft.com/office/officeart/2005/8/layout/hierarchy2"/>
    <dgm:cxn modelId="{09AA9D2A-BF57-44B9-83D9-5DCB96337E6E}" type="presOf" srcId="{EFED0D9A-E496-4A9D-83EB-25C38155A1A0}" destId="{B1051DB6-12D3-4468-B591-EE502BA09026}" srcOrd="1" destOrd="0" presId="urn:microsoft.com/office/officeart/2005/8/layout/hierarchy2"/>
    <dgm:cxn modelId="{AE43D149-298D-4D8A-AE22-3FF30D2DDDFE}" srcId="{E288CCE5-3EFC-4815-863C-C67C2EBD031D}" destId="{FED6BF23-44FE-4846-B3BF-9B7E0719D88E}" srcOrd="1" destOrd="0" parTransId="{67A87BFB-1785-4D65-B98D-B40A16FA987A}" sibTransId="{B9B9EFA6-01DF-4615-A294-820F53F0BF58}"/>
    <dgm:cxn modelId="{1F72454B-476B-42A6-9F2A-5064988F563C}" type="presOf" srcId="{D07A3715-837D-4E20-BFB9-987A927C6A42}" destId="{97369381-FF16-47D5-AAB4-5454B621455F}" srcOrd="0" destOrd="0" presId="urn:microsoft.com/office/officeart/2005/8/layout/hierarchy2"/>
    <dgm:cxn modelId="{EF1D7746-0B20-42C0-B1F2-66597F8FBDB9}" type="presOf" srcId="{BA5686DD-A31A-4B6C-91A4-DA819FFB7893}" destId="{4327C8A7-ACB1-4CF9-91B6-A797FD1E1D6A}" srcOrd="1" destOrd="0" presId="urn:microsoft.com/office/officeart/2005/8/layout/hierarchy2"/>
    <dgm:cxn modelId="{06435CAA-DF0F-45BF-B068-58472DB4B9EE}" type="presParOf" srcId="{D961B6D2-5C98-4E27-AB7A-8379C6D44950}" destId="{69DBFE3A-A963-44EF-8EBD-2AF659298AC0}" srcOrd="0" destOrd="0" presId="urn:microsoft.com/office/officeart/2005/8/layout/hierarchy2"/>
    <dgm:cxn modelId="{FDDDCBAB-4147-440F-B10B-09BF35AF1507}" type="presParOf" srcId="{69DBFE3A-A963-44EF-8EBD-2AF659298AC0}" destId="{76776027-151C-4F2D-8B8C-4631FE98D52C}" srcOrd="0" destOrd="0" presId="urn:microsoft.com/office/officeart/2005/8/layout/hierarchy2"/>
    <dgm:cxn modelId="{3D3A2AB5-A683-4284-8417-3B631BB9B7FA}" type="presParOf" srcId="{69DBFE3A-A963-44EF-8EBD-2AF659298AC0}" destId="{87B939B0-0E4B-47C8-AFC6-A2E74B664D77}" srcOrd="1" destOrd="0" presId="urn:microsoft.com/office/officeart/2005/8/layout/hierarchy2"/>
    <dgm:cxn modelId="{EEE9F7E5-AB1C-4115-B3C7-27A8FA74737A}" type="presParOf" srcId="{87B939B0-0E4B-47C8-AFC6-A2E74B664D77}" destId="{83A951AD-A837-4B94-A0B1-F557CB0C0B52}" srcOrd="0" destOrd="0" presId="urn:microsoft.com/office/officeart/2005/8/layout/hierarchy2"/>
    <dgm:cxn modelId="{22CE0602-BA50-43C5-8EA9-23CE2372CD1A}" type="presParOf" srcId="{83A951AD-A837-4B94-A0B1-F557CB0C0B52}" destId="{A6984DE6-7F7C-41A3-9451-53725FB3DE9F}" srcOrd="0" destOrd="0" presId="urn:microsoft.com/office/officeart/2005/8/layout/hierarchy2"/>
    <dgm:cxn modelId="{8499D5DD-8482-45EB-BE24-847DE14838B9}" type="presParOf" srcId="{87B939B0-0E4B-47C8-AFC6-A2E74B664D77}" destId="{2671BC54-58F0-468D-8D84-6787BDE1A293}" srcOrd="1" destOrd="0" presId="urn:microsoft.com/office/officeart/2005/8/layout/hierarchy2"/>
    <dgm:cxn modelId="{AFB2E0DD-F76D-495D-AD50-A5F458383605}" type="presParOf" srcId="{2671BC54-58F0-468D-8D84-6787BDE1A293}" destId="{B00A59E7-521C-4EBB-A728-D386537D4CA5}" srcOrd="0" destOrd="0" presId="urn:microsoft.com/office/officeart/2005/8/layout/hierarchy2"/>
    <dgm:cxn modelId="{C5E112FB-F187-4F41-9347-C5351DC64921}" type="presParOf" srcId="{2671BC54-58F0-468D-8D84-6787BDE1A293}" destId="{D9DD548C-9953-453D-BE99-6C562D70AB31}" srcOrd="1" destOrd="0" presId="urn:microsoft.com/office/officeart/2005/8/layout/hierarchy2"/>
    <dgm:cxn modelId="{90B88AA1-DECF-4F92-ACA7-E018113F2D7D}" type="presParOf" srcId="{D9DD548C-9953-453D-BE99-6C562D70AB31}" destId="{3694BA21-526D-4F6E-8424-8842790E536E}" srcOrd="0" destOrd="0" presId="urn:microsoft.com/office/officeart/2005/8/layout/hierarchy2"/>
    <dgm:cxn modelId="{F68E6026-79F9-48F6-9BF3-8CFC52769F8F}" type="presParOf" srcId="{3694BA21-526D-4F6E-8424-8842790E536E}" destId="{B1051DB6-12D3-4468-B591-EE502BA09026}" srcOrd="0" destOrd="0" presId="urn:microsoft.com/office/officeart/2005/8/layout/hierarchy2"/>
    <dgm:cxn modelId="{5D808343-35AC-4D7F-80E9-8D24B6BCB3B9}" type="presParOf" srcId="{D9DD548C-9953-453D-BE99-6C562D70AB31}" destId="{89CC1CFC-673D-4F0C-BD3F-1CE5A0F8EC8B}" srcOrd="1" destOrd="0" presId="urn:microsoft.com/office/officeart/2005/8/layout/hierarchy2"/>
    <dgm:cxn modelId="{321CDC1E-1F73-4C79-97FF-ABE5249413C5}" type="presParOf" srcId="{89CC1CFC-673D-4F0C-BD3F-1CE5A0F8EC8B}" destId="{086B1747-9A72-4114-B762-B5FABD117B53}" srcOrd="0" destOrd="0" presId="urn:microsoft.com/office/officeart/2005/8/layout/hierarchy2"/>
    <dgm:cxn modelId="{046EDCEC-C3A0-4697-B601-08F464AE9C2C}" type="presParOf" srcId="{89CC1CFC-673D-4F0C-BD3F-1CE5A0F8EC8B}" destId="{E9CCECAB-E123-42FB-A836-8498E830319F}" srcOrd="1" destOrd="0" presId="urn:microsoft.com/office/officeart/2005/8/layout/hierarchy2"/>
    <dgm:cxn modelId="{F0C99A2D-8F4C-4A19-977C-33B507588084}" type="presParOf" srcId="{D9DD548C-9953-453D-BE99-6C562D70AB31}" destId="{85B82CDB-2281-4DA1-ADDA-0C971BF40F69}" srcOrd="2" destOrd="0" presId="urn:microsoft.com/office/officeart/2005/8/layout/hierarchy2"/>
    <dgm:cxn modelId="{93038C94-5CE2-4B5D-A36D-B67305C8AC93}" type="presParOf" srcId="{85B82CDB-2281-4DA1-ADDA-0C971BF40F69}" destId="{49B8BA31-7751-482F-A94D-42778AE24812}" srcOrd="0" destOrd="0" presId="urn:microsoft.com/office/officeart/2005/8/layout/hierarchy2"/>
    <dgm:cxn modelId="{697DF792-76E4-4A10-A1AA-D659955A1171}" type="presParOf" srcId="{D9DD548C-9953-453D-BE99-6C562D70AB31}" destId="{806B4E0C-954E-4F05-87C9-66052DE35476}" srcOrd="3" destOrd="0" presId="urn:microsoft.com/office/officeart/2005/8/layout/hierarchy2"/>
    <dgm:cxn modelId="{1AAFEC45-1506-4868-91B7-C64B8F955A2A}" type="presParOf" srcId="{806B4E0C-954E-4F05-87C9-66052DE35476}" destId="{22860D0D-BBB2-4840-896B-C5A041F9ED8A}" srcOrd="0" destOrd="0" presId="urn:microsoft.com/office/officeart/2005/8/layout/hierarchy2"/>
    <dgm:cxn modelId="{00D975E5-D34C-42DA-A8AE-E6659890A66F}" type="presParOf" srcId="{806B4E0C-954E-4F05-87C9-66052DE35476}" destId="{928F4462-7744-4F6D-A497-F4AD868B5C7F}" srcOrd="1" destOrd="0" presId="urn:microsoft.com/office/officeart/2005/8/layout/hierarchy2"/>
    <dgm:cxn modelId="{2EBAC445-C323-401E-BE3C-C71C6096C7E6}" type="presParOf" srcId="{D9DD548C-9953-453D-BE99-6C562D70AB31}" destId="{697C707D-54C4-4C2F-A0F1-67DD157E1246}" srcOrd="4" destOrd="0" presId="urn:microsoft.com/office/officeart/2005/8/layout/hierarchy2"/>
    <dgm:cxn modelId="{DA31309A-2EFC-487F-A5BB-01F0D3260509}" type="presParOf" srcId="{697C707D-54C4-4C2F-A0F1-67DD157E1246}" destId="{A35EDAA2-43D6-45FE-B9F4-DB93D3777426}" srcOrd="0" destOrd="0" presId="urn:microsoft.com/office/officeart/2005/8/layout/hierarchy2"/>
    <dgm:cxn modelId="{990060C2-428E-49A2-9E62-5434123AAE1D}" type="presParOf" srcId="{D9DD548C-9953-453D-BE99-6C562D70AB31}" destId="{C8A3BCE1-7340-4797-893E-30B22074198F}" srcOrd="5" destOrd="0" presId="urn:microsoft.com/office/officeart/2005/8/layout/hierarchy2"/>
    <dgm:cxn modelId="{DF6D0E89-EC6D-4101-96D9-C35F45601B24}" type="presParOf" srcId="{C8A3BCE1-7340-4797-893E-30B22074198F}" destId="{47BAD266-F117-4BA6-8F8D-C664EF02A603}" srcOrd="0" destOrd="0" presId="urn:microsoft.com/office/officeart/2005/8/layout/hierarchy2"/>
    <dgm:cxn modelId="{410D8D8F-9271-4B90-BE55-61D97EE1FF02}" type="presParOf" srcId="{C8A3BCE1-7340-4797-893E-30B22074198F}" destId="{EFB51171-642D-40D6-AD90-3A60A3FA71CA}" srcOrd="1" destOrd="0" presId="urn:microsoft.com/office/officeart/2005/8/layout/hierarchy2"/>
    <dgm:cxn modelId="{E0B417E4-B82B-4361-B5ED-752C29F7FF67}" type="presParOf" srcId="{D9DD548C-9953-453D-BE99-6C562D70AB31}" destId="{3385CF51-37D9-420E-BC7E-5F2D3B1500BD}" srcOrd="6" destOrd="0" presId="urn:microsoft.com/office/officeart/2005/8/layout/hierarchy2"/>
    <dgm:cxn modelId="{CADFF137-AACB-48A0-A09E-9EDB2D696AEF}" type="presParOf" srcId="{3385CF51-37D9-420E-BC7E-5F2D3B1500BD}" destId="{ACD875D4-F96B-4C43-A8DB-38E736AF19FB}" srcOrd="0" destOrd="0" presId="urn:microsoft.com/office/officeart/2005/8/layout/hierarchy2"/>
    <dgm:cxn modelId="{95051834-FE37-480F-833B-AA9C0691BC85}" type="presParOf" srcId="{D9DD548C-9953-453D-BE99-6C562D70AB31}" destId="{E7530CC5-9A23-4DF7-815B-2A4269A0E263}" srcOrd="7" destOrd="0" presId="urn:microsoft.com/office/officeart/2005/8/layout/hierarchy2"/>
    <dgm:cxn modelId="{5BA716A0-6AB4-449C-9B6B-ACD52DA14B39}" type="presParOf" srcId="{E7530CC5-9A23-4DF7-815B-2A4269A0E263}" destId="{9A692181-2A79-4EE8-A356-D0F727E4FE0B}" srcOrd="0" destOrd="0" presId="urn:microsoft.com/office/officeart/2005/8/layout/hierarchy2"/>
    <dgm:cxn modelId="{0E852F88-1FB1-4600-83CC-CDE49F4F0BF4}" type="presParOf" srcId="{E7530CC5-9A23-4DF7-815B-2A4269A0E263}" destId="{0BD41D98-EE8F-4877-A37D-11A1DE65BBEA}" srcOrd="1" destOrd="0" presId="urn:microsoft.com/office/officeart/2005/8/layout/hierarchy2"/>
    <dgm:cxn modelId="{4AD3DFBB-91C7-47A1-A81A-3AA0887D389C}" type="presParOf" srcId="{87B939B0-0E4B-47C8-AFC6-A2E74B664D77}" destId="{4D57CCAE-BA3E-4209-9C1B-5A3C20ACA5F4}" srcOrd="2" destOrd="0" presId="urn:microsoft.com/office/officeart/2005/8/layout/hierarchy2"/>
    <dgm:cxn modelId="{0F5DAF35-06CE-4061-AAA9-483A18658C10}" type="presParOf" srcId="{4D57CCAE-BA3E-4209-9C1B-5A3C20ACA5F4}" destId="{86EE3AC8-BD20-4601-8F2A-584A3257CCD5}" srcOrd="0" destOrd="0" presId="urn:microsoft.com/office/officeart/2005/8/layout/hierarchy2"/>
    <dgm:cxn modelId="{DE9F7D3B-DBA0-4628-9C0D-1C613B471350}" type="presParOf" srcId="{87B939B0-0E4B-47C8-AFC6-A2E74B664D77}" destId="{B3617211-2CF0-4EF3-826C-80C165EFBA64}" srcOrd="3" destOrd="0" presId="urn:microsoft.com/office/officeart/2005/8/layout/hierarchy2"/>
    <dgm:cxn modelId="{E1FF9785-1F49-4A9C-A3A4-EB458FDFEE3F}" type="presParOf" srcId="{B3617211-2CF0-4EF3-826C-80C165EFBA64}" destId="{2BF626DE-0A4D-41C5-A4A5-E50F9BEA5697}" srcOrd="0" destOrd="0" presId="urn:microsoft.com/office/officeart/2005/8/layout/hierarchy2"/>
    <dgm:cxn modelId="{9A2FDCB9-27EF-4662-9FCA-E73FC1E72541}" type="presParOf" srcId="{B3617211-2CF0-4EF3-826C-80C165EFBA64}" destId="{9B18A194-94AB-4C4E-A019-8C75A08FBC12}" srcOrd="1" destOrd="0" presId="urn:microsoft.com/office/officeart/2005/8/layout/hierarchy2"/>
    <dgm:cxn modelId="{C7B9CECA-68F7-44B3-8AC8-315C9912A8E8}" type="presParOf" srcId="{9B18A194-94AB-4C4E-A019-8C75A08FBC12}" destId="{5D644A30-F80C-4B29-94C3-7370E4151A85}" srcOrd="0" destOrd="0" presId="urn:microsoft.com/office/officeart/2005/8/layout/hierarchy2"/>
    <dgm:cxn modelId="{CB03DACB-F853-47A9-B171-5BA455FC3D73}" type="presParOf" srcId="{5D644A30-F80C-4B29-94C3-7370E4151A85}" destId="{7C73F084-8959-4420-91BD-353699EC8269}" srcOrd="0" destOrd="0" presId="urn:microsoft.com/office/officeart/2005/8/layout/hierarchy2"/>
    <dgm:cxn modelId="{C27100A9-5DEB-4D78-9783-AAAD639E0C5F}" type="presParOf" srcId="{9B18A194-94AB-4C4E-A019-8C75A08FBC12}" destId="{C79577B3-58DB-4F9B-A382-6ABABB020262}" srcOrd="1" destOrd="0" presId="urn:microsoft.com/office/officeart/2005/8/layout/hierarchy2"/>
    <dgm:cxn modelId="{77A95ED3-F2B3-4487-9859-2F198E1F7E98}" type="presParOf" srcId="{C79577B3-58DB-4F9B-A382-6ABABB020262}" destId="{4AC22498-8E5F-4BB7-8C77-7297485DC41F}" srcOrd="0" destOrd="0" presId="urn:microsoft.com/office/officeart/2005/8/layout/hierarchy2"/>
    <dgm:cxn modelId="{DE7F8177-0946-4A04-BB38-1E1EDC082918}" type="presParOf" srcId="{C79577B3-58DB-4F9B-A382-6ABABB020262}" destId="{A84F9DDD-7F50-443B-9B1A-470D36DE0374}" srcOrd="1" destOrd="0" presId="urn:microsoft.com/office/officeart/2005/8/layout/hierarchy2"/>
    <dgm:cxn modelId="{677D4EEA-E8D6-4C78-936B-D301C6C0A131}" type="presParOf" srcId="{9B18A194-94AB-4C4E-A019-8C75A08FBC12}" destId="{A47F1000-A841-48A0-85F6-DF2FDEF33958}" srcOrd="2" destOrd="0" presId="urn:microsoft.com/office/officeart/2005/8/layout/hierarchy2"/>
    <dgm:cxn modelId="{89DD23C6-F678-4860-A199-845F793B1E8A}" type="presParOf" srcId="{A47F1000-A841-48A0-85F6-DF2FDEF33958}" destId="{9CD29CDE-5F8B-496B-A118-A1763685AF2E}" srcOrd="0" destOrd="0" presId="urn:microsoft.com/office/officeart/2005/8/layout/hierarchy2"/>
    <dgm:cxn modelId="{7BB50BB6-FE38-46C4-9F19-064D6B85A245}" type="presParOf" srcId="{9B18A194-94AB-4C4E-A019-8C75A08FBC12}" destId="{5E1C982D-ABBB-4F05-A99B-013EE3F7679F}" srcOrd="3" destOrd="0" presId="urn:microsoft.com/office/officeart/2005/8/layout/hierarchy2"/>
    <dgm:cxn modelId="{0E887F1D-6FCF-4A14-A533-1DD41FE3123C}" type="presParOf" srcId="{5E1C982D-ABBB-4F05-A99B-013EE3F7679F}" destId="{2B267CDE-AFD9-46A9-B861-0C35CFAB579F}" srcOrd="0" destOrd="0" presId="urn:microsoft.com/office/officeart/2005/8/layout/hierarchy2"/>
    <dgm:cxn modelId="{416F7FB2-273C-437F-9797-B5BAF39C028E}" type="presParOf" srcId="{5E1C982D-ABBB-4F05-A99B-013EE3F7679F}" destId="{AE85DD6C-D29A-4665-87FC-77B1D5E22A03}" srcOrd="1" destOrd="0" presId="urn:microsoft.com/office/officeart/2005/8/layout/hierarchy2"/>
    <dgm:cxn modelId="{07920A0F-B189-4F42-8B81-F45DF7051EBE}" type="presParOf" srcId="{9B18A194-94AB-4C4E-A019-8C75A08FBC12}" destId="{6B5851BB-5932-46C3-A7B1-3A609575A7E1}" srcOrd="4" destOrd="0" presId="urn:microsoft.com/office/officeart/2005/8/layout/hierarchy2"/>
    <dgm:cxn modelId="{51EE0E91-8A2B-43E1-B3C2-4CDE21527637}" type="presParOf" srcId="{6B5851BB-5932-46C3-A7B1-3A609575A7E1}" destId="{C6615DBC-437D-45E8-8755-1AA4D0AA3985}" srcOrd="0" destOrd="0" presId="urn:microsoft.com/office/officeart/2005/8/layout/hierarchy2"/>
    <dgm:cxn modelId="{E670321C-3ACA-4107-971E-692547880F34}" type="presParOf" srcId="{9B18A194-94AB-4C4E-A019-8C75A08FBC12}" destId="{ED869ED7-0B18-4908-ADD3-4BDACDF80BDA}" srcOrd="5" destOrd="0" presId="urn:microsoft.com/office/officeart/2005/8/layout/hierarchy2"/>
    <dgm:cxn modelId="{74ADE054-02A5-4DB1-8A98-90F9D3BDFB3E}" type="presParOf" srcId="{ED869ED7-0B18-4908-ADD3-4BDACDF80BDA}" destId="{1218FF5D-68E1-4ED8-8691-C5A9D5620134}" srcOrd="0" destOrd="0" presId="urn:microsoft.com/office/officeart/2005/8/layout/hierarchy2"/>
    <dgm:cxn modelId="{7F7E8784-15A3-4B58-90EC-2ED88DEF1E08}" type="presParOf" srcId="{ED869ED7-0B18-4908-ADD3-4BDACDF80BDA}" destId="{68689B7A-50A8-4E81-8826-FDF2337736EA}" srcOrd="1" destOrd="0" presId="urn:microsoft.com/office/officeart/2005/8/layout/hierarchy2"/>
    <dgm:cxn modelId="{A2E9E1A8-8929-41B4-87F7-3C97D271D96C}" type="presParOf" srcId="{9B18A194-94AB-4C4E-A019-8C75A08FBC12}" destId="{F1C2B6C3-0935-4D5E-9FA6-0B9923CEC1ED}" srcOrd="6" destOrd="0" presId="urn:microsoft.com/office/officeart/2005/8/layout/hierarchy2"/>
    <dgm:cxn modelId="{242BCD36-6675-4D11-A80B-105588C8EEB8}" type="presParOf" srcId="{F1C2B6C3-0935-4D5E-9FA6-0B9923CEC1ED}" destId="{31D982DC-422F-43AC-B871-F683616515CC}" srcOrd="0" destOrd="0" presId="urn:microsoft.com/office/officeart/2005/8/layout/hierarchy2"/>
    <dgm:cxn modelId="{58FCB68C-E4C6-4FA0-98DB-6861AA4E0DF8}" type="presParOf" srcId="{9B18A194-94AB-4C4E-A019-8C75A08FBC12}" destId="{C3920D27-FDD1-4501-A0F4-FAFEF8715D2E}" srcOrd="7" destOrd="0" presId="urn:microsoft.com/office/officeart/2005/8/layout/hierarchy2"/>
    <dgm:cxn modelId="{5115027B-5790-40F8-8F84-11048B0F3700}" type="presParOf" srcId="{C3920D27-FDD1-4501-A0F4-FAFEF8715D2E}" destId="{BA7223D3-A4FC-4541-8E80-6830D0609EEA}" srcOrd="0" destOrd="0" presId="urn:microsoft.com/office/officeart/2005/8/layout/hierarchy2"/>
    <dgm:cxn modelId="{2C5320CD-B412-4981-81EA-08B1102F25B2}" type="presParOf" srcId="{C3920D27-FDD1-4501-A0F4-FAFEF8715D2E}" destId="{B89F2B63-E18F-41C1-BF5C-41A940606F3A}" srcOrd="1" destOrd="0" presId="urn:microsoft.com/office/officeart/2005/8/layout/hierarchy2"/>
    <dgm:cxn modelId="{2C2E2274-3598-44A7-A479-5370C53FC1AE}" type="presParOf" srcId="{9B18A194-94AB-4C4E-A019-8C75A08FBC12}" destId="{FC63ABA5-2101-422B-931F-E39CE909FE18}" srcOrd="8" destOrd="0" presId="urn:microsoft.com/office/officeart/2005/8/layout/hierarchy2"/>
    <dgm:cxn modelId="{8F2E3E2E-92CC-4F8A-933E-E0C5ECC9471C}" type="presParOf" srcId="{FC63ABA5-2101-422B-931F-E39CE909FE18}" destId="{7F1A8FB0-F6A9-481B-A2F8-376689D506E9}" srcOrd="0" destOrd="0" presId="urn:microsoft.com/office/officeart/2005/8/layout/hierarchy2"/>
    <dgm:cxn modelId="{0078899B-F664-4E3D-BCDC-7D7256420A7D}" type="presParOf" srcId="{9B18A194-94AB-4C4E-A019-8C75A08FBC12}" destId="{18727757-E4A3-4E80-8769-BC64AF285F37}" srcOrd="9" destOrd="0" presId="urn:microsoft.com/office/officeart/2005/8/layout/hierarchy2"/>
    <dgm:cxn modelId="{70C5C80A-29D2-44E1-90F9-12513047F148}" type="presParOf" srcId="{18727757-E4A3-4E80-8769-BC64AF285F37}" destId="{97369381-FF16-47D5-AAB4-5454B621455F}" srcOrd="0" destOrd="0" presId="urn:microsoft.com/office/officeart/2005/8/layout/hierarchy2"/>
    <dgm:cxn modelId="{4A59A4A5-1F33-4C71-B5C4-2E3207C537E7}" type="presParOf" srcId="{18727757-E4A3-4E80-8769-BC64AF285F37}" destId="{EA72A5C3-1296-4650-B599-E17DAF6AD092}" srcOrd="1" destOrd="0" presId="urn:microsoft.com/office/officeart/2005/8/layout/hierarchy2"/>
    <dgm:cxn modelId="{F4C239CF-CB05-48DE-9024-8BBABB654327}" type="presParOf" srcId="{87B939B0-0E4B-47C8-AFC6-A2E74B664D77}" destId="{FDC98141-E73A-48A5-9DA1-AC097FEC4279}" srcOrd="4" destOrd="0" presId="urn:microsoft.com/office/officeart/2005/8/layout/hierarchy2"/>
    <dgm:cxn modelId="{B8D32942-3FDB-448F-AADA-FA1551143555}" type="presParOf" srcId="{FDC98141-E73A-48A5-9DA1-AC097FEC4279}" destId="{46E5F662-50A5-43B0-AC8F-D7A057E50528}" srcOrd="0" destOrd="0" presId="urn:microsoft.com/office/officeart/2005/8/layout/hierarchy2"/>
    <dgm:cxn modelId="{7BDDDDDE-D9F7-47F2-99CF-1A34CAA5A0F6}" type="presParOf" srcId="{87B939B0-0E4B-47C8-AFC6-A2E74B664D77}" destId="{EB0257C3-225A-48D5-8547-05DD9673E8E7}" srcOrd="5" destOrd="0" presId="urn:microsoft.com/office/officeart/2005/8/layout/hierarchy2"/>
    <dgm:cxn modelId="{26F4C7DD-E2E1-45F9-9D5D-63A7F39220C0}" type="presParOf" srcId="{EB0257C3-225A-48D5-8547-05DD9673E8E7}" destId="{1EC9CB8E-7182-48BC-8CBA-0960BC69820C}" srcOrd="0" destOrd="0" presId="urn:microsoft.com/office/officeart/2005/8/layout/hierarchy2"/>
    <dgm:cxn modelId="{BA4F6846-74C0-4150-87B5-0A92DDDAE917}" type="presParOf" srcId="{EB0257C3-225A-48D5-8547-05DD9673E8E7}" destId="{4E3EAA20-2818-41FA-AAF8-2C0B266B4A3E}" srcOrd="1" destOrd="0" presId="urn:microsoft.com/office/officeart/2005/8/layout/hierarchy2"/>
    <dgm:cxn modelId="{1EFB1E3C-C1AB-4657-B345-6B3B05F0B32B}" type="presParOf" srcId="{4E3EAA20-2818-41FA-AAF8-2C0B266B4A3E}" destId="{4F919AD2-521A-4175-85DD-1B01D4C7DE95}" srcOrd="0" destOrd="0" presId="urn:microsoft.com/office/officeart/2005/8/layout/hierarchy2"/>
    <dgm:cxn modelId="{01F1E168-FF12-45DF-8E82-53BCA1BAD92B}" type="presParOf" srcId="{4F919AD2-521A-4175-85DD-1B01D4C7DE95}" destId="{4447F99B-05F9-4B1E-831D-281F7AB1D699}" srcOrd="0" destOrd="0" presId="urn:microsoft.com/office/officeart/2005/8/layout/hierarchy2"/>
    <dgm:cxn modelId="{D89776AF-7D1C-4246-91B3-43E09266459D}" type="presParOf" srcId="{4E3EAA20-2818-41FA-AAF8-2C0B266B4A3E}" destId="{34697020-BACE-49D5-B0A8-558A0AC79972}" srcOrd="1" destOrd="0" presId="urn:microsoft.com/office/officeart/2005/8/layout/hierarchy2"/>
    <dgm:cxn modelId="{75182EBF-F2C6-4FF1-96D5-280CC9CB20EC}" type="presParOf" srcId="{34697020-BACE-49D5-B0A8-558A0AC79972}" destId="{92F39546-32D6-487F-B8C7-C9F09D130C60}" srcOrd="0" destOrd="0" presId="urn:microsoft.com/office/officeart/2005/8/layout/hierarchy2"/>
    <dgm:cxn modelId="{96AC653B-C26F-4502-974B-1F2FAD42A11C}" type="presParOf" srcId="{34697020-BACE-49D5-B0A8-558A0AC79972}" destId="{A1E8DC07-7D1A-461E-AA9F-91054CEC8347}" srcOrd="1" destOrd="0" presId="urn:microsoft.com/office/officeart/2005/8/layout/hierarchy2"/>
    <dgm:cxn modelId="{E97C3D6D-B0D8-43FA-A525-25B4A890FE73}" type="presParOf" srcId="{4E3EAA20-2818-41FA-AAF8-2C0B266B4A3E}" destId="{AB3F4EEF-2C7F-48A6-BB34-79FC10EF9B66}" srcOrd="2" destOrd="0" presId="urn:microsoft.com/office/officeart/2005/8/layout/hierarchy2"/>
    <dgm:cxn modelId="{A6CB6C94-929B-4168-A554-EDBE45B64CAA}" type="presParOf" srcId="{AB3F4EEF-2C7F-48A6-BB34-79FC10EF9B66}" destId="{C5A19E70-D72E-4521-AF79-8A51209F833D}" srcOrd="0" destOrd="0" presId="urn:microsoft.com/office/officeart/2005/8/layout/hierarchy2"/>
    <dgm:cxn modelId="{89E5CA51-D0AE-4601-9206-ADD1E2DCA8A0}" type="presParOf" srcId="{4E3EAA20-2818-41FA-AAF8-2C0B266B4A3E}" destId="{A7D72EE7-E59F-49F9-8822-571313C2B0B5}" srcOrd="3" destOrd="0" presId="urn:microsoft.com/office/officeart/2005/8/layout/hierarchy2"/>
    <dgm:cxn modelId="{74FA6BC0-7383-4204-BD52-F6E3F887814E}" type="presParOf" srcId="{A7D72EE7-E59F-49F9-8822-571313C2B0B5}" destId="{D106B1B4-E0CE-4D92-ADE0-645BB2B70BEE}" srcOrd="0" destOrd="0" presId="urn:microsoft.com/office/officeart/2005/8/layout/hierarchy2"/>
    <dgm:cxn modelId="{1F5259FF-7BB3-4FB2-87D3-35223E9FF764}" type="presParOf" srcId="{A7D72EE7-E59F-49F9-8822-571313C2B0B5}" destId="{21AD2E8B-74A1-41C1-BCEB-D481CFBD1665}" srcOrd="1" destOrd="0" presId="urn:microsoft.com/office/officeart/2005/8/layout/hierarchy2"/>
    <dgm:cxn modelId="{E49AB701-5204-4073-B7FF-19F648726ADC}" type="presParOf" srcId="{87B939B0-0E4B-47C8-AFC6-A2E74B664D77}" destId="{42D56A3A-05C9-4D89-A27F-B7D0A7C092A0}" srcOrd="6" destOrd="0" presId="urn:microsoft.com/office/officeart/2005/8/layout/hierarchy2"/>
    <dgm:cxn modelId="{BABCE604-6AA9-4B79-BE58-D9ED63AE49BC}" type="presParOf" srcId="{42D56A3A-05C9-4D89-A27F-B7D0A7C092A0}" destId="{4E70DAB4-FE9E-4058-B56A-BCE15557BA5E}" srcOrd="0" destOrd="0" presId="urn:microsoft.com/office/officeart/2005/8/layout/hierarchy2"/>
    <dgm:cxn modelId="{CF8CBEA1-6A0A-4C41-9DCB-D4FCDD651576}" type="presParOf" srcId="{87B939B0-0E4B-47C8-AFC6-A2E74B664D77}" destId="{ADC2A31B-61CC-4EC3-9A5C-40F45366C208}" srcOrd="7" destOrd="0" presId="urn:microsoft.com/office/officeart/2005/8/layout/hierarchy2"/>
    <dgm:cxn modelId="{D96AC63F-A95E-4CEE-AF40-3BB40BBDF4DF}" type="presParOf" srcId="{ADC2A31B-61CC-4EC3-9A5C-40F45366C208}" destId="{9DFCBA8A-78A1-4668-B513-00FAD3CF90A2}" srcOrd="0" destOrd="0" presId="urn:microsoft.com/office/officeart/2005/8/layout/hierarchy2"/>
    <dgm:cxn modelId="{3242768E-43B3-48A7-9485-EA399AC45C7A}" type="presParOf" srcId="{ADC2A31B-61CC-4EC3-9A5C-40F45366C208}" destId="{CBB4DFB5-BC54-4C92-8EF0-D4474D3ABD24}" srcOrd="1" destOrd="0" presId="urn:microsoft.com/office/officeart/2005/8/layout/hierarchy2"/>
    <dgm:cxn modelId="{DEC19994-B456-4A8C-BC67-B9E0C4DCEB33}" type="presParOf" srcId="{CBB4DFB5-BC54-4C92-8EF0-D4474D3ABD24}" destId="{CFC13411-C9DA-4D00-836F-2C6DFEE54908}" srcOrd="0" destOrd="0" presId="urn:microsoft.com/office/officeart/2005/8/layout/hierarchy2"/>
    <dgm:cxn modelId="{738C745D-150F-4A2E-9A3A-127890125237}" type="presParOf" srcId="{CFC13411-C9DA-4D00-836F-2C6DFEE54908}" destId="{80A6782D-34F5-44AD-A065-F9983FB0572D}" srcOrd="0" destOrd="0" presId="urn:microsoft.com/office/officeart/2005/8/layout/hierarchy2"/>
    <dgm:cxn modelId="{B25FE6E6-FD73-4A94-A629-5536241E32BB}" type="presParOf" srcId="{CBB4DFB5-BC54-4C92-8EF0-D4474D3ABD24}" destId="{9338894E-3BEC-4A07-8272-A601CE52344B}" srcOrd="1" destOrd="0" presId="urn:microsoft.com/office/officeart/2005/8/layout/hierarchy2"/>
    <dgm:cxn modelId="{CB372C42-12E9-4E36-820B-277A99152647}" type="presParOf" srcId="{9338894E-3BEC-4A07-8272-A601CE52344B}" destId="{AAAE8F8B-AD27-41FA-A69A-52F724251035}" srcOrd="0" destOrd="0" presId="urn:microsoft.com/office/officeart/2005/8/layout/hierarchy2"/>
    <dgm:cxn modelId="{1B8BB36E-FBA1-43F2-9EA3-A3915E88F5D3}" type="presParOf" srcId="{9338894E-3BEC-4A07-8272-A601CE52344B}" destId="{4A4F99EA-75D2-46FA-9887-96924734E41B}" srcOrd="1" destOrd="0" presId="urn:microsoft.com/office/officeart/2005/8/layout/hierarchy2"/>
    <dgm:cxn modelId="{C988062E-F93F-43FB-8574-C2CB91C3BDF6}" type="presParOf" srcId="{CBB4DFB5-BC54-4C92-8EF0-D4474D3ABD24}" destId="{DC5351AA-47FF-413A-A867-B2540E75FEE7}" srcOrd="2" destOrd="0" presId="urn:microsoft.com/office/officeart/2005/8/layout/hierarchy2"/>
    <dgm:cxn modelId="{6C065683-3E97-4D2D-8444-9FFBB3D45950}" type="presParOf" srcId="{DC5351AA-47FF-413A-A867-B2540E75FEE7}" destId="{4327C8A7-ACB1-4CF9-91B6-A797FD1E1D6A}" srcOrd="0" destOrd="0" presId="urn:microsoft.com/office/officeart/2005/8/layout/hierarchy2"/>
    <dgm:cxn modelId="{2DF4774C-46DE-47BE-8D0A-BEF72D607FF2}" type="presParOf" srcId="{CBB4DFB5-BC54-4C92-8EF0-D4474D3ABD24}" destId="{79C7BCAF-72A5-4CFE-A848-51375A447B65}" srcOrd="3" destOrd="0" presId="urn:microsoft.com/office/officeart/2005/8/layout/hierarchy2"/>
    <dgm:cxn modelId="{55720BB8-C510-432D-AF5F-5A377DA74811}" type="presParOf" srcId="{79C7BCAF-72A5-4CFE-A848-51375A447B65}" destId="{89EC8548-67C6-46E9-AE28-B0AB0372A5EF}" srcOrd="0" destOrd="0" presId="urn:microsoft.com/office/officeart/2005/8/layout/hierarchy2"/>
    <dgm:cxn modelId="{3AB8D2C2-949B-4DB5-BAF6-241E38C7679A}" type="presParOf" srcId="{79C7BCAF-72A5-4CFE-A848-51375A447B65}" destId="{89EA55D6-6BE4-4383-AD05-E72E1EFA5760}" srcOrd="1" destOrd="0" presId="urn:microsoft.com/office/officeart/2005/8/layout/hierarchy2"/>
    <dgm:cxn modelId="{7B80BC44-C8AD-44D1-B766-7C4D99E9F6BD}" type="presParOf" srcId="{CBB4DFB5-BC54-4C92-8EF0-D4474D3ABD24}" destId="{28732839-DB8B-4F5E-B279-E45B6DEF264C}" srcOrd="4" destOrd="0" presId="urn:microsoft.com/office/officeart/2005/8/layout/hierarchy2"/>
    <dgm:cxn modelId="{2134C685-2893-41C9-B626-46FEEFD112EB}" type="presParOf" srcId="{28732839-DB8B-4F5E-B279-E45B6DEF264C}" destId="{A5BA8300-4FDE-46CC-A903-95315929C9D7}" srcOrd="0" destOrd="0" presId="urn:microsoft.com/office/officeart/2005/8/layout/hierarchy2"/>
    <dgm:cxn modelId="{3B204767-5540-4B09-826D-477BF741F41B}" type="presParOf" srcId="{CBB4DFB5-BC54-4C92-8EF0-D4474D3ABD24}" destId="{112204B9-7999-4F03-8D75-4E8703F09320}" srcOrd="5" destOrd="0" presId="urn:microsoft.com/office/officeart/2005/8/layout/hierarchy2"/>
    <dgm:cxn modelId="{943B5FE9-7899-438F-914A-4AF5C05EA9B3}" type="presParOf" srcId="{112204B9-7999-4F03-8D75-4E8703F09320}" destId="{8128DB86-54EF-4D79-86B9-6482889CBB03}" srcOrd="0" destOrd="0" presId="urn:microsoft.com/office/officeart/2005/8/layout/hierarchy2"/>
    <dgm:cxn modelId="{7B4D8129-04A8-4144-8EFF-D479E10DB0FC}" type="presParOf" srcId="{112204B9-7999-4F03-8D75-4E8703F09320}" destId="{B4B5E316-1016-4CF3-B3B9-7FED7C817C27}" srcOrd="1" destOrd="0" presId="urn:microsoft.com/office/officeart/2005/8/layout/hierarchy2"/>
  </dgm:cxnLst>
  <dgm:bg/>
  <dgm:whole>
    <a:ln>
      <a:solidFill>
        <a:schemeClr val="accent2">
          <a:alpha val="99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76027-151C-4F2D-8B8C-4631FE98D52C}">
      <dsp:nvSpPr>
        <dsp:cNvPr id="0" name=""/>
        <dsp:cNvSpPr/>
      </dsp:nvSpPr>
      <dsp:spPr>
        <a:xfrm>
          <a:off x="96296" y="1963070"/>
          <a:ext cx="1508777" cy="86367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MENGELOLA KOMPETENSI PESONAL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21592" y="1988366"/>
        <a:ext cx="1458185" cy="813083"/>
      </dsp:txXfrm>
    </dsp:sp>
    <dsp:sp modelId="{83A951AD-A837-4B94-A0B1-F557CB0C0B52}">
      <dsp:nvSpPr>
        <dsp:cNvPr id="0" name=""/>
        <dsp:cNvSpPr/>
      </dsp:nvSpPr>
      <dsp:spPr>
        <a:xfrm rot="17378820">
          <a:off x="962983" y="1477450"/>
          <a:ext cx="1934662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1934662" y="64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881947" y="1435526"/>
        <a:ext cx="96733" cy="96733"/>
      </dsp:txXfrm>
    </dsp:sp>
    <dsp:sp modelId="{B00A59E7-521C-4EBB-A728-D386537D4CA5}">
      <dsp:nvSpPr>
        <dsp:cNvPr id="0" name=""/>
        <dsp:cNvSpPr/>
      </dsp:nvSpPr>
      <dsp:spPr>
        <a:xfrm>
          <a:off x="2255554" y="397463"/>
          <a:ext cx="1552947" cy="3508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Jenis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Kompetensi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265829" y="407738"/>
        <a:ext cx="1532397" cy="330279"/>
      </dsp:txXfrm>
    </dsp:sp>
    <dsp:sp modelId="{3694BA21-526D-4F6E-8424-8842790E536E}">
      <dsp:nvSpPr>
        <dsp:cNvPr id="0" name=""/>
        <dsp:cNvSpPr/>
      </dsp:nvSpPr>
      <dsp:spPr>
        <a:xfrm rot="19938616">
          <a:off x="3749996" y="329046"/>
          <a:ext cx="1021723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1021723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5314" y="309946"/>
        <a:ext cx="51086" cy="51086"/>
      </dsp:txXfrm>
    </dsp:sp>
    <dsp:sp modelId="{086B1747-9A72-4114-B762-B5FABD117B53}">
      <dsp:nvSpPr>
        <dsp:cNvPr id="0" name=""/>
        <dsp:cNvSpPr/>
      </dsp:nvSpPr>
      <dsp:spPr>
        <a:xfrm rot="10800000" flipV="1">
          <a:off x="4713213" y="2574"/>
          <a:ext cx="2447183" cy="191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Berdasarkan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Kinerja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 rot="-10800000">
        <a:off x="4718809" y="8170"/>
        <a:ext cx="2435991" cy="179859"/>
      </dsp:txXfrm>
    </dsp:sp>
    <dsp:sp modelId="{85B82CDB-2281-4DA1-ADDA-0C971BF40F69}">
      <dsp:nvSpPr>
        <dsp:cNvPr id="0" name=""/>
        <dsp:cNvSpPr/>
      </dsp:nvSpPr>
      <dsp:spPr>
        <a:xfrm rot="20729455">
          <a:off x="3793631" y="449624"/>
          <a:ext cx="932501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932501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6569" y="432754"/>
        <a:ext cx="46625" cy="46625"/>
      </dsp:txXfrm>
    </dsp:sp>
    <dsp:sp modelId="{22860D0D-BBB2-4840-896B-C5A041F9ED8A}">
      <dsp:nvSpPr>
        <dsp:cNvPr id="0" name=""/>
        <dsp:cNvSpPr/>
      </dsp:nvSpPr>
      <dsp:spPr>
        <a:xfrm rot="10800000" flipV="1">
          <a:off x="4711263" y="230052"/>
          <a:ext cx="2422253" cy="21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Berdasakan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Bidang</a:t>
          </a:r>
          <a:r>
            <a:rPr lang="en-US" sz="1400" kern="1200" dirty="0" smtClean="0">
              <a:solidFill>
                <a:schemeClr val="tx1"/>
              </a:solidFill>
            </a:rPr>
            <a:t> yang </a:t>
          </a:r>
          <a:r>
            <a:rPr lang="en-US" sz="1400" kern="1200" dirty="0" err="1" smtClean="0">
              <a:solidFill>
                <a:schemeClr val="tx1"/>
              </a:solidFill>
            </a:rPr>
            <a:t>ditangani</a:t>
          </a:r>
          <a:r>
            <a:rPr lang="en-US" sz="1400" kern="1200" dirty="0" smtClean="0">
              <a:solidFill>
                <a:schemeClr val="tx1"/>
              </a:solidFill>
            </a:rPr>
            <a:t>  </a:t>
          </a:r>
          <a:endParaRPr lang="en-US" sz="1400" kern="1200" dirty="0">
            <a:solidFill>
              <a:schemeClr val="tx1"/>
            </a:solidFill>
          </a:endParaRPr>
        </a:p>
      </dsp:txBody>
      <dsp:txXfrm rot="-10800000">
        <a:off x="4717660" y="236449"/>
        <a:ext cx="2409459" cy="205611"/>
      </dsp:txXfrm>
    </dsp:sp>
    <dsp:sp modelId="{697C707D-54C4-4C2F-A0F1-67DD157E1246}">
      <dsp:nvSpPr>
        <dsp:cNvPr id="0" name=""/>
        <dsp:cNvSpPr/>
      </dsp:nvSpPr>
      <dsp:spPr>
        <a:xfrm rot="241665">
          <a:off x="3807367" y="598689"/>
          <a:ext cx="918410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918410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43612" y="582172"/>
        <a:ext cx="45920" cy="45920"/>
      </dsp:txXfrm>
    </dsp:sp>
    <dsp:sp modelId="{47BAD266-F117-4BA6-8F8D-C664EF02A603}">
      <dsp:nvSpPr>
        <dsp:cNvPr id="0" name=""/>
        <dsp:cNvSpPr/>
      </dsp:nvSpPr>
      <dsp:spPr>
        <a:xfrm>
          <a:off x="4724643" y="538505"/>
          <a:ext cx="2355764" cy="197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Berdasarkan</a:t>
          </a:r>
          <a:r>
            <a:rPr lang="en-US" sz="1400" kern="1200" dirty="0" smtClean="0">
              <a:solidFill>
                <a:schemeClr val="tx1"/>
              </a:solidFill>
            </a:rPr>
            <a:t> Strata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30435" y="544297"/>
        <a:ext cx="2344180" cy="186178"/>
      </dsp:txXfrm>
    </dsp:sp>
    <dsp:sp modelId="{3385CF51-37D9-420E-BC7E-5F2D3B1500BD}">
      <dsp:nvSpPr>
        <dsp:cNvPr id="0" name=""/>
        <dsp:cNvSpPr/>
      </dsp:nvSpPr>
      <dsp:spPr>
        <a:xfrm rot="1121811">
          <a:off x="3781364" y="731277"/>
          <a:ext cx="1028457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1028457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9881" y="712008"/>
        <a:ext cx="51422" cy="51422"/>
      </dsp:txXfrm>
    </dsp:sp>
    <dsp:sp modelId="{9A692181-2A79-4EE8-A356-D0F727E4FE0B}">
      <dsp:nvSpPr>
        <dsp:cNvPr id="0" name=""/>
        <dsp:cNvSpPr/>
      </dsp:nvSpPr>
      <dsp:spPr>
        <a:xfrm rot="10800000" flipV="1">
          <a:off x="4782685" y="772842"/>
          <a:ext cx="2296172" cy="259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Berdasarkan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Prilaku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 rot="-10800000">
        <a:off x="4790284" y="780441"/>
        <a:ext cx="2280974" cy="244240"/>
      </dsp:txXfrm>
    </dsp:sp>
    <dsp:sp modelId="{4D57CCAE-BA3E-4209-9C1B-5A3C20ACA5F4}">
      <dsp:nvSpPr>
        <dsp:cNvPr id="0" name=""/>
        <dsp:cNvSpPr/>
      </dsp:nvSpPr>
      <dsp:spPr>
        <a:xfrm rot="19119021">
          <a:off x="1499261" y="2108067"/>
          <a:ext cx="848851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848851" y="64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02465" y="2093289"/>
        <a:ext cx="42442" cy="42442"/>
      </dsp:txXfrm>
    </dsp:sp>
    <dsp:sp modelId="{2BF626DE-0A4D-41C5-A4A5-E50F9BEA5697}">
      <dsp:nvSpPr>
        <dsp:cNvPr id="0" name=""/>
        <dsp:cNvSpPr/>
      </dsp:nvSpPr>
      <dsp:spPr>
        <a:xfrm>
          <a:off x="2242299" y="1527231"/>
          <a:ext cx="1568306" cy="613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>
              <a:solidFill>
                <a:schemeClr val="tx1"/>
              </a:solidFill>
            </a:rPr>
            <a:t>Kompetensi</a:t>
          </a:r>
          <a:r>
            <a:rPr lang="en-US" sz="1400" b="0" kern="1200" dirty="0" smtClean="0">
              <a:solidFill>
                <a:schemeClr val="tx1"/>
              </a:solidFill>
            </a:rPr>
            <a:t> yang </a:t>
          </a:r>
          <a:r>
            <a:rPr lang="en-US" sz="1400" b="0" kern="1200" dirty="0" err="1" smtClean="0">
              <a:solidFill>
                <a:schemeClr val="tx1"/>
              </a:solidFill>
            </a:rPr>
            <a:t>Dibutuhkan</a:t>
          </a:r>
          <a:r>
            <a:rPr lang="en-US" sz="1400" b="0" kern="1200" dirty="0" smtClean="0">
              <a:solidFill>
                <a:schemeClr val="tx1"/>
              </a:solidFill>
            </a:rPr>
            <a:t> Perusahaan  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2260275" y="1545207"/>
        <a:ext cx="1532354" cy="577810"/>
      </dsp:txXfrm>
    </dsp:sp>
    <dsp:sp modelId="{5D644A30-F80C-4B29-94C3-7370E4151A85}">
      <dsp:nvSpPr>
        <dsp:cNvPr id="0" name=""/>
        <dsp:cNvSpPr/>
      </dsp:nvSpPr>
      <dsp:spPr>
        <a:xfrm rot="19572590">
          <a:off x="3719249" y="1526885"/>
          <a:ext cx="1081658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1081658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3037" y="1506287"/>
        <a:ext cx="54082" cy="54082"/>
      </dsp:txXfrm>
    </dsp:sp>
    <dsp:sp modelId="{4AC22498-8E5F-4BB7-8C77-7297485DC41F}">
      <dsp:nvSpPr>
        <dsp:cNvPr id="0" name=""/>
        <dsp:cNvSpPr/>
      </dsp:nvSpPr>
      <dsp:spPr>
        <a:xfrm>
          <a:off x="4709551" y="1107565"/>
          <a:ext cx="2377747" cy="249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Manfaat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Kompetensi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bagi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karyawan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16872" y="1114886"/>
        <a:ext cx="2363105" cy="235317"/>
      </dsp:txXfrm>
    </dsp:sp>
    <dsp:sp modelId="{A47F1000-A841-48A0-85F6-DF2FDEF33958}">
      <dsp:nvSpPr>
        <dsp:cNvPr id="0" name=""/>
        <dsp:cNvSpPr/>
      </dsp:nvSpPr>
      <dsp:spPr>
        <a:xfrm rot="20585284">
          <a:off x="3789697" y="1687027"/>
          <a:ext cx="966940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966940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48994" y="1669296"/>
        <a:ext cx="48347" cy="48347"/>
      </dsp:txXfrm>
    </dsp:sp>
    <dsp:sp modelId="{2B267CDE-AFD9-46A9-B861-0C35CFAB579F}">
      <dsp:nvSpPr>
        <dsp:cNvPr id="0" name=""/>
        <dsp:cNvSpPr/>
      </dsp:nvSpPr>
      <dsp:spPr>
        <a:xfrm>
          <a:off x="4735730" y="1428163"/>
          <a:ext cx="2465188" cy="249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Manfaat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Kompetensi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Bagi</a:t>
          </a:r>
          <a:r>
            <a:rPr lang="en-US" sz="1400" kern="1200" dirty="0" smtClean="0">
              <a:solidFill>
                <a:schemeClr val="tx1"/>
              </a:solidFill>
            </a:rPr>
            <a:t> Perusahaan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43033" y="1435466"/>
        <a:ext cx="2450582" cy="234721"/>
      </dsp:txXfrm>
    </dsp:sp>
    <dsp:sp modelId="{6B5851BB-5932-46C3-A7B1-3A609575A7E1}">
      <dsp:nvSpPr>
        <dsp:cNvPr id="0" name=""/>
        <dsp:cNvSpPr/>
      </dsp:nvSpPr>
      <dsp:spPr>
        <a:xfrm rot="341955">
          <a:off x="3808397" y="1872045"/>
          <a:ext cx="893707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893707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2908" y="1856145"/>
        <a:ext cx="44685" cy="44685"/>
      </dsp:txXfrm>
    </dsp:sp>
    <dsp:sp modelId="{1218FF5D-68E1-4ED8-8691-C5A9D5620134}">
      <dsp:nvSpPr>
        <dsp:cNvPr id="0" name=""/>
        <dsp:cNvSpPr/>
      </dsp:nvSpPr>
      <dsp:spPr>
        <a:xfrm>
          <a:off x="4699896" y="1737423"/>
          <a:ext cx="2455428" cy="370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Kompetensi</a:t>
          </a:r>
          <a:r>
            <a:rPr lang="en-US" sz="1400" kern="1200" dirty="0" smtClean="0">
              <a:solidFill>
                <a:schemeClr val="tx1"/>
              </a:solidFill>
            </a:rPr>
            <a:t> yang </a:t>
          </a:r>
          <a:r>
            <a:rPr lang="en-US" sz="1400" kern="1200" dirty="0" err="1" smtClean="0">
              <a:solidFill>
                <a:schemeClr val="tx1"/>
              </a:solidFill>
            </a:rPr>
            <a:t>dibutuhkan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bagi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Eksekutif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10759" y="1748286"/>
        <a:ext cx="2433702" cy="349153"/>
      </dsp:txXfrm>
    </dsp:sp>
    <dsp:sp modelId="{F1C2B6C3-0935-4D5E-9FA6-0B9923CEC1ED}">
      <dsp:nvSpPr>
        <dsp:cNvPr id="0" name=""/>
        <dsp:cNvSpPr/>
      </dsp:nvSpPr>
      <dsp:spPr>
        <a:xfrm rot="2212900">
          <a:off x="3719657" y="2100423"/>
          <a:ext cx="908928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908928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1398" y="2084142"/>
        <a:ext cx="45446" cy="45446"/>
      </dsp:txXfrm>
    </dsp:sp>
    <dsp:sp modelId="{BA7223D3-A4FC-4541-8E80-6830D0609EEA}">
      <dsp:nvSpPr>
        <dsp:cNvPr id="0" name=""/>
        <dsp:cNvSpPr/>
      </dsp:nvSpPr>
      <dsp:spPr>
        <a:xfrm rot="10800000" flipV="1">
          <a:off x="4537637" y="2197666"/>
          <a:ext cx="2592181" cy="363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Kompetensi</a:t>
          </a:r>
          <a:r>
            <a:rPr lang="en-US" sz="1400" kern="1200" dirty="0" smtClean="0">
              <a:solidFill>
                <a:schemeClr val="tx1"/>
              </a:solidFill>
            </a:rPr>
            <a:t> yang </a:t>
          </a:r>
          <a:r>
            <a:rPr lang="en-US" sz="1400" kern="1200" dirty="0" err="1" smtClean="0">
              <a:solidFill>
                <a:schemeClr val="tx1"/>
              </a:solidFill>
            </a:rPr>
            <a:t>dibutuhkan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bagi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manajer</a:t>
          </a:r>
          <a:endParaRPr lang="en-US" sz="1400" kern="1200" dirty="0">
            <a:solidFill>
              <a:schemeClr val="tx1"/>
            </a:solidFill>
          </a:endParaRPr>
        </a:p>
      </dsp:txBody>
      <dsp:txXfrm rot="-10800000">
        <a:off x="4548295" y="2208324"/>
        <a:ext cx="2570865" cy="342589"/>
      </dsp:txXfrm>
    </dsp:sp>
    <dsp:sp modelId="{FC63ABA5-2101-422B-931F-E39CE909FE18}">
      <dsp:nvSpPr>
        <dsp:cNvPr id="0" name=""/>
        <dsp:cNvSpPr/>
      </dsp:nvSpPr>
      <dsp:spPr>
        <a:xfrm rot="3278684">
          <a:off x="3556336" y="2319838"/>
          <a:ext cx="1206916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1206916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29621" y="2296107"/>
        <a:ext cx="60345" cy="60345"/>
      </dsp:txXfrm>
    </dsp:sp>
    <dsp:sp modelId="{97369381-FF16-47D5-AAB4-5454B621455F}">
      <dsp:nvSpPr>
        <dsp:cNvPr id="0" name=""/>
        <dsp:cNvSpPr/>
      </dsp:nvSpPr>
      <dsp:spPr>
        <a:xfrm>
          <a:off x="4508981" y="2643034"/>
          <a:ext cx="2913527" cy="350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Kompetensi</a:t>
          </a:r>
          <a:r>
            <a:rPr lang="en-US" sz="1400" kern="1200" dirty="0" smtClean="0">
              <a:solidFill>
                <a:schemeClr val="tx1"/>
              </a:solidFill>
            </a:rPr>
            <a:t> Yang </a:t>
          </a:r>
          <a:r>
            <a:rPr lang="en-US" sz="1400" kern="1200" dirty="0" err="1" smtClean="0">
              <a:solidFill>
                <a:schemeClr val="tx1"/>
              </a:solidFill>
            </a:rPr>
            <a:t>dibutuhkan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bagi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pekerja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19256" y="2653309"/>
        <a:ext cx="2892977" cy="330279"/>
      </dsp:txXfrm>
    </dsp:sp>
    <dsp:sp modelId="{FDC98141-E73A-48A5-9DA1-AC097FEC4279}">
      <dsp:nvSpPr>
        <dsp:cNvPr id="0" name=""/>
        <dsp:cNvSpPr/>
      </dsp:nvSpPr>
      <dsp:spPr>
        <a:xfrm rot="3315057">
          <a:off x="1326914" y="2919959"/>
          <a:ext cx="1293712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1293712" y="64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1428" y="2894059"/>
        <a:ext cx="64685" cy="64685"/>
      </dsp:txXfrm>
    </dsp:sp>
    <dsp:sp modelId="{1EC9CB8E-7182-48BC-8CBA-0960BC69820C}">
      <dsp:nvSpPr>
        <dsp:cNvPr id="0" name=""/>
        <dsp:cNvSpPr/>
      </dsp:nvSpPr>
      <dsp:spPr>
        <a:xfrm>
          <a:off x="2342468" y="3282480"/>
          <a:ext cx="1606139" cy="350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>
              <a:solidFill>
                <a:schemeClr val="tx1"/>
              </a:solidFill>
            </a:rPr>
            <a:t>Kompetensi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smtClean="0">
              <a:solidFill>
                <a:schemeClr val="tx1"/>
              </a:solidFill>
            </a:rPr>
            <a:t>Personal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352743" y="3292755"/>
        <a:ext cx="1585589" cy="330279"/>
      </dsp:txXfrm>
    </dsp:sp>
    <dsp:sp modelId="{4F919AD2-521A-4175-85DD-1B01D4C7DE95}">
      <dsp:nvSpPr>
        <dsp:cNvPr id="0" name=""/>
        <dsp:cNvSpPr/>
      </dsp:nvSpPr>
      <dsp:spPr>
        <a:xfrm rot="20336728">
          <a:off x="3929249" y="3347277"/>
          <a:ext cx="579949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579949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04725" y="3339221"/>
        <a:ext cx="28997" cy="28997"/>
      </dsp:txXfrm>
    </dsp:sp>
    <dsp:sp modelId="{92F39546-32D6-487F-B8C7-C9F09D130C60}">
      <dsp:nvSpPr>
        <dsp:cNvPr id="0" name=""/>
        <dsp:cNvSpPr/>
      </dsp:nvSpPr>
      <dsp:spPr>
        <a:xfrm>
          <a:off x="4489840" y="3074130"/>
          <a:ext cx="2283788" cy="350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Kepribadian</a:t>
          </a:r>
          <a:r>
            <a:rPr lang="en-US" sz="1400" kern="1200" dirty="0" smtClean="0">
              <a:solidFill>
                <a:schemeClr val="tx1"/>
              </a:solidFill>
            </a:rPr>
            <a:t> yang </a:t>
          </a:r>
          <a:r>
            <a:rPr lang="en-US" sz="1400" kern="1200" dirty="0" err="1" smtClean="0">
              <a:solidFill>
                <a:schemeClr val="tx1"/>
              </a:solidFill>
            </a:rPr>
            <a:t>baik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00115" y="3084405"/>
        <a:ext cx="2263238" cy="330279"/>
      </dsp:txXfrm>
    </dsp:sp>
    <dsp:sp modelId="{AB3F4EEF-2C7F-48A6-BB34-79FC10EF9B66}">
      <dsp:nvSpPr>
        <dsp:cNvPr id="0" name=""/>
        <dsp:cNvSpPr/>
      </dsp:nvSpPr>
      <dsp:spPr>
        <a:xfrm rot="942701">
          <a:off x="3937804" y="3529756"/>
          <a:ext cx="578318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578318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2506" y="3521741"/>
        <a:ext cx="28915" cy="28915"/>
      </dsp:txXfrm>
    </dsp:sp>
    <dsp:sp modelId="{D106B1B4-E0CE-4D92-ADE0-645BB2B70BEE}">
      <dsp:nvSpPr>
        <dsp:cNvPr id="0" name=""/>
        <dsp:cNvSpPr/>
      </dsp:nvSpPr>
      <dsp:spPr>
        <a:xfrm>
          <a:off x="4505319" y="3439087"/>
          <a:ext cx="2254199" cy="350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Presentasi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Diri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15594" y="3449362"/>
        <a:ext cx="2233649" cy="330279"/>
      </dsp:txXfrm>
    </dsp:sp>
    <dsp:sp modelId="{42D56A3A-05C9-4D89-A27F-B7D0A7C092A0}">
      <dsp:nvSpPr>
        <dsp:cNvPr id="0" name=""/>
        <dsp:cNvSpPr/>
      </dsp:nvSpPr>
      <dsp:spPr>
        <a:xfrm rot="4247170">
          <a:off x="925605" y="3344815"/>
          <a:ext cx="2025528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2025528" y="64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887731" y="3300620"/>
        <a:ext cx="101276" cy="101276"/>
      </dsp:txXfrm>
    </dsp:sp>
    <dsp:sp modelId="{9DFCBA8A-78A1-4668-B513-00FAD3CF90A2}">
      <dsp:nvSpPr>
        <dsp:cNvPr id="0" name=""/>
        <dsp:cNvSpPr/>
      </dsp:nvSpPr>
      <dsp:spPr>
        <a:xfrm>
          <a:off x="2271664" y="3986218"/>
          <a:ext cx="1539868" cy="642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Pengembangan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Sumber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Daya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Manusia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290490" y="4005044"/>
        <a:ext cx="1502216" cy="605127"/>
      </dsp:txXfrm>
    </dsp:sp>
    <dsp:sp modelId="{CFC13411-C9DA-4D00-836F-2C6DFEE54908}">
      <dsp:nvSpPr>
        <dsp:cNvPr id="0" name=""/>
        <dsp:cNvSpPr/>
      </dsp:nvSpPr>
      <dsp:spPr>
        <a:xfrm rot="20151269">
          <a:off x="3774585" y="4128420"/>
          <a:ext cx="844604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844604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5772" y="4113748"/>
        <a:ext cx="42230" cy="42230"/>
      </dsp:txXfrm>
    </dsp:sp>
    <dsp:sp modelId="{AAAE8F8B-AD27-41FA-A69A-52F724251035}">
      <dsp:nvSpPr>
        <dsp:cNvPr id="0" name=""/>
        <dsp:cNvSpPr/>
      </dsp:nvSpPr>
      <dsp:spPr>
        <a:xfrm>
          <a:off x="4582242" y="3786703"/>
          <a:ext cx="2227599" cy="350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Pendidikan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dan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Pelatihan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92517" y="3796978"/>
        <a:ext cx="2207049" cy="330279"/>
      </dsp:txXfrm>
    </dsp:sp>
    <dsp:sp modelId="{DC5351AA-47FF-413A-A867-B2540E75FEE7}">
      <dsp:nvSpPr>
        <dsp:cNvPr id="0" name=""/>
        <dsp:cNvSpPr/>
      </dsp:nvSpPr>
      <dsp:spPr>
        <a:xfrm rot="71393">
          <a:off x="3811451" y="4309008"/>
          <a:ext cx="755358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755358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0246" y="4296567"/>
        <a:ext cx="37767" cy="37767"/>
      </dsp:txXfrm>
    </dsp:sp>
    <dsp:sp modelId="{89EC8548-67C6-46E9-AE28-B0AB0372A5EF}">
      <dsp:nvSpPr>
        <dsp:cNvPr id="0" name=""/>
        <dsp:cNvSpPr/>
      </dsp:nvSpPr>
      <dsp:spPr>
        <a:xfrm>
          <a:off x="4566728" y="4147879"/>
          <a:ext cx="2309932" cy="350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Pengembangan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Karier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77003" y="4158154"/>
        <a:ext cx="2289382" cy="330279"/>
      </dsp:txXfrm>
    </dsp:sp>
    <dsp:sp modelId="{28732839-DB8B-4F5E-B279-E45B6DEF264C}">
      <dsp:nvSpPr>
        <dsp:cNvPr id="0" name=""/>
        <dsp:cNvSpPr/>
      </dsp:nvSpPr>
      <dsp:spPr>
        <a:xfrm rot="1661263">
          <a:off x="3764631" y="4491485"/>
          <a:ext cx="819192" cy="12885"/>
        </a:xfrm>
        <a:custGeom>
          <a:avLst/>
          <a:gdLst/>
          <a:ahLst/>
          <a:cxnLst/>
          <a:rect l="0" t="0" r="0" b="0"/>
          <a:pathLst>
            <a:path>
              <a:moveTo>
                <a:pt x="0" y="6442"/>
              </a:moveTo>
              <a:lnTo>
                <a:pt x="819192" y="6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747" y="4477448"/>
        <a:ext cx="40959" cy="40959"/>
      </dsp:txXfrm>
    </dsp:sp>
    <dsp:sp modelId="{8128DB86-54EF-4D79-86B9-6482889CBB03}">
      <dsp:nvSpPr>
        <dsp:cNvPr id="0" name=""/>
        <dsp:cNvSpPr/>
      </dsp:nvSpPr>
      <dsp:spPr>
        <a:xfrm>
          <a:off x="4536921" y="4512833"/>
          <a:ext cx="2374337" cy="350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Keahlian</a:t>
          </a:r>
          <a:r>
            <a:rPr lang="en-US" sz="1400" kern="1200" dirty="0" smtClean="0">
              <a:solidFill>
                <a:schemeClr val="tx1"/>
              </a:solidFill>
            </a:rPr>
            <a:t> yang </a:t>
          </a:r>
          <a:r>
            <a:rPr lang="en-US" sz="1400" kern="1200" dirty="0" err="1" smtClean="0">
              <a:solidFill>
                <a:schemeClr val="tx1"/>
              </a:solidFill>
            </a:rPr>
            <a:t>harus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dimiliki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seoorang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akuntan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47196" y="4523108"/>
        <a:ext cx="2353787" cy="330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1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5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13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48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8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9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9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6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6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6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1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7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3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0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1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BC876-98AB-4CDB-B882-B5F4F9286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854124-7367-4787-97F7-EE82E1A81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8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MENGELOLA KOMPETENSI PERSONAL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BDR, </a:t>
            </a:r>
            <a:r>
              <a:rPr lang="en-US" dirty="0" smtClean="0"/>
              <a:t>20 </a:t>
            </a:r>
            <a:r>
              <a:rPr lang="en-US" dirty="0" err="1" smtClean="0"/>
              <a:t>Oktober</a:t>
            </a:r>
            <a:r>
              <a:rPr lang="en-US" dirty="0" smtClean="0"/>
              <a:t> 2020</a:t>
            </a:r>
          </a:p>
          <a:p>
            <a:r>
              <a:rPr lang="en-US" dirty="0" smtClean="0"/>
              <a:t>Ferawaty </a:t>
            </a:r>
            <a:r>
              <a:rPr lang="en-US" dirty="0" err="1" smtClean="0"/>
              <a:t>Syahrani</a:t>
            </a:r>
            <a:r>
              <a:rPr lang="en-US" dirty="0" smtClean="0"/>
              <a:t>, 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2900" y="304512"/>
            <a:ext cx="9002154" cy="495588"/>
            <a:chOff x="342900" y="304512"/>
            <a:chExt cx="6007100" cy="495588"/>
          </a:xfrm>
        </p:grpSpPr>
        <p:sp>
          <p:nvSpPr>
            <p:cNvPr id="10" name="TextBox 9"/>
            <p:cNvSpPr txBox="1"/>
            <p:nvPr/>
          </p:nvSpPr>
          <p:spPr>
            <a:xfrm>
              <a:off x="508000" y="304512"/>
              <a:ext cx="584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Sertifikasi </a:t>
              </a:r>
              <a:r>
                <a:rPr lang="it-IT" sz="2400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Profesional Akuntansi Di Indonesia</a:t>
              </a:r>
              <a:endParaRPr lang="id-ID" sz="24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900" y="393700"/>
              <a:ext cx="63500" cy="406400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4500" y="393700"/>
              <a:ext cx="63500" cy="406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834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990099"/>
                </a:solidFill>
              </a:rPr>
              <a:t> 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9" y="1061567"/>
            <a:ext cx="2034659" cy="111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6" y="2180419"/>
            <a:ext cx="2034659" cy="89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8" y="3231693"/>
            <a:ext cx="2034657" cy="89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5" y="4306239"/>
            <a:ext cx="2034660" cy="10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6" y="5393050"/>
            <a:ext cx="2369714" cy="82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32" y="1333767"/>
            <a:ext cx="1324031" cy="88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40" y="2335718"/>
            <a:ext cx="1772645" cy="8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10" y="3278189"/>
            <a:ext cx="1625231" cy="118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35" y="4588236"/>
            <a:ext cx="1983347" cy="7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54" y="5393050"/>
            <a:ext cx="1814508" cy="9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13" y="1103655"/>
            <a:ext cx="1696244" cy="87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13" y="2160485"/>
            <a:ext cx="198334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3" y="3147154"/>
            <a:ext cx="1823498" cy="107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13" y="4463046"/>
            <a:ext cx="1936939" cy="99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81" y="1169525"/>
            <a:ext cx="1552575" cy="13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25" y="2763807"/>
            <a:ext cx="1375430" cy="110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14" y="4255721"/>
            <a:ext cx="1800965" cy="140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8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73" y="1362100"/>
            <a:ext cx="6876690" cy="3880773"/>
          </a:xfrm>
        </p:spPr>
        <p:txBody>
          <a:bodyPr/>
          <a:lstStyle/>
          <a:p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, yang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 </a:t>
            </a:r>
            <a:r>
              <a:rPr lang="en-US" dirty="0" err="1" smtClean="0"/>
              <a:t>ditempat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kombinasikan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skill attribute, attitude </a:t>
            </a:r>
            <a:r>
              <a:rPr lang="en-US" dirty="0" err="1" smtClean="0"/>
              <a:t>dan</a:t>
            </a:r>
            <a:r>
              <a:rPr lang="en-US" dirty="0" smtClean="0"/>
              <a:t> knowledge yang </a:t>
            </a:r>
            <a:r>
              <a:rPr lang="en-US" dirty="0" err="1" smtClean="0"/>
              <a:t>tercermin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diamati</a:t>
            </a:r>
            <a:r>
              <a:rPr lang="en-US" dirty="0" smtClean="0"/>
              <a:t>,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dievaluasi</a:t>
            </a:r>
            <a:r>
              <a:rPr lang="en-US" dirty="0" smtClean="0"/>
              <a:t>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? 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dirty="0" smtClean="0"/>
              <a:t> mu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PPT </a:t>
            </a:r>
          </a:p>
          <a:p>
            <a:pPr marL="0" indent="0">
              <a:buNone/>
            </a:pPr>
            <a:r>
              <a:rPr lang="en-US" dirty="0" smtClean="0"/>
              <a:t>Di </a:t>
            </a:r>
            <a:r>
              <a:rPr lang="en-US" dirty="0" err="1" smtClean="0"/>
              <a:t>kumpulkan</a:t>
            </a:r>
            <a:r>
              <a:rPr lang="en-US" dirty="0" smtClean="0"/>
              <a:t> </a:t>
            </a:r>
            <a:r>
              <a:rPr lang="en-US" dirty="0" err="1" smtClean="0"/>
              <a:t>Besok</a:t>
            </a:r>
            <a:r>
              <a:rPr lang="en-US" dirty="0" smtClean="0"/>
              <a:t> jam 07.00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583" y="2541431"/>
            <a:ext cx="6876689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TERIMA KASIH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279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2" y="642938"/>
            <a:ext cx="8543925" cy="446286"/>
          </a:xfrm>
        </p:spPr>
        <p:txBody>
          <a:bodyPr>
            <a:normAutofit fontScale="90000"/>
          </a:bodyPr>
          <a:lstStyle/>
          <a:p>
            <a:r>
              <a:rPr lang="en-US" sz="2600" b="1" dirty="0" err="1"/>
              <a:t>Peta</a:t>
            </a:r>
            <a:r>
              <a:rPr lang="en-US" sz="2600" b="1" dirty="0"/>
              <a:t> </a:t>
            </a:r>
            <a:r>
              <a:rPr lang="en-US" sz="2600" b="1" dirty="0" err="1"/>
              <a:t>Konsep</a:t>
            </a:r>
            <a:r>
              <a:rPr lang="en-US" sz="2600" b="1" dirty="0"/>
              <a:t> </a:t>
            </a:r>
            <a:endParaRPr lang="en-US" sz="2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525742"/>
              </p:ext>
            </p:extLst>
          </p:nvPr>
        </p:nvGraphicFramePr>
        <p:xfrm>
          <a:off x="356652" y="1089224"/>
          <a:ext cx="9208394" cy="490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1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0" t="41283" r="-1" b="16776"/>
          <a:stretch/>
        </p:blipFill>
        <p:spPr>
          <a:xfrm>
            <a:off x="-1" y="5730758"/>
            <a:ext cx="9905999" cy="11488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2900" y="304512"/>
            <a:ext cx="9002154" cy="830997"/>
            <a:chOff x="342900" y="304512"/>
            <a:chExt cx="6007100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508000" y="304512"/>
              <a:ext cx="584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Kebutuhan </a:t>
              </a:r>
              <a:r>
                <a:rPr lang="nb-NO" sz="2400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pengembangan kompetensi dan sasaran pengembangan diidentifikasi dan dikaji ulang secara periodik</a:t>
              </a:r>
              <a:endParaRPr lang="id-ID" sz="24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900" y="393700"/>
              <a:ext cx="63500" cy="406400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4500" y="393700"/>
              <a:ext cx="63500" cy="406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834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990099"/>
                </a:solidFill>
              </a:rPr>
              <a:t> </a:t>
            </a:r>
            <a:endParaRPr lang="id-ID" dirty="0"/>
          </a:p>
        </p:txBody>
      </p:sp>
      <p:sp>
        <p:nvSpPr>
          <p:cNvPr id="20" name="Rectangle 19"/>
          <p:cNvSpPr/>
          <p:nvPr/>
        </p:nvSpPr>
        <p:spPr>
          <a:xfrm>
            <a:off x="495156" y="2004910"/>
            <a:ext cx="8275323" cy="252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2400" b="1" dirty="0">
                <a:solidFill>
                  <a:srgbClr val="990099"/>
                </a:solidFill>
              </a:rPr>
              <a:t>Menurut Kamus Besar Bahasa Indonesia pengertian kompetensi adalah kemampuan atau kecakapan, sedangkan berdasarkan surat keputusan Mendiknas nomor 045/U/2002, kompetensi adalah seperangkat tindakan cerdas, penuh tanggung jawab yang dimiliki seseorang sebagai syarat untuk dianggap mampu oleh masyarakat dalam melaksanakan tugas-tugas dibidang pekerjaan tertentu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58624" y="1310429"/>
            <a:ext cx="2700078" cy="3928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990099"/>
                </a:solidFill>
              </a:rPr>
              <a:t>KOMPETENSI</a:t>
            </a:r>
            <a:endParaRPr lang="id-ID" sz="2800" b="1" dirty="0">
              <a:solidFill>
                <a:srgbClr val="99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67" y="4637397"/>
            <a:ext cx="17907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4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990099"/>
                </a:solidFill>
              </a:rPr>
              <a:t> 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590316" y="1457963"/>
            <a:ext cx="8275323" cy="143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d-ID" sz="2400" b="1" dirty="0">
              <a:solidFill>
                <a:srgbClr val="9900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716" y="1610363"/>
            <a:ext cx="8275323" cy="143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d-ID" sz="2400" b="1" dirty="0">
              <a:solidFill>
                <a:srgbClr val="990099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7127" y="2044430"/>
            <a:ext cx="3603206" cy="13861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Jenis </a:t>
            </a:r>
            <a:r>
              <a:rPr lang="id-ID" sz="2000" b="1" dirty="0">
                <a:solidFill>
                  <a:srgbClr val="990099"/>
                </a:solidFill>
              </a:rPr>
              <a:t>Kompetensi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38276" y="1109971"/>
            <a:ext cx="2844800" cy="7856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990099"/>
                </a:solidFill>
              </a:rPr>
              <a:t>Core </a:t>
            </a:r>
            <a:r>
              <a:rPr lang="id-ID" sz="2000" dirty="0">
                <a:solidFill>
                  <a:srgbClr val="990099"/>
                </a:solidFill>
              </a:rPr>
              <a:t>Competencies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38276" y="2261888"/>
            <a:ext cx="2844800" cy="7856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solidFill>
                  <a:srgbClr val="990099"/>
                </a:solidFill>
              </a:rPr>
              <a:t>Threshold </a:t>
            </a:r>
            <a:r>
              <a:rPr lang="fi-FI" sz="2000" dirty="0">
                <a:solidFill>
                  <a:srgbClr val="990099"/>
                </a:solidFill>
              </a:rPr>
              <a:t>competencies </a:t>
            </a:r>
            <a:endParaRPr lang="id-ID" sz="2000" dirty="0">
              <a:solidFill>
                <a:srgbClr val="990099"/>
              </a:solidFill>
            </a:endParaRPr>
          </a:p>
        </p:txBody>
      </p:sp>
      <p:cxnSp>
        <p:nvCxnSpPr>
          <p:cNvPr id="18" name="Straight Arrow Connector 17"/>
          <p:cNvCxnSpPr>
            <a:stCxn id="15" idx="6"/>
          </p:cNvCxnSpPr>
          <p:nvPr/>
        </p:nvCxnSpPr>
        <p:spPr>
          <a:xfrm flipV="1">
            <a:off x="4430333" y="2619910"/>
            <a:ext cx="1017791" cy="11761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4430333" y="1502777"/>
            <a:ext cx="1107943" cy="1175941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48124" y="3472364"/>
            <a:ext cx="2844800" cy="7856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990099"/>
                </a:solidFill>
              </a:rPr>
              <a:t>Differentiating </a:t>
            </a:r>
            <a:r>
              <a:rPr lang="id-ID" sz="2000" dirty="0">
                <a:solidFill>
                  <a:srgbClr val="990099"/>
                </a:solidFill>
              </a:rPr>
              <a:t>Competencies</a:t>
            </a:r>
          </a:p>
        </p:txBody>
      </p:sp>
      <p:cxnSp>
        <p:nvCxnSpPr>
          <p:cNvPr id="28" name="Straight Arrow Connector 27"/>
          <p:cNvCxnSpPr>
            <a:stCxn id="15" idx="6"/>
            <a:endCxn id="26" idx="1"/>
          </p:cNvCxnSpPr>
          <p:nvPr/>
        </p:nvCxnSpPr>
        <p:spPr>
          <a:xfrm>
            <a:off x="4430333" y="2737526"/>
            <a:ext cx="1017791" cy="1127644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4" y="3613667"/>
            <a:ext cx="2975020" cy="231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58839"/>
            <a:ext cx="6876689" cy="10131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KOMPETENSI YANG DIBUTUHKAN PERUSAHAAN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01" y="1286457"/>
            <a:ext cx="7968446" cy="5191616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err="1" smtClean="0"/>
              <a:t>Kompetensi</a:t>
            </a:r>
            <a:r>
              <a:rPr lang="en-US" sz="2900" dirty="0" smtClean="0"/>
              <a:t> yang </a:t>
            </a:r>
            <a:r>
              <a:rPr lang="en-US" sz="2900" dirty="0" err="1" smtClean="0"/>
              <a:t>dituntut</a:t>
            </a:r>
            <a:r>
              <a:rPr lang="en-US" sz="2900" dirty="0" smtClean="0"/>
              <a:t> </a:t>
            </a:r>
            <a:r>
              <a:rPr lang="en-US" sz="2900" dirty="0" err="1" smtClean="0"/>
              <a:t>dari</a:t>
            </a:r>
            <a:r>
              <a:rPr lang="en-US" sz="2900" dirty="0" smtClean="0"/>
              <a:t> </a:t>
            </a:r>
            <a:r>
              <a:rPr lang="en-US" sz="2900" dirty="0" err="1" smtClean="0"/>
              <a:t>seseorang</a:t>
            </a:r>
            <a:r>
              <a:rPr lang="en-US" sz="2900" dirty="0" smtClean="0"/>
              <a:t> </a:t>
            </a:r>
            <a:r>
              <a:rPr lang="en-US" sz="2900" dirty="0" err="1" smtClean="0"/>
              <a:t>eksekutif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1. Strategic thinking </a:t>
            </a:r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2. Change leadership</a:t>
            </a:r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3. Relationship management</a:t>
            </a:r>
            <a:r>
              <a:rPr lang="en-US" sz="2900" dirty="0"/>
              <a:t>	</a:t>
            </a:r>
            <a:endParaRPr lang="en-US" sz="2900" dirty="0" smtClean="0"/>
          </a:p>
          <a:p>
            <a:r>
              <a:rPr lang="en-US" sz="2900" dirty="0" err="1" smtClean="0"/>
              <a:t>Kompetensi</a:t>
            </a:r>
            <a:r>
              <a:rPr lang="en-US" sz="2900" dirty="0" smtClean="0"/>
              <a:t> yang di </a:t>
            </a:r>
            <a:r>
              <a:rPr lang="en-US" sz="2900" dirty="0" err="1" smtClean="0"/>
              <a:t>tuntut</a:t>
            </a:r>
            <a:r>
              <a:rPr lang="en-US" sz="2900" dirty="0" smtClean="0"/>
              <a:t> </a:t>
            </a:r>
            <a:r>
              <a:rPr lang="en-US" sz="2900" dirty="0" err="1" smtClean="0"/>
              <a:t>dari</a:t>
            </a:r>
            <a:r>
              <a:rPr lang="en-US" sz="2900" dirty="0" smtClean="0"/>
              <a:t> </a:t>
            </a:r>
            <a:r>
              <a:rPr lang="en-US" sz="2900" dirty="0" err="1" smtClean="0"/>
              <a:t>seorang</a:t>
            </a:r>
            <a:r>
              <a:rPr lang="en-US" sz="2900" dirty="0" smtClean="0"/>
              <a:t> </a:t>
            </a:r>
            <a:r>
              <a:rPr lang="en-US" sz="2900" dirty="0" err="1" smtClean="0"/>
              <a:t>manajer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/>
              <a:t>1. </a:t>
            </a:r>
            <a:r>
              <a:rPr lang="en-US" sz="2900" dirty="0" err="1"/>
              <a:t>Fleksibelitas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	2. </a:t>
            </a:r>
            <a:r>
              <a:rPr lang="en-US" sz="2900" dirty="0" err="1"/>
              <a:t>Implementasi</a:t>
            </a:r>
            <a:r>
              <a:rPr lang="en-US" sz="2900" dirty="0"/>
              <a:t> </a:t>
            </a:r>
            <a:r>
              <a:rPr lang="en-US" sz="2900" dirty="0" err="1"/>
              <a:t>perubahan</a:t>
            </a:r>
            <a:r>
              <a:rPr lang="en-US" sz="2900" dirty="0"/>
              <a:t> </a:t>
            </a:r>
          </a:p>
          <a:p>
            <a:pPr marL="0" indent="0">
              <a:buNone/>
            </a:pPr>
            <a:r>
              <a:rPr lang="en-US" sz="2900" dirty="0"/>
              <a:t>	3. </a:t>
            </a:r>
            <a:r>
              <a:rPr lang="en-US" sz="2900" dirty="0" err="1"/>
              <a:t>Inovasi</a:t>
            </a:r>
            <a:r>
              <a:rPr lang="en-US" sz="2900" dirty="0"/>
              <a:t> </a:t>
            </a:r>
            <a:r>
              <a:rPr lang="en-US" sz="2900" dirty="0" err="1"/>
              <a:t>Kewirausahaan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	4. </a:t>
            </a:r>
            <a:r>
              <a:rPr lang="en-US" sz="2900" dirty="0" err="1"/>
              <a:t>Memahami</a:t>
            </a:r>
            <a:r>
              <a:rPr lang="en-US" sz="2900" dirty="0"/>
              <a:t> </a:t>
            </a:r>
            <a:r>
              <a:rPr lang="en-US" sz="2900" dirty="0" err="1"/>
              <a:t>hubungan</a:t>
            </a:r>
            <a:r>
              <a:rPr lang="en-US" sz="2900" dirty="0"/>
              <a:t> </a:t>
            </a:r>
            <a:r>
              <a:rPr lang="en-US" sz="2900" dirty="0" err="1"/>
              <a:t>antar</a:t>
            </a:r>
            <a:r>
              <a:rPr lang="en-US" sz="2900" dirty="0"/>
              <a:t> </a:t>
            </a:r>
            <a:r>
              <a:rPr lang="en-US" sz="2900" dirty="0" err="1"/>
              <a:t>manusia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	5. </a:t>
            </a:r>
            <a:r>
              <a:rPr lang="en-US" sz="2900" dirty="0" err="1"/>
              <a:t>Memberdayakan</a:t>
            </a:r>
            <a:r>
              <a:rPr lang="en-US" sz="2900" dirty="0"/>
              <a:t> </a:t>
            </a:r>
          </a:p>
          <a:p>
            <a:pPr marL="0" indent="0">
              <a:buNone/>
            </a:pPr>
            <a:r>
              <a:rPr lang="en-US" sz="2900" dirty="0"/>
              <a:t>	6. </a:t>
            </a:r>
            <a:r>
              <a:rPr lang="en-US" sz="2900" dirty="0" err="1"/>
              <a:t>Memfasilitasi</a:t>
            </a:r>
            <a:r>
              <a:rPr lang="en-US" sz="2900" dirty="0"/>
              <a:t> </a:t>
            </a:r>
            <a:r>
              <a:rPr lang="en-US" sz="2900" dirty="0" err="1"/>
              <a:t>tim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	7. </a:t>
            </a:r>
            <a:r>
              <a:rPr lang="en-US" sz="2900" dirty="0" err="1"/>
              <a:t>Kemampuan</a:t>
            </a:r>
            <a:r>
              <a:rPr lang="en-US" sz="2900" dirty="0"/>
              <a:t> </a:t>
            </a:r>
            <a:r>
              <a:rPr lang="en-US" sz="2900" dirty="0" err="1"/>
              <a:t>menyesuikan</a:t>
            </a:r>
            <a:r>
              <a:rPr lang="en-US" sz="2900" dirty="0"/>
              <a:t> </a:t>
            </a:r>
          </a:p>
          <a:p>
            <a:r>
              <a:rPr lang="en-US" sz="2900" dirty="0" err="1" smtClean="0"/>
              <a:t>Kompetensi</a:t>
            </a:r>
            <a:r>
              <a:rPr lang="en-US" sz="2900" dirty="0" smtClean="0"/>
              <a:t> yang </a:t>
            </a:r>
            <a:r>
              <a:rPr lang="en-US" sz="2900" dirty="0" err="1" smtClean="0"/>
              <a:t>dituntut</a:t>
            </a:r>
            <a:r>
              <a:rPr lang="en-US" sz="2900" dirty="0" smtClean="0"/>
              <a:t> </a:t>
            </a:r>
            <a:r>
              <a:rPr lang="en-US" sz="2900" dirty="0" err="1" smtClean="0"/>
              <a:t>dari</a:t>
            </a:r>
            <a:r>
              <a:rPr lang="en-US" sz="2900" dirty="0" smtClean="0"/>
              <a:t> </a:t>
            </a:r>
            <a:r>
              <a:rPr lang="en-US" sz="2900" dirty="0" err="1" smtClean="0"/>
              <a:t>pekerja</a:t>
            </a:r>
            <a:r>
              <a:rPr lang="en-US" sz="2900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971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4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990099"/>
                </a:solidFill>
              </a:rPr>
              <a:t> </a:t>
            </a:r>
            <a:endParaRPr lang="id-ID" dirty="0"/>
          </a:p>
        </p:txBody>
      </p:sp>
      <p:sp>
        <p:nvSpPr>
          <p:cNvPr id="15" name="Oval 14"/>
          <p:cNvSpPr/>
          <p:nvPr/>
        </p:nvSpPr>
        <p:spPr>
          <a:xfrm>
            <a:off x="4366831" y="283335"/>
            <a:ext cx="1172337" cy="571822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M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A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N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F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A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A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T</a:t>
            </a:r>
          </a:p>
          <a:p>
            <a:pPr algn="ctr"/>
            <a:endParaRPr lang="id-ID" sz="2000" b="1" dirty="0" smtClean="0">
              <a:solidFill>
                <a:srgbClr val="990099"/>
              </a:solidFill>
            </a:endParaRP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K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O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M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P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E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T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E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N</a:t>
            </a:r>
          </a:p>
          <a:p>
            <a:pPr algn="ctr"/>
            <a:r>
              <a:rPr lang="id-ID" sz="2000" b="1" dirty="0" smtClean="0">
                <a:solidFill>
                  <a:srgbClr val="990099"/>
                </a:solidFill>
              </a:rPr>
              <a:t>S</a:t>
            </a:r>
          </a:p>
          <a:p>
            <a:pPr algn="ctr"/>
            <a:r>
              <a:rPr lang="id-ID" sz="2000" b="1" dirty="0">
                <a:solidFill>
                  <a:srgbClr val="990099"/>
                </a:solidFill>
              </a:rPr>
              <a:t>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2045" y="215983"/>
            <a:ext cx="3682998" cy="2596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 smtClean="0">
                <a:solidFill>
                  <a:srgbClr val="990099"/>
                </a:solidFill>
              </a:rPr>
              <a:t>Karyawan</a:t>
            </a:r>
          </a:p>
          <a:p>
            <a:pPr marL="457200" indent="-4572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Pendidikan dan pelatihan</a:t>
            </a:r>
          </a:p>
          <a:p>
            <a:pPr marL="457200" indent="-4572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Pembelajaran &amp; Pengembangan</a:t>
            </a:r>
          </a:p>
          <a:p>
            <a:pPr marL="457200" indent="-4572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Keterampilan </a:t>
            </a:r>
            <a:r>
              <a:rPr lang="id-ID" dirty="0">
                <a:solidFill>
                  <a:srgbClr val="990099"/>
                </a:solidFill>
              </a:rPr>
              <a:t>dan </a:t>
            </a:r>
            <a:r>
              <a:rPr lang="id-ID" dirty="0" smtClean="0">
                <a:solidFill>
                  <a:srgbClr val="990099"/>
                </a:solidFill>
              </a:rPr>
              <a:t>marketability</a:t>
            </a:r>
          </a:p>
          <a:p>
            <a:pPr marL="457200" indent="-4572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Potensi pengembangan karir</a:t>
            </a:r>
          </a:p>
          <a:p>
            <a:pPr marL="457200" indent="-4572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Penilaian kinerja berbasis kompetensi </a:t>
            </a:r>
            <a:endParaRPr lang="id-ID" dirty="0">
              <a:solidFill>
                <a:srgbClr val="9900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543" y="215983"/>
            <a:ext cx="3682997" cy="26381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 smtClean="0">
                <a:solidFill>
                  <a:srgbClr val="990099"/>
                </a:solidFill>
              </a:rPr>
              <a:t>Organisasi/Perusahaan</a:t>
            </a:r>
          </a:p>
          <a:p>
            <a:pPr marL="342900" indent="-342900" algn="just">
              <a:buAutoNum type="arabicPeriod"/>
            </a:pPr>
            <a:r>
              <a:rPr lang="id-ID" dirty="0">
                <a:solidFill>
                  <a:srgbClr val="990099"/>
                </a:solidFill>
              </a:rPr>
              <a:t>E</a:t>
            </a:r>
            <a:r>
              <a:rPr lang="id-ID" dirty="0" smtClean="0">
                <a:solidFill>
                  <a:srgbClr val="990099"/>
                </a:solidFill>
              </a:rPr>
              <a:t>fektifitas </a:t>
            </a:r>
            <a:r>
              <a:rPr lang="id-ID" dirty="0">
                <a:solidFill>
                  <a:srgbClr val="990099"/>
                </a:solidFill>
              </a:rPr>
              <a:t>rekrutmen </a:t>
            </a:r>
            <a:endParaRPr lang="id-ID" dirty="0" smtClean="0">
              <a:solidFill>
                <a:srgbClr val="990099"/>
              </a:solidFill>
            </a:endParaRP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Pendidikan </a:t>
            </a:r>
            <a:r>
              <a:rPr lang="id-ID" dirty="0">
                <a:solidFill>
                  <a:srgbClr val="990099"/>
                </a:solidFill>
              </a:rPr>
              <a:t>dan pelatihan dapat difokuskan pada kompetensi </a:t>
            </a:r>
            <a:endParaRPr lang="id-ID" dirty="0" smtClean="0">
              <a:solidFill>
                <a:srgbClr val="990099"/>
              </a:solidFill>
            </a:endParaRP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Penilaian </a:t>
            </a:r>
            <a:r>
              <a:rPr lang="id-ID" dirty="0">
                <a:solidFill>
                  <a:srgbClr val="990099"/>
                </a:solidFill>
              </a:rPr>
              <a:t>terhadap hasil pendidikan </a:t>
            </a:r>
            <a:r>
              <a:rPr lang="id-ID" dirty="0" smtClean="0">
                <a:solidFill>
                  <a:srgbClr val="990099"/>
                </a:solidFill>
              </a:rPr>
              <a:t>&amp; pelatihan konsisten</a:t>
            </a: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Pengambilan keputusan</a:t>
            </a: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Identifikasi kompetensi untuk mengelola perusahaan</a:t>
            </a:r>
          </a:p>
          <a:p>
            <a:pPr marL="342900" indent="-342900" algn="just">
              <a:buAutoNum type="arabicPeriod"/>
            </a:pPr>
            <a:endParaRPr lang="id-ID" dirty="0">
              <a:solidFill>
                <a:srgbClr val="99009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3543" y="3142445"/>
            <a:ext cx="3682997" cy="33613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dirty="0" smtClean="0">
                <a:solidFill>
                  <a:srgbClr val="990099"/>
                </a:solidFill>
              </a:rPr>
              <a:t>Industri</a:t>
            </a: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Indentifikasi kompetensi sesuai kebutuhan industri</a:t>
            </a: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Mendorong pengembangan kompetensi</a:t>
            </a: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Pelatihan industri pencapaian  sertifikasi individu</a:t>
            </a: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Hasil penilaian sesuai standar kompetensi kebutuhan industri</a:t>
            </a:r>
          </a:p>
          <a:p>
            <a:pPr algn="just"/>
            <a:endParaRPr lang="id-ID" dirty="0">
              <a:solidFill>
                <a:srgbClr val="990099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92044" y="3244334"/>
            <a:ext cx="3682999" cy="3259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 smtClean="0">
                <a:solidFill>
                  <a:srgbClr val="990099"/>
                </a:solidFill>
              </a:rPr>
              <a:t>Ekonomi daerah dan Nasional</a:t>
            </a: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Meningkatnya </a:t>
            </a:r>
            <a:r>
              <a:rPr lang="id-ID" dirty="0">
                <a:solidFill>
                  <a:srgbClr val="990099"/>
                </a:solidFill>
              </a:rPr>
              <a:t>bentuk keterampilan untuk bersaing di pasar domestik dan </a:t>
            </a:r>
            <a:r>
              <a:rPr lang="id-ID" dirty="0" smtClean="0">
                <a:solidFill>
                  <a:srgbClr val="990099"/>
                </a:solidFill>
              </a:rPr>
              <a:t>internasional.</a:t>
            </a: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Mendorong </a:t>
            </a:r>
            <a:r>
              <a:rPr lang="id-ID" dirty="0">
                <a:solidFill>
                  <a:srgbClr val="990099"/>
                </a:solidFill>
              </a:rPr>
              <a:t>investasi internasional baru pada industri dimana angkatan kerja terampilan sangat </a:t>
            </a:r>
            <a:r>
              <a:rPr lang="id-ID" dirty="0" smtClean="0">
                <a:solidFill>
                  <a:srgbClr val="990099"/>
                </a:solidFill>
              </a:rPr>
              <a:t>diperlukan.</a:t>
            </a:r>
          </a:p>
          <a:p>
            <a:pPr marL="342900" indent="-342900" algn="just">
              <a:buAutoNum type="arabicPeriod"/>
            </a:pPr>
            <a:r>
              <a:rPr lang="id-ID" dirty="0" smtClean="0">
                <a:solidFill>
                  <a:srgbClr val="990099"/>
                </a:solidFill>
              </a:rPr>
              <a:t>Lebih </a:t>
            </a:r>
            <a:r>
              <a:rPr lang="id-ID" dirty="0">
                <a:solidFill>
                  <a:srgbClr val="990099"/>
                </a:solidFill>
              </a:rPr>
              <a:t>efisien dari segi biaya karena dengan pekerja yang memiliki kompetensi efisiensi perekonomian dapat diwujudkan.</a:t>
            </a:r>
          </a:p>
        </p:txBody>
      </p:sp>
    </p:spTree>
    <p:extLst>
      <p:ext uri="{BB962C8B-B14F-4D97-AF65-F5344CB8AC3E}">
        <p14:creationId xmlns:p14="http://schemas.microsoft.com/office/powerpoint/2010/main" val="4874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0" t="41283" r="-1" b="16776"/>
          <a:stretch/>
        </p:blipFill>
        <p:spPr>
          <a:xfrm>
            <a:off x="-1" y="5730758"/>
            <a:ext cx="9905999" cy="11488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2900" y="304512"/>
            <a:ext cx="9002154" cy="495588"/>
            <a:chOff x="342900" y="304512"/>
            <a:chExt cx="6007100" cy="495588"/>
          </a:xfrm>
        </p:grpSpPr>
        <p:sp>
          <p:nvSpPr>
            <p:cNvPr id="10" name="TextBox 9"/>
            <p:cNvSpPr txBox="1"/>
            <p:nvPr/>
          </p:nvSpPr>
          <p:spPr>
            <a:xfrm>
              <a:off x="508000" y="304512"/>
              <a:ext cx="584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Cara </a:t>
              </a:r>
              <a:r>
                <a:rPr lang="id-ID" sz="2400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Mengelola Kompetensi Personal</a:t>
              </a:r>
              <a:endParaRPr lang="id-ID" sz="24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900" y="393700"/>
              <a:ext cx="63500" cy="406400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4500" y="393700"/>
              <a:ext cx="63500" cy="406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834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990099"/>
                </a:solidFill>
              </a:rPr>
              <a:t> 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542736" y="2292439"/>
            <a:ext cx="4885352" cy="2446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id-ID" sz="2400" b="1" dirty="0" smtClean="0">
                <a:solidFill>
                  <a:srgbClr val="990099"/>
                </a:solidFill>
              </a:rPr>
              <a:t>Mengendalikan diri</a:t>
            </a:r>
          </a:p>
          <a:p>
            <a:pPr marL="457200" indent="-457200" algn="just">
              <a:buAutoNum type="arabicPeriod"/>
            </a:pPr>
            <a:r>
              <a:rPr lang="id-ID" sz="2400" b="1" dirty="0" smtClean="0">
                <a:solidFill>
                  <a:srgbClr val="990099"/>
                </a:solidFill>
              </a:rPr>
              <a:t>Bersikap </a:t>
            </a:r>
            <a:r>
              <a:rPr lang="id-ID" sz="2400" b="1" dirty="0">
                <a:solidFill>
                  <a:srgbClr val="990099"/>
                </a:solidFill>
              </a:rPr>
              <a:t>mawas diri, intropeksi </a:t>
            </a:r>
            <a:r>
              <a:rPr lang="id-ID" sz="2400" b="1" dirty="0" smtClean="0">
                <a:solidFill>
                  <a:srgbClr val="990099"/>
                </a:solidFill>
              </a:rPr>
              <a:t>diri</a:t>
            </a:r>
          </a:p>
          <a:p>
            <a:pPr marL="457200" indent="-457200" algn="just">
              <a:buAutoNum type="arabicPeriod"/>
            </a:pPr>
            <a:r>
              <a:rPr lang="id-ID" sz="2400" b="1" dirty="0" smtClean="0">
                <a:solidFill>
                  <a:srgbClr val="990099"/>
                </a:solidFill>
              </a:rPr>
              <a:t>Jujur </a:t>
            </a:r>
            <a:r>
              <a:rPr lang="id-ID" sz="2400" b="1" dirty="0">
                <a:solidFill>
                  <a:srgbClr val="990099"/>
                </a:solidFill>
              </a:rPr>
              <a:t>dalam sikap dan </a:t>
            </a:r>
            <a:r>
              <a:rPr lang="id-ID" sz="2400" b="1" dirty="0" smtClean="0">
                <a:solidFill>
                  <a:srgbClr val="990099"/>
                </a:solidFill>
              </a:rPr>
              <a:t>perbuatan</a:t>
            </a:r>
            <a:endParaRPr lang="id-ID" sz="2400" b="1" dirty="0">
              <a:solidFill>
                <a:srgbClr val="9900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316" y="1019041"/>
            <a:ext cx="4719308" cy="8612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990099"/>
                </a:solidFill>
              </a:rPr>
              <a:t>Menjaga </a:t>
            </a:r>
            <a:r>
              <a:rPr lang="id-ID" sz="2000" dirty="0">
                <a:solidFill>
                  <a:srgbClr val="990099"/>
                </a:solidFill>
              </a:rPr>
              <a:t>kepribadian yang baik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78" y="1300765"/>
            <a:ext cx="3990808" cy="373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2900" y="304512"/>
            <a:ext cx="9002154" cy="495588"/>
            <a:chOff x="342900" y="304512"/>
            <a:chExt cx="6007100" cy="495588"/>
          </a:xfrm>
        </p:grpSpPr>
        <p:sp>
          <p:nvSpPr>
            <p:cNvPr id="10" name="TextBox 9"/>
            <p:cNvSpPr txBox="1"/>
            <p:nvPr/>
          </p:nvSpPr>
          <p:spPr>
            <a:xfrm>
              <a:off x="508000" y="304512"/>
              <a:ext cx="584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Pengembangan </a:t>
              </a:r>
              <a:r>
                <a:rPr lang="id-ID" sz="2400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karir</a:t>
              </a:r>
              <a:endParaRPr lang="id-ID" sz="24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900" y="393700"/>
              <a:ext cx="63500" cy="406400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4500" y="393700"/>
              <a:ext cx="63500" cy="406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834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990099"/>
                </a:solidFill>
              </a:rPr>
              <a:t> 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590316" y="3244334"/>
            <a:ext cx="7613526" cy="270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2000" b="1" dirty="0">
                <a:solidFill>
                  <a:srgbClr val="990099"/>
                </a:solidFill>
              </a:rPr>
              <a:t>Pengembangan karir mengandung tiga </a:t>
            </a:r>
            <a:r>
              <a:rPr lang="id-ID" sz="2000" b="1" dirty="0" smtClean="0">
                <a:solidFill>
                  <a:srgbClr val="990099"/>
                </a:solidFill>
              </a:rPr>
              <a:t>unsur:</a:t>
            </a:r>
          </a:p>
          <a:p>
            <a:pPr marL="457200" indent="-457200" algn="just">
              <a:buAutoNum type="arabicPeriod"/>
            </a:pPr>
            <a:r>
              <a:rPr lang="id-ID" sz="2000" dirty="0" smtClean="0">
                <a:solidFill>
                  <a:srgbClr val="990099"/>
                </a:solidFill>
              </a:rPr>
              <a:t>Membantu </a:t>
            </a:r>
            <a:r>
              <a:rPr lang="id-ID" sz="2000" dirty="0">
                <a:solidFill>
                  <a:srgbClr val="990099"/>
                </a:solidFill>
              </a:rPr>
              <a:t>karyawan dalam menilai kebutuhan karirnya </a:t>
            </a:r>
            <a:r>
              <a:rPr lang="id-ID" sz="2000" dirty="0" smtClean="0">
                <a:solidFill>
                  <a:srgbClr val="990099"/>
                </a:solidFill>
              </a:rPr>
              <a:t>sendiri.</a:t>
            </a:r>
          </a:p>
          <a:p>
            <a:pPr marL="457200" indent="-457200" algn="just">
              <a:buAutoNum type="arabicPeriod"/>
            </a:pPr>
            <a:r>
              <a:rPr lang="id-ID" sz="2000" dirty="0" smtClean="0">
                <a:solidFill>
                  <a:srgbClr val="990099"/>
                </a:solidFill>
              </a:rPr>
              <a:t>Mengembangkan </a:t>
            </a:r>
            <a:r>
              <a:rPr lang="id-ID" sz="2000" dirty="0">
                <a:solidFill>
                  <a:srgbClr val="990099"/>
                </a:solidFill>
              </a:rPr>
              <a:t>kesempatan-kesempatan karir yang ada dalam </a:t>
            </a:r>
            <a:r>
              <a:rPr lang="id-ID" sz="2000" dirty="0" smtClean="0">
                <a:solidFill>
                  <a:srgbClr val="990099"/>
                </a:solidFill>
              </a:rPr>
              <a:t>organisasi</a:t>
            </a:r>
          </a:p>
          <a:p>
            <a:pPr marL="457200" indent="-457200" algn="just">
              <a:buAutoNum type="arabicPeriod"/>
            </a:pPr>
            <a:r>
              <a:rPr lang="id-ID" sz="2000" dirty="0" smtClean="0">
                <a:solidFill>
                  <a:srgbClr val="990099"/>
                </a:solidFill>
              </a:rPr>
              <a:t>Menyesuaikan </a:t>
            </a:r>
            <a:r>
              <a:rPr lang="id-ID" sz="2000" dirty="0">
                <a:solidFill>
                  <a:srgbClr val="990099"/>
                </a:solidFill>
              </a:rPr>
              <a:t>kebutuhan dan kemampuan karyawan dengan kesempatan-kesempatan karir.</a:t>
            </a:r>
          </a:p>
          <a:p>
            <a:pPr algn="just"/>
            <a:endParaRPr lang="id-ID" sz="2000" dirty="0">
              <a:solidFill>
                <a:srgbClr val="9900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316" y="1019041"/>
            <a:ext cx="4719308" cy="20074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2000" b="1" dirty="0" smtClean="0">
                <a:solidFill>
                  <a:srgbClr val="990099"/>
                </a:solidFill>
              </a:rPr>
              <a:t>KARIR</a:t>
            </a:r>
            <a:endParaRPr lang="id-ID" sz="2000" b="1" dirty="0">
              <a:solidFill>
                <a:srgbClr val="990099"/>
              </a:solidFill>
            </a:endParaRPr>
          </a:p>
          <a:p>
            <a:pPr algn="just"/>
            <a:r>
              <a:rPr lang="id-ID" sz="2000" dirty="0" smtClean="0">
                <a:solidFill>
                  <a:srgbClr val="990099"/>
                </a:solidFill>
              </a:rPr>
              <a:t>perjalanan </a:t>
            </a:r>
            <a:r>
              <a:rPr lang="id-ID" sz="2000" dirty="0">
                <a:solidFill>
                  <a:srgbClr val="990099"/>
                </a:solidFill>
              </a:rPr>
              <a:t>yang dilalui seseorang selama hidupnya. Karir dapat juga diartikan sebagai semua pekerjaan atau jabatan yang ditangani atau dipegang selama kehidupan kerja seseorang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32" y="1019041"/>
            <a:ext cx="2743200" cy="20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6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2900" y="304512"/>
            <a:ext cx="9002154" cy="954107"/>
            <a:chOff x="342900" y="304512"/>
            <a:chExt cx="6007100" cy="954107"/>
          </a:xfrm>
        </p:grpSpPr>
        <p:sp>
          <p:nvSpPr>
            <p:cNvPr id="10" name="TextBox 9"/>
            <p:cNvSpPr txBox="1"/>
            <p:nvPr/>
          </p:nvSpPr>
          <p:spPr>
            <a:xfrm>
              <a:off x="508000" y="304512"/>
              <a:ext cx="5842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Kebutuhan </a:t>
              </a:r>
              <a:r>
                <a:rPr lang="fi-FI" sz="2800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kompetensi, otorisasi, dan lisensi diidentifikasi</a:t>
              </a:r>
              <a:endParaRPr lang="id-ID" sz="28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900" y="393700"/>
              <a:ext cx="63500" cy="406400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4500" y="393700"/>
              <a:ext cx="63500" cy="406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834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990099"/>
                </a:solidFill>
              </a:rPr>
              <a:t> </a:t>
            </a:r>
            <a:endParaRPr lang="id-ID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08" y="1407363"/>
            <a:ext cx="6382018" cy="404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8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3663</TotalTime>
  <Words>449</Words>
  <Application>Microsoft Office PowerPoint</Application>
  <PresentationFormat>A4 Paper (210x297 mm)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MENGELOLA KOMPETENSI PERSONAL </vt:lpstr>
      <vt:lpstr>Peta Konsep </vt:lpstr>
      <vt:lpstr>PowerPoint Presentation</vt:lpstr>
      <vt:lpstr>PowerPoint Presentation</vt:lpstr>
      <vt:lpstr>KOMPETENSI YANG DIBUTUHKAN PERUSAHAAN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</vt:lpstr>
      <vt:lpstr>TERIMA KASIH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Hape</dc:creator>
  <cp:lastModifiedBy>Ferawaty</cp:lastModifiedBy>
  <cp:revision>277</cp:revision>
  <dcterms:created xsi:type="dcterms:W3CDTF">2017-02-24T12:15:48Z</dcterms:created>
  <dcterms:modified xsi:type="dcterms:W3CDTF">2020-10-20T03:55:56Z</dcterms:modified>
</cp:coreProperties>
</file>