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7"/>
  </p:notesMasterIdLst>
  <p:sldIdLst>
    <p:sldId id="257" r:id="rId2"/>
    <p:sldId id="283" r:id="rId3"/>
    <p:sldId id="281" r:id="rId4"/>
    <p:sldId id="284" r:id="rId5"/>
    <p:sldId id="282" r:id="rId6"/>
    <p:sldId id="285" r:id="rId7"/>
    <p:sldId id="259" r:id="rId8"/>
    <p:sldId id="279" r:id="rId9"/>
    <p:sldId id="273" r:id="rId10"/>
    <p:sldId id="274" r:id="rId11"/>
    <p:sldId id="275" r:id="rId12"/>
    <p:sldId id="278" r:id="rId13"/>
    <p:sldId id="276" r:id="rId14"/>
    <p:sldId id="277" r:id="rId15"/>
    <p:sldId id="28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5AA24E-C75E-4CEB-9152-64A7C800F78A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045547-61A2-4063-885D-45D7923E3B96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145227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 algn="ctr">
              <a:buNone/>
              <a:defRPr sz="1600"/>
            </a:lvl2pPr>
            <a:lvl3pPr marL="914377" indent="0" algn="ctr">
              <a:buNone/>
              <a:defRPr sz="16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6283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565373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841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660590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9144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18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78653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47516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marL="0" lvl="0" indent="0" algn="l" defTabSz="914377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17104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5832862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52160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189" indent="0">
              <a:buNone/>
              <a:defRPr sz="1200"/>
            </a:lvl2pPr>
            <a:lvl3pPr marL="914377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1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25170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1842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EDA0D85C-CABE-4468-A999-BFB3D5B783DD}" type="datetimeFigureOut">
              <a:rPr lang="id-ID" smtClean="0"/>
              <a:pPr/>
              <a:t>20/10/2020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0000"/>
                    <a:lumOff val="10000"/>
                  </a:schemeClr>
                </a:solidFill>
                <a:latin typeface="+mj-lt"/>
              </a:defRPr>
            </a:lvl1pPr>
          </a:lstStyle>
          <a:p>
            <a:fld id="{8B111D56-B1D0-4CF1-93D1-8E9950E55F37}" type="slidenum">
              <a:rPr lang="id-ID" smtClean="0"/>
              <a:pPr/>
              <a:t>‹#›</a:t>
            </a:fld>
            <a:endParaRPr lang="id-ID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9800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377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0000"/>
              <a:lumOff val="10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377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57" algn="l" defTabSz="914377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619672" y="548680"/>
            <a:ext cx="4870436" cy="178510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5500" b="1" dirty="0">
                <a:solidFill>
                  <a:srgbClr val="FF0000"/>
                </a:solidFill>
              </a:rPr>
              <a:t>MEMBINA </a:t>
            </a:r>
            <a:endParaRPr lang="id-ID" sz="5500" dirty="0">
              <a:solidFill>
                <a:srgbClr val="FF0000"/>
              </a:solidFill>
            </a:endParaRPr>
          </a:p>
          <a:p>
            <a:pPr algn="ctr"/>
            <a:r>
              <a:rPr lang="en-US" sz="5500" b="1" dirty="0">
                <a:solidFill>
                  <a:srgbClr val="FF0000"/>
                </a:solidFill>
              </a:rPr>
              <a:t>PERSAHABATAN</a:t>
            </a:r>
            <a:endParaRPr lang="id-ID" sz="5500" dirty="0">
              <a:solidFill>
                <a:srgbClr val="FF00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046" y="2924944"/>
            <a:ext cx="7240281" cy="28777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d-ID" sz="4100" b="1" dirty="0">
                <a:solidFill>
                  <a:srgbClr val="FF0000"/>
                </a:solidFill>
              </a:rPr>
              <a:t>T U J U A N</a:t>
            </a:r>
          </a:p>
          <a:p>
            <a:pPr algn="ctr"/>
            <a:r>
              <a:rPr lang="id-ID" sz="2800" i="1" dirty="0"/>
              <a:t>Dapat</a:t>
            </a:r>
            <a:r>
              <a:rPr lang="en-US" sz="2800" i="1" dirty="0"/>
              <a:t> </a:t>
            </a:r>
            <a:r>
              <a:rPr lang="id-ID" sz="2800" i="1" dirty="0"/>
              <a:t>memahami dan </a:t>
            </a:r>
            <a:r>
              <a:rPr lang="en-US" sz="2800" i="1" dirty="0" err="1"/>
              <a:t>memiliki</a:t>
            </a:r>
            <a:r>
              <a:rPr lang="en-US" sz="2800" i="1" dirty="0"/>
              <a:t> </a:t>
            </a:r>
            <a:r>
              <a:rPr lang="en-US" sz="2800" i="1" dirty="0" err="1"/>
              <a:t>perasaan</a:t>
            </a:r>
            <a:r>
              <a:rPr lang="en-US" sz="2800" i="1" dirty="0"/>
              <a:t> </a:t>
            </a:r>
            <a:r>
              <a:rPr lang="en-US" sz="2800" i="1" dirty="0" err="1"/>
              <a:t>positif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membina</a:t>
            </a:r>
            <a:r>
              <a:rPr lang="en-US" sz="2800" i="1" dirty="0"/>
              <a:t> </a:t>
            </a:r>
            <a:r>
              <a:rPr lang="en-US" sz="2800" i="1" dirty="0" err="1"/>
              <a:t>persahabatan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kegiatan</a:t>
            </a:r>
            <a:r>
              <a:rPr lang="en-US" sz="2800" i="1" dirty="0"/>
              <a:t> </a:t>
            </a:r>
            <a:r>
              <a:rPr lang="en-US" sz="2800" i="1" dirty="0" err="1"/>
              <a:t>positif</a:t>
            </a:r>
            <a:r>
              <a:rPr lang="en-US" sz="2800" i="1" dirty="0"/>
              <a:t> </a:t>
            </a:r>
            <a:r>
              <a:rPr lang="en-US" sz="2800" i="1" dirty="0" err="1"/>
              <a:t>serta</a:t>
            </a:r>
            <a:r>
              <a:rPr lang="en-US" sz="2800" i="1" dirty="0"/>
              <a:t> </a:t>
            </a:r>
            <a:r>
              <a:rPr lang="en-US" sz="2800" i="1" dirty="0" err="1"/>
              <a:t>memiliki</a:t>
            </a:r>
            <a:r>
              <a:rPr lang="en-US" sz="2800" i="1" dirty="0"/>
              <a:t> </a:t>
            </a:r>
            <a:r>
              <a:rPr lang="en-US" sz="2800" i="1" dirty="0" err="1"/>
              <a:t>rencana</a:t>
            </a:r>
            <a:r>
              <a:rPr lang="en-US" sz="2800" i="1" dirty="0"/>
              <a:t> </a:t>
            </a:r>
            <a:r>
              <a:rPr lang="en-US" sz="2800" i="1" dirty="0" err="1"/>
              <a:t>kegiatan</a:t>
            </a:r>
            <a:r>
              <a:rPr lang="en-US" sz="2800" i="1" dirty="0"/>
              <a:t> </a:t>
            </a:r>
            <a:r>
              <a:rPr lang="en-US" sz="2800" i="1" dirty="0" err="1"/>
              <a:t>untuk</a:t>
            </a:r>
            <a:r>
              <a:rPr lang="en-US" sz="2800" i="1" dirty="0"/>
              <a:t> </a:t>
            </a:r>
            <a:r>
              <a:rPr lang="en-US" sz="2800" i="1" dirty="0" err="1"/>
              <a:t>mengisi</a:t>
            </a:r>
            <a:r>
              <a:rPr lang="en-US" sz="2800" i="1" dirty="0"/>
              <a:t>  </a:t>
            </a:r>
            <a:r>
              <a:rPr lang="en-US" sz="2800" i="1" dirty="0" err="1"/>
              <a:t>kegiatan</a:t>
            </a:r>
            <a:r>
              <a:rPr lang="en-US" sz="2800" i="1" dirty="0"/>
              <a:t> </a:t>
            </a:r>
            <a:r>
              <a:rPr lang="en-US" sz="2800" i="1" dirty="0" err="1"/>
              <a:t>persahabatan</a:t>
            </a:r>
            <a:r>
              <a:rPr lang="en-US" sz="2800" i="1" dirty="0"/>
              <a:t> </a:t>
            </a:r>
            <a:r>
              <a:rPr lang="en-US" sz="2800" i="1" dirty="0" err="1"/>
              <a:t>dengan</a:t>
            </a:r>
            <a:r>
              <a:rPr lang="en-US" sz="2800" i="1" dirty="0"/>
              <a:t> </a:t>
            </a:r>
            <a:r>
              <a:rPr lang="en-US" sz="2800" i="1" dirty="0" err="1"/>
              <a:t>kegiatan</a:t>
            </a:r>
            <a:r>
              <a:rPr lang="en-US" sz="2800" i="1" dirty="0"/>
              <a:t> </a:t>
            </a:r>
            <a:r>
              <a:rPr lang="en-US" sz="2800" i="1" dirty="0" err="1"/>
              <a:t>positif</a:t>
            </a:r>
            <a:endParaRPr lang="id-ID" sz="2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1" y="260648"/>
            <a:ext cx="8229600" cy="1143000"/>
          </a:xfrm>
        </p:spPr>
        <p:txBody>
          <a:bodyPr>
            <a:noAutofit/>
          </a:bodyPr>
          <a:lstStyle/>
          <a:p>
            <a:r>
              <a:rPr lang="en-US" sz="3300" b="1" dirty="0" err="1">
                <a:solidFill>
                  <a:srgbClr val="FF0000"/>
                </a:solidFill>
              </a:rPr>
              <a:t>Sebuah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hubungan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dikatakan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persahabatan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jika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memiliki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ciri-ciri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sebagai</a:t>
            </a:r>
            <a:r>
              <a:rPr lang="en-US" sz="3300" b="1" dirty="0">
                <a:solidFill>
                  <a:srgbClr val="FF0000"/>
                </a:solidFill>
              </a:rPr>
              <a:t> </a:t>
            </a:r>
            <a:r>
              <a:rPr lang="en-US" sz="3300" b="1" dirty="0" err="1">
                <a:solidFill>
                  <a:srgbClr val="FF0000"/>
                </a:solidFill>
              </a:rPr>
              <a:t>berikut</a:t>
            </a:r>
            <a:r>
              <a:rPr lang="en-US" sz="3300" b="1" dirty="0">
                <a:solidFill>
                  <a:srgbClr val="FF0000"/>
                </a:solidFill>
              </a:rPr>
              <a:t> :</a:t>
            </a:r>
            <a:endParaRPr lang="id-ID" sz="33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355160" cy="4525963"/>
          </a:xfrm>
        </p:spPr>
        <p:txBody>
          <a:bodyPr>
            <a:noAutofit/>
          </a:bodyPr>
          <a:lstStyle/>
          <a:p>
            <a:pPr lvl="0">
              <a:spcBef>
                <a:spcPts val="600"/>
              </a:spcBef>
            </a:pP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menyayangi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berbagi</a:t>
            </a:r>
            <a:r>
              <a:rPr lang="en-US" sz="2700" dirty="0"/>
              <a:t> </a:t>
            </a:r>
            <a:r>
              <a:rPr lang="en-US" sz="2700" dirty="0" err="1"/>
              <a:t>dalam</a:t>
            </a:r>
            <a:r>
              <a:rPr lang="en-US" sz="2700" dirty="0"/>
              <a:t> </a:t>
            </a:r>
            <a:r>
              <a:rPr lang="en-US" sz="2700" dirty="0" err="1"/>
              <a:t>banyak</a:t>
            </a:r>
            <a:r>
              <a:rPr lang="en-US" sz="2700" dirty="0"/>
              <a:t> </a:t>
            </a:r>
            <a:r>
              <a:rPr lang="en-US" sz="2700" dirty="0" err="1"/>
              <a:t>hal</a:t>
            </a:r>
            <a:endParaRPr lang="id-ID" sz="2700" dirty="0"/>
          </a:p>
          <a:p>
            <a:pPr lvl="0">
              <a:spcBef>
                <a:spcPts val="600"/>
              </a:spcBef>
            </a:pP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setia</a:t>
            </a:r>
            <a:r>
              <a:rPr lang="en-US" sz="2700" dirty="0"/>
              <a:t>, </a:t>
            </a:r>
            <a:r>
              <a:rPr lang="en-US" sz="2700" dirty="0" err="1"/>
              <a:t>jujur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kerjasama</a:t>
            </a:r>
            <a:r>
              <a:rPr lang="en-US" sz="2700" dirty="0"/>
              <a:t> yang </a:t>
            </a:r>
            <a:r>
              <a:rPr lang="en-US" sz="2700" dirty="0" err="1"/>
              <a:t>baik</a:t>
            </a:r>
            <a:endParaRPr lang="id-ID" sz="2700" dirty="0"/>
          </a:p>
          <a:p>
            <a:pPr lvl="0">
              <a:spcBef>
                <a:spcPts val="600"/>
              </a:spcBef>
            </a:pP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berkomunikasi</a:t>
            </a:r>
            <a:r>
              <a:rPr lang="en-US" sz="2700" dirty="0"/>
              <a:t> </a:t>
            </a:r>
            <a:r>
              <a:rPr lang="en-US" sz="2700" dirty="0" err="1"/>
              <a:t>secara</a:t>
            </a:r>
            <a:r>
              <a:rPr lang="en-US" sz="2700" dirty="0"/>
              <a:t> </a:t>
            </a:r>
            <a:r>
              <a:rPr lang="en-US" sz="2700" dirty="0" err="1"/>
              <a:t>intensif</a:t>
            </a:r>
            <a:endParaRPr lang="id-ID" sz="2700" dirty="0"/>
          </a:p>
          <a:p>
            <a:pPr lvl="0">
              <a:spcBef>
                <a:spcPts val="600"/>
              </a:spcBef>
            </a:pP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menjaga</a:t>
            </a:r>
            <a:r>
              <a:rPr lang="en-US" sz="2700" dirty="0"/>
              <a:t> </a:t>
            </a:r>
            <a:r>
              <a:rPr lang="en-US" sz="2700" dirty="0" err="1"/>
              <a:t>rahasia</a:t>
            </a:r>
            <a:r>
              <a:rPr lang="en-US" sz="2700" dirty="0"/>
              <a:t> </a:t>
            </a: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percaya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mengedepankan</a:t>
            </a:r>
            <a:r>
              <a:rPr lang="en-US" sz="2700" dirty="0"/>
              <a:t> </a:t>
            </a:r>
            <a:r>
              <a:rPr lang="en-US" sz="2700" dirty="0" err="1"/>
              <a:t>kejujuran</a:t>
            </a:r>
            <a:endParaRPr lang="id-ID" sz="2700" dirty="0"/>
          </a:p>
          <a:p>
            <a:pPr lvl="0">
              <a:spcBef>
                <a:spcPts val="600"/>
              </a:spcBef>
            </a:pP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membantu</a:t>
            </a:r>
            <a:r>
              <a:rPr lang="en-US" sz="2700" dirty="0"/>
              <a:t> </a:t>
            </a:r>
            <a:r>
              <a:rPr lang="en-US" sz="2700" dirty="0" err="1"/>
              <a:t>terutama</a:t>
            </a:r>
            <a:r>
              <a:rPr lang="en-US" sz="2700" dirty="0"/>
              <a:t> </a:t>
            </a:r>
            <a:r>
              <a:rPr lang="en-US" sz="2700" dirty="0" err="1"/>
              <a:t>saat</a:t>
            </a:r>
            <a:r>
              <a:rPr lang="en-US" sz="2700" dirty="0"/>
              <a:t> </a:t>
            </a:r>
            <a:r>
              <a:rPr lang="en-US" sz="2700" dirty="0" err="1"/>
              <a:t>salah</a:t>
            </a:r>
            <a:r>
              <a:rPr lang="en-US" sz="2700" dirty="0"/>
              <a:t> </a:t>
            </a:r>
            <a:r>
              <a:rPr lang="en-US" sz="2700" dirty="0" err="1"/>
              <a:t>satu</a:t>
            </a:r>
            <a:r>
              <a:rPr lang="en-US" sz="2700" dirty="0"/>
              <a:t> </a:t>
            </a:r>
            <a:r>
              <a:rPr lang="en-US" sz="2700" dirty="0" err="1"/>
              <a:t>mendapatkan</a:t>
            </a:r>
            <a:r>
              <a:rPr lang="en-US" sz="2700" dirty="0"/>
              <a:t> </a:t>
            </a:r>
            <a:r>
              <a:rPr lang="en-US" sz="2700" dirty="0" err="1"/>
              <a:t>kesulitan</a:t>
            </a:r>
            <a:r>
              <a:rPr lang="en-US" sz="2700" dirty="0"/>
              <a:t> </a:t>
            </a:r>
            <a:endParaRPr lang="id-ID" sz="2700" dirty="0"/>
          </a:p>
          <a:p>
            <a:pPr lvl="0">
              <a:spcBef>
                <a:spcPts val="600"/>
              </a:spcBef>
            </a:pP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menjaga</a:t>
            </a:r>
            <a:r>
              <a:rPr lang="en-US" sz="2700" dirty="0"/>
              <a:t> </a:t>
            </a:r>
            <a:r>
              <a:rPr lang="en-US" sz="2700" dirty="0" err="1"/>
              <a:t>persamaan</a:t>
            </a:r>
            <a:r>
              <a:rPr lang="en-US" sz="2700" dirty="0"/>
              <a:t> </a:t>
            </a:r>
            <a:r>
              <a:rPr lang="en-US" sz="2700" dirty="0" err="1"/>
              <a:t>hak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en-US" sz="2700" dirty="0" err="1"/>
              <a:t>kewajiban</a:t>
            </a:r>
            <a:endParaRPr lang="id-ID" sz="2700" dirty="0"/>
          </a:p>
          <a:p>
            <a:pPr>
              <a:spcBef>
                <a:spcPts val="600"/>
              </a:spcBef>
            </a:pPr>
            <a:r>
              <a:rPr lang="en-US" sz="2700" dirty="0" err="1"/>
              <a:t>Saling</a:t>
            </a:r>
            <a:r>
              <a:rPr lang="en-US" sz="2700" dirty="0"/>
              <a:t> </a:t>
            </a:r>
            <a:r>
              <a:rPr lang="en-US" sz="2700" dirty="0" err="1"/>
              <a:t>menghargai</a:t>
            </a:r>
            <a:r>
              <a:rPr lang="en-US" sz="2700" dirty="0"/>
              <a:t> </a:t>
            </a:r>
            <a:r>
              <a:rPr lang="en-US" sz="2700" dirty="0" err="1"/>
              <a:t>adanya</a:t>
            </a:r>
            <a:r>
              <a:rPr lang="en-US" sz="2700" dirty="0"/>
              <a:t> </a:t>
            </a:r>
            <a:r>
              <a:rPr lang="en-US" sz="2700" dirty="0" err="1"/>
              <a:t>perbedaan</a:t>
            </a:r>
            <a:r>
              <a:rPr lang="en-US" sz="2700" dirty="0"/>
              <a:t>, </a:t>
            </a:r>
            <a:r>
              <a:rPr lang="id-ID" sz="2700" dirty="0"/>
              <a:t>             </a:t>
            </a:r>
            <a:r>
              <a:rPr lang="en-US" sz="2700" dirty="0" err="1"/>
              <a:t>baik</a:t>
            </a:r>
            <a:r>
              <a:rPr lang="en-US" sz="2700" dirty="0"/>
              <a:t> </a:t>
            </a:r>
            <a:r>
              <a:rPr lang="en-US" sz="2700" dirty="0" err="1"/>
              <a:t>perbedaan</a:t>
            </a:r>
            <a:r>
              <a:rPr lang="en-US" sz="2700" dirty="0"/>
              <a:t> </a:t>
            </a:r>
            <a:r>
              <a:rPr lang="en-US" sz="2700" dirty="0" err="1"/>
              <a:t>hobi</a:t>
            </a:r>
            <a:r>
              <a:rPr lang="en-US" sz="2700" dirty="0"/>
              <a:t>, </a:t>
            </a:r>
            <a:r>
              <a:rPr lang="en-US" sz="2700" dirty="0" err="1"/>
              <a:t>visi</a:t>
            </a:r>
            <a:r>
              <a:rPr lang="en-US" sz="2700" dirty="0"/>
              <a:t> </a:t>
            </a:r>
            <a:r>
              <a:rPr lang="en-US" sz="2700" dirty="0" err="1"/>
              <a:t>dan</a:t>
            </a:r>
            <a:r>
              <a:rPr lang="en-US" sz="2700" dirty="0"/>
              <a:t> </a:t>
            </a:r>
            <a:r>
              <a:rPr lang="id-ID" sz="2700" dirty="0"/>
              <a:t>                         </a:t>
            </a:r>
            <a:r>
              <a:rPr lang="en-US" sz="2700" dirty="0"/>
              <a:t>status </a:t>
            </a:r>
            <a:r>
              <a:rPr lang="en-US" sz="2700" dirty="0" err="1"/>
              <a:t>sosial</a:t>
            </a:r>
            <a:r>
              <a:rPr lang="en-US" sz="2700" dirty="0"/>
              <a:t>)</a:t>
            </a:r>
            <a:endParaRPr lang="th-TH" sz="27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861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err="1">
                <a:solidFill>
                  <a:srgbClr val="FF0000"/>
                </a:solidFill>
              </a:rPr>
              <a:t>Membina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persahabatan</a:t>
            </a:r>
            <a:r>
              <a:rPr lang="en-US" b="1" dirty="0">
                <a:solidFill>
                  <a:srgbClr val="FF0000"/>
                </a:solidFill>
              </a:rPr>
              <a:t> agar </a:t>
            </a:r>
            <a:r>
              <a:rPr lang="en-US" b="1" dirty="0" err="1">
                <a:solidFill>
                  <a:srgbClr val="FF0000"/>
                </a:solidFill>
              </a:rPr>
              <a:t>awet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dan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lebih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bermanfaat</a:t>
            </a:r>
            <a:r>
              <a:rPr lang="en-US" b="1" dirty="0">
                <a:solidFill>
                  <a:srgbClr val="FF0000"/>
                </a:solidFill>
              </a:rPr>
              <a:t>.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357222" y="1689119"/>
            <a:ext cx="9144064" cy="4525963"/>
          </a:xfrm>
        </p:spPr>
        <p:txBody>
          <a:bodyPr>
            <a:noAutofit/>
          </a:bodyPr>
          <a:lstStyle/>
          <a:p>
            <a:pPr marL="1438275" lvl="2" indent="-523875"/>
            <a:r>
              <a:rPr lang="en-US" sz="3000" dirty="0" err="1"/>
              <a:t>Menghormati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Menghargai</a:t>
            </a:r>
            <a:r>
              <a:rPr lang="en-US" sz="3000" dirty="0"/>
              <a:t>, </a:t>
            </a:r>
            <a:endParaRPr lang="id-ID" sz="3000" dirty="0"/>
          </a:p>
          <a:p>
            <a:pPr marL="1438275" lvl="2" indent="-523875"/>
            <a:r>
              <a:rPr lang="en-US" sz="3000" dirty="0" err="1"/>
              <a:t>Saling</a:t>
            </a:r>
            <a:r>
              <a:rPr lang="en-US" sz="3000" dirty="0"/>
              <a:t> </a:t>
            </a:r>
            <a:r>
              <a:rPr lang="en-US" sz="3000" dirty="0" err="1"/>
              <a:t>Menjaga</a:t>
            </a:r>
            <a:r>
              <a:rPr lang="en-US" sz="3000" dirty="0"/>
              <a:t> </a:t>
            </a:r>
            <a:r>
              <a:rPr lang="en-US" sz="3000" dirty="0" err="1"/>
              <a:t>Rahasia</a:t>
            </a:r>
            <a:r>
              <a:rPr lang="en-US" sz="3000" dirty="0"/>
              <a:t>, </a:t>
            </a:r>
            <a:endParaRPr lang="id-ID" sz="3000" dirty="0"/>
          </a:p>
          <a:p>
            <a:pPr marL="1438275" lvl="2" indent="-523875"/>
            <a:r>
              <a:rPr lang="en-US" sz="3000" dirty="0" err="1"/>
              <a:t>Jangan</a:t>
            </a:r>
            <a:r>
              <a:rPr lang="en-US" sz="3000" dirty="0"/>
              <a:t> </a:t>
            </a:r>
            <a:r>
              <a:rPr lang="en-US" sz="3000" dirty="0" err="1"/>
              <a:t>Bermuka</a:t>
            </a:r>
            <a:r>
              <a:rPr lang="en-US" sz="3000" dirty="0"/>
              <a:t> </a:t>
            </a:r>
            <a:r>
              <a:rPr lang="en-US" sz="3000" dirty="0" err="1"/>
              <a:t>Dua</a:t>
            </a:r>
            <a:r>
              <a:rPr lang="en-US" sz="3000" dirty="0"/>
              <a:t>,.</a:t>
            </a:r>
            <a:endParaRPr lang="id-ID" sz="3000" dirty="0"/>
          </a:p>
          <a:p>
            <a:pPr marL="1438275" lvl="2" indent="-523875"/>
            <a:r>
              <a:rPr lang="en-US" sz="3000" dirty="0" err="1"/>
              <a:t>Jadilah</a:t>
            </a:r>
            <a:r>
              <a:rPr lang="en-US" sz="3000" dirty="0"/>
              <a:t> </a:t>
            </a:r>
            <a:r>
              <a:rPr lang="en-US" sz="3000" dirty="0" err="1"/>
              <a:t>pendengar</a:t>
            </a:r>
            <a:r>
              <a:rPr lang="en-US" sz="3000" dirty="0"/>
              <a:t> yang </a:t>
            </a:r>
            <a:r>
              <a:rPr lang="en-US" sz="3000" dirty="0" err="1"/>
              <a:t>baik</a:t>
            </a:r>
            <a:r>
              <a:rPr lang="en-US" sz="3000" dirty="0"/>
              <a:t> </a:t>
            </a:r>
            <a:r>
              <a:rPr lang="en-US" sz="3000" dirty="0" err="1"/>
              <a:t>buat</a:t>
            </a:r>
            <a:r>
              <a:rPr lang="en-US" sz="3000" dirty="0"/>
              <a:t> </a:t>
            </a:r>
            <a:r>
              <a:rPr lang="en-US" sz="3000" dirty="0" err="1"/>
              <a:t>teman-temanmu</a:t>
            </a:r>
            <a:r>
              <a:rPr lang="en-US" sz="3000" dirty="0"/>
              <a:t>, </a:t>
            </a:r>
            <a:endParaRPr lang="id-ID" sz="3000" dirty="0"/>
          </a:p>
          <a:p>
            <a:pPr marL="1438275" lvl="2" indent="-523875"/>
            <a:r>
              <a:rPr lang="en-US" sz="3000" dirty="0" err="1"/>
              <a:t>Setiap</a:t>
            </a:r>
            <a:r>
              <a:rPr lang="en-US" sz="3000" dirty="0"/>
              <a:t> </a:t>
            </a:r>
            <a:r>
              <a:rPr lang="en-US" sz="3000" dirty="0" err="1"/>
              <a:t>orang</a:t>
            </a:r>
            <a:r>
              <a:rPr lang="en-US" sz="3000" dirty="0"/>
              <a:t> </a:t>
            </a:r>
            <a:r>
              <a:rPr lang="en-US" sz="3000" dirty="0" err="1"/>
              <a:t>memiliki</a:t>
            </a:r>
            <a:r>
              <a:rPr lang="en-US" sz="3000" dirty="0"/>
              <a:t> </a:t>
            </a:r>
            <a:r>
              <a:rPr lang="en-US" sz="3000" dirty="0" err="1"/>
              <a:t>pribadi</a:t>
            </a:r>
            <a:r>
              <a:rPr lang="en-US" sz="3000" dirty="0"/>
              <a:t> yang </a:t>
            </a:r>
            <a:r>
              <a:rPr lang="en-US" sz="3000" dirty="0" err="1"/>
              <a:t>unik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khas</a:t>
            </a:r>
            <a:r>
              <a:rPr lang="en-US" sz="3000" dirty="0"/>
              <a:t>, </a:t>
            </a:r>
            <a:endParaRPr lang="id-ID" sz="3000" dirty="0"/>
          </a:p>
          <a:p>
            <a:pPr marL="1438275" lvl="2" indent="-523875"/>
            <a:r>
              <a:rPr lang="en-US" sz="3000" dirty="0" err="1"/>
              <a:t>Peliharalah</a:t>
            </a:r>
            <a:r>
              <a:rPr lang="en-US" sz="3000" dirty="0"/>
              <a:t> </a:t>
            </a:r>
            <a:r>
              <a:rPr lang="en-US" sz="3000" dirty="0" err="1"/>
              <a:t>kepercayaan</a:t>
            </a:r>
            <a:r>
              <a:rPr lang="en-US" sz="3000" dirty="0"/>
              <a:t> yang </a:t>
            </a:r>
            <a:r>
              <a:rPr lang="id-ID" sz="3000" dirty="0"/>
              <a:t>                          </a:t>
            </a:r>
            <a:r>
              <a:rPr lang="en-US" sz="3000" dirty="0" err="1"/>
              <a:t>telah</a:t>
            </a:r>
            <a:r>
              <a:rPr lang="en-US" sz="3000" dirty="0"/>
              <a:t> </a:t>
            </a:r>
            <a:r>
              <a:rPr lang="en-US" sz="3000" dirty="0" err="1"/>
              <a:t>diberikan</a:t>
            </a:r>
            <a:r>
              <a:rPr lang="en-US" sz="3000" dirty="0"/>
              <a:t> </a:t>
            </a:r>
            <a:r>
              <a:rPr lang="en-US" sz="3000" dirty="0" err="1"/>
              <a:t>oleh</a:t>
            </a:r>
            <a:r>
              <a:rPr lang="en-US" sz="3000" dirty="0"/>
              <a:t> </a:t>
            </a:r>
            <a:r>
              <a:rPr lang="en-US" sz="3000" dirty="0" err="1"/>
              <a:t>teman</a:t>
            </a:r>
            <a:r>
              <a:rPr lang="en-US" sz="3000" dirty="0"/>
              <a:t> </a:t>
            </a:r>
            <a:r>
              <a:rPr lang="en-US" sz="3000" dirty="0" err="1"/>
              <a:t>dekat</a:t>
            </a:r>
            <a:r>
              <a:rPr lang="en-US" sz="3000" dirty="0"/>
              <a:t> </a:t>
            </a:r>
            <a:r>
              <a:rPr lang="id-ID" sz="3000" dirty="0"/>
              <a:t>                    </a:t>
            </a:r>
            <a:r>
              <a:rPr lang="en-US" sz="3000" dirty="0" err="1"/>
              <a:t>Anda</a:t>
            </a:r>
            <a:r>
              <a:rPr lang="en-US" sz="3000" dirty="0"/>
              <a:t> </a:t>
            </a:r>
            <a:r>
              <a:rPr lang="en-US" sz="3000" dirty="0" err="1"/>
              <a:t>itu</a:t>
            </a:r>
            <a:r>
              <a:rPr lang="id-ID" sz="3000" dirty="0"/>
              <a:t>,</a:t>
            </a:r>
          </a:p>
          <a:p>
            <a:pPr marL="1438275" lvl="2" indent="-523875">
              <a:buNone/>
            </a:pPr>
            <a:endParaRPr lang="id-ID" sz="30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d-ID" b="1" dirty="0">
                <a:solidFill>
                  <a:srgbClr val="FF0000"/>
                </a:solidFill>
              </a:rPr>
              <a:t>Lanjutan...</a:t>
            </a:r>
            <a:endParaRPr lang="th-TH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400463"/>
            <a:ext cx="8401080" cy="4525963"/>
          </a:xfrm>
        </p:spPr>
        <p:txBody>
          <a:bodyPr>
            <a:noAutofit/>
          </a:bodyPr>
          <a:lstStyle/>
          <a:p>
            <a:pPr marL="722313" lvl="2" indent="-452438"/>
            <a:r>
              <a:rPr lang="en-US" sz="3000" dirty="0" err="1"/>
              <a:t>Berilah</a:t>
            </a:r>
            <a:r>
              <a:rPr lang="en-US" sz="3000" dirty="0"/>
              <a:t> </a:t>
            </a:r>
            <a:r>
              <a:rPr lang="en-US" sz="3000" dirty="0" err="1"/>
              <a:t>dukungan</a:t>
            </a:r>
            <a:r>
              <a:rPr lang="en-US" sz="3000" dirty="0"/>
              <a:t> </a:t>
            </a:r>
            <a:r>
              <a:rPr lang="en-US" sz="3000" dirty="0" err="1"/>
              <a:t>dan</a:t>
            </a:r>
            <a:r>
              <a:rPr lang="en-US" sz="3000" dirty="0"/>
              <a:t> </a:t>
            </a:r>
            <a:r>
              <a:rPr lang="en-US" sz="3000" dirty="0" err="1"/>
              <a:t>pujilah</a:t>
            </a:r>
            <a:r>
              <a:rPr lang="en-US" sz="3000" dirty="0"/>
              <a:t> </a:t>
            </a:r>
            <a:r>
              <a:rPr lang="en-US" sz="3000" dirty="0" err="1"/>
              <a:t>teman</a:t>
            </a:r>
            <a:r>
              <a:rPr lang="en-US" sz="3000" dirty="0"/>
              <a:t> </a:t>
            </a:r>
            <a:r>
              <a:rPr lang="en-US" sz="3000" dirty="0" err="1"/>
              <a:t>Anda</a:t>
            </a:r>
            <a:r>
              <a:rPr lang="en-US" sz="3000" dirty="0"/>
              <a:t>, </a:t>
            </a:r>
            <a:endParaRPr lang="id-ID" sz="3000" dirty="0"/>
          </a:p>
          <a:p>
            <a:pPr marL="722313" lvl="2" indent="-452438"/>
            <a:r>
              <a:rPr lang="en-US" sz="3000" dirty="0" err="1"/>
              <a:t>Jangan</a:t>
            </a:r>
            <a:r>
              <a:rPr lang="en-US" sz="3000" dirty="0"/>
              <a:t> </a:t>
            </a:r>
            <a:r>
              <a:rPr lang="en-US" sz="3000" dirty="0" err="1"/>
              <a:t>pernah</a:t>
            </a:r>
            <a:r>
              <a:rPr lang="en-US" sz="3000" dirty="0"/>
              <a:t> </a:t>
            </a:r>
            <a:r>
              <a:rPr lang="en-US" sz="3000" dirty="0" err="1"/>
              <a:t>merasa</a:t>
            </a:r>
            <a:r>
              <a:rPr lang="en-US" sz="3000" dirty="0"/>
              <a:t> </a:t>
            </a:r>
            <a:r>
              <a:rPr lang="en-US" sz="3000" dirty="0" err="1"/>
              <a:t>iri</a:t>
            </a:r>
            <a:r>
              <a:rPr lang="en-US" sz="3000" dirty="0"/>
              <a:t> </a:t>
            </a:r>
            <a:r>
              <a:rPr lang="en-US" sz="3000" dirty="0" err="1"/>
              <a:t>kepada</a:t>
            </a:r>
            <a:r>
              <a:rPr lang="en-US" sz="3000" dirty="0"/>
              <a:t> </a:t>
            </a:r>
            <a:r>
              <a:rPr lang="en-US" sz="3000" dirty="0" err="1"/>
              <a:t>temanmu</a:t>
            </a:r>
            <a:r>
              <a:rPr lang="en-US" sz="3000" dirty="0"/>
              <a:t>. </a:t>
            </a:r>
            <a:endParaRPr lang="id-ID" sz="3000" dirty="0"/>
          </a:p>
          <a:p>
            <a:pPr marL="722313" lvl="2" indent="-452438"/>
            <a:r>
              <a:rPr lang="en-US" sz="3000" dirty="0" err="1"/>
              <a:t>Dekat</a:t>
            </a:r>
            <a:r>
              <a:rPr lang="en-US" sz="3000" dirty="0"/>
              <a:t> </a:t>
            </a:r>
            <a:r>
              <a:rPr lang="en-US" sz="3000" dirty="0" err="1"/>
              <a:t>bukan</a:t>
            </a:r>
            <a:r>
              <a:rPr lang="en-US" sz="3000" dirty="0"/>
              <a:t> </a:t>
            </a:r>
            <a:r>
              <a:rPr lang="en-US" sz="3000" dirty="0" err="1"/>
              <a:t>berarti</a:t>
            </a:r>
            <a:r>
              <a:rPr lang="en-US" sz="3000" dirty="0"/>
              <a:t> </a:t>
            </a:r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tergantung</a:t>
            </a:r>
            <a:r>
              <a:rPr lang="en-US" sz="3000" dirty="0"/>
              <a:t> </a:t>
            </a:r>
            <a:r>
              <a:rPr lang="en-US" sz="3000" dirty="0" err="1"/>
              <a:t>satu</a:t>
            </a:r>
            <a:r>
              <a:rPr lang="en-US" sz="3000" dirty="0"/>
              <a:t> </a:t>
            </a:r>
            <a:r>
              <a:rPr lang="id-ID" sz="3000" dirty="0"/>
              <a:t>    </a:t>
            </a:r>
            <a:r>
              <a:rPr lang="en-US" sz="3000" dirty="0" err="1"/>
              <a:t>sama</a:t>
            </a:r>
            <a:r>
              <a:rPr lang="en-US" sz="3000" dirty="0"/>
              <a:t> lain. </a:t>
            </a:r>
            <a:endParaRPr lang="id-ID" sz="3000" dirty="0"/>
          </a:p>
          <a:p>
            <a:pPr marL="722313" lvl="2" indent="-452438"/>
            <a:r>
              <a:rPr lang="en-US" sz="3000" dirty="0" err="1"/>
              <a:t>Sisihkan</a:t>
            </a:r>
            <a:r>
              <a:rPr lang="en-US" sz="3000" dirty="0"/>
              <a:t> </a:t>
            </a:r>
            <a:r>
              <a:rPr lang="en-US" sz="3000" dirty="0" err="1"/>
              <a:t>waktu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melakukan</a:t>
            </a:r>
            <a:r>
              <a:rPr lang="en-US" sz="3000" dirty="0"/>
              <a:t> </a:t>
            </a:r>
            <a:r>
              <a:rPr lang="en-US" sz="3000" dirty="0" err="1"/>
              <a:t>kegiatan</a:t>
            </a:r>
            <a:r>
              <a:rPr lang="en-US" sz="3000" dirty="0"/>
              <a:t> </a:t>
            </a:r>
            <a:r>
              <a:rPr lang="en-US" sz="3000" dirty="0" err="1"/>
              <a:t>refresing</a:t>
            </a:r>
            <a:endParaRPr lang="id-ID" sz="3000" dirty="0"/>
          </a:p>
          <a:p>
            <a:pPr marL="722313" lvl="2" indent="-452438"/>
            <a:r>
              <a:rPr lang="en-US" sz="3000" dirty="0" err="1"/>
              <a:t>Jangan</a:t>
            </a:r>
            <a:r>
              <a:rPr lang="en-US" sz="3000" dirty="0"/>
              <a:t> </a:t>
            </a:r>
            <a:r>
              <a:rPr lang="en-US" sz="3000" dirty="0" err="1"/>
              <a:t>pernah</a:t>
            </a:r>
            <a:r>
              <a:rPr lang="en-US" sz="3000" dirty="0"/>
              <a:t> </a:t>
            </a:r>
            <a:r>
              <a:rPr lang="en-US" sz="3000" dirty="0" err="1"/>
              <a:t>ragu</a:t>
            </a:r>
            <a:r>
              <a:rPr lang="en-US" sz="3000" dirty="0"/>
              <a:t> </a:t>
            </a:r>
            <a:r>
              <a:rPr lang="en-US" sz="3000" dirty="0" err="1"/>
              <a:t>untuk</a:t>
            </a:r>
            <a:r>
              <a:rPr lang="en-US" sz="3000" dirty="0"/>
              <a:t> </a:t>
            </a:r>
            <a:r>
              <a:rPr lang="en-US" sz="3000" dirty="0" err="1"/>
              <a:t>minta</a:t>
            </a:r>
            <a:r>
              <a:rPr lang="en-US" sz="3000" dirty="0"/>
              <a:t> </a:t>
            </a:r>
            <a:r>
              <a:rPr lang="en-US" sz="3000" dirty="0" err="1"/>
              <a:t>maaf</a:t>
            </a:r>
            <a:r>
              <a:rPr lang="en-US" sz="3000" dirty="0"/>
              <a:t> </a:t>
            </a:r>
            <a:r>
              <a:rPr lang="en-US" sz="3000" dirty="0" err="1"/>
              <a:t>pada</a:t>
            </a:r>
            <a:r>
              <a:rPr lang="en-US" sz="3000" dirty="0"/>
              <a:t> </a:t>
            </a:r>
            <a:r>
              <a:rPr lang="en-US" sz="3000" dirty="0" err="1"/>
              <a:t>temanmu</a:t>
            </a:r>
            <a:endParaRPr lang="id-ID" sz="3000" dirty="0"/>
          </a:p>
          <a:p>
            <a:pPr marL="722313" lvl="2" indent="-452438"/>
            <a:r>
              <a:rPr lang="en-US" sz="3000" dirty="0" err="1"/>
              <a:t>Harus</a:t>
            </a:r>
            <a:r>
              <a:rPr lang="en-US" sz="3000" dirty="0"/>
              <a:t> </a:t>
            </a:r>
            <a:r>
              <a:rPr lang="en-US" sz="3000" dirty="0" err="1"/>
              <a:t>Peduli</a:t>
            </a:r>
            <a:r>
              <a:rPr lang="en-US" sz="3000" dirty="0"/>
              <a:t>. </a:t>
            </a:r>
            <a:r>
              <a:rPr lang="en-US" sz="3000" dirty="0" err="1"/>
              <a:t>Sebagai</a:t>
            </a:r>
            <a:r>
              <a:rPr lang="en-US" sz="3000" dirty="0"/>
              <a:t> yang </a:t>
            </a:r>
            <a:r>
              <a:rPr lang="id-ID" sz="3000" dirty="0"/>
              <a:t>                               </a:t>
            </a:r>
            <a:r>
              <a:rPr lang="en-US" sz="3000" dirty="0" err="1"/>
              <a:t>sahabat</a:t>
            </a:r>
            <a:r>
              <a:rPr lang="en-US" sz="3000" dirty="0"/>
              <a:t> yang </a:t>
            </a:r>
            <a:r>
              <a:rPr lang="en-US" sz="3000" dirty="0" err="1"/>
              <a:t>baik</a:t>
            </a:r>
            <a:r>
              <a:rPr lang="en-US" sz="3000" dirty="0"/>
              <a:t>, </a:t>
            </a:r>
            <a:endParaRPr lang="th-TH" sz="3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id-ID" b="1" dirty="0">
                <a:solidFill>
                  <a:srgbClr val="FF0000"/>
                </a:solidFill>
              </a:rPr>
              <a:t>Sikap </a:t>
            </a:r>
            <a:r>
              <a:rPr lang="en-US" b="1" dirty="0" err="1">
                <a:solidFill>
                  <a:srgbClr val="FF0000"/>
                </a:solidFill>
              </a:rPr>
              <a:t>membangun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tali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persahabatan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th-TH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Jadilah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yang </a:t>
            </a:r>
            <a:r>
              <a:rPr lang="en-US" dirty="0" err="1"/>
              <a:t>rendah</a:t>
            </a:r>
            <a:r>
              <a:rPr lang="en-US" dirty="0"/>
              <a:t> </a:t>
            </a:r>
            <a:r>
              <a:rPr lang="en-US" dirty="0" err="1"/>
              <a:t>hati</a:t>
            </a:r>
            <a:r>
              <a:rPr lang="en-US" dirty="0"/>
              <a:t>. </a:t>
            </a:r>
            <a:endParaRPr lang="id-ID" dirty="0"/>
          </a:p>
          <a:p>
            <a:r>
              <a:rPr lang="en-US" dirty="0" err="1"/>
              <a:t>Jadilah</a:t>
            </a:r>
            <a:r>
              <a:rPr lang="en-US" dirty="0"/>
              <a:t> </a:t>
            </a:r>
            <a:r>
              <a:rPr lang="en-US" dirty="0" err="1"/>
              <a:t>pendengar</a:t>
            </a:r>
            <a:r>
              <a:rPr lang="en-US" dirty="0"/>
              <a:t> yang </a:t>
            </a:r>
            <a:r>
              <a:rPr lang="en-US" dirty="0" err="1"/>
              <a:t>baik</a:t>
            </a:r>
            <a:endParaRPr lang="id-ID" dirty="0"/>
          </a:p>
          <a:p>
            <a:r>
              <a:rPr lang="en-US" dirty="0" err="1"/>
              <a:t>Berikan</a:t>
            </a:r>
            <a:r>
              <a:rPr lang="en-US" dirty="0"/>
              <a:t> </a:t>
            </a:r>
            <a:r>
              <a:rPr lang="en-US" dirty="0" err="1"/>
              <a:t>pujian</a:t>
            </a:r>
            <a:r>
              <a:rPr lang="en-US" dirty="0"/>
              <a:t> yang </a:t>
            </a:r>
            <a:r>
              <a:rPr lang="en-US" dirty="0" err="1"/>
              <a:t>tulus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sahabat</a:t>
            </a:r>
            <a:endParaRPr lang="id-ID" dirty="0"/>
          </a:p>
          <a:p>
            <a:r>
              <a:rPr lang="en-US" dirty="0" err="1"/>
              <a:t>Mengalah</a:t>
            </a:r>
            <a:r>
              <a:rPr lang="en-US" dirty="0"/>
              <a:t> </a:t>
            </a:r>
            <a:r>
              <a:rPr lang="en-US" dirty="0" err="1"/>
              <a:t>demi</a:t>
            </a:r>
            <a:r>
              <a:rPr lang="en-US" dirty="0"/>
              <a:t> </a:t>
            </a:r>
            <a:r>
              <a:rPr lang="en-US" dirty="0" err="1"/>
              <a:t>kebaikan</a:t>
            </a:r>
            <a:r>
              <a:rPr lang="en-US" dirty="0"/>
              <a:t> </a:t>
            </a:r>
            <a:r>
              <a:rPr lang="en-US" dirty="0" err="1"/>
              <a:t>sahabat</a:t>
            </a:r>
            <a:endParaRPr lang="id-ID" dirty="0"/>
          </a:p>
          <a:p>
            <a:r>
              <a:rPr lang="en-US" dirty="0" err="1"/>
              <a:t>Berani</a:t>
            </a:r>
            <a:r>
              <a:rPr lang="en-US" dirty="0"/>
              <a:t> </a:t>
            </a:r>
            <a:r>
              <a:rPr lang="en-US" dirty="0" err="1"/>
              <a:t>menegur</a:t>
            </a:r>
            <a:r>
              <a:rPr lang="en-US" dirty="0"/>
              <a:t>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sikap</a:t>
            </a:r>
            <a:r>
              <a:rPr lang="en-US" dirty="0"/>
              <a:t> yang </a:t>
            </a:r>
            <a:r>
              <a:rPr lang="en-US" dirty="0" err="1"/>
              <a:t>tegas</a:t>
            </a:r>
            <a:r>
              <a:rPr lang="en-US" dirty="0"/>
              <a:t>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santun</a:t>
            </a:r>
            <a:endParaRPr lang="id-ID" dirty="0"/>
          </a:p>
          <a:p>
            <a:r>
              <a:rPr lang="en-US" dirty="0" err="1"/>
              <a:t>Setia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tanggung</a:t>
            </a:r>
            <a:r>
              <a:rPr lang="en-US" dirty="0"/>
              <a:t> </a:t>
            </a:r>
            <a:r>
              <a:rPr lang="en-US" dirty="0" err="1"/>
              <a:t>jawab</a:t>
            </a:r>
            <a:r>
              <a:rPr lang="en-US" dirty="0"/>
              <a:t>.</a:t>
            </a:r>
            <a:endParaRPr lang="id-ID" dirty="0"/>
          </a:p>
          <a:p>
            <a:r>
              <a:rPr lang="en-US" dirty="0" err="1"/>
              <a:t>Rutinkan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mendoakan</a:t>
            </a:r>
            <a:r>
              <a:rPr lang="en-US" dirty="0"/>
              <a:t> </a:t>
            </a:r>
            <a:r>
              <a:rPr lang="id-ID" dirty="0"/>
              <a:t>                               </a:t>
            </a:r>
            <a:r>
              <a:rPr lang="en-US" dirty="0" err="1"/>
              <a:t>sahabat</a:t>
            </a:r>
            <a:r>
              <a:rPr lang="en-US" dirty="0"/>
              <a:t> </a:t>
            </a:r>
            <a:r>
              <a:rPr lang="en-US" dirty="0" err="1"/>
              <a:t>kita</a:t>
            </a:r>
            <a:endParaRPr lang="th-TH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 Hal-</a:t>
            </a:r>
            <a:r>
              <a:rPr lang="en-US" b="1" dirty="0" err="1">
                <a:solidFill>
                  <a:srgbClr val="FF0000"/>
                </a:solidFill>
              </a:rPr>
              <a:t>hal</a:t>
            </a:r>
            <a:r>
              <a:rPr lang="en-US" b="1" dirty="0">
                <a:solidFill>
                  <a:srgbClr val="FF0000"/>
                </a:solidFill>
              </a:rPr>
              <a:t> yang </a:t>
            </a:r>
            <a:r>
              <a:rPr lang="en-US" b="1" dirty="0" err="1">
                <a:solidFill>
                  <a:srgbClr val="FF0000"/>
                </a:solidFill>
              </a:rPr>
              <a:t>merusak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r>
              <a:rPr lang="en-US" b="1" dirty="0" err="1">
                <a:solidFill>
                  <a:srgbClr val="FF0000"/>
                </a:solidFill>
              </a:rPr>
              <a:t>Persahabatan</a:t>
            </a:r>
            <a:r>
              <a:rPr lang="en-US" b="1" dirty="0">
                <a:solidFill>
                  <a:srgbClr val="FF0000"/>
                </a:solidFill>
              </a:rPr>
              <a:t> </a:t>
            </a:r>
            <a:endParaRPr lang="id-ID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kejujuran</a:t>
            </a:r>
            <a:r>
              <a:rPr lang="en-US" dirty="0"/>
              <a:t>, rasa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id-ID" dirty="0"/>
              <a:t>             </a:t>
            </a:r>
            <a:r>
              <a:rPr lang="en-US" dirty="0" err="1"/>
              <a:t>percaya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rahasia</a:t>
            </a:r>
            <a:endParaRPr lang="id-ID" dirty="0"/>
          </a:p>
          <a:p>
            <a:pPr lvl="0"/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persaingan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sehat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kecemburuan</a:t>
            </a:r>
            <a:endParaRPr lang="id-ID" dirty="0"/>
          </a:p>
          <a:p>
            <a:pPr lvl="0"/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mementingkan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keuntungan</a:t>
            </a:r>
            <a:r>
              <a:rPr lang="en-US" dirty="0"/>
              <a:t> </a:t>
            </a:r>
            <a:r>
              <a:rPr lang="en-US" dirty="0" err="1"/>
              <a:t>pribadi</a:t>
            </a:r>
            <a:endParaRPr lang="id-ID" dirty="0"/>
          </a:p>
          <a:p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adanya</a:t>
            </a:r>
            <a:r>
              <a:rPr lang="en-US" dirty="0"/>
              <a:t> </a:t>
            </a:r>
            <a:r>
              <a:rPr lang="en-US" dirty="0" err="1"/>
              <a:t>keadilan</a:t>
            </a:r>
            <a:r>
              <a:rPr lang="en-US" dirty="0"/>
              <a:t>, </a:t>
            </a:r>
            <a:r>
              <a:rPr lang="en-US" dirty="0" err="1"/>
              <a:t>keseimbangan</a:t>
            </a:r>
            <a:r>
              <a:rPr lang="en-US" dirty="0"/>
              <a:t> , </a:t>
            </a:r>
            <a:r>
              <a:rPr lang="en-US" dirty="0" err="1"/>
              <a:t>kebersamaan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rasa </a:t>
            </a:r>
            <a:r>
              <a:rPr lang="en-US" dirty="0" err="1"/>
              <a:t>saling</a:t>
            </a:r>
            <a:r>
              <a:rPr lang="en-US" dirty="0"/>
              <a:t> </a:t>
            </a:r>
            <a:r>
              <a:rPr lang="id-ID" dirty="0"/>
              <a:t>                    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.</a:t>
            </a:r>
            <a:endParaRPr lang="th-TH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195736" y="836712"/>
            <a:ext cx="4464496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d-ID" sz="3500" b="1" dirty="0">
                <a:solidFill>
                  <a:srgbClr val="FF0000"/>
                </a:solidFill>
              </a:rPr>
              <a:t>KUIS PERSAHABATAN</a:t>
            </a:r>
            <a:endParaRPr lang="en-US" sz="3500" b="1" dirty="0">
              <a:solidFill>
                <a:srgbClr val="FF0000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DD08A10-20DD-4876-8350-7E62336768DF}"/>
              </a:ext>
            </a:extLst>
          </p:cNvPr>
          <p:cNvSpPr txBox="1"/>
          <p:nvPr/>
        </p:nvSpPr>
        <p:spPr>
          <a:xfrm>
            <a:off x="539553" y="3068960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/>
              <a:t>KUIS ADA DI WORD DI DALAM MATERI</a:t>
            </a:r>
          </a:p>
          <a:p>
            <a:pPr algn="ctr"/>
            <a:r>
              <a:rPr lang="id-ID" sz="2000" b="1" dirty="0"/>
              <a:t>SILAHKAN ISI KUIS, LALU KUMPULKAN KE PJ MASING-MASING </a:t>
            </a:r>
          </a:p>
          <a:p>
            <a:pPr algn="ctr"/>
            <a:r>
              <a:rPr lang="id-ID" sz="2000" b="1" dirty="0"/>
              <a:t>DALAM BENTUK WORD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8691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07504" y="1323608"/>
            <a:ext cx="821537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0000" b="1" dirty="0">
                <a:ea typeface="+mj-ea"/>
                <a:cs typeface="+mj-cs"/>
              </a:rPr>
              <a:t>ICE BREAKING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10000" b="1" dirty="0">
                <a:ea typeface="+mj-ea"/>
                <a:cs typeface="+mj-cs"/>
              </a:rPr>
              <a:t>M U L T I M E D I A</a:t>
            </a:r>
            <a:endParaRPr kumimoji="0" lang="id-ID" sz="10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7504" y="4077072"/>
            <a:ext cx="821537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4500" b="1" noProof="0" dirty="0">
                <a:ea typeface="+mj-ea"/>
                <a:cs typeface="+mj-cs"/>
              </a:rPr>
              <a:t>TEBAK GAMBAR BERMAKNA</a:t>
            </a:r>
          </a:p>
        </p:txBody>
      </p:sp>
    </p:spTree>
    <p:extLst>
      <p:ext uri="{BB962C8B-B14F-4D97-AF65-F5344CB8AC3E}">
        <p14:creationId xmlns:p14="http://schemas.microsoft.com/office/powerpoint/2010/main" val="18659978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042334"/>
            <a:ext cx="6651797" cy="3970842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395536" y="5188275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>
                <a:latin typeface="Candara" panose="020E0502030303020204" pitchFamily="34" charset="0"/>
              </a:rPr>
              <a:t>Harus selalu bersyukur.</a:t>
            </a:r>
          </a:p>
          <a:p>
            <a:pPr algn="ctr"/>
            <a:r>
              <a:rPr lang="id-ID" sz="2000" dirty="0">
                <a:latin typeface="Candara" panose="020E0502030303020204" pitchFamily="34" charset="0"/>
              </a:rPr>
              <a:t>Cari</a:t>
            </a:r>
            <a:r>
              <a:rPr lang="en-US" sz="2000" dirty="0" err="1">
                <a:latin typeface="Candara" panose="020E0502030303020204" pitchFamily="34" charset="0"/>
              </a:rPr>
              <a:t>lah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sesuatu</a:t>
            </a:r>
            <a:r>
              <a:rPr lang="en-US" sz="2000" dirty="0">
                <a:latin typeface="Candara" panose="020E0502030303020204" pitchFamily="34" charset="0"/>
              </a:rPr>
              <a:t> yang </a:t>
            </a:r>
            <a:r>
              <a:rPr lang="id-ID" sz="2000" dirty="0">
                <a:latin typeface="Candara" panose="020E0502030303020204" pitchFamily="34" charset="0"/>
              </a:rPr>
              <a:t>dapat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membahagiakan</a:t>
            </a:r>
            <a:r>
              <a:rPr lang="id-ID" sz="2000" dirty="0">
                <a:latin typeface="Candara" panose="020E0502030303020204" pitchFamily="34" charset="0"/>
              </a:rPr>
              <a:t> Anda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en-US" sz="2000" dirty="0" err="1">
                <a:latin typeface="Candara" panose="020E0502030303020204" pitchFamily="34" charset="0"/>
              </a:rPr>
              <a:t>daripada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Anda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harus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mengeluh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dengan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kekurangan-kekurangan</a:t>
            </a:r>
            <a:r>
              <a:rPr lang="en-US" sz="2000" dirty="0">
                <a:latin typeface="Candara" panose="020E0502030303020204" pitchFamily="34" charset="0"/>
              </a:rPr>
              <a:t> yang</a:t>
            </a:r>
            <a:r>
              <a:rPr lang="id-ID" sz="2000" dirty="0">
                <a:latin typeface="Candara" panose="020E0502030303020204" pitchFamily="34" charset="0"/>
              </a:rPr>
              <a:t> Anda miliki sehingga dapat</a:t>
            </a:r>
            <a:r>
              <a:rPr lang="en-US" sz="2000" dirty="0">
                <a:latin typeface="Candara" panose="020E0502030303020204" pitchFamily="34" charset="0"/>
              </a:rPr>
              <a:t>  </a:t>
            </a:r>
            <a:r>
              <a:rPr lang="en-US" sz="2000" dirty="0" err="1">
                <a:latin typeface="Candara" panose="020E0502030303020204" pitchFamily="34" charset="0"/>
              </a:rPr>
              <a:t>mengganggu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prestasi Anda</a:t>
            </a:r>
            <a:endParaRPr lang="en-US" sz="2000" dirty="0"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2214" y="188640"/>
            <a:ext cx="60901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100" b="1" dirty="0"/>
              <a:t>MENURUT ANDA, APA MAKNA GAMBAR DIBAWAH : 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2330506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6101" y="620688"/>
            <a:ext cx="6651797" cy="3970842"/>
          </a:xfrm>
          <a:prstGeom prst="rect">
            <a:avLst/>
          </a:prstGeom>
          <a:solidFill>
            <a:srgbClr val="FFFFFF">
              <a:shade val="85000"/>
            </a:srgbClr>
          </a:solidFill>
          <a:ln w="762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2051720" y="4941168"/>
            <a:ext cx="5976664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>
                <a:latin typeface="Candara" panose="020E0502030303020204" pitchFamily="34" charset="0"/>
              </a:rPr>
              <a:t>Maknanya : Harus selalu bersyukur.</a:t>
            </a:r>
          </a:p>
          <a:p>
            <a:pPr algn="ctr"/>
            <a:r>
              <a:rPr lang="id-ID" sz="2000" dirty="0">
                <a:latin typeface="Candara" panose="020E0502030303020204" pitchFamily="34" charset="0"/>
              </a:rPr>
              <a:t>Cari</a:t>
            </a:r>
            <a:r>
              <a:rPr lang="en-US" sz="2000" dirty="0" err="1">
                <a:latin typeface="Candara" panose="020E0502030303020204" pitchFamily="34" charset="0"/>
              </a:rPr>
              <a:t>lah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sesuatu</a:t>
            </a:r>
            <a:r>
              <a:rPr lang="en-US" sz="2000" dirty="0">
                <a:latin typeface="Candara" panose="020E0502030303020204" pitchFamily="34" charset="0"/>
              </a:rPr>
              <a:t> yang </a:t>
            </a:r>
            <a:r>
              <a:rPr lang="id-ID" sz="2000" dirty="0">
                <a:latin typeface="Candara" panose="020E0502030303020204" pitchFamily="34" charset="0"/>
              </a:rPr>
              <a:t>dapat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membahagiakan</a:t>
            </a:r>
            <a:r>
              <a:rPr lang="id-ID" sz="2000" dirty="0">
                <a:latin typeface="Candara" panose="020E0502030303020204" pitchFamily="34" charset="0"/>
              </a:rPr>
              <a:t> Anda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en-US" sz="2000" dirty="0" err="1">
                <a:latin typeface="Candara" panose="020E0502030303020204" pitchFamily="34" charset="0"/>
              </a:rPr>
              <a:t>daripada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Anda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harus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mengeluh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dengan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en-US" sz="2000" dirty="0" err="1">
                <a:latin typeface="Candara" panose="020E0502030303020204" pitchFamily="34" charset="0"/>
              </a:rPr>
              <a:t>kekurangan-kekurangan</a:t>
            </a:r>
            <a:r>
              <a:rPr lang="en-US" sz="2000" dirty="0">
                <a:latin typeface="Candara" panose="020E0502030303020204" pitchFamily="34" charset="0"/>
              </a:rPr>
              <a:t> yang</a:t>
            </a:r>
            <a:r>
              <a:rPr lang="id-ID" sz="2000" dirty="0">
                <a:latin typeface="Candara" panose="020E0502030303020204" pitchFamily="34" charset="0"/>
              </a:rPr>
              <a:t> Anda miliki sehingga dapat</a:t>
            </a:r>
            <a:r>
              <a:rPr lang="en-US" sz="2000" dirty="0">
                <a:latin typeface="Candara" panose="020E0502030303020204" pitchFamily="34" charset="0"/>
              </a:rPr>
              <a:t>  </a:t>
            </a:r>
            <a:r>
              <a:rPr lang="en-US" sz="2000" dirty="0" err="1">
                <a:latin typeface="Candara" panose="020E0502030303020204" pitchFamily="34" charset="0"/>
              </a:rPr>
              <a:t>mengganggu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prestasi Anda</a:t>
            </a:r>
            <a:endParaRPr lang="en-US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996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08721"/>
            <a:ext cx="7040783" cy="39604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79512" y="5445224"/>
            <a:ext cx="608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>
                <a:latin typeface="Candara" panose="020E0502030303020204" pitchFamily="34" charset="0"/>
              </a:rPr>
              <a:t>Meskipun Anda Banyak Memiliki  Sumber Daya (Buku, Akal Pikiran, Teman Belajar, Dll)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id-ID" sz="2000" dirty="0">
                <a:latin typeface="Candara" panose="020E0502030303020204" pitchFamily="34" charset="0"/>
              </a:rPr>
              <a:t>J</a:t>
            </a:r>
            <a:r>
              <a:rPr lang="en-US" sz="2000" dirty="0" err="1">
                <a:latin typeface="Candara" panose="020E0502030303020204" pitchFamily="34" charset="0"/>
              </a:rPr>
              <a:t>ika</a:t>
            </a:r>
            <a:r>
              <a:rPr lang="id-ID" sz="2000" dirty="0">
                <a:latin typeface="Candara" panose="020E0502030303020204" pitchFamily="34" charset="0"/>
              </a:rPr>
              <a:t> Anda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T</a:t>
            </a:r>
            <a:r>
              <a:rPr lang="en-US" sz="2000" dirty="0" err="1">
                <a:latin typeface="Candara" panose="020E0502030303020204" pitchFamily="34" charset="0"/>
              </a:rPr>
              <a:t>idak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T</a:t>
            </a:r>
            <a:r>
              <a:rPr lang="en-US" sz="2000" dirty="0" err="1">
                <a:latin typeface="Candara" panose="020E0502030303020204" pitchFamily="34" charset="0"/>
              </a:rPr>
              <a:t>ahu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B</a:t>
            </a:r>
            <a:r>
              <a:rPr lang="en-US" sz="2000" dirty="0" err="1">
                <a:latin typeface="Candara" panose="020E0502030303020204" pitchFamily="34" charset="0"/>
              </a:rPr>
              <a:t>agaimana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C</a:t>
            </a:r>
            <a:r>
              <a:rPr lang="en-US" sz="2000" dirty="0" err="1">
                <a:latin typeface="Candara" panose="020E0502030303020204" pitchFamily="34" charset="0"/>
              </a:rPr>
              <a:t>ara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M</a:t>
            </a:r>
            <a:r>
              <a:rPr lang="en-US" sz="2000" dirty="0" err="1">
                <a:latin typeface="Candara" panose="020E0502030303020204" pitchFamily="34" charset="0"/>
              </a:rPr>
              <a:t>enggunakannya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id-ID" sz="2000" dirty="0">
                <a:latin typeface="Candara" panose="020E0502030303020204" pitchFamily="34" charset="0"/>
              </a:rPr>
              <a:t>S</a:t>
            </a:r>
            <a:r>
              <a:rPr lang="en-US" sz="2000" dirty="0" err="1">
                <a:latin typeface="Candara" panose="020E0502030303020204" pitchFamily="34" charset="0"/>
              </a:rPr>
              <a:t>emua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I</a:t>
            </a:r>
            <a:r>
              <a:rPr lang="en-US" sz="2000" dirty="0" err="1">
                <a:latin typeface="Candara" panose="020E0502030303020204" pitchFamily="34" charset="0"/>
              </a:rPr>
              <a:t>tu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T</a:t>
            </a:r>
            <a:r>
              <a:rPr lang="en-US" sz="2000" dirty="0" err="1">
                <a:latin typeface="Candara" panose="020E0502030303020204" pitchFamily="34" charset="0"/>
              </a:rPr>
              <a:t>idak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A</a:t>
            </a:r>
            <a:r>
              <a:rPr lang="en-US" sz="2000" dirty="0" err="1">
                <a:latin typeface="Candara" panose="020E0502030303020204" pitchFamily="34" charset="0"/>
              </a:rPr>
              <a:t>kan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P</a:t>
            </a:r>
            <a:r>
              <a:rPr lang="en-US" sz="2000" dirty="0" err="1">
                <a:latin typeface="Candara" panose="020E0502030303020204" pitchFamily="34" charset="0"/>
              </a:rPr>
              <a:t>ernah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B</a:t>
            </a:r>
            <a:r>
              <a:rPr lang="en-US" sz="2000" dirty="0" err="1">
                <a:latin typeface="Candara" panose="020E0502030303020204" pitchFamily="34" charset="0"/>
              </a:rPr>
              <a:t>erguna</a:t>
            </a:r>
            <a:endParaRPr lang="en-US" sz="2000" dirty="0">
              <a:latin typeface="Candara" panose="020E0502030303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942214" y="188640"/>
            <a:ext cx="6090129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100" b="1" dirty="0"/>
              <a:t>MENURUT ANDA, APA MAKNA GAMBAR DIBAWAH : </a:t>
            </a:r>
            <a:endParaRPr lang="en-US" sz="2100" b="1" dirty="0"/>
          </a:p>
        </p:txBody>
      </p:sp>
    </p:spTree>
    <p:extLst>
      <p:ext uri="{BB962C8B-B14F-4D97-AF65-F5344CB8AC3E}">
        <p14:creationId xmlns:p14="http://schemas.microsoft.com/office/powerpoint/2010/main" val="1563517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692696"/>
            <a:ext cx="7040783" cy="396044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115616" y="5157192"/>
            <a:ext cx="608416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dirty="0">
                <a:latin typeface="Candara" panose="020E0502030303020204" pitchFamily="34" charset="0"/>
              </a:rPr>
              <a:t>Maknanya : Meskipun Anda Banyak Memiliki  Sumber Daya (Buku, Akal Pikiran, Teman Belajar, Dll)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id-ID" sz="2000" dirty="0">
                <a:latin typeface="Candara" panose="020E0502030303020204" pitchFamily="34" charset="0"/>
              </a:rPr>
              <a:t>J</a:t>
            </a:r>
            <a:r>
              <a:rPr lang="en-US" sz="2000" dirty="0" err="1">
                <a:latin typeface="Candara" panose="020E0502030303020204" pitchFamily="34" charset="0"/>
              </a:rPr>
              <a:t>ika</a:t>
            </a:r>
            <a:r>
              <a:rPr lang="id-ID" sz="2000" dirty="0">
                <a:latin typeface="Candara" panose="020E0502030303020204" pitchFamily="34" charset="0"/>
              </a:rPr>
              <a:t> Anda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T</a:t>
            </a:r>
            <a:r>
              <a:rPr lang="en-US" sz="2000" dirty="0" err="1">
                <a:latin typeface="Candara" panose="020E0502030303020204" pitchFamily="34" charset="0"/>
              </a:rPr>
              <a:t>idak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T</a:t>
            </a:r>
            <a:r>
              <a:rPr lang="en-US" sz="2000" dirty="0" err="1">
                <a:latin typeface="Candara" panose="020E0502030303020204" pitchFamily="34" charset="0"/>
              </a:rPr>
              <a:t>ahu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B</a:t>
            </a:r>
            <a:r>
              <a:rPr lang="en-US" sz="2000" dirty="0" err="1">
                <a:latin typeface="Candara" panose="020E0502030303020204" pitchFamily="34" charset="0"/>
              </a:rPr>
              <a:t>agaimana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C</a:t>
            </a:r>
            <a:r>
              <a:rPr lang="en-US" sz="2000" dirty="0" err="1">
                <a:latin typeface="Candara" panose="020E0502030303020204" pitchFamily="34" charset="0"/>
              </a:rPr>
              <a:t>ara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M</a:t>
            </a:r>
            <a:r>
              <a:rPr lang="en-US" sz="2000" dirty="0" err="1">
                <a:latin typeface="Candara" panose="020E0502030303020204" pitchFamily="34" charset="0"/>
              </a:rPr>
              <a:t>enggunakannya</a:t>
            </a:r>
            <a:r>
              <a:rPr lang="en-US" sz="2000" dirty="0">
                <a:latin typeface="Candara" panose="020E0502030303020204" pitchFamily="34" charset="0"/>
              </a:rPr>
              <a:t>, </a:t>
            </a:r>
            <a:r>
              <a:rPr lang="id-ID" sz="2000" dirty="0">
                <a:latin typeface="Candara" panose="020E0502030303020204" pitchFamily="34" charset="0"/>
              </a:rPr>
              <a:t>S</a:t>
            </a:r>
            <a:r>
              <a:rPr lang="en-US" sz="2000" dirty="0" err="1">
                <a:latin typeface="Candara" panose="020E0502030303020204" pitchFamily="34" charset="0"/>
              </a:rPr>
              <a:t>emua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I</a:t>
            </a:r>
            <a:r>
              <a:rPr lang="en-US" sz="2000" dirty="0" err="1">
                <a:latin typeface="Candara" panose="020E0502030303020204" pitchFamily="34" charset="0"/>
              </a:rPr>
              <a:t>tu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T</a:t>
            </a:r>
            <a:r>
              <a:rPr lang="en-US" sz="2000" dirty="0" err="1">
                <a:latin typeface="Candara" panose="020E0502030303020204" pitchFamily="34" charset="0"/>
              </a:rPr>
              <a:t>idak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A</a:t>
            </a:r>
            <a:r>
              <a:rPr lang="en-US" sz="2000" dirty="0" err="1">
                <a:latin typeface="Candara" panose="020E0502030303020204" pitchFamily="34" charset="0"/>
              </a:rPr>
              <a:t>kan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P</a:t>
            </a:r>
            <a:r>
              <a:rPr lang="en-US" sz="2000" dirty="0" err="1">
                <a:latin typeface="Candara" panose="020E0502030303020204" pitchFamily="34" charset="0"/>
              </a:rPr>
              <a:t>ernah</a:t>
            </a:r>
            <a:r>
              <a:rPr lang="en-US" sz="2000" dirty="0">
                <a:latin typeface="Candara" panose="020E0502030303020204" pitchFamily="34" charset="0"/>
              </a:rPr>
              <a:t> </a:t>
            </a:r>
            <a:r>
              <a:rPr lang="id-ID" sz="2000" dirty="0">
                <a:latin typeface="Candara" panose="020E0502030303020204" pitchFamily="34" charset="0"/>
              </a:rPr>
              <a:t>B</a:t>
            </a:r>
            <a:r>
              <a:rPr lang="en-US" sz="2000" dirty="0" err="1">
                <a:latin typeface="Candara" panose="020E0502030303020204" pitchFamily="34" charset="0"/>
              </a:rPr>
              <a:t>erguna</a:t>
            </a:r>
            <a:endParaRPr lang="en-US" sz="2000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57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-35039" y="404664"/>
            <a:ext cx="821537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55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ea typeface="+mj-ea"/>
                <a:cs typeface="+mj-cs"/>
              </a:rPr>
              <a:t>APERSEPSI</a:t>
            </a:r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396893" y="1740154"/>
            <a:ext cx="7351507" cy="345638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en-US" sz="2300" dirty="0" err="1"/>
              <a:t>Pada</a:t>
            </a:r>
            <a:r>
              <a:rPr lang="en-US" sz="2300" dirty="0"/>
              <a:t> </a:t>
            </a:r>
            <a:r>
              <a:rPr lang="en-US" sz="2300" dirty="0" err="1"/>
              <a:t>setiap</a:t>
            </a:r>
            <a:r>
              <a:rPr lang="en-US" sz="2300" dirty="0"/>
              <a:t> </a:t>
            </a:r>
            <a:r>
              <a:rPr lang="en-US" sz="2300" dirty="0" err="1"/>
              <a:t>kehidupan</a:t>
            </a:r>
            <a:r>
              <a:rPr lang="en-US" sz="2300" dirty="0"/>
              <a:t> </a:t>
            </a:r>
            <a:r>
              <a:rPr lang="en-US" sz="2300" dirty="0" err="1"/>
              <a:t>seseorang</a:t>
            </a:r>
            <a:r>
              <a:rPr lang="en-US" sz="2300" dirty="0"/>
              <a:t>, </a:t>
            </a:r>
            <a:r>
              <a:rPr lang="en-US" sz="2300" dirty="0" err="1"/>
              <a:t>pasti</a:t>
            </a:r>
            <a:r>
              <a:rPr lang="en-US" sz="2300" dirty="0"/>
              <a:t> </a:t>
            </a:r>
            <a:r>
              <a:rPr lang="en-US" sz="2300" dirty="0" err="1"/>
              <a:t>akan</a:t>
            </a:r>
            <a:r>
              <a:rPr lang="en-US" sz="2300" dirty="0"/>
              <a:t> </a:t>
            </a:r>
            <a:r>
              <a:rPr lang="en-US" sz="2300" dirty="0" err="1"/>
              <a:t>membutuhkan</a:t>
            </a:r>
            <a:r>
              <a:rPr lang="en-US" sz="2300" dirty="0"/>
              <a:t> </a:t>
            </a:r>
            <a:r>
              <a:rPr lang="en-US" sz="2300" dirty="0" err="1"/>
              <a:t>teman</a:t>
            </a:r>
            <a:r>
              <a:rPr lang="en-US" sz="2300" dirty="0"/>
              <a:t> yang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berbagi</a:t>
            </a:r>
            <a:r>
              <a:rPr lang="en-US" sz="2300" dirty="0"/>
              <a:t> </a:t>
            </a:r>
            <a:r>
              <a:rPr lang="en-US" sz="2300" dirty="0" err="1"/>
              <a:t>disaat</a:t>
            </a:r>
            <a:r>
              <a:rPr lang="en-US" sz="2300" dirty="0"/>
              <a:t> </a:t>
            </a:r>
            <a:r>
              <a:rPr lang="en-US" sz="2300" dirty="0" err="1"/>
              <a:t>susah</a:t>
            </a:r>
            <a:r>
              <a:rPr lang="en-US" sz="2300" dirty="0"/>
              <a:t> </a:t>
            </a:r>
            <a:r>
              <a:rPr lang="en-US" sz="2300" dirty="0" err="1"/>
              <a:t>maupun</a:t>
            </a:r>
            <a:r>
              <a:rPr lang="en-US" sz="2300" dirty="0"/>
              <a:t> </a:t>
            </a:r>
            <a:r>
              <a:rPr lang="en-US" sz="2300" dirty="0" err="1"/>
              <a:t>senang</a:t>
            </a:r>
            <a:r>
              <a:rPr lang="en-US" sz="2300" dirty="0"/>
              <a:t>. </a:t>
            </a:r>
            <a:r>
              <a:rPr lang="en-US" sz="2300" dirty="0" err="1"/>
              <a:t>Sahabat</a:t>
            </a:r>
            <a:r>
              <a:rPr lang="en-US" sz="2300" dirty="0"/>
              <a:t> </a:t>
            </a:r>
            <a:r>
              <a:rPr lang="en-US" sz="2300" dirty="0" err="1"/>
              <a:t>memang</a:t>
            </a:r>
            <a:r>
              <a:rPr lang="en-US" sz="2300" dirty="0"/>
              <a:t> </a:t>
            </a:r>
            <a:r>
              <a:rPr lang="en-US" sz="2300" dirty="0" err="1"/>
              <a:t>memiliki</a:t>
            </a:r>
            <a:r>
              <a:rPr lang="en-US" sz="2300" dirty="0"/>
              <a:t> </a:t>
            </a:r>
            <a:r>
              <a:rPr lang="en-US" sz="2300" dirty="0" err="1"/>
              <a:t>peran</a:t>
            </a:r>
            <a:r>
              <a:rPr lang="en-US" sz="2300" dirty="0"/>
              <a:t> yang </a:t>
            </a:r>
            <a:r>
              <a:rPr lang="en-US" sz="2300" dirty="0" err="1"/>
              <a:t>bisa</a:t>
            </a:r>
            <a:r>
              <a:rPr lang="en-US" sz="2300" dirty="0"/>
              <a:t> </a:t>
            </a:r>
            <a:r>
              <a:rPr lang="en-US" sz="2300" dirty="0" err="1"/>
              <a:t>membuat</a:t>
            </a:r>
            <a:r>
              <a:rPr lang="en-US" sz="2300" dirty="0"/>
              <a:t> </a:t>
            </a:r>
            <a:r>
              <a:rPr lang="en-US" sz="2300" dirty="0" err="1"/>
              <a:t>hidup</a:t>
            </a:r>
            <a:r>
              <a:rPr lang="en-US" sz="2300" dirty="0"/>
              <a:t> </a:t>
            </a:r>
            <a:r>
              <a:rPr lang="en-US" sz="2300" dirty="0" err="1"/>
              <a:t>menjadi</a:t>
            </a:r>
            <a:r>
              <a:rPr lang="en-US" sz="2300" dirty="0"/>
              <a:t> </a:t>
            </a:r>
            <a:r>
              <a:rPr lang="en-US" sz="2300" dirty="0" err="1"/>
              <a:t>lebih</a:t>
            </a:r>
            <a:r>
              <a:rPr lang="en-US" sz="2300" dirty="0"/>
              <a:t> </a:t>
            </a:r>
            <a:r>
              <a:rPr lang="en-US" sz="2300" dirty="0" err="1"/>
              <a:t>berwarna</a:t>
            </a:r>
            <a:r>
              <a:rPr lang="en-US" sz="2300" dirty="0"/>
              <a:t>. </a:t>
            </a:r>
            <a:r>
              <a:rPr lang="en-US" sz="2300" dirty="0" err="1"/>
              <a:t>Saat</a:t>
            </a:r>
            <a:r>
              <a:rPr lang="en-US" sz="2300" dirty="0"/>
              <a:t> </a:t>
            </a:r>
            <a:r>
              <a:rPr lang="en-US" sz="2300" dirty="0" err="1"/>
              <a:t>Anda</a:t>
            </a:r>
            <a:r>
              <a:rPr lang="en-US" sz="2300" dirty="0"/>
              <a:t> </a:t>
            </a:r>
            <a:r>
              <a:rPr lang="en-US" sz="2300" dirty="0" err="1"/>
              <a:t>memiliki</a:t>
            </a:r>
            <a:r>
              <a:rPr lang="en-US" sz="2300" dirty="0"/>
              <a:t> </a:t>
            </a:r>
            <a:r>
              <a:rPr lang="en-US" sz="2300" dirty="0" err="1"/>
              <a:t>teman</a:t>
            </a:r>
            <a:r>
              <a:rPr lang="en-US" sz="2300" dirty="0"/>
              <a:t> yang </a:t>
            </a:r>
            <a:r>
              <a:rPr lang="en-US" sz="2300" dirty="0" err="1"/>
              <a:t>baik</a:t>
            </a:r>
            <a:r>
              <a:rPr lang="en-US" sz="2300" dirty="0"/>
              <a:t>, </a:t>
            </a:r>
            <a:r>
              <a:rPr lang="en-US" sz="2300" dirty="0" err="1"/>
              <a:t>bukan</a:t>
            </a:r>
            <a:r>
              <a:rPr lang="en-US" sz="2300" dirty="0"/>
              <a:t> </a:t>
            </a:r>
            <a:r>
              <a:rPr lang="en-US" sz="2300" dirty="0" err="1"/>
              <a:t>hadiah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bingkisan</a:t>
            </a:r>
            <a:r>
              <a:rPr lang="en-US" sz="2300" dirty="0"/>
              <a:t> </a:t>
            </a:r>
            <a:r>
              <a:rPr lang="en-US" sz="2300" dirty="0" err="1"/>
              <a:t>atau</a:t>
            </a:r>
            <a:r>
              <a:rPr lang="en-US" sz="2300" dirty="0"/>
              <a:t> </a:t>
            </a:r>
            <a:r>
              <a:rPr lang="en-US" sz="2300" dirty="0" err="1"/>
              <a:t>kado</a:t>
            </a:r>
            <a:r>
              <a:rPr lang="en-US" sz="2300" dirty="0"/>
              <a:t> yang </a:t>
            </a:r>
            <a:r>
              <a:rPr lang="en-US" sz="2300" dirty="0" err="1"/>
              <a:t>mereka</a:t>
            </a:r>
            <a:r>
              <a:rPr lang="en-US" sz="2300" dirty="0"/>
              <a:t> </a:t>
            </a:r>
            <a:r>
              <a:rPr lang="en-US" sz="2300" dirty="0" err="1"/>
              <a:t>inginkan</a:t>
            </a:r>
            <a:r>
              <a:rPr lang="en-US" sz="2300" dirty="0"/>
              <a:t>. </a:t>
            </a:r>
            <a:r>
              <a:rPr lang="en-US" sz="2300" dirty="0" err="1"/>
              <a:t>Tetapi</a:t>
            </a:r>
            <a:r>
              <a:rPr lang="en-US" sz="2300" dirty="0"/>
              <a:t> </a:t>
            </a:r>
            <a:r>
              <a:rPr lang="en-US" sz="2300" dirty="0" err="1"/>
              <a:t>perhatian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kesabaran</a:t>
            </a:r>
            <a:r>
              <a:rPr lang="en-US" sz="2300" dirty="0"/>
              <a:t> yang </a:t>
            </a:r>
            <a:r>
              <a:rPr lang="en-US" sz="2300" dirty="0" err="1"/>
              <a:t>mereka</a:t>
            </a:r>
            <a:r>
              <a:rPr lang="en-US" sz="2300" dirty="0"/>
              <a:t> </a:t>
            </a:r>
            <a:r>
              <a:rPr lang="en-US" sz="2300" dirty="0" err="1"/>
              <a:t>butuhkan</a:t>
            </a:r>
            <a:r>
              <a:rPr lang="en-US" sz="2300" dirty="0"/>
              <a:t>. </a:t>
            </a:r>
            <a:r>
              <a:rPr lang="en-US" sz="2300" dirty="0" err="1"/>
              <a:t>Terkadang</a:t>
            </a:r>
            <a:r>
              <a:rPr lang="en-US" sz="2300" dirty="0"/>
              <a:t> </a:t>
            </a:r>
            <a:r>
              <a:rPr lang="en-US" sz="2300" dirty="0" err="1"/>
              <a:t>sahabat</a:t>
            </a:r>
            <a:r>
              <a:rPr lang="en-US" sz="2300" dirty="0"/>
              <a:t> </a:t>
            </a:r>
            <a:r>
              <a:rPr lang="en-US" sz="2300" dirty="0" err="1"/>
              <a:t>juga</a:t>
            </a:r>
            <a:r>
              <a:rPr lang="en-US" sz="2300" dirty="0"/>
              <a:t> </a:t>
            </a:r>
            <a:r>
              <a:rPr lang="en-US" sz="2300" dirty="0" err="1"/>
              <a:t>butuh</a:t>
            </a:r>
            <a:r>
              <a:rPr lang="en-US" sz="2300" dirty="0"/>
              <a:t> </a:t>
            </a:r>
            <a:r>
              <a:rPr lang="en-US" sz="2300" dirty="0" err="1"/>
              <a:t>didengarkan</a:t>
            </a:r>
            <a:r>
              <a:rPr lang="en-US" sz="2300" dirty="0"/>
              <a:t>, </a:t>
            </a:r>
            <a:r>
              <a:rPr lang="en-US" sz="2300" dirty="0" err="1"/>
              <a:t>baik</a:t>
            </a:r>
            <a:r>
              <a:rPr lang="en-US" sz="2300" dirty="0"/>
              <a:t> </a:t>
            </a:r>
            <a:r>
              <a:rPr lang="en-US" sz="2300" dirty="0" err="1"/>
              <a:t>itu</a:t>
            </a:r>
            <a:r>
              <a:rPr lang="en-US" sz="2300" dirty="0"/>
              <a:t> </a:t>
            </a:r>
            <a:r>
              <a:rPr lang="en-US" sz="2300" dirty="0" err="1"/>
              <a:t>senang</a:t>
            </a:r>
            <a:r>
              <a:rPr lang="en-US" sz="2300" dirty="0"/>
              <a:t> </a:t>
            </a:r>
            <a:r>
              <a:rPr lang="en-US" sz="2300" dirty="0" err="1"/>
              <a:t>maupun</a:t>
            </a:r>
            <a:r>
              <a:rPr lang="en-US" sz="2300" dirty="0"/>
              <a:t> </a:t>
            </a:r>
            <a:r>
              <a:rPr lang="en-US" sz="2300" dirty="0" err="1"/>
              <a:t>dalam</a:t>
            </a:r>
            <a:r>
              <a:rPr lang="en-US" sz="2300" dirty="0"/>
              <a:t> </a:t>
            </a:r>
            <a:r>
              <a:rPr lang="en-US" sz="2300" dirty="0" err="1"/>
              <a:t>duka</a:t>
            </a:r>
            <a:r>
              <a:rPr lang="en-US" sz="2300" dirty="0"/>
              <a:t>. </a:t>
            </a:r>
            <a:r>
              <a:rPr lang="en-US" sz="2300" dirty="0" err="1"/>
              <a:t>Persiapkan</a:t>
            </a:r>
            <a:r>
              <a:rPr lang="en-US" sz="2300" dirty="0"/>
              <a:t> </a:t>
            </a:r>
            <a:r>
              <a:rPr lang="en-US" sz="2300" dirty="0" err="1"/>
              <a:t>waktu</a:t>
            </a:r>
            <a:r>
              <a:rPr lang="en-US" sz="2300" dirty="0"/>
              <a:t> </a:t>
            </a:r>
            <a:r>
              <a:rPr lang="en-US" sz="2300" dirty="0" err="1"/>
              <a:t>dan</a:t>
            </a:r>
            <a:r>
              <a:rPr lang="en-US" sz="2300" dirty="0"/>
              <a:t> </a:t>
            </a:r>
            <a:r>
              <a:rPr lang="en-US" sz="2300" dirty="0" err="1"/>
              <a:t>kesabaran</a:t>
            </a:r>
            <a:r>
              <a:rPr lang="en-US" sz="2300" dirty="0"/>
              <a:t> yang </a:t>
            </a:r>
            <a:r>
              <a:rPr lang="en-US" sz="2300" dirty="0" err="1"/>
              <a:t>cukup</a:t>
            </a:r>
            <a:r>
              <a:rPr lang="en-US" sz="2300" dirty="0"/>
              <a:t> </a:t>
            </a:r>
            <a:r>
              <a:rPr lang="en-US" sz="2300" dirty="0" err="1"/>
              <a:t>untuk</a:t>
            </a:r>
            <a:r>
              <a:rPr lang="en-US" sz="2300" dirty="0"/>
              <a:t> </a:t>
            </a:r>
            <a:r>
              <a:rPr lang="en-US" sz="2300" dirty="0" err="1"/>
              <a:t>mendengarkan</a:t>
            </a:r>
            <a:r>
              <a:rPr lang="en-US" sz="2300" dirty="0"/>
              <a:t> </a:t>
            </a:r>
            <a:r>
              <a:rPr lang="en-US" sz="2300" dirty="0" err="1"/>
              <a:t>segala</a:t>
            </a:r>
            <a:r>
              <a:rPr lang="en-US" sz="2300" dirty="0"/>
              <a:t> </a:t>
            </a:r>
            <a:r>
              <a:rPr lang="en-US" sz="2300" dirty="0" err="1"/>
              <a:t>masalah</a:t>
            </a:r>
            <a:r>
              <a:rPr lang="en-US" sz="2300" dirty="0"/>
              <a:t> </a:t>
            </a:r>
            <a:r>
              <a:rPr lang="en-US" sz="2300" dirty="0" err="1"/>
              <a:t>serta</a:t>
            </a:r>
            <a:r>
              <a:rPr lang="en-US" sz="2300" dirty="0"/>
              <a:t> </a:t>
            </a:r>
            <a:r>
              <a:rPr lang="en-US" sz="2300" dirty="0" err="1"/>
              <a:t>keluh</a:t>
            </a:r>
            <a:r>
              <a:rPr lang="en-US" sz="2300" dirty="0"/>
              <a:t> </a:t>
            </a:r>
            <a:r>
              <a:rPr lang="en-US" sz="2300" dirty="0" err="1"/>
              <a:t>kesah</a:t>
            </a:r>
            <a:r>
              <a:rPr lang="en-US" sz="2300" dirty="0"/>
              <a:t> yang </a:t>
            </a:r>
            <a:r>
              <a:rPr lang="en-US" sz="2300" dirty="0" err="1"/>
              <a:t>mereka</a:t>
            </a:r>
            <a:r>
              <a:rPr lang="en-US" sz="2300" dirty="0"/>
              <a:t> </a:t>
            </a:r>
            <a:r>
              <a:rPr lang="en-US" sz="2300" dirty="0" err="1"/>
              <a:t>rasakan</a:t>
            </a:r>
            <a:r>
              <a:rPr lang="en-US" sz="2300" dirty="0"/>
              <a:t>.</a:t>
            </a:r>
            <a:endParaRPr lang="id-ID" sz="23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-176080" y="2893586"/>
            <a:ext cx="821537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4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id-ID" sz="20000" b="1" dirty="0">
                <a:ea typeface="+mj-ea"/>
                <a:cs typeface="+mj-cs"/>
              </a:rPr>
              <a:t>VIDEO / FILM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id-ID" sz="100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ea typeface="+mj-ea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632232" y="1898859"/>
            <a:ext cx="2885726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700" dirty="0"/>
              <a:t>T  A  Y  A  N  G  A  N</a:t>
            </a:r>
            <a:endParaRPr lang="en-US" sz="27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7375313-9831-4AA1-9EC9-58B3F821515D}"/>
              </a:ext>
            </a:extLst>
          </p:cNvPr>
          <p:cNvSpPr txBox="1"/>
          <p:nvPr/>
        </p:nvSpPr>
        <p:spPr>
          <a:xfrm>
            <a:off x="2632232" y="4797152"/>
            <a:ext cx="301704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700" dirty="0"/>
              <a:t>LINK ADA DI MATERI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22705474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84784"/>
            <a:ext cx="6616086" cy="5554683"/>
          </a:xfrm>
        </p:spPr>
        <p:txBody>
          <a:bodyPr>
            <a:normAutofit/>
          </a:bodyPr>
          <a:lstStyle/>
          <a:p>
            <a:r>
              <a:rPr lang="en-US" sz="3100" dirty="0" err="1"/>
              <a:t>Persahabatan</a:t>
            </a:r>
            <a:r>
              <a:rPr lang="en-US" sz="3100" dirty="0"/>
              <a:t> </a:t>
            </a:r>
            <a:r>
              <a:rPr lang="en-US" sz="3100" dirty="0" err="1"/>
              <a:t>adalah</a:t>
            </a:r>
            <a:r>
              <a:rPr lang="en-US" sz="3100" dirty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</a:t>
            </a:r>
            <a:r>
              <a:rPr lang="en-US" sz="3100" dirty="0" err="1"/>
              <a:t>timbal</a:t>
            </a:r>
            <a:r>
              <a:rPr lang="en-US" sz="3100" dirty="0"/>
              <a:t> </a:t>
            </a:r>
            <a:r>
              <a:rPr lang="en-US" sz="3100" dirty="0" err="1"/>
              <a:t>balik</a:t>
            </a:r>
            <a:r>
              <a:rPr lang="en-US" sz="3100" dirty="0"/>
              <a:t> </a:t>
            </a:r>
            <a:r>
              <a:rPr lang="en-US" sz="3100" dirty="0" err="1"/>
              <a:t>antara</a:t>
            </a:r>
            <a:r>
              <a:rPr lang="en-US" sz="3100" dirty="0"/>
              <a:t> 2 orang </a:t>
            </a:r>
            <a:r>
              <a:rPr lang="en-US" sz="3100" dirty="0" err="1"/>
              <a:t>atau</a:t>
            </a:r>
            <a:r>
              <a:rPr lang="en-US" sz="3100" dirty="0"/>
              <a:t> </a:t>
            </a:r>
            <a:r>
              <a:rPr lang="en-US" sz="3100" dirty="0" err="1"/>
              <a:t>lebih</a:t>
            </a:r>
            <a:r>
              <a:rPr lang="en-US" sz="3100" dirty="0"/>
              <a:t> yang di </a:t>
            </a:r>
            <a:r>
              <a:rPr lang="en-US" sz="3100" dirty="0" err="1"/>
              <a:t>dasari</a:t>
            </a:r>
            <a:r>
              <a:rPr lang="en-US" sz="3100" dirty="0"/>
              <a:t> </a:t>
            </a:r>
            <a:r>
              <a:rPr lang="en-US" sz="3100" dirty="0" err="1"/>
              <a:t>atas</a:t>
            </a:r>
            <a:r>
              <a:rPr lang="en-US" sz="3100" dirty="0"/>
              <a:t> </a:t>
            </a:r>
            <a:r>
              <a:rPr lang="en-US" sz="3100" dirty="0" err="1"/>
              <a:t>asas</a:t>
            </a:r>
            <a:r>
              <a:rPr lang="en-US" sz="3100" dirty="0"/>
              <a:t> </a:t>
            </a:r>
            <a:r>
              <a:rPr lang="en-US" sz="3100" dirty="0" err="1"/>
              <a:t>sukarela</a:t>
            </a:r>
            <a:r>
              <a:rPr lang="en-US" sz="3100" dirty="0"/>
              <a:t> </a:t>
            </a:r>
            <a:r>
              <a:rPr lang="en-US" sz="3100" dirty="0" err="1"/>
              <a:t>untuk</a:t>
            </a:r>
            <a:r>
              <a:rPr lang="en-US" sz="3100" dirty="0"/>
              <a:t> </a:t>
            </a:r>
            <a:r>
              <a:rPr lang="en-US" sz="3100" dirty="0" err="1"/>
              <a:t>berbagai</a:t>
            </a:r>
            <a:r>
              <a:rPr lang="en-US" sz="3100" dirty="0"/>
              <a:t> </a:t>
            </a:r>
            <a:r>
              <a:rPr lang="en-US" sz="3100" dirty="0" err="1"/>
              <a:t>kepentingan</a:t>
            </a:r>
            <a:r>
              <a:rPr lang="en-US" sz="3100" dirty="0"/>
              <a:t> </a:t>
            </a:r>
            <a:r>
              <a:rPr lang="en-US" sz="3100" dirty="0" err="1"/>
              <a:t>tertentu</a:t>
            </a:r>
            <a:r>
              <a:rPr lang="en-US" sz="3100" dirty="0"/>
              <a:t> </a:t>
            </a:r>
            <a:r>
              <a:rPr lang="en-US" sz="3100" dirty="0" err="1"/>
              <a:t>dengan</a:t>
            </a:r>
            <a:r>
              <a:rPr lang="en-US" sz="3100" dirty="0"/>
              <a:t> </a:t>
            </a:r>
            <a:r>
              <a:rPr lang="en-US" sz="3100" dirty="0" err="1"/>
              <a:t>intensitas</a:t>
            </a:r>
            <a:r>
              <a:rPr lang="en-US" sz="3100" dirty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yang </a:t>
            </a:r>
            <a:r>
              <a:rPr lang="en-US" sz="3100" dirty="0" err="1"/>
              <a:t>sangat</a:t>
            </a:r>
            <a:r>
              <a:rPr lang="en-US" sz="3100" dirty="0"/>
              <a:t> </a:t>
            </a:r>
            <a:r>
              <a:rPr lang="en-US" sz="3100" dirty="0" err="1"/>
              <a:t>erat</a:t>
            </a:r>
            <a:r>
              <a:rPr lang="en-US" sz="3100" dirty="0"/>
              <a:t>.</a:t>
            </a:r>
            <a:endParaRPr lang="id-ID" sz="3100" dirty="0"/>
          </a:p>
          <a:p>
            <a:pPr marL="0" indent="0">
              <a:buNone/>
            </a:pPr>
            <a:endParaRPr lang="id-ID" sz="3100" dirty="0"/>
          </a:p>
          <a:p>
            <a:r>
              <a:rPr lang="en-US" sz="3100" dirty="0" err="1"/>
              <a:t>Bagaimana</a:t>
            </a:r>
            <a:r>
              <a:rPr lang="en-US" sz="3100" dirty="0"/>
              <a:t> </a:t>
            </a:r>
            <a:r>
              <a:rPr lang="en-US" sz="3100" dirty="0" err="1"/>
              <a:t>sebuah</a:t>
            </a:r>
            <a:r>
              <a:rPr lang="en-US" sz="3100" dirty="0"/>
              <a:t> </a:t>
            </a:r>
            <a:r>
              <a:rPr lang="en-US" sz="3100" dirty="0" err="1"/>
              <a:t>hubungan</a:t>
            </a:r>
            <a:r>
              <a:rPr lang="en-US" sz="3100" dirty="0"/>
              <a:t> di </a:t>
            </a:r>
            <a:r>
              <a:rPr lang="en-US" sz="3100" dirty="0" err="1"/>
              <a:t>katakan</a:t>
            </a:r>
            <a:r>
              <a:rPr lang="en-US" sz="3100" dirty="0"/>
              <a:t> </a:t>
            </a:r>
            <a:r>
              <a:rPr lang="en-US" sz="3100" dirty="0" err="1"/>
              <a:t>sebagai</a:t>
            </a:r>
            <a:r>
              <a:rPr lang="en-US" sz="3100" dirty="0"/>
              <a:t> “</a:t>
            </a:r>
            <a:r>
              <a:rPr lang="en-US" sz="3100" dirty="0" err="1"/>
              <a:t>Persahabatan</a:t>
            </a:r>
            <a:r>
              <a:rPr lang="en-US" sz="3100" dirty="0"/>
              <a:t>” ?</a:t>
            </a:r>
            <a:endParaRPr lang="id-ID" sz="3100" dirty="0"/>
          </a:p>
        </p:txBody>
      </p:sp>
      <p:sp>
        <p:nvSpPr>
          <p:cNvPr id="4" name="TextBox 3"/>
          <p:cNvSpPr txBox="1"/>
          <p:nvPr/>
        </p:nvSpPr>
        <p:spPr>
          <a:xfrm>
            <a:off x="376041" y="476672"/>
            <a:ext cx="6591163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500" b="1" dirty="0" err="1">
                <a:solidFill>
                  <a:srgbClr val="FF0000"/>
                </a:solidFill>
              </a:rPr>
              <a:t>Apakah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Persahabatan</a:t>
            </a:r>
            <a:r>
              <a:rPr lang="en-US" sz="4500" b="1" dirty="0">
                <a:solidFill>
                  <a:srgbClr val="FF0000"/>
                </a:solidFill>
              </a:rPr>
              <a:t> </a:t>
            </a:r>
            <a:r>
              <a:rPr lang="en-US" sz="4500" b="1" dirty="0" err="1">
                <a:solidFill>
                  <a:srgbClr val="FF0000"/>
                </a:solidFill>
              </a:rPr>
              <a:t>Itu</a:t>
            </a:r>
            <a:r>
              <a:rPr lang="en-US" sz="4500" b="1" dirty="0">
                <a:solidFill>
                  <a:srgbClr val="FF0000"/>
                </a:solidFill>
              </a:rPr>
              <a:t> ?</a:t>
            </a:r>
            <a:endParaRPr lang="id-ID" sz="4500" dirty="0">
              <a:solidFill>
                <a:srgbClr val="FF0000"/>
              </a:solidFill>
            </a:endParaRPr>
          </a:p>
          <a:p>
            <a:endParaRPr lang="id-ID" sz="45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8000"/>
              </a:schemeClr>
              <a:schemeClr val="phClr">
                <a:shade val="89000"/>
                <a:satMod val="145000"/>
              </a:schemeClr>
            </a:duotone>
          </a:blip>
          <a:tile tx="0" ty="0" sx="32000" sy="32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</a:schemeClr>
              <a:schemeClr val="phClr">
                <a:shade val="95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090DCB5F-146D-478A-852A-34B16FE9F3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2830</TotalTime>
  <Words>615</Words>
  <Application>Microsoft Office PowerPoint</Application>
  <PresentationFormat>On-screen Show (4:3)</PresentationFormat>
  <Paragraphs>63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1" baseType="lpstr">
      <vt:lpstr>Calibri</vt:lpstr>
      <vt:lpstr>Candara</vt:lpstr>
      <vt:lpstr>Tw Cen MT</vt:lpstr>
      <vt:lpstr>Tw Cen MT Condensed</vt:lpstr>
      <vt:lpstr>Wingdings 3</vt:lpstr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Sebuah hubungan dikatakan persahabatan jika memiliki ciri-ciri sebagai berikut :</vt:lpstr>
      <vt:lpstr>Membina persahabatan agar awet dan lebih bermanfaat.</vt:lpstr>
      <vt:lpstr>Lanjutan...</vt:lpstr>
      <vt:lpstr>Sikap membangun tali persahabatan </vt:lpstr>
      <vt:lpstr> Hal-hal yang merusak Persahabatan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ok</dc:creator>
  <cp:lastModifiedBy>user</cp:lastModifiedBy>
  <cp:revision>76</cp:revision>
  <dcterms:created xsi:type="dcterms:W3CDTF">2016-07-21T12:45:39Z</dcterms:created>
  <dcterms:modified xsi:type="dcterms:W3CDTF">2020-10-20T00:47:17Z</dcterms:modified>
</cp:coreProperties>
</file>