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8" r:id="rId3"/>
  </p:sldMasterIdLst>
  <p:sldIdLst>
    <p:sldId id="256" r:id="rId4"/>
    <p:sldId id="260" r:id="rId5"/>
    <p:sldId id="259" r:id="rId6"/>
    <p:sldId id="263" r:id="rId7"/>
    <p:sldId id="262" r:id="rId8"/>
    <p:sldId id="264" r:id="rId9"/>
    <p:sldId id="265" r:id="rId10"/>
    <p:sldId id="270" r:id="rId11"/>
    <p:sldId id="271" r:id="rId12"/>
    <p:sldId id="266" r:id="rId13"/>
    <p:sldId id="267" r:id="rId14"/>
    <p:sldId id="268" r:id="rId15"/>
    <p:sldId id="273" r:id="rId16"/>
    <p:sldId id="272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2CC58-1023-4C25-B0CF-DBFAF8EB098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6FEFED-1ED7-4E70-8DB0-9FDD29D8368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 dirty="0" err="1" smtClean="0"/>
            <a:t>Jenis</a:t>
          </a:r>
          <a:r>
            <a:rPr lang="en-US" sz="1400" b="1" dirty="0" smtClean="0"/>
            <a:t> Bank</a:t>
          </a:r>
          <a:endParaRPr lang="en-US" sz="1400" b="1" dirty="0"/>
        </a:p>
      </dgm:t>
    </dgm:pt>
    <dgm:pt modelId="{D900F017-AC69-422A-9ACD-E0D6D7490DEB}" type="parTrans" cxnId="{00400794-F406-4D13-9466-82E989BACDA9}">
      <dgm:prSet/>
      <dgm:spPr/>
      <dgm:t>
        <a:bodyPr/>
        <a:lstStyle/>
        <a:p>
          <a:endParaRPr lang="en-US"/>
        </a:p>
      </dgm:t>
    </dgm:pt>
    <dgm:pt modelId="{A1C28C61-0C5C-4C15-A9E2-2594082F2801}" type="sibTrans" cxnId="{00400794-F406-4D13-9466-82E989BACDA9}">
      <dgm:prSet/>
      <dgm:spPr/>
      <dgm:t>
        <a:bodyPr/>
        <a:lstStyle/>
        <a:p>
          <a:endParaRPr lang="en-US"/>
        </a:p>
      </dgm:t>
    </dgm:pt>
    <dgm:pt modelId="{00CBB6E7-D0F0-45E0-936D-AF45AC9FAEB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 smtClean="0"/>
            <a:t>Kepemilikan</a:t>
          </a:r>
          <a:r>
            <a:rPr lang="en-US" dirty="0" smtClean="0"/>
            <a:t> </a:t>
          </a:r>
          <a:endParaRPr lang="en-US" dirty="0"/>
        </a:p>
      </dgm:t>
    </dgm:pt>
    <dgm:pt modelId="{BC426D95-5CEA-4ED8-AB8A-30696B133C42}" type="parTrans" cxnId="{A0030031-903C-4F38-AD69-5F6BE9C5964F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F82072E4-5F00-4701-B9B1-F243F4312893}" type="sibTrans" cxnId="{A0030031-903C-4F38-AD69-5F6BE9C5964F}">
      <dgm:prSet/>
      <dgm:spPr/>
      <dgm:t>
        <a:bodyPr/>
        <a:lstStyle/>
        <a:p>
          <a:endParaRPr lang="en-US"/>
        </a:p>
      </dgm:t>
    </dgm:pt>
    <dgm:pt modelId="{00D445B0-F22A-42BD-B6FF-CE7B4CB11850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 smtClean="0"/>
            <a:t>Kelembagaan</a:t>
          </a:r>
          <a:r>
            <a:rPr lang="en-US" dirty="0" smtClean="0"/>
            <a:t> </a:t>
          </a:r>
          <a:endParaRPr lang="en-US" dirty="0"/>
        </a:p>
      </dgm:t>
    </dgm:pt>
    <dgm:pt modelId="{B8520832-1A43-4B82-AA60-A7B53A358928}" type="parTrans" cxnId="{CAD344A9-7B2E-4E3F-BB28-D6B2464B9655}">
      <dgm:prSet/>
      <dgm:spPr/>
      <dgm:t>
        <a:bodyPr/>
        <a:lstStyle/>
        <a:p>
          <a:endParaRPr lang="en-US"/>
        </a:p>
      </dgm:t>
    </dgm:pt>
    <dgm:pt modelId="{7C4464A0-F63A-4A4C-B169-872A32EE405D}" type="sibTrans" cxnId="{CAD344A9-7B2E-4E3F-BB28-D6B2464B9655}">
      <dgm:prSet/>
      <dgm:spPr/>
      <dgm:t>
        <a:bodyPr/>
        <a:lstStyle/>
        <a:p>
          <a:endParaRPr lang="en-US"/>
        </a:p>
      </dgm:t>
    </dgm:pt>
    <dgm:pt modelId="{680D4DFE-9C92-4B53-B461-9BC25059B35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Operasional</a:t>
          </a:r>
          <a:r>
            <a:rPr lang="en-US" dirty="0" smtClean="0"/>
            <a:t> </a:t>
          </a:r>
          <a:endParaRPr lang="en-US" dirty="0"/>
        </a:p>
      </dgm:t>
    </dgm:pt>
    <dgm:pt modelId="{5F5D9B6A-65ED-4554-90C3-4A662BD8C205}" type="parTrans" cxnId="{58AD8DC4-AD1B-49D0-A05D-6E64EE70659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4D9541A-D81E-4EE4-87AD-091C16A90502}" type="sibTrans" cxnId="{58AD8DC4-AD1B-49D0-A05D-6E64EE706590}">
      <dgm:prSet/>
      <dgm:spPr/>
      <dgm:t>
        <a:bodyPr/>
        <a:lstStyle/>
        <a:p>
          <a:endParaRPr lang="en-US"/>
        </a:p>
      </dgm:t>
    </dgm:pt>
    <dgm:pt modelId="{1B541461-1C49-4909-A952-0CE68A6B55E6}">
      <dgm:prSet phldrT="[Text]"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/>
            <a:t>Bank Indonesia </a:t>
          </a:r>
          <a:endParaRPr lang="en-US" sz="1400" dirty="0"/>
        </a:p>
      </dgm:t>
    </dgm:pt>
    <dgm:pt modelId="{FA990F55-6D5A-41EB-9C05-586531A99A3E}" type="parTrans" cxnId="{B192FD90-8289-4698-9E2E-D88BCC480D05}">
      <dgm:prSet/>
      <dgm:spPr/>
      <dgm:t>
        <a:bodyPr/>
        <a:lstStyle/>
        <a:p>
          <a:endParaRPr lang="en-US"/>
        </a:p>
      </dgm:t>
    </dgm:pt>
    <dgm:pt modelId="{5B013362-0A81-4AB2-9DB6-DD3F57283573}" type="sibTrans" cxnId="{B192FD90-8289-4698-9E2E-D88BCC480D05}">
      <dgm:prSet/>
      <dgm:spPr/>
      <dgm:t>
        <a:bodyPr/>
        <a:lstStyle/>
        <a:p>
          <a:endParaRPr lang="en-US"/>
        </a:p>
      </dgm:t>
    </dgm:pt>
    <dgm:pt modelId="{BC43B0AE-B330-4430-84EA-DF4068A09B91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 smtClean="0"/>
            <a:t>OJK </a:t>
          </a:r>
          <a:endParaRPr lang="en-US" sz="1400" dirty="0"/>
        </a:p>
      </dgm:t>
    </dgm:pt>
    <dgm:pt modelId="{E7A6ED05-C1B3-44EF-B63A-23476F055668}" type="parTrans" cxnId="{2E7F575F-3119-43B0-B739-A481CE199774}">
      <dgm:prSet/>
      <dgm:spPr/>
      <dgm:t>
        <a:bodyPr/>
        <a:lstStyle/>
        <a:p>
          <a:endParaRPr lang="en-US"/>
        </a:p>
      </dgm:t>
    </dgm:pt>
    <dgm:pt modelId="{0B835B92-8475-4360-9E93-DA70BF20F1A8}" type="sibTrans" cxnId="{2E7F575F-3119-43B0-B739-A481CE199774}">
      <dgm:prSet/>
      <dgm:spPr/>
      <dgm:t>
        <a:bodyPr/>
        <a:lstStyle/>
        <a:p>
          <a:endParaRPr lang="en-US"/>
        </a:p>
      </dgm:t>
    </dgm:pt>
    <dgm:pt modelId="{8D42158E-0A87-4A14-BFDD-914C0ABF98D4}" type="asst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Bank </a:t>
          </a:r>
          <a:r>
            <a:rPr lang="en-US" dirty="0" err="1" smtClean="0"/>
            <a:t>Persero</a:t>
          </a:r>
          <a:endParaRPr lang="en-US" dirty="0"/>
        </a:p>
      </dgm:t>
    </dgm:pt>
    <dgm:pt modelId="{7D6E7A18-D920-4448-9884-5143B0FFE54E}" type="parTrans" cxnId="{AF0D6687-1D30-4D6F-ACEB-EDA788B8DE6A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2BBB4B86-BE36-4776-BC97-023CAE1D262F}" type="sibTrans" cxnId="{AF0D6687-1D30-4D6F-ACEB-EDA788B8DE6A}">
      <dgm:prSet/>
      <dgm:spPr/>
      <dgm:t>
        <a:bodyPr/>
        <a:lstStyle/>
        <a:p>
          <a:endParaRPr lang="en-US"/>
        </a:p>
      </dgm:t>
    </dgm:pt>
    <dgm:pt modelId="{5F781EAF-7B60-4BEE-8303-26E5F726D9FD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Bank </a:t>
          </a:r>
          <a:r>
            <a:rPr lang="en-US" dirty="0" err="1" smtClean="0"/>
            <a:t>Swasta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r>
            <a:rPr lang="en-US" dirty="0" smtClean="0"/>
            <a:t> </a:t>
          </a:r>
          <a:endParaRPr lang="en-US" dirty="0"/>
        </a:p>
      </dgm:t>
    </dgm:pt>
    <dgm:pt modelId="{37248CB7-C84E-4061-ADF4-25A42E3C008A}" type="parTrans" cxnId="{424765F6-71F8-45B5-83CE-7CD2C42770D2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1914134-900E-4540-B6F9-CC41A1A1754E}" type="sibTrans" cxnId="{424765F6-71F8-45B5-83CE-7CD2C42770D2}">
      <dgm:prSet/>
      <dgm:spPr/>
      <dgm:t>
        <a:bodyPr/>
        <a:lstStyle/>
        <a:p>
          <a:endParaRPr lang="en-US"/>
        </a:p>
      </dgm:t>
    </dgm:pt>
    <dgm:pt modelId="{64846026-9F52-404D-A0F5-9B5731C78BB6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Bank Pembangunan Daerah</a:t>
          </a:r>
          <a:endParaRPr lang="en-US" dirty="0"/>
        </a:p>
      </dgm:t>
    </dgm:pt>
    <dgm:pt modelId="{EB0769C3-201D-4D08-92A7-A6B13EBAA855}" type="parTrans" cxnId="{E1AEF9D5-4CFD-4EE0-B084-117A10FE826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578C95C-E9ED-4ECC-8B46-8249B9FC5190}" type="sibTrans" cxnId="{E1AEF9D5-4CFD-4EE0-B084-117A10FE8260}">
      <dgm:prSet/>
      <dgm:spPr/>
      <dgm:t>
        <a:bodyPr/>
        <a:lstStyle/>
        <a:p>
          <a:endParaRPr lang="en-US"/>
        </a:p>
      </dgm:t>
    </dgm:pt>
    <dgm:pt modelId="{520390BE-3396-44DB-874B-3802B6C34745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Bank </a:t>
          </a:r>
          <a:r>
            <a:rPr lang="en-US" dirty="0" err="1" smtClean="0"/>
            <a:t>Campuran</a:t>
          </a:r>
          <a:r>
            <a:rPr lang="en-US" dirty="0" smtClean="0"/>
            <a:t> </a:t>
          </a:r>
          <a:endParaRPr lang="en-US" dirty="0"/>
        </a:p>
      </dgm:t>
    </dgm:pt>
    <dgm:pt modelId="{416CDABD-71FD-4A59-8F20-0C0C4B4299DB}" type="parTrans" cxnId="{8612956D-4B5B-476F-9023-99E692953851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5673F8A-0D27-4DCD-A1E2-90F42088FAC5}" type="sibTrans" cxnId="{8612956D-4B5B-476F-9023-99E692953851}">
      <dgm:prSet/>
      <dgm:spPr/>
      <dgm:t>
        <a:bodyPr/>
        <a:lstStyle/>
        <a:p>
          <a:endParaRPr lang="en-US"/>
        </a:p>
      </dgm:t>
    </dgm:pt>
    <dgm:pt modelId="{DD48E226-71D5-45EE-875F-F2B2AC929997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Bank </a:t>
          </a:r>
          <a:r>
            <a:rPr lang="en-US" dirty="0" err="1" smtClean="0"/>
            <a:t>Asing</a:t>
          </a:r>
          <a:r>
            <a:rPr lang="en-US" dirty="0" smtClean="0"/>
            <a:t> </a:t>
          </a:r>
          <a:endParaRPr lang="en-US" dirty="0"/>
        </a:p>
      </dgm:t>
    </dgm:pt>
    <dgm:pt modelId="{83804FE9-3270-4A85-9673-1E8601C79F1F}" type="parTrans" cxnId="{E3EA8B50-81EC-4F2B-A4BA-2964AB546B76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3969F05-9524-463A-B72D-FE79E12DED1D}" type="sibTrans" cxnId="{E3EA8B50-81EC-4F2B-A4BA-2964AB546B76}">
      <dgm:prSet/>
      <dgm:spPr/>
      <dgm:t>
        <a:bodyPr/>
        <a:lstStyle/>
        <a:p>
          <a:endParaRPr lang="en-US"/>
        </a:p>
      </dgm:t>
    </dgm:pt>
    <dgm:pt modelId="{88BBE5F6-35CC-4E64-858D-45D092C94601}" type="asst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Bank </a:t>
          </a:r>
          <a:r>
            <a:rPr lang="en-US" dirty="0" err="1" smtClean="0"/>
            <a:t>Umum</a:t>
          </a:r>
          <a:r>
            <a:rPr lang="en-US" dirty="0" smtClean="0"/>
            <a:t> /Bank </a:t>
          </a:r>
          <a:r>
            <a:rPr lang="en-US" dirty="0" err="1" smtClean="0"/>
            <a:t>Syariah</a:t>
          </a:r>
          <a:r>
            <a:rPr lang="en-US" dirty="0" smtClean="0"/>
            <a:t> </a:t>
          </a:r>
          <a:endParaRPr lang="en-US" dirty="0"/>
        </a:p>
      </dgm:t>
    </dgm:pt>
    <dgm:pt modelId="{2A1E5F2E-0B9C-4242-A593-0FA3BF5EE581}" type="parTrans" cxnId="{D08CE72D-3E71-4988-8B77-41B9A211B9D6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F46A226B-0DDA-4878-9F30-C985F74B7A56}" type="sibTrans" cxnId="{D08CE72D-3E71-4988-8B77-41B9A211B9D6}">
      <dgm:prSet/>
      <dgm:spPr/>
      <dgm:t>
        <a:bodyPr/>
        <a:lstStyle/>
        <a:p>
          <a:endParaRPr lang="en-US"/>
        </a:p>
      </dgm:t>
    </dgm:pt>
    <dgm:pt modelId="{C14FF299-3607-4968-AB5E-D2ED0811A77C}" type="asst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BPR/Bank </a:t>
          </a:r>
          <a:r>
            <a:rPr lang="en-US" dirty="0" err="1" smtClean="0"/>
            <a:t>Pembiayaan</a:t>
          </a:r>
          <a:r>
            <a:rPr lang="en-US" dirty="0" smtClean="0"/>
            <a:t> </a:t>
          </a:r>
          <a:r>
            <a:rPr lang="en-US" dirty="0" err="1" smtClean="0"/>
            <a:t>Syariah</a:t>
          </a:r>
          <a:r>
            <a:rPr lang="en-US" dirty="0" smtClean="0"/>
            <a:t> </a:t>
          </a:r>
          <a:endParaRPr lang="en-US" dirty="0"/>
        </a:p>
      </dgm:t>
    </dgm:pt>
    <dgm:pt modelId="{89A35F8D-8C07-41C8-BB8A-30E939677560}" type="parTrans" cxnId="{9EDBC5C6-7FA8-4069-8F8A-22A5E4E2B4F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25F437C-5283-4DA1-A990-589E6A5C45C3}" type="sibTrans" cxnId="{9EDBC5C6-7FA8-4069-8F8A-22A5E4E2B4F0}">
      <dgm:prSet/>
      <dgm:spPr/>
      <dgm:t>
        <a:bodyPr/>
        <a:lstStyle/>
        <a:p>
          <a:endParaRPr lang="en-US"/>
        </a:p>
      </dgm:t>
    </dgm:pt>
    <dgm:pt modelId="{FF69C09A-6C5B-4705-A9CA-957EFC20E71E}" type="asst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Bank </a:t>
          </a:r>
          <a:r>
            <a:rPr lang="en-US" dirty="0" err="1" smtClean="0"/>
            <a:t>Konvensional</a:t>
          </a:r>
          <a:r>
            <a:rPr lang="en-US" dirty="0" smtClean="0"/>
            <a:t> </a:t>
          </a:r>
          <a:endParaRPr lang="en-US" dirty="0"/>
        </a:p>
      </dgm:t>
    </dgm:pt>
    <dgm:pt modelId="{8015FAF5-91B1-4E1E-9F76-0F97DA14F87E}" type="parTrans" cxnId="{0A1F99A5-A2A8-4A72-BCFD-FBE7F5C02747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1E22F56C-11EF-4B84-8D65-171BD4D362D4}" type="sibTrans" cxnId="{0A1F99A5-A2A8-4A72-BCFD-FBE7F5C02747}">
      <dgm:prSet/>
      <dgm:spPr/>
      <dgm:t>
        <a:bodyPr/>
        <a:lstStyle/>
        <a:p>
          <a:endParaRPr lang="en-US"/>
        </a:p>
      </dgm:t>
    </dgm:pt>
    <dgm:pt modelId="{8923DBF8-C78F-4692-9162-D07FA52271E4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Bank </a:t>
          </a:r>
          <a:r>
            <a:rPr lang="en-US" dirty="0" err="1" smtClean="0"/>
            <a:t>Syariah</a:t>
          </a:r>
          <a:r>
            <a:rPr lang="en-US" dirty="0" smtClean="0"/>
            <a:t> </a:t>
          </a:r>
          <a:endParaRPr lang="en-US" dirty="0"/>
        </a:p>
      </dgm:t>
    </dgm:pt>
    <dgm:pt modelId="{0A4BFE88-EFF5-427A-A496-D2C147BF85C4}" type="parTrans" cxnId="{AD3096FB-B0B5-4502-BE19-5EB651C65CDA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EEF60D7-90DC-4E80-89E9-1BFEAC48292A}" type="sibTrans" cxnId="{AD3096FB-B0B5-4502-BE19-5EB651C65CDA}">
      <dgm:prSet/>
      <dgm:spPr/>
      <dgm:t>
        <a:bodyPr/>
        <a:lstStyle/>
        <a:p>
          <a:endParaRPr lang="en-US"/>
        </a:p>
      </dgm:t>
    </dgm:pt>
    <dgm:pt modelId="{733B9C11-28D7-4F14-9C0D-A18F5616FB19}" type="pres">
      <dgm:prSet presAssocID="{E8E2CC58-1023-4C25-B0CF-DBFAF8EB09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D98545-8B26-42D7-A14F-BA2D5F46324C}" type="pres">
      <dgm:prSet presAssocID="{BC43B0AE-B330-4430-84EA-DF4068A09B91}" presName="hierRoot1" presStyleCnt="0">
        <dgm:presLayoutVars>
          <dgm:hierBranch val="init"/>
        </dgm:presLayoutVars>
      </dgm:prSet>
      <dgm:spPr/>
    </dgm:pt>
    <dgm:pt modelId="{CFC24F89-6332-408D-B21E-F2C655824171}" type="pres">
      <dgm:prSet presAssocID="{BC43B0AE-B330-4430-84EA-DF4068A09B91}" presName="rootComposite1" presStyleCnt="0"/>
      <dgm:spPr/>
    </dgm:pt>
    <dgm:pt modelId="{CF954304-5C8B-44D4-98E9-76E972D9B7D0}" type="pres">
      <dgm:prSet presAssocID="{BC43B0AE-B330-4430-84EA-DF4068A09B91}" presName="rootText1" presStyleLbl="node0" presStyleIdx="0" presStyleCnt="3" custScaleX="86361" custScaleY="61973" custLinFactX="-19878" custLinFactNeighborX="-100000" custLinFactNeighborY="-4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7EDD59-73FB-4416-AC92-55B153FD8361}" type="pres">
      <dgm:prSet presAssocID="{BC43B0AE-B330-4430-84EA-DF4068A09B9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E6CFC9B-EE6F-4C38-8259-E084C88576CD}" type="pres">
      <dgm:prSet presAssocID="{BC43B0AE-B330-4430-84EA-DF4068A09B91}" presName="hierChild2" presStyleCnt="0"/>
      <dgm:spPr/>
    </dgm:pt>
    <dgm:pt modelId="{72C1DB34-8109-40F6-9DEC-A643C679B4AD}" type="pres">
      <dgm:prSet presAssocID="{BC43B0AE-B330-4430-84EA-DF4068A09B91}" presName="hierChild3" presStyleCnt="0"/>
      <dgm:spPr/>
    </dgm:pt>
    <dgm:pt modelId="{A5844D19-9D90-4CD4-B403-96DCF5AA2FAB}" type="pres">
      <dgm:prSet presAssocID="{446FEFED-1ED7-4E70-8DB0-9FDD29D83680}" presName="hierRoot1" presStyleCnt="0">
        <dgm:presLayoutVars>
          <dgm:hierBranch val="init"/>
        </dgm:presLayoutVars>
      </dgm:prSet>
      <dgm:spPr/>
    </dgm:pt>
    <dgm:pt modelId="{0E065B09-EA73-4BAD-BD2E-F1F41A08825F}" type="pres">
      <dgm:prSet presAssocID="{446FEFED-1ED7-4E70-8DB0-9FDD29D83680}" presName="rootComposite1" presStyleCnt="0"/>
      <dgm:spPr/>
    </dgm:pt>
    <dgm:pt modelId="{0A8B98B5-1C4E-41F1-9B75-570B9B858F86}" type="pres">
      <dgm:prSet presAssocID="{446FEFED-1ED7-4E70-8DB0-9FDD29D83680}" presName="rootText1" presStyleLbl="node0" presStyleIdx="1" presStyleCnt="3" custScaleX="88278" custScaleY="65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B0415B-41AA-44FC-AD85-88D5A8E6102B}" type="pres">
      <dgm:prSet presAssocID="{446FEFED-1ED7-4E70-8DB0-9FDD29D8368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7BFBC40-397F-4BF5-9D79-43904E1A80C3}" type="pres">
      <dgm:prSet presAssocID="{446FEFED-1ED7-4E70-8DB0-9FDD29D83680}" presName="hierChild2" presStyleCnt="0"/>
      <dgm:spPr/>
    </dgm:pt>
    <dgm:pt modelId="{F9FFD34C-3E0F-4647-B94C-C28C174636C7}" type="pres">
      <dgm:prSet presAssocID="{BC426D95-5CEA-4ED8-AB8A-30696B133C4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DD00D63-76B7-4A47-94D2-850B79BEA8D9}" type="pres">
      <dgm:prSet presAssocID="{00CBB6E7-D0F0-45E0-936D-AF45AC9FAEBB}" presName="hierRoot2" presStyleCnt="0">
        <dgm:presLayoutVars>
          <dgm:hierBranch val="init"/>
        </dgm:presLayoutVars>
      </dgm:prSet>
      <dgm:spPr/>
    </dgm:pt>
    <dgm:pt modelId="{FFCE4B39-3DB1-4D9E-BEB9-4ED43FD69633}" type="pres">
      <dgm:prSet presAssocID="{00CBB6E7-D0F0-45E0-936D-AF45AC9FAEBB}" presName="rootComposite" presStyleCnt="0"/>
      <dgm:spPr/>
    </dgm:pt>
    <dgm:pt modelId="{94AA286D-454E-48FA-BB47-BDA70C74A6A8}" type="pres">
      <dgm:prSet presAssocID="{00CBB6E7-D0F0-45E0-936D-AF45AC9FAEBB}" presName="rootText" presStyleLbl="node2" presStyleIdx="0" presStyleCnt="3" custScaleY="357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0FEB30-C4B7-40B4-93F1-160ABA3B2258}" type="pres">
      <dgm:prSet presAssocID="{00CBB6E7-D0F0-45E0-936D-AF45AC9FAEBB}" presName="rootConnector" presStyleLbl="node2" presStyleIdx="0" presStyleCnt="3"/>
      <dgm:spPr/>
      <dgm:t>
        <a:bodyPr/>
        <a:lstStyle/>
        <a:p>
          <a:endParaRPr lang="en-US"/>
        </a:p>
      </dgm:t>
    </dgm:pt>
    <dgm:pt modelId="{45D9FA98-4FB9-420F-BB38-F7ECB6D89FCA}" type="pres">
      <dgm:prSet presAssocID="{00CBB6E7-D0F0-45E0-936D-AF45AC9FAEBB}" presName="hierChild4" presStyleCnt="0"/>
      <dgm:spPr/>
    </dgm:pt>
    <dgm:pt modelId="{010360C8-E440-4776-8C1B-F67B75ED0D87}" type="pres">
      <dgm:prSet presAssocID="{37248CB7-C84E-4061-ADF4-25A42E3C008A}" presName="Name37" presStyleLbl="parChTrans1D3" presStyleIdx="0" presStyleCnt="9"/>
      <dgm:spPr/>
      <dgm:t>
        <a:bodyPr/>
        <a:lstStyle/>
        <a:p>
          <a:endParaRPr lang="en-US"/>
        </a:p>
      </dgm:t>
    </dgm:pt>
    <dgm:pt modelId="{184B21E3-645B-437A-8CE1-1902DBC3DA60}" type="pres">
      <dgm:prSet presAssocID="{5F781EAF-7B60-4BEE-8303-26E5F726D9FD}" presName="hierRoot2" presStyleCnt="0">
        <dgm:presLayoutVars>
          <dgm:hierBranch val="init"/>
        </dgm:presLayoutVars>
      </dgm:prSet>
      <dgm:spPr/>
    </dgm:pt>
    <dgm:pt modelId="{05ED8490-5426-4303-9930-FF91390BCCBE}" type="pres">
      <dgm:prSet presAssocID="{5F781EAF-7B60-4BEE-8303-26E5F726D9FD}" presName="rootComposite" presStyleCnt="0"/>
      <dgm:spPr/>
    </dgm:pt>
    <dgm:pt modelId="{BFE1F924-EE2D-40FC-BDCE-454CED75BCDE}" type="pres">
      <dgm:prSet presAssocID="{5F781EAF-7B60-4BEE-8303-26E5F726D9FD}" presName="rootText" presStyleLbl="node3" presStyleIdx="0" presStyleCnt="5" custScaleX="130385" custScaleY="45154" custLinFactX="-65129" custLinFactY="-8182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F2FF15-362F-4279-B888-3953038A9161}" type="pres">
      <dgm:prSet presAssocID="{5F781EAF-7B60-4BEE-8303-26E5F726D9FD}" presName="rootConnector" presStyleLbl="node3" presStyleIdx="0" presStyleCnt="5"/>
      <dgm:spPr/>
      <dgm:t>
        <a:bodyPr/>
        <a:lstStyle/>
        <a:p>
          <a:endParaRPr lang="en-US"/>
        </a:p>
      </dgm:t>
    </dgm:pt>
    <dgm:pt modelId="{4C682B58-67F2-4BF0-9516-13F05D5C9151}" type="pres">
      <dgm:prSet presAssocID="{5F781EAF-7B60-4BEE-8303-26E5F726D9FD}" presName="hierChild4" presStyleCnt="0"/>
      <dgm:spPr/>
    </dgm:pt>
    <dgm:pt modelId="{3F5C9342-0A66-4753-9BCF-4A640FBFF26E}" type="pres">
      <dgm:prSet presAssocID="{5F781EAF-7B60-4BEE-8303-26E5F726D9FD}" presName="hierChild5" presStyleCnt="0"/>
      <dgm:spPr/>
    </dgm:pt>
    <dgm:pt modelId="{29644243-8775-4BD8-9192-9147EBEB9325}" type="pres">
      <dgm:prSet presAssocID="{EB0769C3-201D-4D08-92A7-A6B13EBAA855}" presName="Name37" presStyleLbl="parChTrans1D3" presStyleIdx="1" presStyleCnt="9"/>
      <dgm:spPr/>
      <dgm:t>
        <a:bodyPr/>
        <a:lstStyle/>
        <a:p>
          <a:endParaRPr lang="en-US"/>
        </a:p>
      </dgm:t>
    </dgm:pt>
    <dgm:pt modelId="{08A9B889-E2EC-4083-8453-B57D6C91BAC1}" type="pres">
      <dgm:prSet presAssocID="{64846026-9F52-404D-A0F5-9B5731C78BB6}" presName="hierRoot2" presStyleCnt="0">
        <dgm:presLayoutVars>
          <dgm:hierBranch val="init"/>
        </dgm:presLayoutVars>
      </dgm:prSet>
      <dgm:spPr/>
    </dgm:pt>
    <dgm:pt modelId="{14EA3E50-9D55-4756-8B53-A17EDBCFC637}" type="pres">
      <dgm:prSet presAssocID="{64846026-9F52-404D-A0F5-9B5731C78BB6}" presName="rootComposite" presStyleCnt="0"/>
      <dgm:spPr/>
    </dgm:pt>
    <dgm:pt modelId="{BBBB7347-F117-481A-B855-9B5236507D8A}" type="pres">
      <dgm:prSet presAssocID="{64846026-9F52-404D-A0F5-9B5731C78BB6}" presName="rootText" presStyleLbl="node3" presStyleIdx="1" presStyleCnt="5" custScaleX="130845" custScaleY="53051" custLinFactX="-66563" custLinFactY="-3161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40EB70-01F7-441A-A80A-84676C38F595}" type="pres">
      <dgm:prSet presAssocID="{64846026-9F52-404D-A0F5-9B5731C78BB6}" presName="rootConnector" presStyleLbl="node3" presStyleIdx="1" presStyleCnt="5"/>
      <dgm:spPr/>
      <dgm:t>
        <a:bodyPr/>
        <a:lstStyle/>
        <a:p>
          <a:endParaRPr lang="en-US"/>
        </a:p>
      </dgm:t>
    </dgm:pt>
    <dgm:pt modelId="{1F90F46E-45F4-4484-B692-EB2C106E048E}" type="pres">
      <dgm:prSet presAssocID="{64846026-9F52-404D-A0F5-9B5731C78BB6}" presName="hierChild4" presStyleCnt="0"/>
      <dgm:spPr/>
    </dgm:pt>
    <dgm:pt modelId="{DE7B6448-3807-4E00-95B7-33A537106E44}" type="pres">
      <dgm:prSet presAssocID="{64846026-9F52-404D-A0F5-9B5731C78BB6}" presName="hierChild5" presStyleCnt="0"/>
      <dgm:spPr/>
    </dgm:pt>
    <dgm:pt modelId="{4CF06035-AAB2-4115-92AB-D9C0A01D99D1}" type="pres">
      <dgm:prSet presAssocID="{416CDABD-71FD-4A59-8F20-0C0C4B4299DB}" presName="Name37" presStyleLbl="parChTrans1D3" presStyleIdx="2" presStyleCnt="9"/>
      <dgm:spPr/>
      <dgm:t>
        <a:bodyPr/>
        <a:lstStyle/>
        <a:p>
          <a:endParaRPr lang="en-US"/>
        </a:p>
      </dgm:t>
    </dgm:pt>
    <dgm:pt modelId="{00EB20F3-56AF-4584-8F9E-41C25F6CC928}" type="pres">
      <dgm:prSet presAssocID="{520390BE-3396-44DB-874B-3802B6C34745}" presName="hierRoot2" presStyleCnt="0">
        <dgm:presLayoutVars>
          <dgm:hierBranch val="init"/>
        </dgm:presLayoutVars>
      </dgm:prSet>
      <dgm:spPr/>
    </dgm:pt>
    <dgm:pt modelId="{7A1608B4-8D53-4B11-B474-60ABCA0EF22B}" type="pres">
      <dgm:prSet presAssocID="{520390BE-3396-44DB-874B-3802B6C34745}" presName="rootComposite" presStyleCnt="0"/>
      <dgm:spPr/>
    </dgm:pt>
    <dgm:pt modelId="{5DEC7101-FEE1-4A44-A3C3-2B95574939CD}" type="pres">
      <dgm:prSet presAssocID="{520390BE-3396-44DB-874B-3802B6C34745}" presName="rootText" presStyleLbl="node3" presStyleIdx="2" presStyleCnt="5" custScaleX="131127" custScaleY="50813" custLinFactX="-67568" custLinFactY="-6114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2ABF5F-9217-4E23-8832-30936465711C}" type="pres">
      <dgm:prSet presAssocID="{520390BE-3396-44DB-874B-3802B6C34745}" presName="rootConnector" presStyleLbl="node3" presStyleIdx="2" presStyleCnt="5"/>
      <dgm:spPr/>
      <dgm:t>
        <a:bodyPr/>
        <a:lstStyle/>
        <a:p>
          <a:endParaRPr lang="en-US"/>
        </a:p>
      </dgm:t>
    </dgm:pt>
    <dgm:pt modelId="{5FDC488F-D769-46B8-A371-DEEFD87E9BF4}" type="pres">
      <dgm:prSet presAssocID="{520390BE-3396-44DB-874B-3802B6C34745}" presName="hierChild4" presStyleCnt="0"/>
      <dgm:spPr/>
    </dgm:pt>
    <dgm:pt modelId="{67859249-99CE-4C06-AEE3-6C16F4F2EC6C}" type="pres">
      <dgm:prSet presAssocID="{520390BE-3396-44DB-874B-3802B6C34745}" presName="hierChild5" presStyleCnt="0"/>
      <dgm:spPr/>
    </dgm:pt>
    <dgm:pt modelId="{CCCBBF03-38FC-460E-9BF4-206950A2BC97}" type="pres">
      <dgm:prSet presAssocID="{83804FE9-3270-4A85-9673-1E8601C79F1F}" presName="Name37" presStyleLbl="parChTrans1D3" presStyleIdx="3" presStyleCnt="9"/>
      <dgm:spPr/>
      <dgm:t>
        <a:bodyPr/>
        <a:lstStyle/>
        <a:p>
          <a:endParaRPr lang="en-US"/>
        </a:p>
      </dgm:t>
    </dgm:pt>
    <dgm:pt modelId="{4163A509-07B8-4FDF-B169-55AD316D3FDF}" type="pres">
      <dgm:prSet presAssocID="{DD48E226-71D5-45EE-875F-F2B2AC929997}" presName="hierRoot2" presStyleCnt="0">
        <dgm:presLayoutVars>
          <dgm:hierBranch val="init"/>
        </dgm:presLayoutVars>
      </dgm:prSet>
      <dgm:spPr/>
    </dgm:pt>
    <dgm:pt modelId="{E7585832-37B1-489F-A5F0-C2FF69AA2529}" type="pres">
      <dgm:prSet presAssocID="{DD48E226-71D5-45EE-875F-F2B2AC929997}" presName="rootComposite" presStyleCnt="0"/>
      <dgm:spPr/>
    </dgm:pt>
    <dgm:pt modelId="{D31973DB-35E9-4D14-BCE5-962B56E2EC08}" type="pres">
      <dgm:prSet presAssocID="{DD48E226-71D5-45EE-875F-F2B2AC929997}" presName="rootText" presStyleLbl="node3" presStyleIdx="3" presStyleCnt="5" custScaleX="132122" custScaleY="51444" custLinFactX="-63489" custLinFactY="-89572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5803A1-FC1E-481E-B1E7-28E8AEE2398B}" type="pres">
      <dgm:prSet presAssocID="{DD48E226-71D5-45EE-875F-F2B2AC929997}" presName="rootConnector" presStyleLbl="node3" presStyleIdx="3" presStyleCnt="5"/>
      <dgm:spPr/>
      <dgm:t>
        <a:bodyPr/>
        <a:lstStyle/>
        <a:p>
          <a:endParaRPr lang="en-US"/>
        </a:p>
      </dgm:t>
    </dgm:pt>
    <dgm:pt modelId="{BF8B17A6-1EE4-4F3C-92C8-5D5B27100A36}" type="pres">
      <dgm:prSet presAssocID="{DD48E226-71D5-45EE-875F-F2B2AC929997}" presName="hierChild4" presStyleCnt="0"/>
      <dgm:spPr/>
    </dgm:pt>
    <dgm:pt modelId="{14F5FDFB-A0C6-4DCF-9A76-271BAB314B80}" type="pres">
      <dgm:prSet presAssocID="{DD48E226-71D5-45EE-875F-F2B2AC929997}" presName="hierChild5" presStyleCnt="0"/>
      <dgm:spPr/>
    </dgm:pt>
    <dgm:pt modelId="{021AF6A9-BC51-4471-9DD8-CF7F8CB72E85}" type="pres">
      <dgm:prSet presAssocID="{00CBB6E7-D0F0-45E0-936D-AF45AC9FAEBB}" presName="hierChild5" presStyleCnt="0"/>
      <dgm:spPr/>
    </dgm:pt>
    <dgm:pt modelId="{6ED01BBB-6728-4220-B194-E2767DC3BA2F}" type="pres">
      <dgm:prSet presAssocID="{7D6E7A18-D920-4448-9884-5143B0FFE54E}" presName="Name111" presStyleLbl="parChTrans1D3" presStyleIdx="4" presStyleCnt="9"/>
      <dgm:spPr/>
      <dgm:t>
        <a:bodyPr/>
        <a:lstStyle/>
        <a:p>
          <a:endParaRPr lang="en-US"/>
        </a:p>
      </dgm:t>
    </dgm:pt>
    <dgm:pt modelId="{7A73E590-0D31-470F-92B5-2C52C4103E85}" type="pres">
      <dgm:prSet presAssocID="{8D42158E-0A87-4A14-BFDD-914C0ABF98D4}" presName="hierRoot3" presStyleCnt="0">
        <dgm:presLayoutVars>
          <dgm:hierBranch val="init"/>
        </dgm:presLayoutVars>
      </dgm:prSet>
      <dgm:spPr/>
    </dgm:pt>
    <dgm:pt modelId="{F4E676D3-5CAC-4156-8E26-EE231DADFE2B}" type="pres">
      <dgm:prSet presAssocID="{8D42158E-0A87-4A14-BFDD-914C0ABF98D4}" presName="rootComposite3" presStyleCnt="0"/>
      <dgm:spPr/>
    </dgm:pt>
    <dgm:pt modelId="{3C645247-9553-4E61-A49B-C8D09A4601D8}" type="pres">
      <dgm:prSet presAssocID="{8D42158E-0A87-4A14-BFDD-914C0ABF98D4}" presName="rootText3" presStyleLbl="asst2" presStyleIdx="0" presStyleCnt="4" custScaleX="127716" custScaleY="43572" custLinFactNeighborX="-13347" custLinFactNeighborY="-406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945B33-D86E-44F5-AE7B-AB022952DDD9}" type="pres">
      <dgm:prSet presAssocID="{8D42158E-0A87-4A14-BFDD-914C0ABF98D4}" presName="rootConnector3" presStyleLbl="asst2" presStyleIdx="0" presStyleCnt="4"/>
      <dgm:spPr/>
      <dgm:t>
        <a:bodyPr/>
        <a:lstStyle/>
        <a:p>
          <a:endParaRPr lang="en-US"/>
        </a:p>
      </dgm:t>
    </dgm:pt>
    <dgm:pt modelId="{CED4A532-6DD9-453B-836D-D2A32345548B}" type="pres">
      <dgm:prSet presAssocID="{8D42158E-0A87-4A14-BFDD-914C0ABF98D4}" presName="hierChild6" presStyleCnt="0"/>
      <dgm:spPr/>
    </dgm:pt>
    <dgm:pt modelId="{AFA6D5DE-DDBA-4FA5-A386-7F9853A85F96}" type="pres">
      <dgm:prSet presAssocID="{8D42158E-0A87-4A14-BFDD-914C0ABF98D4}" presName="hierChild7" presStyleCnt="0"/>
      <dgm:spPr/>
    </dgm:pt>
    <dgm:pt modelId="{4A1EA5AE-0189-411F-BBF9-649D2BD08A38}" type="pres">
      <dgm:prSet presAssocID="{B8520832-1A43-4B82-AA60-A7B53A35892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EA14041-4064-4382-B6ED-6EEA90E7E2DA}" type="pres">
      <dgm:prSet presAssocID="{00D445B0-F22A-42BD-B6FF-CE7B4CB11850}" presName="hierRoot2" presStyleCnt="0">
        <dgm:presLayoutVars>
          <dgm:hierBranch val="init"/>
        </dgm:presLayoutVars>
      </dgm:prSet>
      <dgm:spPr/>
    </dgm:pt>
    <dgm:pt modelId="{58C811F0-CAC2-4668-9A71-B9D92584D30B}" type="pres">
      <dgm:prSet presAssocID="{00D445B0-F22A-42BD-B6FF-CE7B4CB11850}" presName="rootComposite" presStyleCnt="0"/>
      <dgm:spPr/>
    </dgm:pt>
    <dgm:pt modelId="{8C028DCF-2399-4F80-B8E5-73823D26DC9E}" type="pres">
      <dgm:prSet presAssocID="{00D445B0-F22A-42BD-B6FF-CE7B4CB11850}" presName="rootText" presStyleLbl="node2" presStyleIdx="1" presStyleCnt="3" custScaleY="409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2940E5-AC39-4F8D-9126-445E3F231410}" type="pres">
      <dgm:prSet presAssocID="{00D445B0-F22A-42BD-B6FF-CE7B4CB11850}" presName="rootConnector" presStyleLbl="node2" presStyleIdx="1" presStyleCnt="3"/>
      <dgm:spPr/>
      <dgm:t>
        <a:bodyPr/>
        <a:lstStyle/>
        <a:p>
          <a:endParaRPr lang="en-US"/>
        </a:p>
      </dgm:t>
    </dgm:pt>
    <dgm:pt modelId="{B73BD088-A761-4CD7-A606-CCDC17EAF086}" type="pres">
      <dgm:prSet presAssocID="{00D445B0-F22A-42BD-B6FF-CE7B4CB11850}" presName="hierChild4" presStyleCnt="0"/>
      <dgm:spPr/>
    </dgm:pt>
    <dgm:pt modelId="{0633462A-4826-4F32-B530-31B4F39A7CFC}" type="pres">
      <dgm:prSet presAssocID="{00D445B0-F22A-42BD-B6FF-CE7B4CB11850}" presName="hierChild5" presStyleCnt="0"/>
      <dgm:spPr/>
    </dgm:pt>
    <dgm:pt modelId="{A17DD9D0-FCDE-4C65-9793-AB7417D44F50}" type="pres">
      <dgm:prSet presAssocID="{2A1E5F2E-0B9C-4242-A593-0FA3BF5EE581}" presName="Name111" presStyleLbl="parChTrans1D3" presStyleIdx="5" presStyleCnt="9"/>
      <dgm:spPr/>
      <dgm:t>
        <a:bodyPr/>
        <a:lstStyle/>
        <a:p>
          <a:endParaRPr lang="en-US"/>
        </a:p>
      </dgm:t>
    </dgm:pt>
    <dgm:pt modelId="{777F7D29-E3C2-4053-9C36-2804B6AC641C}" type="pres">
      <dgm:prSet presAssocID="{88BBE5F6-35CC-4E64-858D-45D092C94601}" presName="hierRoot3" presStyleCnt="0">
        <dgm:presLayoutVars>
          <dgm:hierBranch val="init"/>
        </dgm:presLayoutVars>
      </dgm:prSet>
      <dgm:spPr/>
    </dgm:pt>
    <dgm:pt modelId="{ED868CA4-ADF0-451D-A49E-9DDF58863C97}" type="pres">
      <dgm:prSet presAssocID="{88BBE5F6-35CC-4E64-858D-45D092C94601}" presName="rootComposite3" presStyleCnt="0"/>
      <dgm:spPr/>
    </dgm:pt>
    <dgm:pt modelId="{CA8A7752-0DCC-4D89-98C3-CF31717F8679}" type="pres">
      <dgm:prSet presAssocID="{88BBE5F6-35CC-4E64-858D-45D092C94601}" presName="rootText3" presStyleLbl="asst2" presStyleIdx="1" presStyleCnt="4" custScaleX="87995" custScaleY="68072" custLinFactNeighborX="-4811" custLinFactNeighborY="128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2EF4B-57BF-4242-84C2-B21CB75907C4}" type="pres">
      <dgm:prSet presAssocID="{88BBE5F6-35CC-4E64-858D-45D092C94601}" presName="rootConnector3" presStyleLbl="asst2" presStyleIdx="1" presStyleCnt="4"/>
      <dgm:spPr/>
      <dgm:t>
        <a:bodyPr/>
        <a:lstStyle/>
        <a:p>
          <a:endParaRPr lang="en-US"/>
        </a:p>
      </dgm:t>
    </dgm:pt>
    <dgm:pt modelId="{92729FC3-33C5-4AB7-AFCB-A386E259C10A}" type="pres">
      <dgm:prSet presAssocID="{88BBE5F6-35CC-4E64-858D-45D092C94601}" presName="hierChild6" presStyleCnt="0"/>
      <dgm:spPr/>
    </dgm:pt>
    <dgm:pt modelId="{2220892C-2B31-4519-B28B-F7D1DC705294}" type="pres">
      <dgm:prSet presAssocID="{88BBE5F6-35CC-4E64-858D-45D092C94601}" presName="hierChild7" presStyleCnt="0"/>
      <dgm:spPr/>
    </dgm:pt>
    <dgm:pt modelId="{D484A22D-73F0-489D-8D97-DFCB0D044D18}" type="pres">
      <dgm:prSet presAssocID="{89A35F8D-8C07-41C8-BB8A-30E939677560}" presName="Name111" presStyleLbl="parChTrans1D3" presStyleIdx="6" presStyleCnt="9"/>
      <dgm:spPr/>
      <dgm:t>
        <a:bodyPr/>
        <a:lstStyle/>
        <a:p>
          <a:endParaRPr lang="en-US"/>
        </a:p>
      </dgm:t>
    </dgm:pt>
    <dgm:pt modelId="{78CDC936-D361-4A70-9721-186F8F5A46BB}" type="pres">
      <dgm:prSet presAssocID="{C14FF299-3607-4968-AB5E-D2ED0811A77C}" presName="hierRoot3" presStyleCnt="0">
        <dgm:presLayoutVars>
          <dgm:hierBranch val="init"/>
        </dgm:presLayoutVars>
      </dgm:prSet>
      <dgm:spPr/>
    </dgm:pt>
    <dgm:pt modelId="{35301BDF-0C73-46E7-8C5E-FA01973E678A}" type="pres">
      <dgm:prSet presAssocID="{C14FF299-3607-4968-AB5E-D2ED0811A77C}" presName="rootComposite3" presStyleCnt="0"/>
      <dgm:spPr/>
    </dgm:pt>
    <dgm:pt modelId="{E6F49AEB-1F0F-4BDB-A3CA-5476C5ADCE48}" type="pres">
      <dgm:prSet presAssocID="{C14FF299-3607-4968-AB5E-D2ED0811A77C}" presName="rootText3" presStyleLbl="asst2" presStyleIdx="2" presStyleCnt="4" custLinFactNeighborX="243" custLinFactNeighborY="48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7F750-ECA6-4FB6-9949-AA6EA6DAD6DA}" type="pres">
      <dgm:prSet presAssocID="{C14FF299-3607-4968-AB5E-D2ED0811A77C}" presName="rootConnector3" presStyleLbl="asst2" presStyleIdx="2" presStyleCnt="4"/>
      <dgm:spPr/>
      <dgm:t>
        <a:bodyPr/>
        <a:lstStyle/>
        <a:p>
          <a:endParaRPr lang="en-US"/>
        </a:p>
      </dgm:t>
    </dgm:pt>
    <dgm:pt modelId="{43BB2530-A0D3-4EDA-A2E5-ADBBC54C388D}" type="pres">
      <dgm:prSet presAssocID="{C14FF299-3607-4968-AB5E-D2ED0811A77C}" presName="hierChild6" presStyleCnt="0"/>
      <dgm:spPr/>
    </dgm:pt>
    <dgm:pt modelId="{FDA6D4A2-F9D7-41D8-80D5-1D41EDCCB709}" type="pres">
      <dgm:prSet presAssocID="{C14FF299-3607-4968-AB5E-D2ED0811A77C}" presName="hierChild7" presStyleCnt="0"/>
      <dgm:spPr/>
    </dgm:pt>
    <dgm:pt modelId="{45A5CDFE-21A2-4FD9-867F-19116CFC5704}" type="pres">
      <dgm:prSet presAssocID="{5F5D9B6A-65ED-4554-90C3-4A662BD8C20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FBEFF6E7-2BFD-41B1-A48E-087003F87D60}" type="pres">
      <dgm:prSet presAssocID="{680D4DFE-9C92-4B53-B461-9BC25059B35B}" presName="hierRoot2" presStyleCnt="0">
        <dgm:presLayoutVars>
          <dgm:hierBranch val="init"/>
        </dgm:presLayoutVars>
      </dgm:prSet>
      <dgm:spPr/>
    </dgm:pt>
    <dgm:pt modelId="{8A914279-B65F-4461-AF46-8294380830E1}" type="pres">
      <dgm:prSet presAssocID="{680D4DFE-9C92-4B53-B461-9BC25059B35B}" presName="rootComposite" presStyleCnt="0"/>
      <dgm:spPr/>
    </dgm:pt>
    <dgm:pt modelId="{8CC65910-2983-4E2F-8F45-715B8A04E81E}" type="pres">
      <dgm:prSet presAssocID="{680D4DFE-9C92-4B53-B461-9BC25059B35B}" presName="rootText" presStyleLbl="node2" presStyleIdx="2" presStyleCnt="3" custScaleX="133693" custScaleY="43226" custLinFactNeighborX="-53263" custLinFactNeighborY="-3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424F45-9930-42C3-A89F-732EEC4752D3}" type="pres">
      <dgm:prSet presAssocID="{680D4DFE-9C92-4B53-B461-9BC25059B35B}" presName="rootConnector" presStyleLbl="node2" presStyleIdx="2" presStyleCnt="3"/>
      <dgm:spPr/>
      <dgm:t>
        <a:bodyPr/>
        <a:lstStyle/>
        <a:p>
          <a:endParaRPr lang="en-US"/>
        </a:p>
      </dgm:t>
    </dgm:pt>
    <dgm:pt modelId="{5609BEDA-9B8B-4E7A-90A0-39B364F1DD91}" type="pres">
      <dgm:prSet presAssocID="{680D4DFE-9C92-4B53-B461-9BC25059B35B}" presName="hierChild4" presStyleCnt="0"/>
      <dgm:spPr/>
    </dgm:pt>
    <dgm:pt modelId="{F28764B4-EC67-4ADB-880E-178D44B2C55E}" type="pres">
      <dgm:prSet presAssocID="{0A4BFE88-EFF5-427A-A496-D2C147BF85C4}" presName="Name37" presStyleLbl="parChTrans1D3" presStyleIdx="7" presStyleCnt="9"/>
      <dgm:spPr/>
      <dgm:t>
        <a:bodyPr/>
        <a:lstStyle/>
        <a:p>
          <a:endParaRPr lang="en-US"/>
        </a:p>
      </dgm:t>
    </dgm:pt>
    <dgm:pt modelId="{858B5120-988A-4823-A28A-32A9C6DED04F}" type="pres">
      <dgm:prSet presAssocID="{8923DBF8-C78F-4692-9162-D07FA52271E4}" presName="hierRoot2" presStyleCnt="0">
        <dgm:presLayoutVars>
          <dgm:hierBranch val="init"/>
        </dgm:presLayoutVars>
      </dgm:prSet>
      <dgm:spPr/>
    </dgm:pt>
    <dgm:pt modelId="{E6209944-0BF9-4EBC-95A6-BF056C08BAA5}" type="pres">
      <dgm:prSet presAssocID="{8923DBF8-C78F-4692-9162-D07FA52271E4}" presName="rootComposite" presStyleCnt="0"/>
      <dgm:spPr/>
    </dgm:pt>
    <dgm:pt modelId="{8657C2E6-C25B-41FF-963D-339C63C2C97A}" type="pres">
      <dgm:prSet presAssocID="{8923DBF8-C78F-4692-9162-D07FA52271E4}" presName="rootText" presStyleLbl="node3" presStyleIdx="4" presStyleCnt="5" custScaleX="95287" custScaleY="61788" custLinFactNeighborX="-50549" custLinFactNeighborY="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94F7ED-B6C5-4125-9E3D-30FC13785743}" type="pres">
      <dgm:prSet presAssocID="{8923DBF8-C78F-4692-9162-D07FA52271E4}" presName="rootConnector" presStyleLbl="node3" presStyleIdx="4" presStyleCnt="5"/>
      <dgm:spPr/>
      <dgm:t>
        <a:bodyPr/>
        <a:lstStyle/>
        <a:p>
          <a:endParaRPr lang="en-US"/>
        </a:p>
      </dgm:t>
    </dgm:pt>
    <dgm:pt modelId="{730516F6-25E5-4B5D-BE0F-2BC76AAA1041}" type="pres">
      <dgm:prSet presAssocID="{8923DBF8-C78F-4692-9162-D07FA52271E4}" presName="hierChild4" presStyleCnt="0"/>
      <dgm:spPr/>
    </dgm:pt>
    <dgm:pt modelId="{18EF963B-9300-4B8D-8AB6-828DD88C1454}" type="pres">
      <dgm:prSet presAssocID="{8923DBF8-C78F-4692-9162-D07FA52271E4}" presName="hierChild5" presStyleCnt="0"/>
      <dgm:spPr/>
    </dgm:pt>
    <dgm:pt modelId="{C1C5A7EB-A11A-42BA-8DBF-AA699D3C9EC4}" type="pres">
      <dgm:prSet presAssocID="{680D4DFE-9C92-4B53-B461-9BC25059B35B}" presName="hierChild5" presStyleCnt="0"/>
      <dgm:spPr/>
    </dgm:pt>
    <dgm:pt modelId="{8B980A49-CD63-48D3-AC3F-561CF92F3341}" type="pres">
      <dgm:prSet presAssocID="{8015FAF5-91B1-4E1E-9F76-0F97DA14F87E}" presName="Name111" presStyleLbl="parChTrans1D3" presStyleIdx="8" presStyleCnt="9"/>
      <dgm:spPr/>
      <dgm:t>
        <a:bodyPr/>
        <a:lstStyle/>
        <a:p>
          <a:endParaRPr lang="en-US"/>
        </a:p>
      </dgm:t>
    </dgm:pt>
    <dgm:pt modelId="{858DE1E7-61BD-451B-AF4C-3A131CF8FF52}" type="pres">
      <dgm:prSet presAssocID="{FF69C09A-6C5B-4705-A9CA-957EFC20E71E}" presName="hierRoot3" presStyleCnt="0">
        <dgm:presLayoutVars>
          <dgm:hierBranch val="init"/>
        </dgm:presLayoutVars>
      </dgm:prSet>
      <dgm:spPr/>
    </dgm:pt>
    <dgm:pt modelId="{67F27AF7-F8C3-4211-9A72-467FF28A3820}" type="pres">
      <dgm:prSet presAssocID="{FF69C09A-6C5B-4705-A9CA-957EFC20E71E}" presName="rootComposite3" presStyleCnt="0"/>
      <dgm:spPr/>
    </dgm:pt>
    <dgm:pt modelId="{7CA7C47D-EA62-4EEB-81BD-91B58FCDC0C0}" type="pres">
      <dgm:prSet presAssocID="{FF69C09A-6C5B-4705-A9CA-957EFC20E71E}" presName="rootText3" presStyleLbl="asst2" presStyleIdx="3" presStyleCnt="4" custScaleX="88909" custScaleY="61790" custLinFactNeighborX="64837" custLinFactNeighborY="18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5D8DA8-360D-4A1B-B7EB-D807136D661F}" type="pres">
      <dgm:prSet presAssocID="{FF69C09A-6C5B-4705-A9CA-957EFC20E71E}" presName="rootConnector3" presStyleLbl="asst2" presStyleIdx="3" presStyleCnt="4"/>
      <dgm:spPr/>
      <dgm:t>
        <a:bodyPr/>
        <a:lstStyle/>
        <a:p>
          <a:endParaRPr lang="en-US"/>
        </a:p>
      </dgm:t>
    </dgm:pt>
    <dgm:pt modelId="{96D63C4F-7637-4E15-98EC-CD493C49CA62}" type="pres">
      <dgm:prSet presAssocID="{FF69C09A-6C5B-4705-A9CA-957EFC20E71E}" presName="hierChild6" presStyleCnt="0"/>
      <dgm:spPr/>
    </dgm:pt>
    <dgm:pt modelId="{9C3CC86A-CFAE-494E-966D-D1E13E96D3DB}" type="pres">
      <dgm:prSet presAssocID="{FF69C09A-6C5B-4705-A9CA-957EFC20E71E}" presName="hierChild7" presStyleCnt="0"/>
      <dgm:spPr/>
    </dgm:pt>
    <dgm:pt modelId="{62A9BC1C-6F76-4CE4-9673-F53FD239F6B7}" type="pres">
      <dgm:prSet presAssocID="{446FEFED-1ED7-4E70-8DB0-9FDD29D83680}" presName="hierChild3" presStyleCnt="0"/>
      <dgm:spPr/>
    </dgm:pt>
    <dgm:pt modelId="{8E2EF2AB-BF19-479B-85CF-9701305FC296}" type="pres">
      <dgm:prSet presAssocID="{1B541461-1C49-4909-A952-0CE68A6B55E6}" presName="hierRoot1" presStyleCnt="0">
        <dgm:presLayoutVars>
          <dgm:hierBranch val="init"/>
        </dgm:presLayoutVars>
      </dgm:prSet>
      <dgm:spPr/>
    </dgm:pt>
    <dgm:pt modelId="{27E866E2-E6E1-467C-AB8B-A347C448FB85}" type="pres">
      <dgm:prSet presAssocID="{1B541461-1C49-4909-A952-0CE68A6B55E6}" presName="rootComposite1" presStyleCnt="0"/>
      <dgm:spPr/>
    </dgm:pt>
    <dgm:pt modelId="{54DDB1C6-F80F-4BD4-96DB-E26378EA61D2}" type="pres">
      <dgm:prSet presAssocID="{1B541461-1C49-4909-A952-0CE68A6B55E6}" presName="rootText1" presStyleLbl="node0" presStyleIdx="2" presStyleCnt="3" custScaleX="106082" custScaleY="61779" custLinFactNeighborX="70704" custLinFactNeighborY="-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2FACF1-D5D2-449B-BCE4-96056CFA5F76}" type="pres">
      <dgm:prSet presAssocID="{1B541461-1C49-4909-A952-0CE68A6B55E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8B21EF0-334F-43EC-9E44-144C94E1BF05}" type="pres">
      <dgm:prSet presAssocID="{1B541461-1C49-4909-A952-0CE68A6B55E6}" presName="hierChild2" presStyleCnt="0"/>
      <dgm:spPr/>
    </dgm:pt>
    <dgm:pt modelId="{90A9D9A1-6830-45ED-9695-FCADC73F9303}" type="pres">
      <dgm:prSet presAssocID="{1B541461-1C49-4909-A952-0CE68A6B55E6}" presName="hierChild3" presStyleCnt="0"/>
      <dgm:spPr/>
    </dgm:pt>
  </dgm:ptLst>
  <dgm:cxnLst>
    <dgm:cxn modelId="{5C0DB3E1-1617-4D2D-97C8-86D7E8702EE3}" type="presOf" srcId="{FF69C09A-6C5B-4705-A9CA-957EFC20E71E}" destId="{7CA7C47D-EA62-4EEB-81BD-91B58FCDC0C0}" srcOrd="0" destOrd="0" presId="urn:microsoft.com/office/officeart/2005/8/layout/orgChart1"/>
    <dgm:cxn modelId="{34D9EF04-137B-45F2-86C6-517A54C2B077}" type="presOf" srcId="{37248CB7-C84E-4061-ADF4-25A42E3C008A}" destId="{010360C8-E440-4776-8C1B-F67B75ED0D87}" srcOrd="0" destOrd="0" presId="urn:microsoft.com/office/officeart/2005/8/layout/orgChart1"/>
    <dgm:cxn modelId="{CAD344A9-7B2E-4E3F-BB28-D6B2464B9655}" srcId="{446FEFED-1ED7-4E70-8DB0-9FDD29D83680}" destId="{00D445B0-F22A-42BD-B6FF-CE7B4CB11850}" srcOrd="1" destOrd="0" parTransId="{B8520832-1A43-4B82-AA60-A7B53A358928}" sibTransId="{7C4464A0-F63A-4A4C-B169-872A32EE405D}"/>
    <dgm:cxn modelId="{F54AEC54-9C70-4CE8-82DB-5C61E85F5E4F}" type="presOf" srcId="{BC43B0AE-B330-4430-84EA-DF4068A09B91}" destId="{CF954304-5C8B-44D4-98E9-76E972D9B7D0}" srcOrd="0" destOrd="0" presId="urn:microsoft.com/office/officeart/2005/8/layout/orgChart1"/>
    <dgm:cxn modelId="{4D62ECB2-F857-4FD1-BE3C-93A33FB7535E}" type="presOf" srcId="{C14FF299-3607-4968-AB5E-D2ED0811A77C}" destId="{22E7F750-ECA6-4FB6-9949-AA6EA6DAD6DA}" srcOrd="1" destOrd="0" presId="urn:microsoft.com/office/officeart/2005/8/layout/orgChart1"/>
    <dgm:cxn modelId="{B192FD90-8289-4698-9E2E-D88BCC480D05}" srcId="{E8E2CC58-1023-4C25-B0CF-DBFAF8EB0980}" destId="{1B541461-1C49-4909-A952-0CE68A6B55E6}" srcOrd="2" destOrd="0" parTransId="{FA990F55-6D5A-41EB-9C05-586531A99A3E}" sibTransId="{5B013362-0A81-4AB2-9DB6-DD3F57283573}"/>
    <dgm:cxn modelId="{F5831089-C3C1-4E39-9187-5C5ADB3C25F2}" type="presOf" srcId="{88BBE5F6-35CC-4E64-858D-45D092C94601}" destId="{CA8A7752-0DCC-4D89-98C3-CF31717F8679}" srcOrd="0" destOrd="0" presId="urn:microsoft.com/office/officeart/2005/8/layout/orgChart1"/>
    <dgm:cxn modelId="{502CC3FF-5E0B-4595-B0CE-578A833C1B71}" type="presOf" srcId="{89A35F8D-8C07-41C8-BB8A-30E939677560}" destId="{D484A22D-73F0-489D-8D97-DFCB0D044D18}" srcOrd="0" destOrd="0" presId="urn:microsoft.com/office/officeart/2005/8/layout/orgChart1"/>
    <dgm:cxn modelId="{4678D85F-C815-481B-A35E-7F97359085A3}" type="presOf" srcId="{1B541461-1C49-4909-A952-0CE68A6B55E6}" destId="{A22FACF1-D5D2-449B-BCE4-96056CFA5F76}" srcOrd="1" destOrd="0" presId="urn:microsoft.com/office/officeart/2005/8/layout/orgChart1"/>
    <dgm:cxn modelId="{60DC855F-FA45-4C79-B54D-CAF693CA5CB3}" type="presOf" srcId="{2A1E5F2E-0B9C-4242-A593-0FA3BF5EE581}" destId="{A17DD9D0-FCDE-4C65-9793-AB7417D44F50}" srcOrd="0" destOrd="0" presId="urn:microsoft.com/office/officeart/2005/8/layout/orgChart1"/>
    <dgm:cxn modelId="{AD3096FB-B0B5-4502-BE19-5EB651C65CDA}" srcId="{680D4DFE-9C92-4B53-B461-9BC25059B35B}" destId="{8923DBF8-C78F-4692-9162-D07FA52271E4}" srcOrd="1" destOrd="0" parTransId="{0A4BFE88-EFF5-427A-A496-D2C147BF85C4}" sibTransId="{BEEF60D7-90DC-4E80-89E9-1BFEAC48292A}"/>
    <dgm:cxn modelId="{D7EC1307-D114-4522-AFC1-43A449ADF6AA}" type="presOf" srcId="{00CBB6E7-D0F0-45E0-936D-AF45AC9FAEBB}" destId="{94AA286D-454E-48FA-BB47-BDA70C74A6A8}" srcOrd="0" destOrd="0" presId="urn:microsoft.com/office/officeart/2005/8/layout/orgChart1"/>
    <dgm:cxn modelId="{6C73F774-7544-4CF1-9A03-EB7EE6028E39}" type="presOf" srcId="{680D4DFE-9C92-4B53-B461-9BC25059B35B}" destId="{8CC65910-2983-4E2F-8F45-715B8A04E81E}" srcOrd="0" destOrd="0" presId="urn:microsoft.com/office/officeart/2005/8/layout/orgChart1"/>
    <dgm:cxn modelId="{9720FC7A-698D-44F4-852F-8C279AB78508}" type="presOf" srcId="{8D42158E-0A87-4A14-BFDD-914C0ABF98D4}" destId="{57945B33-D86E-44F5-AE7B-AB022952DDD9}" srcOrd="1" destOrd="0" presId="urn:microsoft.com/office/officeart/2005/8/layout/orgChart1"/>
    <dgm:cxn modelId="{E2204ED1-5D32-4BC4-A464-04E97A9187A6}" type="presOf" srcId="{BC426D95-5CEA-4ED8-AB8A-30696B133C42}" destId="{F9FFD34C-3E0F-4647-B94C-C28C174636C7}" srcOrd="0" destOrd="0" presId="urn:microsoft.com/office/officeart/2005/8/layout/orgChart1"/>
    <dgm:cxn modelId="{BDE3C142-6B2E-4959-9FEA-84E892DBE864}" type="presOf" srcId="{B8520832-1A43-4B82-AA60-A7B53A358928}" destId="{4A1EA5AE-0189-411F-BBF9-649D2BD08A38}" srcOrd="0" destOrd="0" presId="urn:microsoft.com/office/officeart/2005/8/layout/orgChart1"/>
    <dgm:cxn modelId="{74ADF1E6-56AC-4128-8794-8F15668C8979}" type="presOf" srcId="{E8E2CC58-1023-4C25-B0CF-DBFAF8EB0980}" destId="{733B9C11-28D7-4F14-9C0D-A18F5616FB19}" srcOrd="0" destOrd="0" presId="urn:microsoft.com/office/officeart/2005/8/layout/orgChart1"/>
    <dgm:cxn modelId="{0270E96F-BA14-4143-80E3-A2A41779A462}" type="presOf" srcId="{00CBB6E7-D0F0-45E0-936D-AF45AC9FAEBB}" destId="{8A0FEB30-C4B7-40B4-93F1-160ABA3B2258}" srcOrd="1" destOrd="0" presId="urn:microsoft.com/office/officeart/2005/8/layout/orgChart1"/>
    <dgm:cxn modelId="{0D3A5EF5-FF96-4596-94EF-F2510A2A93F7}" type="presOf" srcId="{0A4BFE88-EFF5-427A-A496-D2C147BF85C4}" destId="{F28764B4-EC67-4ADB-880E-178D44B2C55E}" srcOrd="0" destOrd="0" presId="urn:microsoft.com/office/officeart/2005/8/layout/orgChart1"/>
    <dgm:cxn modelId="{00400794-F406-4D13-9466-82E989BACDA9}" srcId="{E8E2CC58-1023-4C25-B0CF-DBFAF8EB0980}" destId="{446FEFED-1ED7-4E70-8DB0-9FDD29D83680}" srcOrd="1" destOrd="0" parTransId="{D900F017-AC69-422A-9ACD-E0D6D7490DEB}" sibTransId="{A1C28C61-0C5C-4C15-A9E2-2594082F2801}"/>
    <dgm:cxn modelId="{E3EA8B50-81EC-4F2B-A4BA-2964AB546B76}" srcId="{00CBB6E7-D0F0-45E0-936D-AF45AC9FAEBB}" destId="{DD48E226-71D5-45EE-875F-F2B2AC929997}" srcOrd="4" destOrd="0" parTransId="{83804FE9-3270-4A85-9673-1E8601C79F1F}" sibTransId="{C3969F05-9524-463A-B72D-FE79E12DED1D}"/>
    <dgm:cxn modelId="{623A0E02-D0EE-4EA5-BFEF-37AE7F669BDC}" type="presOf" srcId="{00D445B0-F22A-42BD-B6FF-CE7B4CB11850}" destId="{082940E5-AC39-4F8D-9126-445E3F231410}" srcOrd="1" destOrd="0" presId="urn:microsoft.com/office/officeart/2005/8/layout/orgChart1"/>
    <dgm:cxn modelId="{0DC91825-DA03-44AA-921F-69235896D7F3}" type="presOf" srcId="{DD48E226-71D5-45EE-875F-F2B2AC929997}" destId="{535803A1-FC1E-481E-B1E7-28E8AEE2398B}" srcOrd="1" destOrd="0" presId="urn:microsoft.com/office/officeart/2005/8/layout/orgChart1"/>
    <dgm:cxn modelId="{A0030031-903C-4F38-AD69-5F6BE9C5964F}" srcId="{446FEFED-1ED7-4E70-8DB0-9FDD29D83680}" destId="{00CBB6E7-D0F0-45E0-936D-AF45AC9FAEBB}" srcOrd="0" destOrd="0" parTransId="{BC426D95-5CEA-4ED8-AB8A-30696B133C42}" sibTransId="{F82072E4-5F00-4701-B9B1-F243F4312893}"/>
    <dgm:cxn modelId="{3E0DE8E1-5B25-468F-8CC4-8F701BF4398B}" type="presOf" srcId="{5F5D9B6A-65ED-4554-90C3-4A662BD8C205}" destId="{45A5CDFE-21A2-4FD9-867F-19116CFC5704}" srcOrd="0" destOrd="0" presId="urn:microsoft.com/office/officeart/2005/8/layout/orgChart1"/>
    <dgm:cxn modelId="{0A1F99A5-A2A8-4A72-BCFD-FBE7F5C02747}" srcId="{680D4DFE-9C92-4B53-B461-9BC25059B35B}" destId="{FF69C09A-6C5B-4705-A9CA-957EFC20E71E}" srcOrd="0" destOrd="0" parTransId="{8015FAF5-91B1-4E1E-9F76-0F97DA14F87E}" sibTransId="{1E22F56C-11EF-4B84-8D65-171BD4D362D4}"/>
    <dgm:cxn modelId="{97AAD66C-3013-4F98-86D3-5A10300E8BDC}" type="presOf" srcId="{EB0769C3-201D-4D08-92A7-A6B13EBAA855}" destId="{29644243-8775-4BD8-9192-9147EBEB9325}" srcOrd="0" destOrd="0" presId="urn:microsoft.com/office/officeart/2005/8/layout/orgChart1"/>
    <dgm:cxn modelId="{92065A75-3370-4215-BCD1-B394EC2B5F0C}" type="presOf" srcId="{83804FE9-3270-4A85-9673-1E8601C79F1F}" destId="{CCCBBF03-38FC-460E-9BF4-206950A2BC97}" srcOrd="0" destOrd="0" presId="urn:microsoft.com/office/officeart/2005/8/layout/orgChart1"/>
    <dgm:cxn modelId="{6226E199-5576-4FD7-A96A-D254B3B858E2}" type="presOf" srcId="{8D42158E-0A87-4A14-BFDD-914C0ABF98D4}" destId="{3C645247-9553-4E61-A49B-C8D09A4601D8}" srcOrd="0" destOrd="0" presId="urn:microsoft.com/office/officeart/2005/8/layout/orgChart1"/>
    <dgm:cxn modelId="{2E7F575F-3119-43B0-B739-A481CE199774}" srcId="{E8E2CC58-1023-4C25-B0CF-DBFAF8EB0980}" destId="{BC43B0AE-B330-4430-84EA-DF4068A09B91}" srcOrd="0" destOrd="0" parTransId="{E7A6ED05-C1B3-44EF-B63A-23476F055668}" sibTransId="{0B835B92-8475-4360-9E93-DA70BF20F1A8}"/>
    <dgm:cxn modelId="{A134A210-0A7E-46DF-824F-00D0FEACAD88}" type="presOf" srcId="{5F781EAF-7B60-4BEE-8303-26E5F726D9FD}" destId="{BFE1F924-EE2D-40FC-BDCE-454CED75BCDE}" srcOrd="0" destOrd="0" presId="urn:microsoft.com/office/officeart/2005/8/layout/orgChart1"/>
    <dgm:cxn modelId="{896B9353-CC3D-4048-93D9-8B14E5C94A47}" type="presOf" srcId="{416CDABD-71FD-4A59-8F20-0C0C4B4299DB}" destId="{4CF06035-AAB2-4115-92AB-D9C0A01D99D1}" srcOrd="0" destOrd="0" presId="urn:microsoft.com/office/officeart/2005/8/layout/orgChart1"/>
    <dgm:cxn modelId="{9EDBC5C6-7FA8-4069-8F8A-22A5E4E2B4F0}" srcId="{00D445B0-F22A-42BD-B6FF-CE7B4CB11850}" destId="{C14FF299-3607-4968-AB5E-D2ED0811A77C}" srcOrd="1" destOrd="0" parTransId="{89A35F8D-8C07-41C8-BB8A-30E939677560}" sibTransId="{C25F437C-5283-4DA1-A990-589E6A5C45C3}"/>
    <dgm:cxn modelId="{FABFAFC3-A586-440B-BD26-A50BB455CCD3}" type="presOf" srcId="{64846026-9F52-404D-A0F5-9B5731C78BB6}" destId="{BBBB7347-F117-481A-B855-9B5236507D8A}" srcOrd="0" destOrd="0" presId="urn:microsoft.com/office/officeart/2005/8/layout/orgChart1"/>
    <dgm:cxn modelId="{E3A93D9A-D8D1-48F3-8B6F-9DCDC8478031}" type="presOf" srcId="{8923DBF8-C78F-4692-9162-D07FA52271E4}" destId="{2194F7ED-B6C5-4125-9E3D-30FC13785743}" srcOrd="1" destOrd="0" presId="urn:microsoft.com/office/officeart/2005/8/layout/orgChart1"/>
    <dgm:cxn modelId="{2B2AD02C-223B-44C0-A0B1-ACBC5FC2FE97}" type="presOf" srcId="{446FEFED-1ED7-4E70-8DB0-9FDD29D83680}" destId="{0A8B98B5-1C4E-41F1-9B75-570B9B858F86}" srcOrd="0" destOrd="0" presId="urn:microsoft.com/office/officeart/2005/8/layout/orgChart1"/>
    <dgm:cxn modelId="{870C17EC-DAA6-416A-8B60-ED121BEF0969}" type="presOf" srcId="{5F781EAF-7B60-4BEE-8303-26E5F726D9FD}" destId="{AAF2FF15-362F-4279-B888-3953038A9161}" srcOrd="1" destOrd="0" presId="urn:microsoft.com/office/officeart/2005/8/layout/orgChart1"/>
    <dgm:cxn modelId="{FB965ED8-01DD-473A-A77A-37F1EF9E6B34}" type="presOf" srcId="{BC43B0AE-B330-4430-84EA-DF4068A09B91}" destId="{277EDD59-73FB-4416-AC92-55B153FD8361}" srcOrd="1" destOrd="0" presId="urn:microsoft.com/office/officeart/2005/8/layout/orgChart1"/>
    <dgm:cxn modelId="{7AFBD4D9-C6C5-4443-A963-9ABC58C4D972}" type="presOf" srcId="{00D445B0-F22A-42BD-B6FF-CE7B4CB11850}" destId="{8C028DCF-2399-4F80-B8E5-73823D26DC9E}" srcOrd="0" destOrd="0" presId="urn:microsoft.com/office/officeart/2005/8/layout/orgChart1"/>
    <dgm:cxn modelId="{1C6429E4-709A-49BF-AF35-DA7EF9A48489}" type="presOf" srcId="{446FEFED-1ED7-4E70-8DB0-9FDD29D83680}" destId="{3CB0415B-41AA-44FC-AD85-88D5A8E6102B}" srcOrd="1" destOrd="0" presId="urn:microsoft.com/office/officeart/2005/8/layout/orgChart1"/>
    <dgm:cxn modelId="{17D4ECDF-8AFA-4900-A71E-B44B2784EA5A}" type="presOf" srcId="{8923DBF8-C78F-4692-9162-D07FA52271E4}" destId="{8657C2E6-C25B-41FF-963D-339C63C2C97A}" srcOrd="0" destOrd="0" presId="urn:microsoft.com/office/officeart/2005/8/layout/orgChart1"/>
    <dgm:cxn modelId="{8A6484BB-1ED8-4994-B1A1-06D8832FC17C}" type="presOf" srcId="{DD48E226-71D5-45EE-875F-F2B2AC929997}" destId="{D31973DB-35E9-4D14-BCE5-962B56E2EC08}" srcOrd="0" destOrd="0" presId="urn:microsoft.com/office/officeart/2005/8/layout/orgChart1"/>
    <dgm:cxn modelId="{C98115EB-1E07-4045-B03E-FEE61956DDAC}" type="presOf" srcId="{680D4DFE-9C92-4B53-B461-9BC25059B35B}" destId="{30424F45-9930-42C3-A89F-732EEC4752D3}" srcOrd="1" destOrd="0" presId="urn:microsoft.com/office/officeart/2005/8/layout/orgChart1"/>
    <dgm:cxn modelId="{D08CE72D-3E71-4988-8B77-41B9A211B9D6}" srcId="{00D445B0-F22A-42BD-B6FF-CE7B4CB11850}" destId="{88BBE5F6-35CC-4E64-858D-45D092C94601}" srcOrd="0" destOrd="0" parTransId="{2A1E5F2E-0B9C-4242-A593-0FA3BF5EE581}" sibTransId="{F46A226B-0DDA-4878-9F30-C985F74B7A56}"/>
    <dgm:cxn modelId="{12C6C33F-1B59-45F6-8383-270137DC0062}" type="presOf" srcId="{7D6E7A18-D920-4448-9884-5143B0FFE54E}" destId="{6ED01BBB-6728-4220-B194-E2767DC3BA2F}" srcOrd="0" destOrd="0" presId="urn:microsoft.com/office/officeart/2005/8/layout/orgChart1"/>
    <dgm:cxn modelId="{C1117A43-3C10-48BF-8E07-C24A763A666E}" type="presOf" srcId="{520390BE-3396-44DB-874B-3802B6C34745}" destId="{252ABF5F-9217-4E23-8832-30936465711C}" srcOrd="1" destOrd="0" presId="urn:microsoft.com/office/officeart/2005/8/layout/orgChart1"/>
    <dgm:cxn modelId="{548664BB-7415-44E7-82F2-A7DB4A69DB03}" type="presOf" srcId="{520390BE-3396-44DB-874B-3802B6C34745}" destId="{5DEC7101-FEE1-4A44-A3C3-2B95574939CD}" srcOrd="0" destOrd="0" presId="urn:microsoft.com/office/officeart/2005/8/layout/orgChart1"/>
    <dgm:cxn modelId="{C8D47306-4958-4A1D-A7A1-F506ACAB9781}" type="presOf" srcId="{1B541461-1C49-4909-A952-0CE68A6B55E6}" destId="{54DDB1C6-F80F-4BD4-96DB-E26378EA61D2}" srcOrd="0" destOrd="0" presId="urn:microsoft.com/office/officeart/2005/8/layout/orgChart1"/>
    <dgm:cxn modelId="{E1AEF9D5-4CFD-4EE0-B084-117A10FE8260}" srcId="{00CBB6E7-D0F0-45E0-936D-AF45AC9FAEBB}" destId="{64846026-9F52-404D-A0F5-9B5731C78BB6}" srcOrd="2" destOrd="0" parTransId="{EB0769C3-201D-4D08-92A7-A6B13EBAA855}" sibTransId="{C578C95C-E9ED-4ECC-8B46-8249B9FC5190}"/>
    <dgm:cxn modelId="{5060246F-FA56-4902-AAED-E26108256F6C}" type="presOf" srcId="{88BBE5F6-35CC-4E64-858D-45D092C94601}" destId="{3DF2EF4B-57BF-4242-84C2-B21CB75907C4}" srcOrd="1" destOrd="0" presId="urn:microsoft.com/office/officeart/2005/8/layout/orgChart1"/>
    <dgm:cxn modelId="{424765F6-71F8-45B5-83CE-7CD2C42770D2}" srcId="{00CBB6E7-D0F0-45E0-936D-AF45AC9FAEBB}" destId="{5F781EAF-7B60-4BEE-8303-26E5F726D9FD}" srcOrd="1" destOrd="0" parTransId="{37248CB7-C84E-4061-ADF4-25A42E3C008A}" sibTransId="{E1914134-900E-4540-B6F9-CC41A1A1754E}"/>
    <dgm:cxn modelId="{58FAD50D-5CBD-4B24-8A47-DE84E85F7B88}" type="presOf" srcId="{C14FF299-3607-4968-AB5E-D2ED0811A77C}" destId="{E6F49AEB-1F0F-4BDB-A3CA-5476C5ADCE48}" srcOrd="0" destOrd="0" presId="urn:microsoft.com/office/officeart/2005/8/layout/orgChart1"/>
    <dgm:cxn modelId="{AF0D6687-1D30-4D6F-ACEB-EDA788B8DE6A}" srcId="{00CBB6E7-D0F0-45E0-936D-AF45AC9FAEBB}" destId="{8D42158E-0A87-4A14-BFDD-914C0ABF98D4}" srcOrd="0" destOrd="0" parTransId="{7D6E7A18-D920-4448-9884-5143B0FFE54E}" sibTransId="{2BBB4B86-BE36-4776-BC97-023CAE1D262F}"/>
    <dgm:cxn modelId="{8612956D-4B5B-476F-9023-99E692953851}" srcId="{00CBB6E7-D0F0-45E0-936D-AF45AC9FAEBB}" destId="{520390BE-3396-44DB-874B-3802B6C34745}" srcOrd="3" destOrd="0" parTransId="{416CDABD-71FD-4A59-8F20-0C0C4B4299DB}" sibTransId="{C5673F8A-0D27-4DCD-A1E2-90F42088FAC5}"/>
    <dgm:cxn modelId="{8FBBBEAE-AF26-46C0-8341-2C24B3D61D9B}" type="presOf" srcId="{FF69C09A-6C5B-4705-A9CA-957EFC20E71E}" destId="{BE5D8DA8-360D-4A1B-B7EB-D807136D661F}" srcOrd="1" destOrd="0" presId="urn:microsoft.com/office/officeart/2005/8/layout/orgChart1"/>
    <dgm:cxn modelId="{E2D8B783-786C-412F-9DC5-4B620354E7AB}" type="presOf" srcId="{64846026-9F52-404D-A0F5-9B5731C78BB6}" destId="{AA40EB70-01F7-441A-A80A-84676C38F595}" srcOrd="1" destOrd="0" presId="urn:microsoft.com/office/officeart/2005/8/layout/orgChart1"/>
    <dgm:cxn modelId="{4F25C7AC-AC2E-4A6F-82DC-79C8D54C0208}" type="presOf" srcId="{8015FAF5-91B1-4E1E-9F76-0F97DA14F87E}" destId="{8B980A49-CD63-48D3-AC3F-561CF92F3341}" srcOrd="0" destOrd="0" presId="urn:microsoft.com/office/officeart/2005/8/layout/orgChart1"/>
    <dgm:cxn modelId="{58AD8DC4-AD1B-49D0-A05D-6E64EE706590}" srcId="{446FEFED-1ED7-4E70-8DB0-9FDD29D83680}" destId="{680D4DFE-9C92-4B53-B461-9BC25059B35B}" srcOrd="2" destOrd="0" parTransId="{5F5D9B6A-65ED-4554-90C3-4A662BD8C205}" sibTransId="{E4D9541A-D81E-4EE4-87AD-091C16A90502}"/>
    <dgm:cxn modelId="{17B1D8D2-7A07-4ADC-BF49-064F4F868E76}" type="presParOf" srcId="{733B9C11-28D7-4F14-9C0D-A18F5616FB19}" destId="{16D98545-8B26-42D7-A14F-BA2D5F46324C}" srcOrd="0" destOrd="0" presId="urn:microsoft.com/office/officeart/2005/8/layout/orgChart1"/>
    <dgm:cxn modelId="{84DD106C-B443-4535-8B74-99CDE46C08F3}" type="presParOf" srcId="{16D98545-8B26-42D7-A14F-BA2D5F46324C}" destId="{CFC24F89-6332-408D-B21E-F2C655824171}" srcOrd="0" destOrd="0" presId="urn:microsoft.com/office/officeart/2005/8/layout/orgChart1"/>
    <dgm:cxn modelId="{03B3A43A-4BA9-48A9-B22A-31DD57CAB4BB}" type="presParOf" srcId="{CFC24F89-6332-408D-B21E-F2C655824171}" destId="{CF954304-5C8B-44D4-98E9-76E972D9B7D0}" srcOrd="0" destOrd="0" presId="urn:microsoft.com/office/officeart/2005/8/layout/orgChart1"/>
    <dgm:cxn modelId="{2B5D5E7A-BC2A-491E-B537-FAD32ADE7339}" type="presParOf" srcId="{CFC24F89-6332-408D-B21E-F2C655824171}" destId="{277EDD59-73FB-4416-AC92-55B153FD8361}" srcOrd="1" destOrd="0" presId="urn:microsoft.com/office/officeart/2005/8/layout/orgChart1"/>
    <dgm:cxn modelId="{815D45F2-6D1C-4149-8E39-3A93B3F29754}" type="presParOf" srcId="{16D98545-8B26-42D7-A14F-BA2D5F46324C}" destId="{9E6CFC9B-EE6F-4C38-8259-E084C88576CD}" srcOrd="1" destOrd="0" presId="urn:microsoft.com/office/officeart/2005/8/layout/orgChart1"/>
    <dgm:cxn modelId="{0192245B-62F9-4814-82FC-54E93349A1D7}" type="presParOf" srcId="{16D98545-8B26-42D7-A14F-BA2D5F46324C}" destId="{72C1DB34-8109-40F6-9DEC-A643C679B4AD}" srcOrd="2" destOrd="0" presId="urn:microsoft.com/office/officeart/2005/8/layout/orgChart1"/>
    <dgm:cxn modelId="{DD6CFB31-98DE-4DF1-900E-CC30B47F2883}" type="presParOf" srcId="{733B9C11-28D7-4F14-9C0D-A18F5616FB19}" destId="{A5844D19-9D90-4CD4-B403-96DCF5AA2FAB}" srcOrd="1" destOrd="0" presId="urn:microsoft.com/office/officeart/2005/8/layout/orgChart1"/>
    <dgm:cxn modelId="{A876A820-0A8E-413F-A682-2239C4A838F9}" type="presParOf" srcId="{A5844D19-9D90-4CD4-B403-96DCF5AA2FAB}" destId="{0E065B09-EA73-4BAD-BD2E-F1F41A08825F}" srcOrd="0" destOrd="0" presId="urn:microsoft.com/office/officeart/2005/8/layout/orgChart1"/>
    <dgm:cxn modelId="{DEAEF002-EF91-426B-84C2-1B388A5F419B}" type="presParOf" srcId="{0E065B09-EA73-4BAD-BD2E-F1F41A08825F}" destId="{0A8B98B5-1C4E-41F1-9B75-570B9B858F86}" srcOrd="0" destOrd="0" presId="urn:microsoft.com/office/officeart/2005/8/layout/orgChart1"/>
    <dgm:cxn modelId="{BB775E53-64D9-45EB-AAE4-1D287407CC79}" type="presParOf" srcId="{0E065B09-EA73-4BAD-BD2E-F1F41A08825F}" destId="{3CB0415B-41AA-44FC-AD85-88D5A8E6102B}" srcOrd="1" destOrd="0" presId="urn:microsoft.com/office/officeart/2005/8/layout/orgChart1"/>
    <dgm:cxn modelId="{9E34FEAE-3490-431A-8FAE-47085F052725}" type="presParOf" srcId="{A5844D19-9D90-4CD4-B403-96DCF5AA2FAB}" destId="{D7BFBC40-397F-4BF5-9D79-43904E1A80C3}" srcOrd="1" destOrd="0" presId="urn:microsoft.com/office/officeart/2005/8/layout/orgChart1"/>
    <dgm:cxn modelId="{6A96D621-D57F-4783-A47D-DC3533024AF0}" type="presParOf" srcId="{D7BFBC40-397F-4BF5-9D79-43904E1A80C3}" destId="{F9FFD34C-3E0F-4647-B94C-C28C174636C7}" srcOrd="0" destOrd="0" presId="urn:microsoft.com/office/officeart/2005/8/layout/orgChart1"/>
    <dgm:cxn modelId="{1FAD6E29-A1FB-4E61-AC35-E029D8D1906B}" type="presParOf" srcId="{D7BFBC40-397F-4BF5-9D79-43904E1A80C3}" destId="{DDD00D63-76B7-4A47-94D2-850B79BEA8D9}" srcOrd="1" destOrd="0" presId="urn:microsoft.com/office/officeart/2005/8/layout/orgChart1"/>
    <dgm:cxn modelId="{84342A3D-BC61-41C8-9B73-70970480DCF7}" type="presParOf" srcId="{DDD00D63-76B7-4A47-94D2-850B79BEA8D9}" destId="{FFCE4B39-3DB1-4D9E-BEB9-4ED43FD69633}" srcOrd="0" destOrd="0" presId="urn:microsoft.com/office/officeart/2005/8/layout/orgChart1"/>
    <dgm:cxn modelId="{D684E611-5136-4933-80AE-74257991E440}" type="presParOf" srcId="{FFCE4B39-3DB1-4D9E-BEB9-4ED43FD69633}" destId="{94AA286D-454E-48FA-BB47-BDA70C74A6A8}" srcOrd="0" destOrd="0" presId="urn:microsoft.com/office/officeart/2005/8/layout/orgChart1"/>
    <dgm:cxn modelId="{B718A5A2-4528-4A6F-8658-9CE8D9CBCA8F}" type="presParOf" srcId="{FFCE4B39-3DB1-4D9E-BEB9-4ED43FD69633}" destId="{8A0FEB30-C4B7-40B4-93F1-160ABA3B2258}" srcOrd="1" destOrd="0" presId="urn:microsoft.com/office/officeart/2005/8/layout/orgChart1"/>
    <dgm:cxn modelId="{52A29905-8558-4006-9778-B0438B9AE017}" type="presParOf" srcId="{DDD00D63-76B7-4A47-94D2-850B79BEA8D9}" destId="{45D9FA98-4FB9-420F-BB38-F7ECB6D89FCA}" srcOrd="1" destOrd="0" presId="urn:microsoft.com/office/officeart/2005/8/layout/orgChart1"/>
    <dgm:cxn modelId="{4DC7E6F8-6780-4ADC-9DEC-9DFA5A973FD0}" type="presParOf" srcId="{45D9FA98-4FB9-420F-BB38-F7ECB6D89FCA}" destId="{010360C8-E440-4776-8C1B-F67B75ED0D87}" srcOrd="0" destOrd="0" presId="urn:microsoft.com/office/officeart/2005/8/layout/orgChart1"/>
    <dgm:cxn modelId="{89F06124-AC1F-4F0B-AA20-1BEB76A79DB1}" type="presParOf" srcId="{45D9FA98-4FB9-420F-BB38-F7ECB6D89FCA}" destId="{184B21E3-645B-437A-8CE1-1902DBC3DA60}" srcOrd="1" destOrd="0" presId="urn:microsoft.com/office/officeart/2005/8/layout/orgChart1"/>
    <dgm:cxn modelId="{FB833E11-4184-4A14-9CB7-CCD2A61B079A}" type="presParOf" srcId="{184B21E3-645B-437A-8CE1-1902DBC3DA60}" destId="{05ED8490-5426-4303-9930-FF91390BCCBE}" srcOrd="0" destOrd="0" presId="urn:microsoft.com/office/officeart/2005/8/layout/orgChart1"/>
    <dgm:cxn modelId="{370ADFED-147F-4A26-B30F-4F775D70FC85}" type="presParOf" srcId="{05ED8490-5426-4303-9930-FF91390BCCBE}" destId="{BFE1F924-EE2D-40FC-BDCE-454CED75BCDE}" srcOrd="0" destOrd="0" presId="urn:microsoft.com/office/officeart/2005/8/layout/orgChart1"/>
    <dgm:cxn modelId="{25ED68CA-2E9E-4492-B468-559D3E17B9CF}" type="presParOf" srcId="{05ED8490-5426-4303-9930-FF91390BCCBE}" destId="{AAF2FF15-362F-4279-B888-3953038A9161}" srcOrd="1" destOrd="0" presId="urn:microsoft.com/office/officeart/2005/8/layout/orgChart1"/>
    <dgm:cxn modelId="{C925F9F5-64EF-4011-AD35-B1346AA0E447}" type="presParOf" srcId="{184B21E3-645B-437A-8CE1-1902DBC3DA60}" destId="{4C682B58-67F2-4BF0-9516-13F05D5C9151}" srcOrd="1" destOrd="0" presId="urn:microsoft.com/office/officeart/2005/8/layout/orgChart1"/>
    <dgm:cxn modelId="{D6E4FD47-5F10-4921-BA7A-7B53BA5D045C}" type="presParOf" srcId="{184B21E3-645B-437A-8CE1-1902DBC3DA60}" destId="{3F5C9342-0A66-4753-9BCF-4A640FBFF26E}" srcOrd="2" destOrd="0" presId="urn:microsoft.com/office/officeart/2005/8/layout/orgChart1"/>
    <dgm:cxn modelId="{6601E484-08C4-4B39-8B0C-C310B0C2D7A4}" type="presParOf" srcId="{45D9FA98-4FB9-420F-BB38-F7ECB6D89FCA}" destId="{29644243-8775-4BD8-9192-9147EBEB9325}" srcOrd="2" destOrd="0" presId="urn:microsoft.com/office/officeart/2005/8/layout/orgChart1"/>
    <dgm:cxn modelId="{72D1E3EA-705B-4898-A483-9EB1B5706AF2}" type="presParOf" srcId="{45D9FA98-4FB9-420F-BB38-F7ECB6D89FCA}" destId="{08A9B889-E2EC-4083-8453-B57D6C91BAC1}" srcOrd="3" destOrd="0" presId="urn:microsoft.com/office/officeart/2005/8/layout/orgChart1"/>
    <dgm:cxn modelId="{4ECA8BEB-787F-4AF4-A745-EF004D200971}" type="presParOf" srcId="{08A9B889-E2EC-4083-8453-B57D6C91BAC1}" destId="{14EA3E50-9D55-4756-8B53-A17EDBCFC637}" srcOrd="0" destOrd="0" presId="urn:microsoft.com/office/officeart/2005/8/layout/orgChart1"/>
    <dgm:cxn modelId="{A90A35E2-3F34-4AA2-AEC7-F5B53238161F}" type="presParOf" srcId="{14EA3E50-9D55-4756-8B53-A17EDBCFC637}" destId="{BBBB7347-F117-481A-B855-9B5236507D8A}" srcOrd="0" destOrd="0" presId="urn:microsoft.com/office/officeart/2005/8/layout/orgChart1"/>
    <dgm:cxn modelId="{0B23BF81-F882-4DCB-B28E-41F78806B385}" type="presParOf" srcId="{14EA3E50-9D55-4756-8B53-A17EDBCFC637}" destId="{AA40EB70-01F7-441A-A80A-84676C38F595}" srcOrd="1" destOrd="0" presId="urn:microsoft.com/office/officeart/2005/8/layout/orgChart1"/>
    <dgm:cxn modelId="{C74CB605-7C4B-4C14-8B53-DCF2D86F8618}" type="presParOf" srcId="{08A9B889-E2EC-4083-8453-B57D6C91BAC1}" destId="{1F90F46E-45F4-4484-B692-EB2C106E048E}" srcOrd="1" destOrd="0" presId="urn:microsoft.com/office/officeart/2005/8/layout/orgChart1"/>
    <dgm:cxn modelId="{8D71EE1F-1B70-45B4-BBF1-AE2E143B9B7C}" type="presParOf" srcId="{08A9B889-E2EC-4083-8453-B57D6C91BAC1}" destId="{DE7B6448-3807-4E00-95B7-33A537106E44}" srcOrd="2" destOrd="0" presId="urn:microsoft.com/office/officeart/2005/8/layout/orgChart1"/>
    <dgm:cxn modelId="{B16CEA4A-5A68-4C29-A209-30AC43DBDD70}" type="presParOf" srcId="{45D9FA98-4FB9-420F-BB38-F7ECB6D89FCA}" destId="{4CF06035-AAB2-4115-92AB-D9C0A01D99D1}" srcOrd="4" destOrd="0" presId="urn:microsoft.com/office/officeart/2005/8/layout/orgChart1"/>
    <dgm:cxn modelId="{82717CB4-71B5-4FD7-80A4-5A10116C3970}" type="presParOf" srcId="{45D9FA98-4FB9-420F-BB38-F7ECB6D89FCA}" destId="{00EB20F3-56AF-4584-8F9E-41C25F6CC928}" srcOrd="5" destOrd="0" presId="urn:microsoft.com/office/officeart/2005/8/layout/orgChart1"/>
    <dgm:cxn modelId="{229F3267-A369-4DD5-8667-40CEE9EED017}" type="presParOf" srcId="{00EB20F3-56AF-4584-8F9E-41C25F6CC928}" destId="{7A1608B4-8D53-4B11-B474-60ABCA0EF22B}" srcOrd="0" destOrd="0" presId="urn:microsoft.com/office/officeart/2005/8/layout/orgChart1"/>
    <dgm:cxn modelId="{5EC91AD6-A703-4747-94C5-28D0112692B1}" type="presParOf" srcId="{7A1608B4-8D53-4B11-B474-60ABCA0EF22B}" destId="{5DEC7101-FEE1-4A44-A3C3-2B95574939CD}" srcOrd="0" destOrd="0" presId="urn:microsoft.com/office/officeart/2005/8/layout/orgChart1"/>
    <dgm:cxn modelId="{B21172CF-F808-444A-9882-597217244AD9}" type="presParOf" srcId="{7A1608B4-8D53-4B11-B474-60ABCA0EF22B}" destId="{252ABF5F-9217-4E23-8832-30936465711C}" srcOrd="1" destOrd="0" presId="urn:microsoft.com/office/officeart/2005/8/layout/orgChart1"/>
    <dgm:cxn modelId="{A0E8CA99-DA59-441B-81EE-840EFE2D817B}" type="presParOf" srcId="{00EB20F3-56AF-4584-8F9E-41C25F6CC928}" destId="{5FDC488F-D769-46B8-A371-DEEFD87E9BF4}" srcOrd="1" destOrd="0" presId="urn:microsoft.com/office/officeart/2005/8/layout/orgChart1"/>
    <dgm:cxn modelId="{CB123507-3FCE-43A6-8E75-B3DE89FE02F4}" type="presParOf" srcId="{00EB20F3-56AF-4584-8F9E-41C25F6CC928}" destId="{67859249-99CE-4C06-AEE3-6C16F4F2EC6C}" srcOrd="2" destOrd="0" presId="urn:microsoft.com/office/officeart/2005/8/layout/orgChart1"/>
    <dgm:cxn modelId="{D15DEF67-C61B-45DE-A708-4D51654CEF85}" type="presParOf" srcId="{45D9FA98-4FB9-420F-BB38-F7ECB6D89FCA}" destId="{CCCBBF03-38FC-460E-9BF4-206950A2BC97}" srcOrd="6" destOrd="0" presId="urn:microsoft.com/office/officeart/2005/8/layout/orgChart1"/>
    <dgm:cxn modelId="{2276FE73-9E01-4CF7-A1DF-BC864DB5AB78}" type="presParOf" srcId="{45D9FA98-4FB9-420F-BB38-F7ECB6D89FCA}" destId="{4163A509-07B8-4FDF-B169-55AD316D3FDF}" srcOrd="7" destOrd="0" presId="urn:microsoft.com/office/officeart/2005/8/layout/orgChart1"/>
    <dgm:cxn modelId="{E096BDDC-5ECF-4F61-8D55-6EF77DC8FA6C}" type="presParOf" srcId="{4163A509-07B8-4FDF-B169-55AD316D3FDF}" destId="{E7585832-37B1-489F-A5F0-C2FF69AA2529}" srcOrd="0" destOrd="0" presId="urn:microsoft.com/office/officeart/2005/8/layout/orgChart1"/>
    <dgm:cxn modelId="{705109D7-94AE-4F10-99F1-6266E94C7C05}" type="presParOf" srcId="{E7585832-37B1-489F-A5F0-C2FF69AA2529}" destId="{D31973DB-35E9-4D14-BCE5-962B56E2EC08}" srcOrd="0" destOrd="0" presId="urn:microsoft.com/office/officeart/2005/8/layout/orgChart1"/>
    <dgm:cxn modelId="{0022D2EC-DE4D-4EFF-B118-BC7CAAF4A281}" type="presParOf" srcId="{E7585832-37B1-489F-A5F0-C2FF69AA2529}" destId="{535803A1-FC1E-481E-B1E7-28E8AEE2398B}" srcOrd="1" destOrd="0" presId="urn:microsoft.com/office/officeart/2005/8/layout/orgChart1"/>
    <dgm:cxn modelId="{961B5DDA-202C-46BC-B8B0-47748487EA38}" type="presParOf" srcId="{4163A509-07B8-4FDF-B169-55AD316D3FDF}" destId="{BF8B17A6-1EE4-4F3C-92C8-5D5B27100A36}" srcOrd="1" destOrd="0" presId="urn:microsoft.com/office/officeart/2005/8/layout/orgChart1"/>
    <dgm:cxn modelId="{7C2AA065-3932-4E58-93A2-BC4022DA841A}" type="presParOf" srcId="{4163A509-07B8-4FDF-B169-55AD316D3FDF}" destId="{14F5FDFB-A0C6-4DCF-9A76-271BAB314B80}" srcOrd="2" destOrd="0" presId="urn:microsoft.com/office/officeart/2005/8/layout/orgChart1"/>
    <dgm:cxn modelId="{ABFC99DE-9002-43E5-818D-CF8C57924A20}" type="presParOf" srcId="{DDD00D63-76B7-4A47-94D2-850B79BEA8D9}" destId="{021AF6A9-BC51-4471-9DD8-CF7F8CB72E85}" srcOrd="2" destOrd="0" presId="urn:microsoft.com/office/officeart/2005/8/layout/orgChart1"/>
    <dgm:cxn modelId="{20BEFFD3-C012-4F67-BFF8-60839A991BDD}" type="presParOf" srcId="{021AF6A9-BC51-4471-9DD8-CF7F8CB72E85}" destId="{6ED01BBB-6728-4220-B194-E2767DC3BA2F}" srcOrd="0" destOrd="0" presId="urn:microsoft.com/office/officeart/2005/8/layout/orgChart1"/>
    <dgm:cxn modelId="{02FDF065-6DAD-49EF-AE67-BFB755789BC2}" type="presParOf" srcId="{021AF6A9-BC51-4471-9DD8-CF7F8CB72E85}" destId="{7A73E590-0D31-470F-92B5-2C52C4103E85}" srcOrd="1" destOrd="0" presId="urn:microsoft.com/office/officeart/2005/8/layout/orgChart1"/>
    <dgm:cxn modelId="{CFDE29CA-B852-4DB1-940F-BD97E603C2DC}" type="presParOf" srcId="{7A73E590-0D31-470F-92B5-2C52C4103E85}" destId="{F4E676D3-5CAC-4156-8E26-EE231DADFE2B}" srcOrd="0" destOrd="0" presId="urn:microsoft.com/office/officeart/2005/8/layout/orgChart1"/>
    <dgm:cxn modelId="{642B0DEF-27E6-4B6E-B62A-0082950C0DD3}" type="presParOf" srcId="{F4E676D3-5CAC-4156-8E26-EE231DADFE2B}" destId="{3C645247-9553-4E61-A49B-C8D09A4601D8}" srcOrd="0" destOrd="0" presId="urn:microsoft.com/office/officeart/2005/8/layout/orgChart1"/>
    <dgm:cxn modelId="{BCB2A68A-8EE0-4EAD-906D-4A06CBA98A8A}" type="presParOf" srcId="{F4E676D3-5CAC-4156-8E26-EE231DADFE2B}" destId="{57945B33-D86E-44F5-AE7B-AB022952DDD9}" srcOrd="1" destOrd="0" presId="urn:microsoft.com/office/officeart/2005/8/layout/orgChart1"/>
    <dgm:cxn modelId="{D02B082C-94AD-452A-9A93-3FFAFC0DFA6A}" type="presParOf" srcId="{7A73E590-0D31-470F-92B5-2C52C4103E85}" destId="{CED4A532-6DD9-453B-836D-D2A32345548B}" srcOrd="1" destOrd="0" presId="urn:microsoft.com/office/officeart/2005/8/layout/orgChart1"/>
    <dgm:cxn modelId="{BAF464FF-43FD-472A-AD22-4CEDCCB0F340}" type="presParOf" srcId="{7A73E590-0D31-470F-92B5-2C52C4103E85}" destId="{AFA6D5DE-DDBA-4FA5-A386-7F9853A85F96}" srcOrd="2" destOrd="0" presId="urn:microsoft.com/office/officeart/2005/8/layout/orgChart1"/>
    <dgm:cxn modelId="{EEA73B5F-8D15-47E2-BE52-DD552F311C37}" type="presParOf" srcId="{D7BFBC40-397F-4BF5-9D79-43904E1A80C3}" destId="{4A1EA5AE-0189-411F-BBF9-649D2BD08A38}" srcOrd="2" destOrd="0" presId="urn:microsoft.com/office/officeart/2005/8/layout/orgChart1"/>
    <dgm:cxn modelId="{14F10DCD-B3F3-4293-8575-247DC8A69CE6}" type="presParOf" srcId="{D7BFBC40-397F-4BF5-9D79-43904E1A80C3}" destId="{4EA14041-4064-4382-B6ED-6EEA90E7E2DA}" srcOrd="3" destOrd="0" presId="urn:microsoft.com/office/officeart/2005/8/layout/orgChart1"/>
    <dgm:cxn modelId="{14654875-1205-4B10-9B24-9C2604C9F391}" type="presParOf" srcId="{4EA14041-4064-4382-B6ED-6EEA90E7E2DA}" destId="{58C811F0-CAC2-4668-9A71-B9D92584D30B}" srcOrd="0" destOrd="0" presId="urn:microsoft.com/office/officeart/2005/8/layout/orgChart1"/>
    <dgm:cxn modelId="{8FFC358A-7F08-4C8C-9B99-7A8E69D57D8B}" type="presParOf" srcId="{58C811F0-CAC2-4668-9A71-B9D92584D30B}" destId="{8C028DCF-2399-4F80-B8E5-73823D26DC9E}" srcOrd="0" destOrd="0" presId="urn:microsoft.com/office/officeart/2005/8/layout/orgChart1"/>
    <dgm:cxn modelId="{34B6E3C6-2826-410B-8468-AE3D7B70322E}" type="presParOf" srcId="{58C811F0-CAC2-4668-9A71-B9D92584D30B}" destId="{082940E5-AC39-4F8D-9126-445E3F231410}" srcOrd="1" destOrd="0" presId="urn:microsoft.com/office/officeart/2005/8/layout/orgChart1"/>
    <dgm:cxn modelId="{28D29E20-9D25-4E88-9E0C-BB533800FCCD}" type="presParOf" srcId="{4EA14041-4064-4382-B6ED-6EEA90E7E2DA}" destId="{B73BD088-A761-4CD7-A606-CCDC17EAF086}" srcOrd="1" destOrd="0" presId="urn:microsoft.com/office/officeart/2005/8/layout/orgChart1"/>
    <dgm:cxn modelId="{25F28910-BDBE-43A0-AAB8-4146DB6177A6}" type="presParOf" srcId="{4EA14041-4064-4382-B6ED-6EEA90E7E2DA}" destId="{0633462A-4826-4F32-B530-31B4F39A7CFC}" srcOrd="2" destOrd="0" presId="urn:microsoft.com/office/officeart/2005/8/layout/orgChart1"/>
    <dgm:cxn modelId="{035FF09F-EA49-4EB6-AD9E-FD9FC76AA728}" type="presParOf" srcId="{0633462A-4826-4F32-B530-31B4F39A7CFC}" destId="{A17DD9D0-FCDE-4C65-9793-AB7417D44F50}" srcOrd="0" destOrd="0" presId="urn:microsoft.com/office/officeart/2005/8/layout/orgChart1"/>
    <dgm:cxn modelId="{A42BA33F-720A-4817-AFA2-DDC08689685B}" type="presParOf" srcId="{0633462A-4826-4F32-B530-31B4F39A7CFC}" destId="{777F7D29-E3C2-4053-9C36-2804B6AC641C}" srcOrd="1" destOrd="0" presId="urn:microsoft.com/office/officeart/2005/8/layout/orgChart1"/>
    <dgm:cxn modelId="{991DA74A-3ED0-4AC5-B7A0-D64C084F19FF}" type="presParOf" srcId="{777F7D29-E3C2-4053-9C36-2804B6AC641C}" destId="{ED868CA4-ADF0-451D-A49E-9DDF58863C97}" srcOrd="0" destOrd="0" presId="urn:microsoft.com/office/officeart/2005/8/layout/orgChart1"/>
    <dgm:cxn modelId="{35A8A822-5A7F-4B73-A5E7-D6E257A69916}" type="presParOf" srcId="{ED868CA4-ADF0-451D-A49E-9DDF58863C97}" destId="{CA8A7752-0DCC-4D89-98C3-CF31717F8679}" srcOrd="0" destOrd="0" presId="urn:microsoft.com/office/officeart/2005/8/layout/orgChart1"/>
    <dgm:cxn modelId="{30FD2FE1-02F5-487F-B5AF-E3DBF673677F}" type="presParOf" srcId="{ED868CA4-ADF0-451D-A49E-9DDF58863C97}" destId="{3DF2EF4B-57BF-4242-84C2-B21CB75907C4}" srcOrd="1" destOrd="0" presId="urn:microsoft.com/office/officeart/2005/8/layout/orgChart1"/>
    <dgm:cxn modelId="{65705246-FD2E-4421-9179-EC9585B92C50}" type="presParOf" srcId="{777F7D29-E3C2-4053-9C36-2804B6AC641C}" destId="{92729FC3-33C5-4AB7-AFCB-A386E259C10A}" srcOrd="1" destOrd="0" presId="urn:microsoft.com/office/officeart/2005/8/layout/orgChart1"/>
    <dgm:cxn modelId="{4945707E-B36B-41D4-A2AE-E3903BCE0075}" type="presParOf" srcId="{777F7D29-E3C2-4053-9C36-2804B6AC641C}" destId="{2220892C-2B31-4519-B28B-F7D1DC705294}" srcOrd="2" destOrd="0" presId="urn:microsoft.com/office/officeart/2005/8/layout/orgChart1"/>
    <dgm:cxn modelId="{92A97505-0102-4670-A287-3DA6A7248AFC}" type="presParOf" srcId="{0633462A-4826-4F32-B530-31B4F39A7CFC}" destId="{D484A22D-73F0-489D-8D97-DFCB0D044D18}" srcOrd="2" destOrd="0" presId="urn:microsoft.com/office/officeart/2005/8/layout/orgChart1"/>
    <dgm:cxn modelId="{72234A38-2DBD-4D8F-B2F8-7E87F3B31BFB}" type="presParOf" srcId="{0633462A-4826-4F32-B530-31B4F39A7CFC}" destId="{78CDC936-D361-4A70-9721-186F8F5A46BB}" srcOrd="3" destOrd="0" presId="urn:microsoft.com/office/officeart/2005/8/layout/orgChart1"/>
    <dgm:cxn modelId="{17E528D8-1FC9-4F35-8902-1462F5A15764}" type="presParOf" srcId="{78CDC936-D361-4A70-9721-186F8F5A46BB}" destId="{35301BDF-0C73-46E7-8C5E-FA01973E678A}" srcOrd="0" destOrd="0" presId="urn:microsoft.com/office/officeart/2005/8/layout/orgChart1"/>
    <dgm:cxn modelId="{2652DA7B-B3A2-494F-8223-30D17349B632}" type="presParOf" srcId="{35301BDF-0C73-46E7-8C5E-FA01973E678A}" destId="{E6F49AEB-1F0F-4BDB-A3CA-5476C5ADCE48}" srcOrd="0" destOrd="0" presId="urn:microsoft.com/office/officeart/2005/8/layout/orgChart1"/>
    <dgm:cxn modelId="{77A6A9D5-2A10-4853-9D17-7F09DFEF0F17}" type="presParOf" srcId="{35301BDF-0C73-46E7-8C5E-FA01973E678A}" destId="{22E7F750-ECA6-4FB6-9949-AA6EA6DAD6DA}" srcOrd="1" destOrd="0" presId="urn:microsoft.com/office/officeart/2005/8/layout/orgChart1"/>
    <dgm:cxn modelId="{69DF3293-187D-4166-9D74-5045F7FCE43A}" type="presParOf" srcId="{78CDC936-D361-4A70-9721-186F8F5A46BB}" destId="{43BB2530-A0D3-4EDA-A2E5-ADBBC54C388D}" srcOrd="1" destOrd="0" presId="urn:microsoft.com/office/officeart/2005/8/layout/orgChart1"/>
    <dgm:cxn modelId="{FE143BEF-56A0-4A3C-A6C4-62B35728D04B}" type="presParOf" srcId="{78CDC936-D361-4A70-9721-186F8F5A46BB}" destId="{FDA6D4A2-F9D7-41D8-80D5-1D41EDCCB709}" srcOrd="2" destOrd="0" presId="urn:microsoft.com/office/officeart/2005/8/layout/orgChart1"/>
    <dgm:cxn modelId="{09EAE80E-18C9-41C4-9225-5D7FC780FEB3}" type="presParOf" srcId="{D7BFBC40-397F-4BF5-9D79-43904E1A80C3}" destId="{45A5CDFE-21A2-4FD9-867F-19116CFC5704}" srcOrd="4" destOrd="0" presId="urn:microsoft.com/office/officeart/2005/8/layout/orgChart1"/>
    <dgm:cxn modelId="{C8EB15C3-AAA2-4C48-A694-524885F1E3C5}" type="presParOf" srcId="{D7BFBC40-397F-4BF5-9D79-43904E1A80C3}" destId="{FBEFF6E7-2BFD-41B1-A48E-087003F87D60}" srcOrd="5" destOrd="0" presId="urn:microsoft.com/office/officeart/2005/8/layout/orgChart1"/>
    <dgm:cxn modelId="{F72C35FF-543E-46CE-B428-9EE6F8C2D77B}" type="presParOf" srcId="{FBEFF6E7-2BFD-41B1-A48E-087003F87D60}" destId="{8A914279-B65F-4461-AF46-8294380830E1}" srcOrd="0" destOrd="0" presId="urn:microsoft.com/office/officeart/2005/8/layout/orgChart1"/>
    <dgm:cxn modelId="{82847B94-A7CC-40AD-830F-BA0B607E2D22}" type="presParOf" srcId="{8A914279-B65F-4461-AF46-8294380830E1}" destId="{8CC65910-2983-4E2F-8F45-715B8A04E81E}" srcOrd="0" destOrd="0" presId="urn:microsoft.com/office/officeart/2005/8/layout/orgChart1"/>
    <dgm:cxn modelId="{BF2012C7-0762-4A27-88D7-ABE8B00C5BAC}" type="presParOf" srcId="{8A914279-B65F-4461-AF46-8294380830E1}" destId="{30424F45-9930-42C3-A89F-732EEC4752D3}" srcOrd="1" destOrd="0" presId="urn:microsoft.com/office/officeart/2005/8/layout/orgChart1"/>
    <dgm:cxn modelId="{FC4B8DB1-353F-4B90-B54B-CEA866A3C0BE}" type="presParOf" srcId="{FBEFF6E7-2BFD-41B1-A48E-087003F87D60}" destId="{5609BEDA-9B8B-4E7A-90A0-39B364F1DD91}" srcOrd="1" destOrd="0" presId="urn:microsoft.com/office/officeart/2005/8/layout/orgChart1"/>
    <dgm:cxn modelId="{1EF3AC4F-7CB0-439F-87D9-7EADBF633974}" type="presParOf" srcId="{5609BEDA-9B8B-4E7A-90A0-39B364F1DD91}" destId="{F28764B4-EC67-4ADB-880E-178D44B2C55E}" srcOrd="0" destOrd="0" presId="urn:microsoft.com/office/officeart/2005/8/layout/orgChart1"/>
    <dgm:cxn modelId="{7794350B-EB7F-425F-9D94-E8DE622B927C}" type="presParOf" srcId="{5609BEDA-9B8B-4E7A-90A0-39B364F1DD91}" destId="{858B5120-988A-4823-A28A-32A9C6DED04F}" srcOrd="1" destOrd="0" presId="urn:microsoft.com/office/officeart/2005/8/layout/orgChart1"/>
    <dgm:cxn modelId="{2B83E715-CC87-454D-B99F-C5D5956B313F}" type="presParOf" srcId="{858B5120-988A-4823-A28A-32A9C6DED04F}" destId="{E6209944-0BF9-4EBC-95A6-BF056C08BAA5}" srcOrd="0" destOrd="0" presId="urn:microsoft.com/office/officeart/2005/8/layout/orgChart1"/>
    <dgm:cxn modelId="{9DACAAFA-8871-4E17-8CD2-4233D65B260E}" type="presParOf" srcId="{E6209944-0BF9-4EBC-95A6-BF056C08BAA5}" destId="{8657C2E6-C25B-41FF-963D-339C63C2C97A}" srcOrd="0" destOrd="0" presId="urn:microsoft.com/office/officeart/2005/8/layout/orgChart1"/>
    <dgm:cxn modelId="{D551C876-0E93-442E-A8C6-835C8E6CE074}" type="presParOf" srcId="{E6209944-0BF9-4EBC-95A6-BF056C08BAA5}" destId="{2194F7ED-B6C5-4125-9E3D-30FC13785743}" srcOrd="1" destOrd="0" presId="urn:microsoft.com/office/officeart/2005/8/layout/orgChart1"/>
    <dgm:cxn modelId="{1C9C90FA-9E20-4276-A8D0-783587721797}" type="presParOf" srcId="{858B5120-988A-4823-A28A-32A9C6DED04F}" destId="{730516F6-25E5-4B5D-BE0F-2BC76AAA1041}" srcOrd="1" destOrd="0" presId="urn:microsoft.com/office/officeart/2005/8/layout/orgChart1"/>
    <dgm:cxn modelId="{0FB0DFBF-CD66-4BBE-A885-59FB48DB6978}" type="presParOf" srcId="{858B5120-988A-4823-A28A-32A9C6DED04F}" destId="{18EF963B-9300-4B8D-8AB6-828DD88C1454}" srcOrd="2" destOrd="0" presId="urn:microsoft.com/office/officeart/2005/8/layout/orgChart1"/>
    <dgm:cxn modelId="{5AA1B2C2-ED2A-48F9-B6CF-DABD39AD3E5A}" type="presParOf" srcId="{FBEFF6E7-2BFD-41B1-A48E-087003F87D60}" destId="{C1C5A7EB-A11A-42BA-8DBF-AA699D3C9EC4}" srcOrd="2" destOrd="0" presId="urn:microsoft.com/office/officeart/2005/8/layout/orgChart1"/>
    <dgm:cxn modelId="{6DAAF474-F449-4421-8027-B414CF5A7C5A}" type="presParOf" srcId="{C1C5A7EB-A11A-42BA-8DBF-AA699D3C9EC4}" destId="{8B980A49-CD63-48D3-AC3F-561CF92F3341}" srcOrd="0" destOrd="0" presId="urn:microsoft.com/office/officeart/2005/8/layout/orgChart1"/>
    <dgm:cxn modelId="{B4B1687A-97D7-4F61-8756-874EE85048A9}" type="presParOf" srcId="{C1C5A7EB-A11A-42BA-8DBF-AA699D3C9EC4}" destId="{858DE1E7-61BD-451B-AF4C-3A131CF8FF52}" srcOrd="1" destOrd="0" presId="urn:microsoft.com/office/officeart/2005/8/layout/orgChart1"/>
    <dgm:cxn modelId="{DE1B7B68-7724-4E5B-9DE3-3770B1628A69}" type="presParOf" srcId="{858DE1E7-61BD-451B-AF4C-3A131CF8FF52}" destId="{67F27AF7-F8C3-4211-9A72-467FF28A3820}" srcOrd="0" destOrd="0" presId="urn:microsoft.com/office/officeart/2005/8/layout/orgChart1"/>
    <dgm:cxn modelId="{6FD831B7-F507-4D42-84D1-041496CB2A26}" type="presParOf" srcId="{67F27AF7-F8C3-4211-9A72-467FF28A3820}" destId="{7CA7C47D-EA62-4EEB-81BD-91B58FCDC0C0}" srcOrd="0" destOrd="0" presId="urn:microsoft.com/office/officeart/2005/8/layout/orgChart1"/>
    <dgm:cxn modelId="{7420DB1A-15F3-4D5C-A2CB-EA2C61781D4B}" type="presParOf" srcId="{67F27AF7-F8C3-4211-9A72-467FF28A3820}" destId="{BE5D8DA8-360D-4A1B-B7EB-D807136D661F}" srcOrd="1" destOrd="0" presId="urn:microsoft.com/office/officeart/2005/8/layout/orgChart1"/>
    <dgm:cxn modelId="{8D8E0DE4-B674-441F-8B1D-3CCBD81C167F}" type="presParOf" srcId="{858DE1E7-61BD-451B-AF4C-3A131CF8FF52}" destId="{96D63C4F-7637-4E15-98EC-CD493C49CA62}" srcOrd="1" destOrd="0" presId="urn:microsoft.com/office/officeart/2005/8/layout/orgChart1"/>
    <dgm:cxn modelId="{FF3A7C38-6A77-4320-A965-4293AB753903}" type="presParOf" srcId="{858DE1E7-61BD-451B-AF4C-3A131CF8FF52}" destId="{9C3CC86A-CFAE-494E-966D-D1E13E96D3DB}" srcOrd="2" destOrd="0" presId="urn:microsoft.com/office/officeart/2005/8/layout/orgChart1"/>
    <dgm:cxn modelId="{9AE974FF-C64D-4958-AF81-24599058AC37}" type="presParOf" srcId="{A5844D19-9D90-4CD4-B403-96DCF5AA2FAB}" destId="{62A9BC1C-6F76-4CE4-9673-F53FD239F6B7}" srcOrd="2" destOrd="0" presId="urn:microsoft.com/office/officeart/2005/8/layout/orgChart1"/>
    <dgm:cxn modelId="{EFA62375-CCEE-4CE9-B55E-C92E81E26A51}" type="presParOf" srcId="{733B9C11-28D7-4F14-9C0D-A18F5616FB19}" destId="{8E2EF2AB-BF19-479B-85CF-9701305FC296}" srcOrd="2" destOrd="0" presId="urn:microsoft.com/office/officeart/2005/8/layout/orgChart1"/>
    <dgm:cxn modelId="{CD72C3E3-E460-4F43-9621-E82721658B7A}" type="presParOf" srcId="{8E2EF2AB-BF19-479B-85CF-9701305FC296}" destId="{27E866E2-E6E1-467C-AB8B-A347C448FB85}" srcOrd="0" destOrd="0" presId="urn:microsoft.com/office/officeart/2005/8/layout/orgChart1"/>
    <dgm:cxn modelId="{07409282-1A36-44A2-9D0E-8893FF36A9F8}" type="presParOf" srcId="{27E866E2-E6E1-467C-AB8B-A347C448FB85}" destId="{54DDB1C6-F80F-4BD4-96DB-E26378EA61D2}" srcOrd="0" destOrd="0" presId="urn:microsoft.com/office/officeart/2005/8/layout/orgChart1"/>
    <dgm:cxn modelId="{4C7FDD7F-F860-4881-B907-4D2459F8D6F4}" type="presParOf" srcId="{27E866E2-E6E1-467C-AB8B-A347C448FB85}" destId="{A22FACF1-D5D2-449B-BCE4-96056CFA5F76}" srcOrd="1" destOrd="0" presId="urn:microsoft.com/office/officeart/2005/8/layout/orgChart1"/>
    <dgm:cxn modelId="{91E508BC-001B-465D-950C-6FB4065631E9}" type="presParOf" srcId="{8E2EF2AB-BF19-479B-85CF-9701305FC296}" destId="{18B21EF0-334F-43EC-9E44-144C94E1BF05}" srcOrd="1" destOrd="0" presId="urn:microsoft.com/office/officeart/2005/8/layout/orgChart1"/>
    <dgm:cxn modelId="{16B0D30C-1F6B-4878-A96C-D5F32955D4D9}" type="presParOf" srcId="{8E2EF2AB-BF19-479B-85CF-9701305FC296}" destId="{90A9D9A1-6830-45ED-9695-FCADC73F93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80A49-CD63-48D3-AC3F-561CF92F3341}">
      <dsp:nvSpPr>
        <dsp:cNvPr id="0" name=""/>
        <dsp:cNvSpPr/>
      </dsp:nvSpPr>
      <dsp:spPr>
        <a:xfrm>
          <a:off x="5629968" y="899197"/>
          <a:ext cx="227938" cy="69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930"/>
              </a:lnTo>
              <a:lnTo>
                <a:pt x="227938" y="69993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764B4-EC67-4ADB-880E-178D44B2C55E}">
      <dsp:nvSpPr>
        <dsp:cNvPr id="0" name=""/>
        <dsp:cNvSpPr/>
      </dsp:nvSpPr>
      <dsp:spPr>
        <a:xfrm>
          <a:off x="5629968" y="899197"/>
          <a:ext cx="277656" cy="1334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52"/>
              </a:lnTo>
              <a:lnTo>
                <a:pt x="277656" y="133445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5CDFE-21A2-4FD9-867F-19116CFC5704}">
      <dsp:nvSpPr>
        <dsp:cNvPr id="0" name=""/>
        <dsp:cNvSpPr/>
      </dsp:nvSpPr>
      <dsp:spPr>
        <a:xfrm>
          <a:off x="4202643" y="403205"/>
          <a:ext cx="1427324" cy="232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71"/>
              </a:lnTo>
              <a:lnTo>
                <a:pt x="1427324" y="104371"/>
              </a:lnTo>
              <a:lnTo>
                <a:pt x="1427324" y="232419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4A22D-73F0-489D-8D97-DFCB0D044D18}">
      <dsp:nvSpPr>
        <dsp:cNvPr id="0" name=""/>
        <dsp:cNvSpPr/>
      </dsp:nvSpPr>
      <dsp:spPr>
        <a:xfrm>
          <a:off x="3395933" y="909020"/>
          <a:ext cx="131011" cy="858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86"/>
              </a:lnTo>
              <a:lnTo>
                <a:pt x="131011" y="85868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DD9D0-FCDE-4C65-9793-AB7417D44F50}">
      <dsp:nvSpPr>
        <dsp:cNvPr id="0" name=""/>
        <dsp:cNvSpPr/>
      </dsp:nvSpPr>
      <dsp:spPr>
        <a:xfrm>
          <a:off x="3209214" y="909020"/>
          <a:ext cx="186718" cy="639083"/>
        </a:xfrm>
        <a:custGeom>
          <a:avLst/>
          <a:gdLst/>
          <a:ahLst/>
          <a:cxnLst/>
          <a:rect l="0" t="0" r="0" b="0"/>
          <a:pathLst>
            <a:path>
              <a:moveTo>
                <a:pt x="186718" y="0"/>
              </a:moveTo>
              <a:lnTo>
                <a:pt x="186718" y="639083"/>
              </a:lnTo>
              <a:lnTo>
                <a:pt x="0" y="63908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EA5AE-0189-411F-BBF9-649D2BD08A38}">
      <dsp:nvSpPr>
        <dsp:cNvPr id="0" name=""/>
        <dsp:cNvSpPr/>
      </dsp:nvSpPr>
      <dsp:spPr>
        <a:xfrm>
          <a:off x="3395933" y="403205"/>
          <a:ext cx="806710" cy="256096"/>
        </a:xfrm>
        <a:custGeom>
          <a:avLst/>
          <a:gdLst/>
          <a:ahLst/>
          <a:cxnLst/>
          <a:rect l="0" t="0" r="0" b="0"/>
          <a:pathLst>
            <a:path>
              <a:moveTo>
                <a:pt x="806710" y="0"/>
              </a:moveTo>
              <a:lnTo>
                <a:pt x="806710" y="128048"/>
              </a:lnTo>
              <a:lnTo>
                <a:pt x="0" y="128048"/>
              </a:lnTo>
              <a:lnTo>
                <a:pt x="0" y="256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01BBB-6728-4220-B194-E2767DC3BA2F}">
      <dsp:nvSpPr>
        <dsp:cNvPr id="0" name=""/>
        <dsp:cNvSpPr/>
      </dsp:nvSpPr>
      <dsp:spPr>
        <a:xfrm>
          <a:off x="1629512" y="877325"/>
          <a:ext cx="290816" cy="312986"/>
        </a:xfrm>
        <a:custGeom>
          <a:avLst/>
          <a:gdLst/>
          <a:ahLst/>
          <a:cxnLst/>
          <a:rect l="0" t="0" r="0" b="0"/>
          <a:pathLst>
            <a:path>
              <a:moveTo>
                <a:pt x="290816" y="0"/>
              </a:moveTo>
              <a:lnTo>
                <a:pt x="290816" y="312986"/>
              </a:lnTo>
              <a:lnTo>
                <a:pt x="0" y="31298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BBF03-38FC-460E-9BF4-206950A2BC97}">
      <dsp:nvSpPr>
        <dsp:cNvPr id="0" name=""/>
        <dsp:cNvSpPr/>
      </dsp:nvSpPr>
      <dsp:spPr>
        <a:xfrm>
          <a:off x="1720731" y="877325"/>
          <a:ext cx="199596" cy="1799798"/>
        </a:xfrm>
        <a:custGeom>
          <a:avLst/>
          <a:gdLst/>
          <a:ahLst/>
          <a:cxnLst/>
          <a:rect l="0" t="0" r="0" b="0"/>
          <a:pathLst>
            <a:path>
              <a:moveTo>
                <a:pt x="199596" y="0"/>
              </a:moveTo>
              <a:lnTo>
                <a:pt x="199596" y="1799798"/>
              </a:lnTo>
              <a:lnTo>
                <a:pt x="0" y="1799798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06035-AAB2-4115-92AB-D9C0A01D99D1}">
      <dsp:nvSpPr>
        <dsp:cNvPr id="0" name=""/>
        <dsp:cNvSpPr/>
      </dsp:nvSpPr>
      <dsp:spPr>
        <a:xfrm>
          <a:off x="1658853" y="877325"/>
          <a:ext cx="261474" cy="1405260"/>
        </a:xfrm>
        <a:custGeom>
          <a:avLst/>
          <a:gdLst/>
          <a:ahLst/>
          <a:cxnLst/>
          <a:rect l="0" t="0" r="0" b="0"/>
          <a:pathLst>
            <a:path>
              <a:moveTo>
                <a:pt x="261474" y="0"/>
              </a:moveTo>
              <a:lnTo>
                <a:pt x="261474" y="1405260"/>
              </a:lnTo>
              <a:lnTo>
                <a:pt x="0" y="140526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44243-8775-4BD8-9192-9147EBEB9325}">
      <dsp:nvSpPr>
        <dsp:cNvPr id="0" name=""/>
        <dsp:cNvSpPr/>
      </dsp:nvSpPr>
      <dsp:spPr>
        <a:xfrm>
          <a:off x="1667670" y="877325"/>
          <a:ext cx="252657" cy="1012609"/>
        </a:xfrm>
        <a:custGeom>
          <a:avLst/>
          <a:gdLst/>
          <a:ahLst/>
          <a:cxnLst/>
          <a:rect l="0" t="0" r="0" b="0"/>
          <a:pathLst>
            <a:path>
              <a:moveTo>
                <a:pt x="252657" y="0"/>
              </a:moveTo>
              <a:lnTo>
                <a:pt x="252657" y="1012609"/>
              </a:lnTo>
              <a:lnTo>
                <a:pt x="0" y="1012609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360C8-E440-4776-8C1B-F67B75ED0D87}">
      <dsp:nvSpPr>
        <dsp:cNvPr id="0" name=""/>
        <dsp:cNvSpPr/>
      </dsp:nvSpPr>
      <dsp:spPr>
        <a:xfrm>
          <a:off x="1679548" y="877325"/>
          <a:ext cx="240779" cy="599967"/>
        </a:xfrm>
        <a:custGeom>
          <a:avLst/>
          <a:gdLst/>
          <a:ahLst/>
          <a:cxnLst/>
          <a:rect l="0" t="0" r="0" b="0"/>
          <a:pathLst>
            <a:path>
              <a:moveTo>
                <a:pt x="240779" y="0"/>
              </a:moveTo>
              <a:lnTo>
                <a:pt x="240779" y="599967"/>
              </a:lnTo>
              <a:lnTo>
                <a:pt x="0" y="599967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FD34C-3E0F-4647-B94C-C28C174636C7}">
      <dsp:nvSpPr>
        <dsp:cNvPr id="0" name=""/>
        <dsp:cNvSpPr/>
      </dsp:nvSpPr>
      <dsp:spPr>
        <a:xfrm>
          <a:off x="1920328" y="403205"/>
          <a:ext cx="2282315" cy="256096"/>
        </a:xfrm>
        <a:custGeom>
          <a:avLst/>
          <a:gdLst/>
          <a:ahLst/>
          <a:cxnLst/>
          <a:rect l="0" t="0" r="0" b="0"/>
          <a:pathLst>
            <a:path>
              <a:moveTo>
                <a:pt x="2282315" y="0"/>
              </a:moveTo>
              <a:lnTo>
                <a:pt x="2282315" y="128048"/>
              </a:lnTo>
              <a:lnTo>
                <a:pt x="0" y="128048"/>
              </a:lnTo>
              <a:lnTo>
                <a:pt x="0" y="25609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54304-5C8B-44D4-98E9-76E972D9B7D0}">
      <dsp:nvSpPr>
        <dsp:cNvPr id="0" name=""/>
        <dsp:cNvSpPr/>
      </dsp:nvSpPr>
      <dsp:spPr>
        <a:xfrm>
          <a:off x="893167" y="0"/>
          <a:ext cx="1053179" cy="37788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OJK </a:t>
          </a:r>
          <a:endParaRPr lang="en-US" sz="1400" kern="1200" dirty="0"/>
        </a:p>
      </dsp:txBody>
      <dsp:txXfrm>
        <a:off x="893167" y="0"/>
        <a:ext cx="1053179" cy="377882"/>
      </dsp:txXfrm>
    </dsp:sp>
    <dsp:sp modelId="{0A8B98B5-1C4E-41F1-9B75-570B9B858F86}">
      <dsp:nvSpPr>
        <dsp:cNvPr id="0" name=""/>
        <dsp:cNvSpPr/>
      </dsp:nvSpPr>
      <dsp:spPr>
        <a:xfrm>
          <a:off x="3664365" y="1651"/>
          <a:ext cx="1076557" cy="401553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Jenis</a:t>
          </a:r>
          <a:r>
            <a:rPr lang="en-US" sz="1400" b="1" kern="1200" dirty="0" smtClean="0"/>
            <a:t> Bank</a:t>
          </a:r>
          <a:endParaRPr lang="en-US" sz="1400" b="1" kern="1200" dirty="0"/>
        </a:p>
      </dsp:txBody>
      <dsp:txXfrm>
        <a:off x="3664365" y="1651"/>
        <a:ext cx="1076557" cy="401553"/>
      </dsp:txXfrm>
    </dsp:sp>
    <dsp:sp modelId="{94AA286D-454E-48FA-BB47-BDA70C74A6A8}">
      <dsp:nvSpPr>
        <dsp:cNvPr id="0" name=""/>
        <dsp:cNvSpPr/>
      </dsp:nvSpPr>
      <dsp:spPr>
        <a:xfrm>
          <a:off x="1310574" y="659301"/>
          <a:ext cx="1219508" cy="218023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Kepemilikan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1310574" y="659301"/>
        <a:ext cx="1219508" cy="218023"/>
      </dsp:txXfrm>
    </dsp:sp>
    <dsp:sp modelId="{BFE1F924-EE2D-40FC-BDCE-454CED75BCDE}">
      <dsp:nvSpPr>
        <dsp:cNvPr id="0" name=""/>
        <dsp:cNvSpPr/>
      </dsp:nvSpPr>
      <dsp:spPr>
        <a:xfrm>
          <a:off x="89493" y="1339628"/>
          <a:ext cx="1590055" cy="27532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Bank </a:t>
          </a:r>
          <a:r>
            <a:rPr lang="en-US" sz="900" kern="1200" dirty="0" err="1" smtClean="0"/>
            <a:t>Swasta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Nasional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89493" y="1339628"/>
        <a:ext cx="1590055" cy="275328"/>
      </dsp:txXfrm>
    </dsp:sp>
    <dsp:sp modelId="{BBBB7347-F117-481A-B855-9B5236507D8A}">
      <dsp:nvSpPr>
        <dsp:cNvPr id="0" name=""/>
        <dsp:cNvSpPr/>
      </dsp:nvSpPr>
      <dsp:spPr>
        <a:xfrm>
          <a:off x="72005" y="1728194"/>
          <a:ext cx="1595665" cy="32348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Bank Pembangunan Daerah</a:t>
          </a:r>
          <a:endParaRPr lang="en-US" sz="900" kern="1200" dirty="0"/>
        </a:p>
      </dsp:txBody>
      <dsp:txXfrm>
        <a:off x="72005" y="1728194"/>
        <a:ext cx="1595665" cy="323480"/>
      </dsp:txXfrm>
    </dsp:sp>
    <dsp:sp modelId="{5DEC7101-FEE1-4A44-A3C3-2B95574939CD}">
      <dsp:nvSpPr>
        <dsp:cNvPr id="0" name=""/>
        <dsp:cNvSpPr/>
      </dsp:nvSpPr>
      <dsp:spPr>
        <a:xfrm>
          <a:off x="59749" y="2127668"/>
          <a:ext cx="1599104" cy="30983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Bank </a:t>
          </a:r>
          <a:r>
            <a:rPr lang="en-US" sz="900" kern="1200" dirty="0" err="1" smtClean="0"/>
            <a:t>Campuran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59749" y="2127668"/>
        <a:ext cx="1599104" cy="309834"/>
      </dsp:txXfrm>
    </dsp:sp>
    <dsp:sp modelId="{D31973DB-35E9-4D14-BCE5-962B56E2EC08}">
      <dsp:nvSpPr>
        <dsp:cNvPr id="0" name=""/>
        <dsp:cNvSpPr/>
      </dsp:nvSpPr>
      <dsp:spPr>
        <a:xfrm>
          <a:off x="109493" y="2520283"/>
          <a:ext cx="1611238" cy="31368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Bank </a:t>
          </a:r>
          <a:r>
            <a:rPr lang="en-US" sz="900" kern="1200" dirty="0" err="1" smtClean="0"/>
            <a:t>Asing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109493" y="2520283"/>
        <a:ext cx="1611238" cy="313681"/>
      </dsp:txXfrm>
    </dsp:sp>
    <dsp:sp modelId="{3C645247-9553-4E61-A49B-C8D09A4601D8}">
      <dsp:nvSpPr>
        <dsp:cNvPr id="0" name=""/>
        <dsp:cNvSpPr/>
      </dsp:nvSpPr>
      <dsp:spPr>
        <a:xfrm>
          <a:off x="72005" y="1057471"/>
          <a:ext cx="1557506" cy="26568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Bank </a:t>
          </a:r>
          <a:r>
            <a:rPr lang="en-US" sz="900" kern="1200" dirty="0" err="1" smtClean="0"/>
            <a:t>Persero</a:t>
          </a:r>
          <a:endParaRPr lang="en-US" sz="900" kern="1200" dirty="0"/>
        </a:p>
      </dsp:txBody>
      <dsp:txXfrm>
        <a:off x="72005" y="1057471"/>
        <a:ext cx="1557506" cy="265682"/>
      </dsp:txXfrm>
    </dsp:sp>
    <dsp:sp modelId="{8C028DCF-2399-4F80-B8E5-73823D26DC9E}">
      <dsp:nvSpPr>
        <dsp:cNvPr id="0" name=""/>
        <dsp:cNvSpPr/>
      </dsp:nvSpPr>
      <dsp:spPr>
        <a:xfrm>
          <a:off x="2786179" y="659301"/>
          <a:ext cx="1219508" cy="24971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Kelembagaan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2786179" y="659301"/>
        <a:ext cx="1219508" cy="249718"/>
      </dsp:txXfrm>
    </dsp:sp>
    <dsp:sp modelId="{CA8A7752-0DCC-4D89-98C3-CF31717F8679}">
      <dsp:nvSpPr>
        <dsp:cNvPr id="0" name=""/>
        <dsp:cNvSpPr/>
      </dsp:nvSpPr>
      <dsp:spPr>
        <a:xfrm>
          <a:off x="2136108" y="1340567"/>
          <a:ext cx="1073106" cy="41507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Bank </a:t>
          </a:r>
          <a:r>
            <a:rPr lang="en-US" sz="900" kern="1200" dirty="0" err="1" smtClean="0"/>
            <a:t>Umum</a:t>
          </a:r>
          <a:r>
            <a:rPr lang="en-US" sz="900" kern="1200" dirty="0" smtClean="0"/>
            <a:t> /Bank </a:t>
          </a:r>
          <a:r>
            <a:rPr lang="en-US" sz="900" kern="1200" dirty="0" err="1" smtClean="0"/>
            <a:t>Syariah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2136108" y="1340567"/>
        <a:ext cx="1073106" cy="415071"/>
      </dsp:txXfrm>
    </dsp:sp>
    <dsp:sp modelId="{E6F49AEB-1F0F-4BDB-A3CA-5476C5ADCE48}">
      <dsp:nvSpPr>
        <dsp:cNvPr id="0" name=""/>
        <dsp:cNvSpPr/>
      </dsp:nvSpPr>
      <dsp:spPr>
        <a:xfrm>
          <a:off x="3526944" y="1462829"/>
          <a:ext cx="1219508" cy="60975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BPR/Bank </a:t>
          </a:r>
          <a:r>
            <a:rPr lang="en-US" sz="900" kern="1200" dirty="0" err="1" smtClean="0"/>
            <a:t>Pembiayaan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Syariah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3526944" y="1462829"/>
        <a:ext cx="1219508" cy="609754"/>
      </dsp:txXfrm>
    </dsp:sp>
    <dsp:sp modelId="{8CC65910-2983-4E2F-8F45-715B8A04E81E}">
      <dsp:nvSpPr>
        <dsp:cNvPr id="0" name=""/>
        <dsp:cNvSpPr/>
      </dsp:nvSpPr>
      <dsp:spPr>
        <a:xfrm>
          <a:off x="4814769" y="635625"/>
          <a:ext cx="1630396" cy="26357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Kegiatan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Operasional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4814769" y="635625"/>
        <a:ext cx="1630396" cy="263572"/>
      </dsp:txXfrm>
    </dsp:sp>
    <dsp:sp modelId="{8657C2E6-C25B-41FF-963D-339C63C2C97A}">
      <dsp:nvSpPr>
        <dsp:cNvPr id="0" name=""/>
        <dsp:cNvSpPr/>
      </dsp:nvSpPr>
      <dsp:spPr>
        <a:xfrm>
          <a:off x="5907625" y="2045272"/>
          <a:ext cx="1162032" cy="37675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Bank </a:t>
          </a:r>
          <a:r>
            <a:rPr lang="en-US" sz="900" kern="1200" dirty="0" err="1" smtClean="0"/>
            <a:t>Syariah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5907625" y="2045272"/>
        <a:ext cx="1162032" cy="376754"/>
      </dsp:txXfrm>
    </dsp:sp>
    <dsp:sp modelId="{7CA7C47D-EA62-4EEB-81BD-91B58FCDC0C0}">
      <dsp:nvSpPr>
        <dsp:cNvPr id="0" name=""/>
        <dsp:cNvSpPr/>
      </dsp:nvSpPr>
      <dsp:spPr>
        <a:xfrm>
          <a:off x="5857906" y="1410744"/>
          <a:ext cx="1084252" cy="376767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Bank </a:t>
          </a:r>
          <a:r>
            <a:rPr lang="en-US" sz="900" kern="1200" dirty="0" err="1" smtClean="0"/>
            <a:t>Konvensional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5857906" y="1410744"/>
        <a:ext cx="1084252" cy="376767"/>
      </dsp:txXfrm>
    </dsp:sp>
    <dsp:sp modelId="{54DDB1C6-F80F-4BD4-96DB-E26378EA61D2}">
      <dsp:nvSpPr>
        <dsp:cNvPr id="0" name=""/>
        <dsp:cNvSpPr/>
      </dsp:nvSpPr>
      <dsp:spPr>
        <a:xfrm>
          <a:off x="5859260" y="1438"/>
          <a:ext cx="1293678" cy="37669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Bank Indonesia </a:t>
          </a:r>
          <a:endParaRPr lang="en-US" sz="1400" kern="1200" dirty="0"/>
        </a:p>
      </dsp:txBody>
      <dsp:txXfrm>
        <a:off x="5859260" y="1438"/>
        <a:ext cx="1293678" cy="37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89248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7240" y="1131590"/>
            <a:ext cx="807524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27584" y="1808261"/>
            <a:ext cx="8075240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615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334877" y="191867"/>
            <a:ext cx="809123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89498"/>
            <a:ext cx="8334877" cy="63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829" y="236987"/>
            <a:ext cx="6650456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56" y="148101"/>
            <a:ext cx="1088912" cy="8629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009" y="189319"/>
            <a:ext cx="159418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38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241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333"/>
            <a:ext cx="1561097" cy="1483043"/>
          </a:xfrm>
          <a:prstGeom prst="rect">
            <a:avLst/>
          </a:prstGeom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41571" y="417461"/>
            <a:ext cx="7180973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74091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C4B73D-5D87-4FC0-921D-C5CB8EFDA74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4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463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209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334877" y="191867"/>
            <a:ext cx="809123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89498"/>
            <a:ext cx="8334877" cy="63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829" y="236987"/>
            <a:ext cx="6650456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56" y="148101"/>
            <a:ext cx="1088912" cy="8629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009" y="189319"/>
            <a:ext cx="159418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2575F0E1-023F-41BE-A027-0C561590555C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301736" y="1267005"/>
            <a:ext cx="2308863" cy="26340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xmlns="" id="{4BD8B274-E0F1-4987-BE56-88EFDABA4180}"/>
              </a:ext>
            </a:extLst>
          </p:cNvPr>
          <p:cNvSpPr/>
          <p:nvPr userDrawn="1"/>
        </p:nvSpPr>
        <p:spPr>
          <a:xfrm>
            <a:off x="6300194" y="3901089"/>
            <a:ext cx="2315887" cy="792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11AEA1F3-8D3E-40F0-BA2D-BB28AC8C05D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3421416" y="1274089"/>
            <a:ext cx="2308863" cy="26340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xmlns="" id="{947EB0C1-2E67-4F3B-B6B4-FF9FDFAC5352}"/>
              </a:ext>
            </a:extLst>
          </p:cNvPr>
          <p:cNvSpPr/>
          <p:nvPr userDrawn="1"/>
        </p:nvSpPr>
        <p:spPr>
          <a:xfrm>
            <a:off x="3419874" y="3908173"/>
            <a:ext cx="2315887" cy="79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F6B072A9-4C30-483E-AD56-17094660D9F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41097" y="1281173"/>
            <a:ext cx="2308863" cy="263408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45">
            <a:extLst>
              <a:ext uri="{FF2B5EF4-FFF2-40B4-BE49-F238E27FC236}">
                <a16:creationId xmlns:a16="http://schemas.microsoft.com/office/drawing/2014/main" xmlns="" id="{F5D1422D-7597-4465-9FFA-E916548111D3}"/>
              </a:ext>
            </a:extLst>
          </p:cNvPr>
          <p:cNvSpPr/>
          <p:nvPr userDrawn="1"/>
        </p:nvSpPr>
        <p:spPr>
          <a:xfrm>
            <a:off x="539554" y="3915257"/>
            <a:ext cx="2315887" cy="79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96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334877" y="191867"/>
            <a:ext cx="809123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189498"/>
            <a:ext cx="8334877" cy="63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829" y="236987"/>
            <a:ext cx="6650456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56" y="148101"/>
            <a:ext cx="1088912" cy="8629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009" y="189319"/>
            <a:ext cx="159418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85B408DE-B54F-4F56-8B91-E6D59747F5B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764258" y="1351049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3CDC87CA-0DCD-4252-AEBF-03005EF2074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17130" y="1351049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7FCD16-7BE5-4A68-80AD-068560786FB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470000" y="1351049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4C4A8D3-15CA-46A5-86AE-06071AD427C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911388" y="3002674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50180AC-F101-4B88-8C37-C189241CEB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764258" y="3002674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36498E0E-BCBF-4BAE-BEFC-EEDFFD2214C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7470000" y="3002674"/>
            <a:ext cx="1674000" cy="1539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5F09CDB5-4DD8-40B4-B40E-ADBEA58E8E38}"/>
              </a:ext>
            </a:extLst>
          </p:cNvPr>
          <p:cNvSpPr/>
          <p:nvPr userDrawn="1"/>
        </p:nvSpPr>
        <p:spPr>
          <a:xfrm>
            <a:off x="5617129" y="3002674"/>
            <a:ext cx="1674000" cy="15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C8436220-F3F4-4B4A-BA42-BACB1F53356B}"/>
              </a:ext>
            </a:extLst>
          </p:cNvPr>
          <p:cNvSpPr/>
          <p:nvPr userDrawn="1"/>
        </p:nvSpPr>
        <p:spPr>
          <a:xfrm>
            <a:off x="1" y="1351049"/>
            <a:ext cx="3585387" cy="15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18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480445" y="178914"/>
            <a:ext cx="4176464" cy="12421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3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3394" y="0"/>
            <a:ext cx="485060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063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7A513B6A-23AF-468B-AFC6-8FA1E534408D}"/>
              </a:ext>
            </a:extLst>
          </p:cNvPr>
          <p:cNvSpPr/>
          <p:nvPr userDrawn="1"/>
        </p:nvSpPr>
        <p:spPr>
          <a:xfrm>
            <a:off x="4739187" y="444752"/>
            <a:ext cx="3835474" cy="4253997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00126" y="0"/>
            <a:ext cx="311359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150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24000" y="0"/>
            <a:ext cx="309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302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0000" y="0"/>
            <a:ext cx="302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00231FF-70E3-437D-B365-68E5375FE536}"/>
              </a:ext>
            </a:extLst>
          </p:cNvPr>
          <p:cNvSpPr/>
          <p:nvPr userDrawn="1"/>
        </p:nvSpPr>
        <p:spPr>
          <a:xfrm>
            <a:off x="4035177" y="0"/>
            <a:ext cx="1080120" cy="14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7C37ACC0-D0FB-4A39-9801-6B151FC56852}"/>
              </a:ext>
            </a:extLst>
          </p:cNvPr>
          <p:cNvSpPr/>
          <p:nvPr userDrawn="1"/>
        </p:nvSpPr>
        <p:spPr>
          <a:xfrm>
            <a:off x="4035177" y="4964748"/>
            <a:ext cx="1080120" cy="1787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90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69000" y="0"/>
            <a:ext cx="6075000" cy="29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069000" cy="217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150000" y="3037500"/>
            <a:ext cx="5994000" cy="2106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latinLnBrk="0"/>
            <a:endParaRPr lang="ko-KR" altLang="en-US" sz="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7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7F990676-21EA-4B0E-9EC4-FC73AEFC7DD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647245" y="98075"/>
            <a:ext cx="6423456" cy="4947350"/>
          </a:xfrm>
          <a:custGeom>
            <a:avLst/>
            <a:gdLst>
              <a:gd name="connsiteX0" fmla="*/ 4271471 w 8564608"/>
              <a:gd name="connsiteY0" fmla="*/ 0 h 6596467"/>
              <a:gd name="connsiteX1" fmla="*/ 4351667 w 8564608"/>
              <a:gd name="connsiteY1" fmla="*/ 113994 h 6596467"/>
              <a:gd name="connsiteX2" fmla="*/ 4275691 w 8564608"/>
              <a:gd name="connsiteY2" fmla="*/ 417977 h 6596467"/>
              <a:gd name="connsiteX3" fmla="*/ 4225042 w 8564608"/>
              <a:gd name="connsiteY3" fmla="*/ 451753 h 6596467"/>
              <a:gd name="connsiteX4" fmla="*/ 4212379 w 8564608"/>
              <a:gd name="connsiteY4" fmla="*/ 396867 h 6596467"/>
              <a:gd name="connsiteX5" fmla="*/ 4220821 w 8564608"/>
              <a:gd name="connsiteY5" fmla="*/ 337759 h 6596467"/>
              <a:gd name="connsiteX6" fmla="*/ 4106859 w 8564608"/>
              <a:gd name="connsiteY6" fmla="*/ 557302 h 6596467"/>
              <a:gd name="connsiteX7" fmla="*/ 4165949 w 8564608"/>
              <a:gd name="connsiteY7" fmla="*/ 481307 h 6596467"/>
              <a:gd name="connsiteX8" fmla="*/ 4195495 w 8564608"/>
              <a:gd name="connsiteY8" fmla="*/ 464419 h 6596467"/>
              <a:gd name="connsiteX9" fmla="*/ 4229262 w 8564608"/>
              <a:gd name="connsiteY9" fmla="*/ 493972 h 6596467"/>
              <a:gd name="connsiteX10" fmla="*/ 4208158 w 8564608"/>
              <a:gd name="connsiteY10" fmla="*/ 515083 h 6596467"/>
              <a:gd name="connsiteX11" fmla="*/ 4191275 w 8564608"/>
              <a:gd name="connsiteY11" fmla="*/ 553079 h 6596467"/>
              <a:gd name="connsiteX12" fmla="*/ 4195495 w 8564608"/>
              <a:gd name="connsiteY12" fmla="*/ 650185 h 6596467"/>
              <a:gd name="connsiteX13" fmla="*/ 4161729 w 8564608"/>
              <a:gd name="connsiteY13" fmla="*/ 667074 h 6596467"/>
              <a:gd name="connsiteX14" fmla="*/ 4140625 w 8564608"/>
              <a:gd name="connsiteY14" fmla="*/ 688184 h 6596467"/>
              <a:gd name="connsiteX15" fmla="*/ 4187055 w 8564608"/>
              <a:gd name="connsiteY15" fmla="*/ 789510 h 6596467"/>
              <a:gd name="connsiteX16" fmla="*/ 4195495 w 8564608"/>
              <a:gd name="connsiteY16" fmla="*/ 793733 h 6596467"/>
              <a:gd name="connsiteX17" fmla="*/ 4199718 w 8564608"/>
              <a:gd name="connsiteY17" fmla="*/ 747291 h 6596467"/>
              <a:gd name="connsiteX18" fmla="*/ 4220821 w 8564608"/>
              <a:gd name="connsiteY18" fmla="*/ 721960 h 6596467"/>
              <a:gd name="connsiteX19" fmla="*/ 4237705 w 8564608"/>
              <a:gd name="connsiteY19" fmla="*/ 743069 h 6596467"/>
              <a:gd name="connsiteX20" fmla="*/ 4220821 w 8564608"/>
              <a:gd name="connsiteY20" fmla="*/ 903504 h 6596467"/>
              <a:gd name="connsiteX21" fmla="*/ 4330561 w 8564608"/>
              <a:gd name="connsiteY21" fmla="*/ 810621 h 6596467"/>
              <a:gd name="connsiteX22" fmla="*/ 4339004 w 8564608"/>
              <a:gd name="connsiteY22" fmla="*/ 785290 h 6596467"/>
              <a:gd name="connsiteX23" fmla="*/ 4385434 w 8564608"/>
              <a:gd name="connsiteY23" fmla="*/ 675519 h 6596467"/>
              <a:gd name="connsiteX24" fmla="*/ 4562707 w 8564608"/>
              <a:gd name="connsiteY24" fmla="*/ 531971 h 6596467"/>
              <a:gd name="connsiteX25" fmla="*/ 4626019 w 8564608"/>
              <a:gd name="connsiteY25" fmla="*/ 548859 h 6596467"/>
              <a:gd name="connsiteX26" fmla="*/ 4659569 w 8564608"/>
              <a:gd name="connsiteY26" fmla="*/ 609874 h 6596467"/>
              <a:gd name="connsiteX27" fmla="*/ 4693144 w 8564608"/>
              <a:gd name="connsiteY27" fmla="*/ 574190 h 6596467"/>
              <a:gd name="connsiteX28" fmla="*/ 4866197 w 8564608"/>
              <a:gd name="connsiteY28" fmla="*/ 527749 h 6596467"/>
              <a:gd name="connsiteX29" fmla="*/ 4916847 w 8564608"/>
              <a:gd name="connsiteY29" fmla="*/ 599521 h 6596467"/>
              <a:gd name="connsiteX30" fmla="*/ 4870417 w 8564608"/>
              <a:gd name="connsiteY30" fmla="*/ 835952 h 6596467"/>
              <a:gd name="connsiteX31" fmla="*/ 4866197 w 8564608"/>
              <a:gd name="connsiteY31" fmla="*/ 873951 h 6596467"/>
              <a:gd name="connsiteX32" fmla="*/ 4875051 w 8564608"/>
              <a:gd name="connsiteY32" fmla="*/ 878031 h 6596467"/>
              <a:gd name="connsiteX33" fmla="*/ 4895097 w 8564608"/>
              <a:gd name="connsiteY33" fmla="*/ 861285 h 6596467"/>
              <a:gd name="connsiteX34" fmla="*/ 4942935 w 8564608"/>
              <a:gd name="connsiteY34" fmla="*/ 829713 h 6596467"/>
              <a:gd name="connsiteX35" fmla="*/ 4956418 w 8564608"/>
              <a:gd name="connsiteY35" fmla="*/ 813789 h 6596467"/>
              <a:gd name="connsiteX36" fmla="*/ 4997043 w 8564608"/>
              <a:gd name="connsiteY36" fmla="*/ 755737 h 6596467"/>
              <a:gd name="connsiteX37" fmla="*/ 5322045 w 8564608"/>
              <a:gd name="connsiteY37" fmla="*/ 350425 h 6596467"/>
              <a:gd name="connsiteX38" fmla="*/ 5389578 w 8564608"/>
              <a:gd name="connsiteY38" fmla="*/ 295538 h 6596467"/>
              <a:gd name="connsiteX39" fmla="*/ 5436007 w 8564608"/>
              <a:gd name="connsiteY39" fmla="*/ 295538 h 6596467"/>
              <a:gd name="connsiteX40" fmla="*/ 5465554 w 8564608"/>
              <a:gd name="connsiteY40" fmla="*/ 295538 h 6596467"/>
              <a:gd name="connsiteX41" fmla="*/ 5554190 w 8564608"/>
              <a:gd name="connsiteY41" fmla="*/ 333537 h 6596467"/>
              <a:gd name="connsiteX42" fmla="*/ 5562633 w 8564608"/>
              <a:gd name="connsiteY42" fmla="*/ 346202 h 6596467"/>
              <a:gd name="connsiteX43" fmla="*/ 5587956 w 8564608"/>
              <a:gd name="connsiteY43" fmla="*/ 485530 h 6596467"/>
              <a:gd name="connsiteX44" fmla="*/ 5575296 w 8564608"/>
              <a:gd name="connsiteY44" fmla="*/ 510861 h 6596467"/>
              <a:gd name="connsiteX45" fmla="*/ 5634386 w 8564608"/>
              <a:gd name="connsiteY45" fmla="*/ 603744 h 6596467"/>
              <a:gd name="connsiteX46" fmla="*/ 5642829 w 8564608"/>
              <a:gd name="connsiteY46" fmla="*/ 599521 h 6596467"/>
              <a:gd name="connsiteX47" fmla="*/ 5752569 w 8564608"/>
              <a:gd name="connsiteY47" fmla="*/ 489750 h 6596467"/>
              <a:gd name="connsiteX48" fmla="*/ 5832765 w 8564608"/>
              <a:gd name="connsiteY48" fmla="*/ 413755 h 6596467"/>
              <a:gd name="connsiteX49" fmla="*/ 5794778 w 8564608"/>
              <a:gd name="connsiteY49" fmla="*/ 291318 h 6596467"/>
              <a:gd name="connsiteX50" fmla="*/ 5815881 w 8564608"/>
              <a:gd name="connsiteY50" fmla="*/ 274430 h 6596467"/>
              <a:gd name="connsiteX51" fmla="*/ 5820102 w 8564608"/>
              <a:gd name="connsiteY51" fmla="*/ 299761 h 6596467"/>
              <a:gd name="connsiteX52" fmla="*/ 5820102 w 8564608"/>
              <a:gd name="connsiteY52" fmla="*/ 341982 h 6596467"/>
              <a:gd name="connsiteX53" fmla="*/ 5845428 w 8564608"/>
              <a:gd name="connsiteY53" fmla="*/ 312429 h 6596467"/>
              <a:gd name="connsiteX54" fmla="*/ 5870751 w 8564608"/>
              <a:gd name="connsiteY54" fmla="*/ 173101 h 6596467"/>
              <a:gd name="connsiteX55" fmla="*/ 5967831 w 8564608"/>
              <a:gd name="connsiteY55" fmla="*/ 71775 h 6596467"/>
              <a:gd name="connsiteX56" fmla="*/ 5997377 w 8564608"/>
              <a:gd name="connsiteY56" fmla="*/ 50664 h 6596467"/>
              <a:gd name="connsiteX57" fmla="*/ 6077573 w 8564608"/>
              <a:gd name="connsiteY57" fmla="*/ 0 h 6596467"/>
              <a:gd name="connsiteX58" fmla="*/ 6157769 w 8564608"/>
              <a:gd name="connsiteY58" fmla="*/ 113994 h 6596467"/>
              <a:gd name="connsiteX59" fmla="*/ 6081793 w 8564608"/>
              <a:gd name="connsiteY59" fmla="*/ 417977 h 6596467"/>
              <a:gd name="connsiteX60" fmla="*/ 6031144 w 8564608"/>
              <a:gd name="connsiteY60" fmla="*/ 451753 h 6596467"/>
              <a:gd name="connsiteX61" fmla="*/ 6018481 w 8564608"/>
              <a:gd name="connsiteY61" fmla="*/ 396867 h 6596467"/>
              <a:gd name="connsiteX62" fmla="*/ 6026923 w 8564608"/>
              <a:gd name="connsiteY62" fmla="*/ 337759 h 6596467"/>
              <a:gd name="connsiteX63" fmla="*/ 5912961 w 8564608"/>
              <a:gd name="connsiteY63" fmla="*/ 557302 h 6596467"/>
              <a:gd name="connsiteX64" fmla="*/ 5972051 w 8564608"/>
              <a:gd name="connsiteY64" fmla="*/ 481307 h 6596467"/>
              <a:gd name="connsiteX65" fmla="*/ 6001597 w 8564608"/>
              <a:gd name="connsiteY65" fmla="*/ 464419 h 6596467"/>
              <a:gd name="connsiteX66" fmla="*/ 6035364 w 8564608"/>
              <a:gd name="connsiteY66" fmla="*/ 493972 h 6596467"/>
              <a:gd name="connsiteX67" fmla="*/ 6014260 w 8564608"/>
              <a:gd name="connsiteY67" fmla="*/ 515083 h 6596467"/>
              <a:gd name="connsiteX68" fmla="*/ 5997377 w 8564608"/>
              <a:gd name="connsiteY68" fmla="*/ 553079 h 6596467"/>
              <a:gd name="connsiteX69" fmla="*/ 6001597 w 8564608"/>
              <a:gd name="connsiteY69" fmla="*/ 650185 h 6596467"/>
              <a:gd name="connsiteX70" fmla="*/ 5967831 w 8564608"/>
              <a:gd name="connsiteY70" fmla="*/ 667074 h 6596467"/>
              <a:gd name="connsiteX71" fmla="*/ 5946727 w 8564608"/>
              <a:gd name="connsiteY71" fmla="*/ 688184 h 6596467"/>
              <a:gd name="connsiteX72" fmla="*/ 5993157 w 8564608"/>
              <a:gd name="connsiteY72" fmla="*/ 789510 h 6596467"/>
              <a:gd name="connsiteX73" fmla="*/ 6001597 w 8564608"/>
              <a:gd name="connsiteY73" fmla="*/ 793733 h 6596467"/>
              <a:gd name="connsiteX74" fmla="*/ 6005820 w 8564608"/>
              <a:gd name="connsiteY74" fmla="*/ 747291 h 6596467"/>
              <a:gd name="connsiteX75" fmla="*/ 6026923 w 8564608"/>
              <a:gd name="connsiteY75" fmla="*/ 721960 h 6596467"/>
              <a:gd name="connsiteX76" fmla="*/ 6043807 w 8564608"/>
              <a:gd name="connsiteY76" fmla="*/ 743069 h 6596467"/>
              <a:gd name="connsiteX77" fmla="*/ 6026923 w 8564608"/>
              <a:gd name="connsiteY77" fmla="*/ 903504 h 6596467"/>
              <a:gd name="connsiteX78" fmla="*/ 6136663 w 8564608"/>
              <a:gd name="connsiteY78" fmla="*/ 810621 h 6596467"/>
              <a:gd name="connsiteX79" fmla="*/ 6145106 w 8564608"/>
              <a:gd name="connsiteY79" fmla="*/ 785290 h 6596467"/>
              <a:gd name="connsiteX80" fmla="*/ 6191536 w 8564608"/>
              <a:gd name="connsiteY80" fmla="*/ 675519 h 6596467"/>
              <a:gd name="connsiteX81" fmla="*/ 6368809 w 8564608"/>
              <a:gd name="connsiteY81" fmla="*/ 531971 h 6596467"/>
              <a:gd name="connsiteX82" fmla="*/ 6417480 w 8564608"/>
              <a:gd name="connsiteY82" fmla="*/ 528409 h 6596467"/>
              <a:gd name="connsiteX83" fmla="*/ 6430413 w 8564608"/>
              <a:gd name="connsiteY83" fmla="*/ 546473 h 6596467"/>
              <a:gd name="connsiteX84" fmla="*/ 6438335 w 8564608"/>
              <a:gd name="connsiteY84" fmla="*/ 526693 h 6596467"/>
              <a:gd name="connsiteX85" fmla="*/ 6487401 w 8564608"/>
              <a:gd name="connsiteY85" fmla="*/ 527749 h 6596467"/>
              <a:gd name="connsiteX86" fmla="*/ 6512725 w 8564608"/>
              <a:gd name="connsiteY86" fmla="*/ 510861 h 6596467"/>
              <a:gd name="connsiteX87" fmla="*/ 6567597 w 8564608"/>
              <a:gd name="connsiteY87" fmla="*/ 409532 h 6596467"/>
              <a:gd name="connsiteX88" fmla="*/ 6630910 w 8564608"/>
              <a:gd name="connsiteY88" fmla="*/ 354648 h 6596467"/>
              <a:gd name="connsiteX89" fmla="*/ 6694221 w 8564608"/>
              <a:gd name="connsiteY89" fmla="*/ 384201 h 6596467"/>
              <a:gd name="connsiteX90" fmla="*/ 6706883 w 8564608"/>
              <a:gd name="connsiteY90" fmla="*/ 413755 h 6596467"/>
              <a:gd name="connsiteX91" fmla="*/ 6744870 w 8564608"/>
              <a:gd name="connsiteY91" fmla="*/ 519303 h 6596467"/>
              <a:gd name="connsiteX92" fmla="*/ 6576037 w 8564608"/>
              <a:gd name="connsiteY92" fmla="*/ 721960 h 6596467"/>
              <a:gd name="connsiteX93" fmla="*/ 6525388 w 8564608"/>
              <a:gd name="connsiteY93" fmla="*/ 768402 h 6596467"/>
              <a:gd name="connsiteX94" fmla="*/ 6517797 w 8564608"/>
              <a:gd name="connsiteY94" fmla="*/ 782865 h 6596467"/>
              <a:gd name="connsiteX95" fmla="*/ 6533882 w 8564608"/>
              <a:gd name="connsiteY95" fmla="*/ 805806 h 6596467"/>
              <a:gd name="connsiteX96" fmla="*/ 6524980 w 8564608"/>
              <a:gd name="connsiteY96" fmla="*/ 882396 h 6596467"/>
              <a:gd name="connsiteX97" fmla="*/ 6516537 w 8564608"/>
              <a:gd name="connsiteY97" fmla="*/ 962611 h 6596467"/>
              <a:gd name="connsiteX98" fmla="*/ 6532191 w 8564608"/>
              <a:gd name="connsiteY98" fmla="*/ 969599 h 6596467"/>
              <a:gd name="connsiteX99" fmla="*/ 6572081 w 8564608"/>
              <a:gd name="connsiteY99" fmla="*/ 929892 h 6596467"/>
              <a:gd name="connsiteX100" fmla="*/ 6618247 w 8564608"/>
              <a:gd name="connsiteY100" fmla="*/ 869728 h 6596467"/>
              <a:gd name="connsiteX101" fmla="*/ 6626687 w 8564608"/>
              <a:gd name="connsiteY101" fmla="*/ 857063 h 6596467"/>
              <a:gd name="connsiteX102" fmla="*/ 6694221 w 8564608"/>
              <a:gd name="connsiteY102" fmla="*/ 827509 h 6596467"/>
              <a:gd name="connsiteX103" fmla="*/ 6710313 w 8564608"/>
              <a:gd name="connsiteY103" fmla="*/ 844727 h 6596467"/>
              <a:gd name="connsiteX104" fmla="*/ 6711266 w 8564608"/>
              <a:gd name="connsiteY104" fmla="*/ 854641 h 6596467"/>
              <a:gd name="connsiteX105" fmla="*/ 6803553 w 8564608"/>
              <a:gd name="connsiteY105" fmla="*/ 793733 h 6596467"/>
              <a:gd name="connsiteX106" fmla="*/ 6854202 w 8564608"/>
              <a:gd name="connsiteY106" fmla="*/ 810621 h 6596467"/>
              <a:gd name="connsiteX107" fmla="*/ 6871085 w 8564608"/>
              <a:gd name="connsiteY107" fmla="*/ 835952 h 6596467"/>
              <a:gd name="connsiteX108" fmla="*/ 6879529 w 8564608"/>
              <a:gd name="connsiteY108" fmla="*/ 954169 h 6596467"/>
              <a:gd name="connsiteX109" fmla="*/ 6693813 w 8564608"/>
              <a:gd name="connsiteY109" fmla="*/ 1063940 h 6596467"/>
              <a:gd name="connsiteX110" fmla="*/ 6668487 w 8564608"/>
              <a:gd name="connsiteY110" fmla="*/ 1101939 h 6596467"/>
              <a:gd name="connsiteX111" fmla="*/ 6596733 w 8564608"/>
              <a:gd name="connsiteY111" fmla="*/ 1131492 h 6596467"/>
              <a:gd name="connsiteX112" fmla="*/ 6562967 w 8564608"/>
              <a:gd name="connsiteY112" fmla="*/ 1131492 h 6596467"/>
              <a:gd name="connsiteX113" fmla="*/ 6567187 w 8564608"/>
              <a:gd name="connsiteY113" fmla="*/ 1161046 h 6596467"/>
              <a:gd name="connsiteX114" fmla="*/ 6562967 w 8564608"/>
              <a:gd name="connsiteY114" fmla="*/ 1199045 h 6596467"/>
              <a:gd name="connsiteX115" fmla="*/ 6571407 w 8564608"/>
              <a:gd name="connsiteY115" fmla="*/ 1237041 h 6596467"/>
              <a:gd name="connsiteX116" fmla="*/ 6503874 w 8564608"/>
              <a:gd name="connsiteY116" fmla="*/ 1304593 h 6596467"/>
              <a:gd name="connsiteX117" fmla="*/ 6490685 w 8564608"/>
              <a:gd name="connsiteY117" fmla="*/ 1332037 h 6596467"/>
              <a:gd name="connsiteX118" fmla="*/ 6489048 w 8564608"/>
              <a:gd name="connsiteY118" fmla="*/ 1346057 h 6596467"/>
              <a:gd name="connsiteX119" fmla="*/ 6498678 w 8564608"/>
              <a:gd name="connsiteY119" fmla="*/ 1357962 h 6596467"/>
              <a:gd name="connsiteX120" fmla="*/ 6525388 w 8564608"/>
              <a:gd name="connsiteY120" fmla="*/ 1367923 h 6596467"/>
              <a:gd name="connsiteX121" fmla="*/ 6538578 w 8564608"/>
              <a:gd name="connsiteY121" fmla="*/ 1375312 h 6596467"/>
              <a:gd name="connsiteX122" fmla="*/ 6539887 w 8564608"/>
              <a:gd name="connsiteY122" fmla="*/ 1380172 h 6596467"/>
              <a:gd name="connsiteX123" fmla="*/ 6559603 w 8564608"/>
              <a:gd name="connsiteY123" fmla="*/ 1381447 h 6596467"/>
              <a:gd name="connsiteX124" fmla="*/ 6579850 w 8564608"/>
              <a:gd name="connsiteY124" fmla="*/ 1372146 h 6596467"/>
              <a:gd name="connsiteX125" fmla="*/ 6672709 w 8564608"/>
              <a:gd name="connsiteY125" fmla="*/ 1308816 h 6596467"/>
              <a:gd name="connsiteX126" fmla="*/ 6803553 w 8564608"/>
              <a:gd name="connsiteY126" fmla="*/ 1177934 h 6596467"/>
              <a:gd name="connsiteX127" fmla="*/ 6976607 w 8564608"/>
              <a:gd name="connsiteY127" fmla="*/ 1025944 h 6596467"/>
              <a:gd name="connsiteX128" fmla="*/ 7014595 w 8564608"/>
              <a:gd name="connsiteY128" fmla="*/ 1017498 h 6596467"/>
              <a:gd name="connsiteX129" fmla="*/ 7048361 w 8564608"/>
              <a:gd name="connsiteY129" fmla="*/ 979500 h 6596467"/>
              <a:gd name="connsiteX130" fmla="*/ 7065244 w 8564608"/>
              <a:gd name="connsiteY130" fmla="*/ 954169 h 6596467"/>
              <a:gd name="connsiteX131" fmla="*/ 7246739 w 8564608"/>
              <a:gd name="connsiteY131" fmla="*/ 810621 h 6596467"/>
              <a:gd name="connsiteX132" fmla="*/ 7499988 w 8564608"/>
              <a:gd name="connsiteY132" fmla="*/ 595301 h 6596467"/>
              <a:gd name="connsiteX133" fmla="*/ 7546417 w 8564608"/>
              <a:gd name="connsiteY133" fmla="*/ 565745 h 6596467"/>
              <a:gd name="connsiteX134" fmla="*/ 7584405 w 8564608"/>
              <a:gd name="connsiteY134" fmla="*/ 620632 h 6596467"/>
              <a:gd name="connsiteX135" fmla="*/ 7601287 w 8564608"/>
              <a:gd name="connsiteY135" fmla="*/ 751514 h 6596467"/>
              <a:gd name="connsiteX136" fmla="*/ 7537975 w 8564608"/>
              <a:gd name="connsiteY136" fmla="*/ 848620 h 6596467"/>
              <a:gd name="connsiteX137" fmla="*/ 7504209 w 8564608"/>
              <a:gd name="connsiteY137" fmla="*/ 869728 h 6596467"/>
              <a:gd name="connsiteX138" fmla="*/ 7415572 w 8564608"/>
              <a:gd name="connsiteY138" fmla="*/ 924615 h 6596467"/>
              <a:gd name="connsiteX139" fmla="*/ 7411351 w 8564608"/>
              <a:gd name="connsiteY139" fmla="*/ 979500 h 6596467"/>
              <a:gd name="connsiteX140" fmla="*/ 7415572 w 8564608"/>
              <a:gd name="connsiteY140" fmla="*/ 1009055 h 6596467"/>
              <a:gd name="connsiteX141" fmla="*/ 7381805 w 8564608"/>
              <a:gd name="connsiteY141" fmla="*/ 1004833 h 6596467"/>
              <a:gd name="connsiteX142" fmla="*/ 7318493 w 8564608"/>
              <a:gd name="connsiteY142" fmla="*/ 1025944 h 6596467"/>
              <a:gd name="connsiteX143" fmla="*/ 7179207 w 8564608"/>
              <a:gd name="connsiteY143" fmla="*/ 1232818 h 6596467"/>
              <a:gd name="connsiteX144" fmla="*/ 7128557 w 8564608"/>
              <a:gd name="connsiteY144" fmla="*/ 1329924 h 6596467"/>
              <a:gd name="connsiteX145" fmla="*/ 7136997 w 8564608"/>
              <a:gd name="connsiteY145" fmla="*/ 1351035 h 6596467"/>
              <a:gd name="connsiteX146" fmla="*/ 7187647 w 8564608"/>
              <a:gd name="connsiteY146" fmla="*/ 1359480 h 6596467"/>
              <a:gd name="connsiteX147" fmla="*/ 7208753 w 8564608"/>
              <a:gd name="connsiteY147" fmla="*/ 1329924 h 6596467"/>
              <a:gd name="connsiteX148" fmla="*/ 7234077 w 8564608"/>
              <a:gd name="connsiteY148" fmla="*/ 1275040 h 6596467"/>
              <a:gd name="connsiteX149" fmla="*/ 7407131 w 8564608"/>
              <a:gd name="connsiteY149" fmla="*/ 1131492 h 6596467"/>
              <a:gd name="connsiteX150" fmla="*/ 7453559 w 8564608"/>
              <a:gd name="connsiteY150" fmla="*/ 1123047 h 6596467"/>
              <a:gd name="connsiteX151" fmla="*/ 7529535 w 8564608"/>
              <a:gd name="connsiteY151" fmla="*/ 1097716 h 6596467"/>
              <a:gd name="connsiteX152" fmla="*/ 7626613 w 8564608"/>
              <a:gd name="connsiteY152" fmla="*/ 1101939 h 6596467"/>
              <a:gd name="connsiteX153" fmla="*/ 7656160 w 8564608"/>
              <a:gd name="connsiteY153" fmla="*/ 1101939 h 6596467"/>
              <a:gd name="connsiteX154" fmla="*/ 7778563 w 8564608"/>
              <a:gd name="connsiteY154" fmla="*/ 996388 h 6596467"/>
              <a:gd name="connsiteX155" fmla="*/ 8019149 w 8564608"/>
              <a:gd name="connsiteY155" fmla="*/ 768402 h 6596467"/>
              <a:gd name="connsiteX156" fmla="*/ 8196424 w 8564608"/>
              <a:gd name="connsiteY156" fmla="*/ 620632 h 6596467"/>
              <a:gd name="connsiteX157" fmla="*/ 8230191 w 8564608"/>
              <a:gd name="connsiteY157" fmla="*/ 569968 h 6596467"/>
              <a:gd name="connsiteX158" fmla="*/ 8293503 w 8564608"/>
              <a:gd name="connsiteY158" fmla="*/ 527749 h 6596467"/>
              <a:gd name="connsiteX159" fmla="*/ 8318827 w 8564608"/>
              <a:gd name="connsiteY159" fmla="*/ 510861 h 6596467"/>
              <a:gd name="connsiteX160" fmla="*/ 8373699 w 8564608"/>
              <a:gd name="connsiteY160" fmla="*/ 409532 h 6596467"/>
              <a:gd name="connsiteX161" fmla="*/ 8437012 w 8564608"/>
              <a:gd name="connsiteY161" fmla="*/ 354648 h 6596467"/>
              <a:gd name="connsiteX162" fmla="*/ 8500323 w 8564608"/>
              <a:gd name="connsiteY162" fmla="*/ 384201 h 6596467"/>
              <a:gd name="connsiteX163" fmla="*/ 8512985 w 8564608"/>
              <a:gd name="connsiteY163" fmla="*/ 413755 h 6596467"/>
              <a:gd name="connsiteX164" fmla="*/ 8550972 w 8564608"/>
              <a:gd name="connsiteY164" fmla="*/ 519303 h 6596467"/>
              <a:gd name="connsiteX165" fmla="*/ 8382139 w 8564608"/>
              <a:gd name="connsiteY165" fmla="*/ 721960 h 6596467"/>
              <a:gd name="connsiteX166" fmla="*/ 8331490 w 8564608"/>
              <a:gd name="connsiteY166" fmla="*/ 768402 h 6596467"/>
              <a:gd name="connsiteX167" fmla="*/ 8149995 w 8564608"/>
              <a:gd name="connsiteY167" fmla="*/ 1021721 h 6596467"/>
              <a:gd name="connsiteX168" fmla="*/ 8099345 w 8564608"/>
              <a:gd name="connsiteY168" fmla="*/ 1165269 h 6596467"/>
              <a:gd name="connsiteX169" fmla="*/ 8074021 w 8564608"/>
              <a:gd name="connsiteY169" fmla="*/ 1224376 h 6596467"/>
              <a:gd name="connsiteX170" fmla="*/ 8069799 w 8564608"/>
              <a:gd name="connsiteY170" fmla="*/ 1245486 h 6596467"/>
              <a:gd name="connsiteX171" fmla="*/ 8090904 w 8564608"/>
              <a:gd name="connsiteY171" fmla="*/ 1245486 h 6596467"/>
              <a:gd name="connsiteX172" fmla="*/ 8242853 w 8564608"/>
              <a:gd name="connsiteY172" fmla="*/ 1110382 h 6596467"/>
              <a:gd name="connsiteX173" fmla="*/ 8424349 w 8564608"/>
              <a:gd name="connsiteY173" fmla="*/ 869728 h 6596467"/>
              <a:gd name="connsiteX174" fmla="*/ 8432789 w 8564608"/>
              <a:gd name="connsiteY174" fmla="*/ 857063 h 6596467"/>
              <a:gd name="connsiteX175" fmla="*/ 8500323 w 8564608"/>
              <a:gd name="connsiteY175" fmla="*/ 827509 h 6596467"/>
              <a:gd name="connsiteX176" fmla="*/ 8504545 w 8564608"/>
              <a:gd name="connsiteY176" fmla="*/ 903504 h 6596467"/>
              <a:gd name="connsiteX177" fmla="*/ 8445453 w 8564608"/>
              <a:gd name="connsiteY177" fmla="*/ 1000610 h 6596467"/>
              <a:gd name="connsiteX178" fmla="*/ 8297723 w 8564608"/>
              <a:gd name="connsiteY178" fmla="*/ 1220153 h 6596467"/>
              <a:gd name="connsiteX179" fmla="*/ 8293503 w 8564608"/>
              <a:gd name="connsiteY179" fmla="*/ 1300371 h 6596467"/>
              <a:gd name="connsiteX180" fmla="*/ 8331490 w 8564608"/>
              <a:gd name="connsiteY180" fmla="*/ 1367923 h 6596467"/>
              <a:gd name="connsiteX181" fmla="*/ 8339933 w 8564608"/>
              <a:gd name="connsiteY181" fmla="*/ 1422810 h 6596467"/>
              <a:gd name="connsiteX182" fmla="*/ 8301943 w 8564608"/>
              <a:gd name="connsiteY182" fmla="*/ 1435475 h 6596467"/>
              <a:gd name="connsiteX183" fmla="*/ 8263957 w 8564608"/>
              <a:gd name="connsiteY183" fmla="*/ 1431253 h 6596467"/>
              <a:gd name="connsiteX184" fmla="*/ 8272399 w 8564608"/>
              <a:gd name="connsiteY184" fmla="*/ 1439696 h 6596467"/>
              <a:gd name="connsiteX185" fmla="*/ 8263957 w 8564608"/>
              <a:gd name="connsiteY185" fmla="*/ 1557912 h 6596467"/>
              <a:gd name="connsiteX186" fmla="*/ 8200644 w 8564608"/>
              <a:gd name="connsiteY186" fmla="*/ 1587466 h 6596467"/>
              <a:gd name="connsiteX187" fmla="*/ 8175321 w 8564608"/>
              <a:gd name="connsiteY187" fmla="*/ 1739458 h 6596467"/>
              <a:gd name="connsiteX188" fmla="*/ 8171100 w 8564608"/>
              <a:gd name="connsiteY188" fmla="*/ 1794343 h 6596467"/>
              <a:gd name="connsiteX189" fmla="*/ 8192203 w 8564608"/>
              <a:gd name="connsiteY189" fmla="*/ 1836562 h 6596467"/>
              <a:gd name="connsiteX190" fmla="*/ 8255517 w 8564608"/>
              <a:gd name="connsiteY190" fmla="*/ 1760567 h 6596467"/>
              <a:gd name="connsiteX191" fmla="*/ 8263957 w 8564608"/>
              <a:gd name="connsiteY191" fmla="*/ 1709903 h 6596467"/>
              <a:gd name="connsiteX192" fmla="*/ 8268177 w 8564608"/>
              <a:gd name="connsiteY192" fmla="*/ 1650796 h 6596467"/>
              <a:gd name="connsiteX193" fmla="*/ 8268177 w 8564608"/>
              <a:gd name="connsiteY193" fmla="*/ 1629685 h 6596467"/>
              <a:gd name="connsiteX194" fmla="*/ 8356816 w 8564608"/>
              <a:gd name="connsiteY194" fmla="*/ 1646573 h 6596467"/>
              <a:gd name="connsiteX195" fmla="*/ 8356816 w 8564608"/>
              <a:gd name="connsiteY195" fmla="*/ 1684572 h 6596467"/>
              <a:gd name="connsiteX196" fmla="*/ 8335710 w 8564608"/>
              <a:gd name="connsiteY196" fmla="*/ 1785900 h 6596467"/>
              <a:gd name="connsiteX197" fmla="*/ 8331490 w 8564608"/>
              <a:gd name="connsiteY197" fmla="*/ 1802788 h 6596467"/>
              <a:gd name="connsiteX198" fmla="*/ 8234411 w 8564608"/>
              <a:gd name="connsiteY198" fmla="*/ 2001220 h 6596467"/>
              <a:gd name="connsiteX199" fmla="*/ 8204867 w 8564608"/>
              <a:gd name="connsiteY199" fmla="*/ 2043439 h 6596467"/>
              <a:gd name="connsiteX200" fmla="*/ 8120448 w 8564608"/>
              <a:gd name="connsiteY200" fmla="*/ 2165879 h 6596467"/>
              <a:gd name="connsiteX201" fmla="*/ 8103565 w 8564608"/>
              <a:gd name="connsiteY201" fmla="*/ 2199655 h 6596467"/>
              <a:gd name="connsiteX202" fmla="*/ 8069799 w 8564608"/>
              <a:gd name="connsiteY202" fmla="*/ 2275650 h 6596467"/>
              <a:gd name="connsiteX203" fmla="*/ 8120448 w 8564608"/>
              <a:gd name="connsiteY203" fmla="*/ 2368533 h 6596467"/>
              <a:gd name="connsiteX204" fmla="*/ 8137331 w 8564608"/>
              <a:gd name="connsiteY204" fmla="*/ 2499415 h 6596467"/>
              <a:gd name="connsiteX205" fmla="*/ 7879863 w 8564608"/>
              <a:gd name="connsiteY205" fmla="*/ 2870948 h 6596467"/>
              <a:gd name="connsiteX206" fmla="*/ 7778563 w 8564608"/>
              <a:gd name="connsiteY206" fmla="*/ 2989165 h 6596467"/>
              <a:gd name="connsiteX207" fmla="*/ 7677263 w 8564608"/>
              <a:gd name="connsiteY207" fmla="*/ 3060938 h 6596467"/>
              <a:gd name="connsiteX208" fmla="*/ 7643497 w 8564608"/>
              <a:gd name="connsiteY208" fmla="*/ 3103159 h 6596467"/>
              <a:gd name="connsiteX209" fmla="*/ 7525315 w 8564608"/>
              <a:gd name="connsiteY209" fmla="*/ 3322702 h 6596467"/>
              <a:gd name="connsiteX210" fmla="*/ 7618171 w 8564608"/>
              <a:gd name="connsiteY210" fmla="*/ 3339590 h 6596467"/>
              <a:gd name="connsiteX211" fmla="*/ 7656160 w 8564608"/>
              <a:gd name="connsiteY211" fmla="*/ 3326924 h 6596467"/>
              <a:gd name="connsiteX212" fmla="*/ 7753237 w 8564608"/>
              <a:gd name="connsiteY212" fmla="*/ 3145378 h 6596467"/>
              <a:gd name="connsiteX213" fmla="*/ 7858759 w 8564608"/>
              <a:gd name="connsiteY213" fmla="*/ 3044049 h 6596467"/>
              <a:gd name="connsiteX214" fmla="*/ 7909409 w 8564608"/>
              <a:gd name="connsiteY214" fmla="*/ 2989165 h 6596467"/>
              <a:gd name="connsiteX215" fmla="*/ 8052915 w 8564608"/>
              <a:gd name="connsiteY215" fmla="*/ 2723181 h 6596467"/>
              <a:gd name="connsiteX216" fmla="*/ 8112007 w 8564608"/>
              <a:gd name="connsiteY216" fmla="*/ 2672516 h 6596467"/>
              <a:gd name="connsiteX217" fmla="*/ 8095125 w 8564608"/>
              <a:gd name="connsiteY217" fmla="*/ 2820287 h 6596467"/>
              <a:gd name="connsiteX218" fmla="*/ 8027591 w 8564608"/>
              <a:gd name="connsiteY218" fmla="*/ 3022941 h 6596467"/>
              <a:gd name="connsiteX219" fmla="*/ 7947395 w 8564608"/>
              <a:gd name="connsiteY219" fmla="*/ 3141155 h 6596467"/>
              <a:gd name="connsiteX220" fmla="*/ 7812329 w 8564608"/>
              <a:gd name="connsiteY220" fmla="*/ 3301591 h 6596467"/>
              <a:gd name="connsiteX221" fmla="*/ 7795446 w 8564608"/>
              <a:gd name="connsiteY221" fmla="*/ 3322702 h 6596467"/>
              <a:gd name="connsiteX222" fmla="*/ 7711030 w 8564608"/>
              <a:gd name="connsiteY222" fmla="*/ 3424028 h 6596467"/>
              <a:gd name="connsiteX223" fmla="*/ 7609731 w 8564608"/>
              <a:gd name="connsiteY223" fmla="*/ 3525356 h 6596467"/>
              <a:gd name="connsiteX224" fmla="*/ 7605511 w 8564608"/>
              <a:gd name="connsiteY224" fmla="*/ 3546467 h 6596467"/>
              <a:gd name="connsiteX225" fmla="*/ 7571744 w 8564608"/>
              <a:gd name="connsiteY225" fmla="*/ 3567575 h 6596467"/>
              <a:gd name="connsiteX226" fmla="*/ 7516871 w 8564608"/>
              <a:gd name="connsiteY226" fmla="*/ 3567575 h 6596467"/>
              <a:gd name="connsiteX227" fmla="*/ 7428235 w 8564608"/>
              <a:gd name="connsiteY227" fmla="*/ 3647793 h 6596467"/>
              <a:gd name="connsiteX228" fmla="*/ 7415572 w 8564608"/>
              <a:gd name="connsiteY228" fmla="*/ 3681569 h 6596467"/>
              <a:gd name="connsiteX229" fmla="*/ 7377585 w 8564608"/>
              <a:gd name="connsiteY229" fmla="*/ 3740679 h 6596467"/>
              <a:gd name="connsiteX230" fmla="*/ 7322715 w 8564608"/>
              <a:gd name="connsiteY230" fmla="*/ 3787120 h 6596467"/>
              <a:gd name="connsiteX231" fmla="*/ 7322715 w 8564608"/>
              <a:gd name="connsiteY231" fmla="*/ 3863116 h 6596467"/>
              <a:gd name="connsiteX232" fmla="*/ 7310053 w 8564608"/>
              <a:gd name="connsiteY232" fmla="*/ 3896892 h 6596467"/>
              <a:gd name="connsiteX233" fmla="*/ 7242519 w 8564608"/>
              <a:gd name="connsiteY233" fmla="*/ 3968664 h 6596467"/>
              <a:gd name="connsiteX234" fmla="*/ 7208753 w 8564608"/>
              <a:gd name="connsiteY234" fmla="*/ 3968664 h 6596467"/>
              <a:gd name="connsiteX235" fmla="*/ 7115893 w 8564608"/>
              <a:gd name="connsiteY235" fmla="*/ 3905335 h 6596467"/>
              <a:gd name="connsiteX236" fmla="*/ 7065244 w 8564608"/>
              <a:gd name="connsiteY236" fmla="*/ 3888446 h 6596467"/>
              <a:gd name="connsiteX237" fmla="*/ 7048361 w 8564608"/>
              <a:gd name="connsiteY237" fmla="*/ 3930668 h 6596467"/>
              <a:gd name="connsiteX238" fmla="*/ 7014595 w 8564608"/>
              <a:gd name="connsiteY238" fmla="*/ 3981330 h 6596467"/>
              <a:gd name="connsiteX239" fmla="*/ 6833099 w 8564608"/>
              <a:gd name="connsiteY239" fmla="*/ 4162876 h 6596467"/>
              <a:gd name="connsiteX240" fmla="*/ 6761345 w 8564608"/>
              <a:gd name="connsiteY240" fmla="*/ 4243094 h 6596467"/>
              <a:gd name="connsiteX241" fmla="*/ 6651603 w 8564608"/>
              <a:gd name="connsiteY241" fmla="*/ 4331755 h 6596467"/>
              <a:gd name="connsiteX242" fmla="*/ 6508097 w 8564608"/>
              <a:gd name="connsiteY242" fmla="*/ 4449971 h 6596467"/>
              <a:gd name="connsiteX243" fmla="*/ 6449005 w 8564608"/>
              <a:gd name="connsiteY243" fmla="*/ 4513301 h 6596467"/>
              <a:gd name="connsiteX244" fmla="*/ 6204196 w 8564608"/>
              <a:gd name="connsiteY244" fmla="*/ 4737066 h 6596467"/>
              <a:gd name="connsiteX245" fmla="*/ 6191536 w 8564608"/>
              <a:gd name="connsiteY245" fmla="*/ 4758175 h 6596467"/>
              <a:gd name="connsiteX246" fmla="*/ 6166210 w 8564608"/>
              <a:gd name="connsiteY246" fmla="*/ 4838392 h 6596467"/>
              <a:gd name="connsiteX247" fmla="*/ 6052247 w 8564608"/>
              <a:gd name="connsiteY247" fmla="*/ 5007273 h 6596467"/>
              <a:gd name="connsiteX248" fmla="*/ 5980494 w 8564608"/>
              <a:gd name="connsiteY248" fmla="*/ 5074823 h 6596467"/>
              <a:gd name="connsiteX249" fmla="*/ 5955168 w 8564608"/>
              <a:gd name="connsiteY249" fmla="*/ 5104379 h 6596467"/>
              <a:gd name="connsiteX250" fmla="*/ 5858091 w 8564608"/>
              <a:gd name="connsiteY250" fmla="*/ 5188817 h 6596467"/>
              <a:gd name="connsiteX251" fmla="*/ 5832765 w 8564608"/>
              <a:gd name="connsiteY251" fmla="*/ 5197262 h 6596467"/>
              <a:gd name="connsiteX252" fmla="*/ 5832765 w 8564608"/>
              <a:gd name="connsiteY252" fmla="*/ 5218371 h 6596467"/>
              <a:gd name="connsiteX253" fmla="*/ 5845428 w 8564608"/>
              <a:gd name="connsiteY253" fmla="*/ 5290146 h 6596467"/>
              <a:gd name="connsiteX254" fmla="*/ 5807441 w 8564608"/>
              <a:gd name="connsiteY254" fmla="*/ 5437916 h 6596467"/>
              <a:gd name="connsiteX255" fmla="*/ 5752569 w 8564608"/>
              <a:gd name="connsiteY255" fmla="*/ 5497023 h 6596467"/>
              <a:gd name="connsiteX256" fmla="*/ 5672373 w 8564608"/>
              <a:gd name="connsiteY256" fmla="*/ 5573018 h 6596467"/>
              <a:gd name="connsiteX257" fmla="*/ 5621723 w 8564608"/>
              <a:gd name="connsiteY257" fmla="*/ 5602572 h 6596467"/>
              <a:gd name="connsiteX258" fmla="*/ 5592179 w 8564608"/>
              <a:gd name="connsiteY258" fmla="*/ 5653236 h 6596467"/>
              <a:gd name="connsiteX259" fmla="*/ 5541529 w 8564608"/>
              <a:gd name="connsiteY259" fmla="*/ 5699678 h 6596467"/>
              <a:gd name="connsiteX260" fmla="*/ 5537307 w 8564608"/>
              <a:gd name="connsiteY260" fmla="*/ 5703900 h 6596467"/>
              <a:gd name="connsiteX261" fmla="*/ 5360034 w 8564608"/>
              <a:gd name="connsiteY261" fmla="*/ 5830560 h 6596467"/>
              <a:gd name="connsiteX262" fmla="*/ 5334708 w 8564608"/>
              <a:gd name="connsiteY262" fmla="*/ 5931886 h 6596467"/>
              <a:gd name="connsiteX263" fmla="*/ 5313604 w 8564608"/>
              <a:gd name="connsiteY263" fmla="*/ 5990995 h 6596467"/>
              <a:gd name="connsiteX264" fmla="*/ 5170096 w 8564608"/>
              <a:gd name="connsiteY264" fmla="*/ 6138763 h 6596467"/>
              <a:gd name="connsiteX265" fmla="*/ 5106783 w 8564608"/>
              <a:gd name="connsiteY265" fmla="*/ 6223203 h 6596467"/>
              <a:gd name="connsiteX266" fmla="*/ 5018146 w 8564608"/>
              <a:gd name="connsiteY266" fmla="*/ 6290756 h 6596467"/>
              <a:gd name="connsiteX267" fmla="*/ 4832431 w 8564608"/>
              <a:gd name="connsiteY267" fmla="*/ 6417415 h 6596467"/>
              <a:gd name="connsiteX268" fmla="*/ 4684702 w 8564608"/>
              <a:gd name="connsiteY268" fmla="*/ 6489188 h 6596467"/>
              <a:gd name="connsiteX269" fmla="*/ 4608728 w 8564608"/>
              <a:gd name="connsiteY269" fmla="*/ 6408970 h 6596467"/>
              <a:gd name="connsiteX270" fmla="*/ 4562299 w 8564608"/>
              <a:gd name="connsiteY270" fmla="*/ 6362528 h 6596467"/>
              <a:gd name="connsiteX271" fmla="*/ 4587622 w 8564608"/>
              <a:gd name="connsiteY271" fmla="*/ 6328752 h 6596467"/>
              <a:gd name="connsiteX272" fmla="*/ 4600285 w 8564608"/>
              <a:gd name="connsiteY272" fmla="*/ 6307644 h 6596467"/>
              <a:gd name="connsiteX273" fmla="*/ 4596065 w 8564608"/>
              <a:gd name="connsiteY273" fmla="*/ 6168319 h 6596467"/>
              <a:gd name="connsiteX274" fmla="*/ 4591845 w 8564608"/>
              <a:gd name="connsiteY274" fmla="*/ 6138763 h 6596467"/>
              <a:gd name="connsiteX275" fmla="*/ 4532752 w 8564608"/>
              <a:gd name="connsiteY275" fmla="*/ 6142986 h 6596467"/>
              <a:gd name="connsiteX276" fmla="*/ 4515869 w 8564608"/>
              <a:gd name="connsiteY276" fmla="*/ 6003661 h 6596467"/>
              <a:gd name="connsiteX277" fmla="*/ 4617169 w 8564608"/>
              <a:gd name="connsiteY277" fmla="*/ 5822114 h 6596467"/>
              <a:gd name="connsiteX278" fmla="*/ 4621389 w 8564608"/>
              <a:gd name="connsiteY278" fmla="*/ 5775673 h 6596467"/>
              <a:gd name="connsiteX279" fmla="*/ 4558078 w 8564608"/>
              <a:gd name="connsiteY279" fmla="*/ 5775673 h 6596467"/>
              <a:gd name="connsiteX280" fmla="*/ 4494766 w 8564608"/>
              <a:gd name="connsiteY280" fmla="*/ 5847448 h 6596467"/>
              <a:gd name="connsiteX281" fmla="*/ 4368140 w 8564608"/>
              <a:gd name="connsiteY281" fmla="*/ 5999438 h 6596467"/>
              <a:gd name="connsiteX282" fmla="*/ 4355477 w 8564608"/>
              <a:gd name="connsiteY282" fmla="*/ 6012104 h 6596467"/>
              <a:gd name="connsiteX283" fmla="*/ 4254178 w 8564608"/>
              <a:gd name="connsiteY283" fmla="*/ 6096544 h 6596467"/>
              <a:gd name="connsiteX284" fmla="*/ 3882746 w 8564608"/>
              <a:gd name="connsiteY284" fmla="*/ 6573628 h 6596467"/>
              <a:gd name="connsiteX285" fmla="*/ 3836317 w 8564608"/>
              <a:gd name="connsiteY285" fmla="*/ 6590516 h 6596467"/>
              <a:gd name="connsiteX286" fmla="*/ 3823654 w 8564608"/>
              <a:gd name="connsiteY286" fmla="*/ 6548297 h 6596467"/>
              <a:gd name="connsiteX287" fmla="*/ 3844760 w 8564608"/>
              <a:gd name="connsiteY287" fmla="*/ 6430081 h 6596467"/>
              <a:gd name="connsiteX288" fmla="*/ 3891187 w 8564608"/>
              <a:gd name="connsiteY288" fmla="*/ 6307644 h 6596467"/>
              <a:gd name="connsiteX289" fmla="*/ 3950279 w 8564608"/>
              <a:gd name="connsiteY289" fmla="*/ 6193650 h 6596467"/>
              <a:gd name="connsiteX290" fmla="*/ 3899630 w 8564608"/>
              <a:gd name="connsiteY290" fmla="*/ 6113432 h 6596467"/>
              <a:gd name="connsiteX291" fmla="*/ 3870083 w 8564608"/>
              <a:gd name="connsiteY291" fmla="*/ 6096544 h 6596467"/>
              <a:gd name="connsiteX292" fmla="*/ 3895409 w 8564608"/>
              <a:gd name="connsiteY292" fmla="*/ 6079656 h 6596467"/>
              <a:gd name="connsiteX293" fmla="*/ 3937616 w 8564608"/>
              <a:gd name="connsiteY293" fmla="*/ 6003661 h 6596467"/>
              <a:gd name="connsiteX294" fmla="*/ 3874303 w 8564608"/>
              <a:gd name="connsiteY294" fmla="*/ 5982550 h 6596467"/>
              <a:gd name="connsiteX295" fmla="*/ 3781447 w 8564608"/>
              <a:gd name="connsiteY295" fmla="*/ 6050102 h 6596467"/>
              <a:gd name="connsiteX296" fmla="*/ 3756121 w 8564608"/>
              <a:gd name="connsiteY296" fmla="*/ 6075433 h 6596467"/>
              <a:gd name="connsiteX297" fmla="*/ 3743460 w 8564608"/>
              <a:gd name="connsiteY297" fmla="*/ 6050102 h 6596467"/>
              <a:gd name="connsiteX298" fmla="*/ 3709694 w 8564608"/>
              <a:gd name="connsiteY298" fmla="*/ 6033214 h 6596467"/>
              <a:gd name="connsiteX299" fmla="*/ 3536639 w 8564608"/>
              <a:gd name="connsiteY299" fmla="*/ 6151431 h 6596467"/>
              <a:gd name="connsiteX300" fmla="*/ 3397352 w 8564608"/>
              <a:gd name="connsiteY300" fmla="*/ 6278090 h 6596467"/>
              <a:gd name="connsiteX301" fmla="*/ 3372026 w 8564608"/>
              <a:gd name="connsiteY301" fmla="*/ 6282311 h 6596467"/>
              <a:gd name="connsiteX302" fmla="*/ 3367806 w 8564608"/>
              <a:gd name="connsiteY302" fmla="*/ 6261202 h 6596467"/>
              <a:gd name="connsiteX303" fmla="*/ 3385746 w 8564608"/>
              <a:gd name="connsiteY303" fmla="*/ 6149319 h 6596467"/>
              <a:gd name="connsiteX304" fmla="*/ 3387550 w 8564608"/>
              <a:gd name="connsiteY304" fmla="*/ 6119461 h 6596467"/>
              <a:gd name="connsiteX305" fmla="*/ 3363994 w 8564608"/>
              <a:gd name="connsiteY305" fmla="*/ 6138763 h 6596467"/>
              <a:gd name="connsiteX306" fmla="*/ 3300681 w 8564608"/>
              <a:gd name="connsiteY306" fmla="*/ 6223203 h 6596467"/>
              <a:gd name="connsiteX307" fmla="*/ 3212044 w 8564608"/>
              <a:gd name="connsiteY307" fmla="*/ 6290756 h 6596467"/>
              <a:gd name="connsiteX308" fmla="*/ 3026329 w 8564608"/>
              <a:gd name="connsiteY308" fmla="*/ 6417415 h 6596467"/>
              <a:gd name="connsiteX309" fmla="*/ 2878600 w 8564608"/>
              <a:gd name="connsiteY309" fmla="*/ 6489188 h 6596467"/>
              <a:gd name="connsiteX310" fmla="*/ 2802626 w 8564608"/>
              <a:gd name="connsiteY310" fmla="*/ 6408970 h 6596467"/>
              <a:gd name="connsiteX311" fmla="*/ 2756197 w 8564608"/>
              <a:gd name="connsiteY311" fmla="*/ 6362528 h 6596467"/>
              <a:gd name="connsiteX312" fmla="*/ 2781520 w 8564608"/>
              <a:gd name="connsiteY312" fmla="*/ 6328752 h 6596467"/>
              <a:gd name="connsiteX313" fmla="*/ 2794183 w 8564608"/>
              <a:gd name="connsiteY313" fmla="*/ 6307644 h 6596467"/>
              <a:gd name="connsiteX314" fmla="*/ 2789963 w 8564608"/>
              <a:gd name="connsiteY314" fmla="*/ 6168319 h 6596467"/>
              <a:gd name="connsiteX315" fmla="*/ 2785743 w 8564608"/>
              <a:gd name="connsiteY315" fmla="*/ 6138763 h 6596467"/>
              <a:gd name="connsiteX316" fmla="*/ 2726650 w 8564608"/>
              <a:gd name="connsiteY316" fmla="*/ 6142986 h 6596467"/>
              <a:gd name="connsiteX317" fmla="*/ 2709767 w 8564608"/>
              <a:gd name="connsiteY317" fmla="*/ 6003661 h 6596467"/>
              <a:gd name="connsiteX318" fmla="*/ 2811067 w 8564608"/>
              <a:gd name="connsiteY318" fmla="*/ 5822114 h 6596467"/>
              <a:gd name="connsiteX319" fmla="*/ 2815287 w 8564608"/>
              <a:gd name="connsiteY319" fmla="*/ 5775673 h 6596467"/>
              <a:gd name="connsiteX320" fmla="*/ 2751976 w 8564608"/>
              <a:gd name="connsiteY320" fmla="*/ 5775673 h 6596467"/>
              <a:gd name="connsiteX321" fmla="*/ 2688665 w 8564608"/>
              <a:gd name="connsiteY321" fmla="*/ 5847448 h 6596467"/>
              <a:gd name="connsiteX322" fmla="*/ 2562038 w 8564608"/>
              <a:gd name="connsiteY322" fmla="*/ 5999438 h 6596467"/>
              <a:gd name="connsiteX323" fmla="*/ 2549375 w 8564608"/>
              <a:gd name="connsiteY323" fmla="*/ 6012104 h 6596467"/>
              <a:gd name="connsiteX324" fmla="*/ 2448076 w 8564608"/>
              <a:gd name="connsiteY324" fmla="*/ 6096544 h 6596467"/>
              <a:gd name="connsiteX325" fmla="*/ 2076644 w 8564608"/>
              <a:gd name="connsiteY325" fmla="*/ 6573628 h 6596467"/>
              <a:gd name="connsiteX326" fmla="*/ 2030215 w 8564608"/>
              <a:gd name="connsiteY326" fmla="*/ 6590516 h 6596467"/>
              <a:gd name="connsiteX327" fmla="*/ 2017552 w 8564608"/>
              <a:gd name="connsiteY327" fmla="*/ 6548297 h 6596467"/>
              <a:gd name="connsiteX328" fmla="*/ 2038658 w 8564608"/>
              <a:gd name="connsiteY328" fmla="*/ 6430081 h 6596467"/>
              <a:gd name="connsiteX329" fmla="*/ 2085085 w 8564608"/>
              <a:gd name="connsiteY329" fmla="*/ 6307644 h 6596467"/>
              <a:gd name="connsiteX330" fmla="*/ 2144177 w 8564608"/>
              <a:gd name="connsiteY330" fmla="*/ 6193650 h 6596467"/>
              <a:gd name="connsiteX331" fmla="*/ 2093528 w 8564608"/>
              <a:gd name="connsiteY331" fmla="*/ 6113432 h 6596467"/>
              <a:gd name="connsiteX332" fmla="*/ 2063981 w 8564608"/>
              <a:gd name="connsiteY332" fmla="*/ 6096544 h 6596467"/>
              <a:gd name="connsiteX333" fmla="*/ 2089307 w 8564608"/>
              <a:gd name="connsiteY333" fmla="*/ 6079656 h 6596467"/>
              <a:gd name="connsiteX334" fmla="*/ 2131514 w 8564608"/>
              <a:gd name="connsiteY334" fmla="*/ 6003661 h 6596467"/>
              <a:gd name="connsiteX335" fmla="*/ 2068201 w 8564608"/>
              <a:gd name="connsiteY335" fmla="*/ 5982550 h 6596467"/>
              <a:gd name="connsiteX336" fmla="*/ 1975345 w 8564608"/>
              <a:gd name="connsiteY336" fmla="*/ 6050102 h 6596467"/>
              <a:gd name="connsiteX337" fmla="*/ 1950019 w 8564608"/>
              <a:gd name="connsiteY337" fmla="*/ 6075433 h 6596467"/>
              <a:gd name="connsiteX338" fmla="*/ 1937358 w 8564608"/>
              <a:gd name="connsiteY338" fmla="*/ 6050102 h 6596467"/>
              <a:gd name="connsiteX339" fmla="*/ 1903592 w 8564608"/>
              <a:gd name="connsiteY339" fmla="*/ 6033214 h 6596467"/>
              <a:gd name="connsiteX340" fmla="*/ 1730537 w 8564608"/>
              <a:gd name="connsiteY340" fmla="*/ 6151431 h 6596467"/>
              <a:gd name="connsiteX341" fmla="*/ 1591250 w 8564608"/>
              <a:gd name="connsiteY341" fmla="*/ 6278090 h 6596467"/>
              <a:gd name="connsiteX342" fmla="*/ 1565924 w 8564608"/>
              <a:gd name="connsiteY342" fmla="*/ 6282311 h 6596467"/>
              <a:gd name="connsiteX343" fmla="*/ 1561704 w 8564608"/>
              <a:gd name="connsiteY343" fmla="*/ 6261202 h 6596467"/>
              <a:gd name="connsiteX344" fmla="*/ 1591250 w 8564608"/>
              <a:gd name="connsiteY344" fmla="*/ 6037437 h 6596467"/>
              <a:gd name="connsiteX345" fmla="*/ 1633457 w 8564608"/>
              <a:gd name="connsiteY345" fmla="*/ 5885444 h 6596467"/>
              <a:gd name="connsiteX346" fmla="*/ 1519497 w 8564608"/>
              <a:gd name="connsiteY346" fmla="*/ 5927666 h 6596467"/>
              <a:gd name="connsiteX347" fmla="*/ 1473068 w 8564608"/>
              <a:gd name="connsiteY347" fmla="*/ 5919220 h 6596467"/>
              <a:gd name="connsiteX348" fmla="*/ 1473068 w 8564608"/>
              <a:gd name="connsiteY348" fmla="*/ 5830560 h 6596467"/>
              <a:gd name="connsiteX349" fmla="*/ 1489951 w 8564608"/>
              <a:gd name="connsiteY349" fmla="*/ 5716566 h 6596467"/>
              <a:gd name="connsiteX350" fmla="*/ 1485728 w 8564608"/>
              <a:gd name="connsiteY350" fmla="*/ 5682789 h 6596467"/>
              <a:gd name="connsiteX351" fmla="*/ 1447742 w 8564608"/>
              <a:gd name="connsiteY351" fmla="*/ 5695455 h 6596467"/>
              <a:gd name="connsiteX352" fmla="*/ 1422418 w 8564608"/>
              <a:gd name="connsiteY352" fmla="*/ 5725008 h 6596467"/>
              <a:gd name="connsiteX353" fmla="*/ 1236702 w 8564608"/>
              <a:gd name="connsiteY353" fmla="*/ 5952996 h 6596467"/>
              <a:gd name="connsiteX354" fmla="*/ 1122740 w 8564608"/>
              <a:gd name="connsiteY354" fmla="*/ 5974107 h 6596467"/>
              <a:gd name="connsiteX355" fmla="*/ 1067867 w 8564608"/>
              <a:gd name="connsiteY355" fmla="*/ 5974107 h 6596467"/>
              <a:gd name="connsiteX356" fmla="*/ 1050984 w 8564608"/>
              <a:gd name="connsiteY356" fmla="*/ 5986773 h 6596467"/>
              <a:gd name="connsiteX357" fmla="*/ 966568 w 8564608"/>
              <a:gd name="connsiteY357" fmla="*/ 5965662 h 6596467"/>
              <a:gd name="connsiteX358" fmla="*/ 991894 w 8564608"/>
              <a:gd name="connsiteY358" fmla="*/ 5898112 h 6596467"/>
              <a:gd name="connsiteX359" fmla="*/ 1152284 w 8564608"/>
              <a:gd name="connsiteY359" fmla="*/ 5661679 h 6596467"/>
              <a:gd name="connsiteX360" fmla="*/ 1139623 w 8564608"/>
              <a:gd name="connsiteY360" fmla="*/ 5606794 h 6596467"/>
              <a:gd name="connsiteX361" fmla="*/ 1093193 w 8564608"/>
              <a:gd name="connsiteY361" fmla="*/ 5619460 h 6596467"/>
              <a:gd name="connsiteX362" fmla="*/ 1004557 w 8564608"/>
              <a:gd name="connsiteY362" fmla="*/ 5703900 h 6596467"/>
              <a:gd name="connsiteX363" fmla="*/ 953907 w 8564608"/>
              <a:gd name="connsiteY363" fmla="*/ 5703900 h 6596467"/>
              <a:gd name="connsiteX364" fmla="*/ 983451 w 8564608"/>
              <a:gd name="connsiteY364" fmla="*/ 5670124 h 6596467"/>
              <a:gd name="connsiteX365" fmla="*/ 1008777 w 8564608"/>
              <a:gd name="connsiteY365" fmla="*/ 5653236 h 6596467"/>
              <a:gd name="connsiteX366" fmla="*/ 987674 w 8564608"/>
              <a:gd name="connsiteY366" fmla="*/ 5568795 h 6596467"/>
              <a:gd name="connsiteX367" fmla="*/ 970790 w 8564608"/>
              <a:gd name="connsiteY367" fmla="*/ 5535019 h 6596467"/>
              <a:gd name="connsiteX368" fmla="*/ 1080530 w 8564608"/>
              <a:gd name="connsiteY368" fmla="*/ 5332365 h 6596467"/>
              <a:gd name="connsiteX369" fmla="*/ 1240922 w 8564608"/>
              <a:gd name="connsiteY369" fmla="*/ 5146598 h 6596467"/>
              <a:gd name="connsiteX370" fmla="*/ 1397092 w 8564608"/>
              <a:gd name="connsiteY370" fmla="*/ 4927055 h 6596467"/>
              <a:gd name="connsiteX371" fmla="*/ 1422418 w 8564608"/>
              <a:gd name="connsiteY371" fmla="*/ 4901722 h 6596467"/>
              <a:gd name="connsiteX372" fmla="*/ 1700990 w 8564608"/>
              <a:gd name="connsiteY372" fmla="*/ 4606184 h 6596467"/>
              <a:gd name="connsiteX373" fmla="*/ 1713654 w 8564608"/>
              <a:gd name="connsiteY373" fmla="*/ 4534412 h 6596467"/>
              <a:gd name="connsiteX374" fmla="*/ 1637680 w 8564608"/>
              <a:gd name="connsiteY374" fmla="*/ 4547077 h 6596467"/>
              <a:gd name="connsiteX375" fmla="*/ 1477288 w 8564608"/>
              <a:gd name="connsiteY375" fmla="*/ 4724401 h 6596467"/>
              <a:gd name="connsiteX376" fmla="*/ 1397092 w 8564608"/>
              <a:gd name="connsiteY376" fmla="*/ 4728621 h 6596467"/>
              <a:gd name="connsiteX377" fmla="*/ 1342222 w 8564608"/>
              <a:gd name="connsiteY377" fmla="*/ 4724401 h 6596467"/>
              <a:gd name="connsiteX378" fmla="*/ 962348 w 8564608"/>
              <a:gd name="connsiteY378" fmla="*/ 5053715 h 6596467"/>
              <a:gd name="connsiteX379" fmla="*/ 763969 w 8564608"/>
              <a:gd name="connsiteY379" fmla="*/ 5159264 h 6596467"/>
              <a:gd name="connsiteX380" fmla="*/ 717539 w 8564608"/>
              <a:gd name="connsiteY380" fmla="*/ 5184595 h 6596467"/>
              <a:gd name="connsiteX381" fmla="*/ 531824 w 8564608"/>
              <a:gd name="connsiteY381" fmla="*/ 5328142 h 6596467"/>
              <a:gd name="connsiteX382" fmla="*/ 400978 w 8564608"/>
              <a:gd name="connsiteY382" fmla="*/ 5416805 h 6596467"/>
              <a:gd name="connsiteX383" fmla="*/ 329225 w 8564608"/>
              <a:gd name="connsiteY383" fmla="*/ 5433693 h 6596467"/>
              <a:gd name="connsiteX384" fmla="*/ 308121 w 8564608"/>
              <a:gd name="connsiteY384" fmla="*/ 5370363 h 6596467"/>
              <a:gd name="connsiteX385" fmla="*/ 417861 w 8564608"/>
              <a:gd name="connsiteY385" fmla="*/ 5167709 h 6596467"/>
              <a:gd name="connsiteX386" fmla="*/ 219483 w 8564608"/>
              <a:gd name="connsiteY386" fmla="*/ 5273258 h 6596467"/>
              <a:gd name="connsiteX387" fmla="*/ 181496 w 8564608"/>
              <a:gd name="connsiteY387" fmla="*/ 5290146 h 6596467"/>
              <a:gd name="connsiteX388" fmla="*/ 177275 w 8564608"/>
              <a:gd name="connsiteY388" fmla="*/ 5256370 h 6596467"/>
              <a:gd name="connsiteX389" fmla="*/ 151949 w 8564608"/>
              <a:gd name="connsiteY389" fmla="*/ 5218371 h 6596467"/>
              <a:gd name="connsiteX390" fmla="*/ 118183 w 8564608"/>
              <a:gd name="connsiteY390" fmla="*/ 5247927 h 6596467"/>
              <a:gd name="connsiteX391" fmla="*/ 71756 w 8564608"/>
              <a:gd name="connsiteY391" fmla="*/ 5290146 h 6596467"/>
              <a:gd name="connsiteX392" fmla="*/ 0 w 8564608"/>
              <a:gd name="connsiteY392" fmla="*/ 5252147 h 6596467"/>
              <a:gd name="connsiteX393" fmla="*/ 59093 w 8564608"/>
              <a:gd name="connsiteY393" fmla="*/ 5222593 h 6596467"/>
              <a:gd name="connsiteX394" fmla="*/ 84416 w 8564608"/>
              <a:gd name="connsiteY394" fmla="*/ 5218371 h 6596467"/>
              <a:gd name="connsiteX395" fmla="*/ 42210 w 8564608"/>
              <a:gd name="connsiteY395" fmla="*/ 5197262 h 6596467"/>
              <a:gd name="connsiteX396" fmla="*/ 33767 w 8564608"/>
              <a:gd name="connsiteY396" fmla="*/ 5150821 h 6596467"/>
              <a:gd name="connsiteX397" fmla="*/ 46430 w 8564608"/>
              <a:gd name="connsiteY397" fmla="*/ 5125487 h 6596467"/>
              <a:gd name="connsiteX398" fmla="*/ 67533 w 8564608"/>
              <a:gd name="connsiteY398" fmla="*/ 4948164 h 6596467"/>
              <a:gd name="connsiteX399" fmla="*/ 109743 w 8564608"/>
              <a:gd name="connsiteY399" fmla="*/ 4766620 h 6596467"/>
              <a:gd name="connsiteX400" fmla="*/ 122406 w 8564608"/>
              <a:gd name="connsiteY400" fmla="*/ 4724401 h 6596467"/>
              <a:gd name="connsiteX401" fmla="*/ 151949 w 8564608"/>
              <a:gd name="connsiteY401" fmla="*/ 4601962 h 6596467"/>
              <a:gd name="connsiteX402" fmla="*/ 130846 w 8564608"/>
              <a:gd name="connsiteY402" fmla="*/ 4521744 h 6596467"/>
              <a:gd name="connsiteX403" fmla="*/ 135066 w 8564608"/>
              <a:gd name="connsiteY403" fmla="*/ 4458414 h 6596467"/>
              <a:gd name="connsiteX404" fmla="*/ 139289 w 8564608"/>
              <a:gd name="connsiteY404" fmla="*/ 4420418 h 6596467"/>
              <a:gd name="connsiteX405" fmla="*/ 130846 w 8564608"/>
              <a:gd name="connsiteY405" fmla="*/ 4407750 h 6596467"/>
              <a:gd name="connsiteX406" fmla="*/ 160392 w 8564608"/>
              <a:gd name="connsiteY406" fmla="*/ 4302201 h 6596467"/>
              <a:gd name="connsiteX407" fmla="*/ 156172 w 8564608"/>
              <a:gd name="connsiteY407" fmla="*/ 4251537 h 6596467"/>
              <a:gd name="connsiteX408" fmla="*/ 206822 w 8564608"/>
              <a:gd name="connsiteY408" fmla="*/ 4141765 h 6596467"/>
              <a:gd name="connsiteX409" fmla="*/ 337668 w 8564608"/>
              <a:gd name="connsiteY409" fmla="*/ 4031994 h 6596467"/>
              <a:gd name="connsiteX410" fmla="*/ 350328 w 8564608"/>
              <a:gd name="connsiteY410" fmla="*/ 4015106 h 6596467"/>
              <a:gd name="connsiteX411" fmla="*/ 493837 w 8564608"/>
              <a:gd name="connsiteY411" fmla="*/ 3778675 h 6596467"/>
              <a:gd name="connsiteX412" fmla="*/ 650006 w 8564608"/>
              <a:gd name="connsiteY412" fmla="*/ 3529579 h 6596467"/>
              <a:gd name="connsiteX413" fmla="*/ 873711 w 8564608"/>
              <a:gd name="connsiteY413" fmla="*/ 3238261 h 6596467"/>
              <a:gd name="connsiteX414" fmla="*/ 1063647 w 8564608"/>
              <a:gd name="connsiteY414" fmla="*/ 2896282 h 6596467"/>
              <a:gd name="connsiteX415" fmla="*/ 1059427 w 8564608"/>
              <a:gd name="connsiteY415" fmla="*/ 2803398 h 6596467"/>
              <a:gd name="connsiteX416" fmla="*/ 1059427 w 8564608"/>
              <a:gd name="connsiteY416" fmla="*/ 2765400 h 6596467"/>
              <a:gd name="connsiteX417" fmla="*/ 1287352 w 8564608"/>
              <a:gd name="connsiteY417" fmla="*/ 2402310 h 6596467"/>
              <a:gd name="connsiteX418" fmla="*/ 1422418 w 8564608"/>
              <a:gd name="connsiteY418" fmla="*/ 2110992 h 6596467"/>
              <a:gd name="connsiteX419" fmla="*/ 1439301 w 8564608"/>
              <a:gd name="connsiteY419" fmla="*/ 2068773 h 6596467"/>
              <a:gd name="connsiteX420" fmla="*/ 1321118 w 8564608"/>
              <a:gd name="connsiteY420" fmla="*/ 2110992 h 6596467"/>
              <a:gd name="connsiteX421" fmla="*/ 1278910 w 8564608"/>
              <a:gd name="connsiteY421" fmla="*/ 2136325 h 6596467"/>
              <a:gd name="connsiteX422" fmla="*/ 1126960 w 8564608"/>
              <a:gd name="connsiteY422" fmla="*/ 2153213 h 6596467"/>
              <a:gd name="connsiteX423" fmla="*/ 1114297 w 8564608"/>
              <a:gd name="connsiteY423" fmla="*/ 2157433 h 6596467"/>
              <a:gd name="connsiteX424" fmla="*/ 975011 w 8564608"/>
              <a:gd name="connsiteY424" fmla="*/ 2203875 h 6596467"/>
              <a:gd name="connsiteX425" fmla="*/ 493837 w 8564608"/>
              <a:gd name="connsiteY425" fmla="*/ 2334757 h 6596467"/>
              <a:gd name="connsiteX426" fmla="*/ 422084 w 8564608"/>
              <a:gd name="connsiteY426" fmla="*/ 2351645 h 6596467"/>
              <a:gd name="connsiteX427" fmla="*/ 371434 w 8564608"/>
              <a:gd name="connsiteY427" fmla="*/ 2334757 h 6596467"/>
              <a:gd name="connsiteX428" fmla="*/ 405201 w 8564608"/>
              <a:gd name="connsiteY428" fmla="*/ 2300981 h 6596467"/>
              <a:gd name="connsiteX429" fmla="*/ 721762 w 8564608"/>
              <a:gd name="connsiteY429" fmla="*/ 2174321 h 6596467"/>
              <a:gd name="connsiteX430" fmla="*/ 1181830 w 8564608"/>
              <a:gd name="connsiteY430" fmla="*/ 2030774 h 6596467"/>
              <a:gd name="connsiteX431" fmla="*/ 1219819 w 8564608"/>
              <a:gd name="connsiteY431" fmla="*/ 2022331 h 6596467"/>
              <a:gd name="connsiteX432" fmla="*/ 1232481 w 8564608"/>
              <a:gd name="connsiteY432" fmla="*/ 2001220 h 6596467"/>
              <a:gd name="connsiteX433" fmla="*/ 1211376 w 8564608"/>
              <a:gd name="connsiteY433" fmla="*/ 1988555 h 6596467"/>
              <a:gd name="connsiteX434" fmla="*/ 903258 w 8564608"/>
              <a:gd name="connsiteY434" fmla="*/ 2034997 h 6596467"/>
              <a:gd name="connsiteX435" fmla="*/ 877931 w 8564608"/>
              <a:gd name="connsiteY435" fmla="*/ 2030774 h 6596467"/>
              <a:gd name="connsiteX436" fmla="*/ 877931 w 8564608"/>
              <a:gd name="connsiteY436" fmla="*/ 2001220 h 6596467"/>
              <a:gd name="connsiteX437" fmla="*/ 970790 w 8564608"/>
              <a:gd name="connsiteY437" fmla="*/ 1937891 h 6596467"/>
              <a:gd name="connsiteX438" fmla="*/ 1034101 w 8564608"/>
              <a:gd name="connsiteY438" fmla="*/ 1878784 h 6596467"/>
              <a:gd name="connsiteX439" fmla="*/ 1097414 w 8564608"/>
              <a:gd name="connsiteY439" fmla="*/ 1832342 h 6596467"/>
              <a:gd name="connsiteX440" fmla="*/ 1283129 w 8564608"/>
              <a:gd name="connsiteY440" fmla="*/ 1790120 h 6596467"/>
              <a:gd name="connsiteX441" fmla="*/ 1608134 w 8564608"/>
              <a:gd name="connsiteY441" fmla="*/ 1714125 h 6596467"/>
              <a:gd name="connsiteX442" fmla="*/ 1409755 w 8564608"/>
              <a:gd name="connsiteY442" fmla="*/ 1684572 h 6596467"/>
              <a:gd name="connsiteX443" fmla="*/ 1228259 w 8564608"/>
              <a:gd name="connsiteY443" fmla="*/ 1735236 h 6596467"/>
              <a:gd name="connsiteX444" fmla="*/ 1181830 w 8564608"/>
              <a:gd name="connsiteY444" fmla="*/ 1726791 h 6596467"/>
              <a:gd name="connsiteX445" fmla="*/ 1359105 w 8564608"/>
              <a:gd name="connsiteY445" fmla="*/ 1659241 h 6596467"/>
              <a:gd name="connsiteX446" fmla="*/ 1283129 w 8564608"/>
              <a:gd name="connsiteY446" fmla="*/ 1646573 h 6596467"/>
              <a:gd name="connsiteX447" fmla="*/ 1232481 w 8564608"/>
              <a:gd name="connsiteY447" fmla="*/ 1667684 h 6596467"/>
              <a:gd name="connsiteX448" fmla="*/ 1194493 w 8564608"/>
              <a:gd name="connsiteY448" fmla="*/ 1663461 h 6596467"/>
              <a:gd name="connsiteX449" fmla="*/ 1207156 w 8564608"/>
              <a:gd name="connsiteY449" fmla="*/ 1629685 h 6596467"/>
              <a:gd name="connsiteX450" fmla="*/ 1240922 w 8564608"/>
              <a:gd name="connsiteY450" fmla="*/ 1591688 h 6596467"/>
              <a:gd name="connsiteX451" fmla="*/ 983451 w 8564608"/>
              <a:gd name="connsiteY451" fmla="*/ 1633907 h 6596467"/>
              <a:gd name="connsiteX452" fmla="*/ 738645 w 8564608"/>
              <a:gd name="connsiteY452" fmla="*/ 1633907 h 6596467"/>
              <a:gd name="connsiteX453" fmla="*/ 1316896 w 8564608"/>
              <a:gd name="connsiteY453" fmla="*/ 1494583 h 6596467"/>
              <a:gd name="connsiteX454" fmla="*/ 1274689 w 8564608"/>
              <a:gd name="connsiteY454" fmla="*/ 1473472 h 6596467"/>
              <a:gd name="connsiteX455" fmla="*/ 1321118 w 8564608"/>
              <a:gd name="connsiteY455" fmla="*/ 1448141 h 6596467"/>
              <a:gd name="connsiteX456" fmla="*/ 1574367 w 8564608"/>
              <a:gd name="connsiteY456" fmla="*/ 1376366 h 6596467"/>
              <a:gd name="connsiteX457" fmla="*/ 1785406 w 8564608"/>
              <a:gd name="connsiteY457" fmla="*/ 1367923 h 6596467"/>
              <a:gd name="connsiteX458" fmla="*/ 1924695 w 8564608"/>
              <a:gd name="connsiteY458" fmla="*/ 1342592 h 6596467"/>
              <a:gd name="connsiteX459" fmla="*/ 2055541 w 8564608"/>
              <a:gd name="connsiteY459" fmla="*/ 1300371 h 6596467"/>
              <a:gd name="connsiteX460" fmla="*/ 2089307 w 8564608"/>
              <a:gd name="connsiteY460" fmla="*/ 1266595 h 6596467"/>
              <a:gd name="connsiteX461" fmla="*/ 2030215 w 8564608"/>
              <a:gd name="connsiteY461" fmla="*/ 1199045 h 6596467"/>
              <a:gd name="connsiteX462" fmla="*/ 1975345 w 8564608"/>
              <a:gd name="connsiteY462" fmla="*/ 1203265 h 6596467"/>
              <a:gd name="connsiteX463" fmla="*/ 1840279 w 8564608"/>
              <a:gd name="connsiteY463" fmla="*/ 1156823 h 6596467"/>
              <a:gd name="connsiteX464" fmla="*/ 1709433 w 8564608"/>
              <a:gd name="connsiteY464" fmla="*/ 1173711 h 6596467"/>
              <a:gd name="connsiteX465" fmla="*/ 1726316 w 8564608"/>
              <a:gd name="connsiteY465" fmla="*/ 1148380 h 6596467"/>
              <a:gd name="connsiteX466" fmla="*/ 1966902 w 8564608"/>
              <a:gd name="connsiteY466" fmla="*/ 1068163 h 6596467"/>
              <a:gd name="connsiteX467" fmla="*/ 2034435 w 8564608"/>
              <a:gd name="connsiteY467" fmla="*/ 1097716 h 6596467"/>
              <a:gd name="connsiteX468" fmla="*/ 2106190 w 8564608"/>
              <a:gd name="connsiteY468" fmla="*/ 1135715 h 6596467"/>
              <a:gd name="connsiteX469" fmla="*/ 2148397 w 8564608"/>
              <a:gd name="connsiteY469" fmla="*/ 1127270 h 6596467"/>
              <a:gd name="connsiteX470" fmla="*/ 2194827 w 8564608"/>
              <a:gd name="connsiteY470" fmla="*/ 1148380 h 6596467"/>
              <a:gd name="connsiteX471" fmla="*/ 2177945 w 8564608"/>
              <a:gd name="connsiteY471" fmla="*/ 1190599 h 6596467"/>
              <a:gd name="connsiteX472" fmla="*/ 2156840 w 8564608"/>
              <a:gd name="connsiteY472" fmla="*/ 1220153 h 6596467"/>
              <a:gd name="connsiteX473" fmla="*/ 2177945 w 8564608"/>
              <a:gd name="connsiteY473" fmla="*/ 1237041 h 6596467"/>
              <a:gd name="connsiteX474" fmla="*/ 2199047 w 8564608"/>
              <a:gd name="connsiteY474" fmla="*/ 1211710 h 6596467"/>
              <a:gd name="connsiteX475" fmla="*/ 2224374 w 8564608"/>
              <a:gd name="connsiteY475" fmla="*/ 1177934 h 6596467"/>
              <a:gd name="connsiteX476" fmla="*/ 2308789 w 8564608"/>
              <a:gd name="connsiteY476" fmla="*/ 1169489 h 6596467"/>
              <a:gd name="connsiteX477" fmla="*/ 2397426 w 8564608"/>
              <a:gd name="connsiteY477" fmla="*/ 1156823 h 6596467"/>
              <a:gd name="connsiteX478" fmla="*/ 2397426 w 8564608"/>
              <a:gd name="connsiteY478" fmla="*/ 1152603 h 6596467"/>
              <a:gd name="connsiteX479" fmla="*/ 2646454 w 8564608"/>
              <a:gd name="connsiteY479" fmla="*/ 852840 h 6596467"/>
              <a:gd name="connsiteX480" fmla="*/ 2768860 w 8564608"/>
              <a:gd name="connsiteY480" fmla="*/ 755737 h 6596467"/>
              <a:gd name="connsiteX481" fmla="*/ 2794183 w 8564608"/>
              <a:gd name="connsiteY481" fmla="*/ 721960 h 6596467"/>
              <a:gd name="connsiteX482" fmla="*/ 2887042 w 8564608"/>
              <a:gd name="connsiteY482" fmla="*/ 574190 h 6596467"/>
              <a:gd name="connsiteX483" fmla="*/ 3060095 w 8564608"/>
              <a:gd name="connsiteY483" fmla="*/ 527749 h 6596467"/>
              <a:gd name="connsiteX484" fmla="*/ 3110745 w 8564608"/>
              <a:gd name="connsiteY484" fmla="*/ 599521 h 6596467"/>
              <a:gd name="connsiteX485" fmla="*/ 3064315 w 8564608"/>
              <a:gd name="connsiteY485" fmla="*/ 835952 h 6596467"/>
              <a:gd name="connsiteX486" fmla="*/ 3060095 w 8564608"/>
              <a:gd name="connsiteY486" fmla="*/ 873951 h 6596467"/>
              <a:gd name="connsiteX487" fmla="*/ 3106525 w 8564608"/>
              <a:gd name="connsiteY487" fmla="*/ 865508 h 6596467"/>
              <a:gd name="connsiteX488" fmla="*/ 3190941 w 8564608"/>
              <a:gd name="connsiteY488" fmla="*/ 755737 h 6596467"/>
              <a:gd name="connsiteX489" fmla="*/ 3515943 w 8564608"/>
              <a:gd name="connsiteY489" fmla="*/ 350425 h 6596467"/>
              <a:gd name="connsiteX490" fmla="*/ 3583476 w 8564608"/>
              <a:gd name="connsiteY490" fmla="*/ 295538 h 6596467"/>
              <a:gd name="connsiteX491" fmla="*/ 3629905 w 8564608"/>
              <a:gd name="connsiteY491" fmla="*/ 295538 h 6596467"/>
              <a:gd name="connsiteX492" fmla="*/ 3659452 w 8564608"/>
              <a:gd name="connsiteY492" fmla="*/ 295538 h 6596467"/>
              <a:gd name="connsiteX493" fmla="*/ 3748088 w 8564608"/>
              <a:gd name="connsiteY493" fmla="*/ 333537 h 6596467"/>
              <a:gd name="connsiteX494" fmla="*/ 3756531 w 8564608"/>
              <a:gd name="connsiteY494" fmla="*/ 346202 h 6596467"/>
              <a:gd name="connsiteX495" fmla="*/ 3781854 w 8564608"/>
              <a:gd name="connsiteY495" fmla="*/ 485530 h 6596467"/>
              <a:gd name="connsiteX496" fmla="*/ 3769194 w 8564608"/>
              <a:gd name="connsiteY496" fmla="*/ 510861 h 6596467"/>
              <a:gd name="connsiteX497" fmla="*/ 3828284 w 8564608"/>
              <a:gd name="connsiteY497" fmla="*/ 603744 h 6596467"/>
              <a:gd name="connsiteX498" fmla="*/ 3836727 w 8564608"/>
              <a:gd name="connsiteY498" fmla="*/ 599521 h 6596467"/>
              <a:gd name="connsiteX499" fmla="*/ 3946467 w 8564608"/>
              <a:gd name="connsiteY499" fmla="*/ 489750 h 6596467"/>
              <a:gd name="connsiteX500" fmla="*/ 4026663 w 8564608"/>
              <a:gd name="connsiteY500" fmla="*/ 413755 h 6596467"/>
              <a:gd name="connsiteX501" fmla="*/ 3988676 w 8564608"/>
              <a:gd name="connsiteY501" fmla="*/ 291318 h 6596467"/>
              <a:gd name="connsiteX502" fmla="*/ 4009779 w 8564608"/>
              <a:gd name="connsiteY502" fmla="*/ 274430 h 6596467"/>
              <a:gd name="connsiteX503" fmla="*/ 4014000 w 8564608"/>
              <a:gd name="connsiteY503" fmla="*/ 299761 h 6596467"/>
              <a:gd name="connsiteX504" fmla="*/ 4014000 w 8564608"/>
              <a:gd name="connsiteY504" fmla="*/ 341982 h 6596467"/>
              <a:gd name="connsiteX505" fmla="*/ 4039326 w 8564608"/>
              <a:gd name="connsiteY505" fmla="*/ 312429 h 6596467"/>
              <a:gd name="connsiteX506" fmla="*/ 4064649 w 8564608"/>
              <a:gd name="connsiteY506" fmla="*/ 173101 h 6596467"/>
              <a:gd name="connsiteX507" fmla="*/ 4161729 w 8564608"/>
              <a:gd name="connsiteY507" fmla="*/ 71775 h 6596467"/>
              <a:gd name="connsiteX508" fmla="*/ 4191275 w 8564608"/>
              <a:gd name="connsiteY508" fmla="*/ 50664 h 6596467"/>
              <a:gd name="connsiteX509" fmla="*/ 4271471 w 8564608"/>
              <a:gd name="connsiteY509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8564608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lnTo>
                  <a:pt x="4659569" y="609874"/>
                </a:lnTo>
                <a:lnTo>
                  <a:pt x="4693144" y="574190"/>
                </a:lnTo>
                <a:cubicBezTo>
                  <a:pt x="4743794" y="540414"/>
                  <a:pt x="4790221" y="477084"/>
                  <a:pt x="4866197" y="527749"/>
                </a:cubicBezTo>
                <a:cubicBezTo>
                  <a:pt x="4895743" y="548859"/>
                  <a:pt x="4916847" y="561525"/>
                  <a:pt x="4916847" y="599521"/>
                </a:cubicBezTo>
                <a:cubicBezTo>
                  <a:pt x="4916847" y="679739"/>
                  <a:pt x="4895743" y="759957"/>
                  <a:pt x="4870417" y="835952"/>
                </a:cubicBezTo>
                <a:cubicBezTo>
                  <a:pt x="4866197" y="848620"/>
                  <a:pt x="4849314" y="861285"/>
                  <a:pt x="4866197" y="873951"/>
                </a:cubicBezTo>
                <a:lnTo>
                  <a:pt x="4875051" y="878031"/>
                </a:lnTo>
                <a:lnTo>
                  <a:pt x="4895097" y="861285"/>
                </a:lnTo>
                <a:lnTo>
                  <a:pt x="4942935" y="829713"/>
                </a:lnTo>
                <a:lnTo>
                  <a:pt x="4956418" y="813789"/>
                </a:lnTo>
                <a:cubicBezTo>
                  <a:pt x="4970663" y="795845"/>
                  <a:pt x="4984380" y="776847"/>
                  <a:pt x="4997043" y="755737"/>
                </a:cubicBezTo>
                <a:cubicBezTo>
                  <a:pt x="5081459" y="603744"/>
                  <a:pt x="5216525" y="485530"/>
                  <a:pt x="5322045" y="350425"/>
                </a:cubicBezTo>
                <a:cubicBezTo>
                  <a:pt x="5338928" y="329314"/>
                  <a:pt x="5368474" y="312429"/>
                  <a:pt x="5389578" y="295538"/>
                </a:cubicBezTo>
                <a:cubicBezTo>
                  <a:pt x="5406461" y="282873"/>
                  <a:pt x="5423347" y="270207"/>
                  <a:pt x="5436007" y="295538"/>
                </a:cubicBezTo>
                <a:cubicBezTo>
                  <a:pt x="5444450" y="308206"/>
                  <a:pt x="5457113" y="299761"/>
                  <a:pt x="5465554" y="295538"/>
                </a:cubicBezTo>
                <a:cubicBezTo>
                  <a:pt x="5516203" y="265984"/>
                  <a:pt x="5541529" y="278652"/>
                  <a:pt x="5554190" y="333537"/>
                </a:cubicBezTo>
                <a:cubicBezTo>
                  <a:pt x="5554190" y="337759"/>
                  <a:pt x="5558413" y="346202"/>
                  <a:pt x="5562633" y="346202"/>
                </a:cubicBezTo>
                <a:cubicBezTo>
                  <a:pt x="5638606" y="379978"/>
                  <a:pt x="5596399" y="434865"/>
                  <a:pt x="5587956" y="485530"/>
                </a:cubicBezTo>
                <a:cubicBezTo>
                  <a:pt x="5583736" y="493972"/>
                  <a:pt x="5579516" y="502415"/>
                  <a:pt x="5575296" y="510861"/>
                </a:cubicBezTo>
                <a:cubicBezTo>
                  <a:pt x="5549970" y="578413"/>
                  <a:pt x="5566853" y="603744"/>
                  <a:pt x="5634386" y="603744"/>
                </a:cubicBezTo>
                <a:cubicBezTo>
                  <a:pt x="5638606" y="603744"/>
                  <a:pt x="5642829" y="603744"/>
                  <a:pt x="5642829" y="599521"/>
                </a:cubicBezTo>
                <a:cubicBezTo>
                  <a:pt x="5659712" y="544637"/>
                  <a:pt x="5739908" y="553079"/>
                  <a:pt x="5752569" y="489750"/>
                </a:cubicBezTo>
                <a:cubicBezTo>
                  <a:pt x="5761012" y="447531"/>
                  <a:pt x="5786335" y="422200"/>
                  <a:pt x="5832765" y="413755"/>
                </a:cubicBezTo>
                <a:cubicBezTo>
                  <a:pt x="5782115" y="384201"/>
                  <a:pt x="5773675" y="350425"/>
                  <a:pt x="5794778" y="291318"/>
                </a:cubicBezTo>
                <a:cubicBezTo>
                  <a:pt x="5798998" y="282873"/>
                  <a:pt x="5803218" y="270207"/>
                  <a:pt x="5815881" y="274430"/>
                </a:cubicBezTo>
                <a:cubicBezTo>
                  <a:pt x="5828545" y="278652"/>
                  <a:pt x="5824324" y="291318"/>
                  <a:pt x="5820102" y="299761"/>
                </a:cubicBezTo>
                <a:cubicBezTo>
                  <a:pt x="5815881" y="312429"/>
                  <a:pt x="5811661" y="325094"/>
                  <a:pt x="5820102" y="341982"/>
                </a:cubicBezTo>
                <a:cubicBezTo>
                  <a:pt x="5841208" y="341982"/>
                  <a:pt x="5845428" y="325094"/>
                  <a:pt x="5845428" y="312429"/>
                </a:cubicBezTo>
                <a:cubicBezTo>
                  <a:pt x="5845428" y="265984"/>
                  <a:pt x="5862311" y="219543"/>
                  <a:pt x="5870751" y="173101"/>
                </a:cubicBezTo>
                <a:cubicBezTo>
                  <a:pt x="5883414" y="118217"/>
                  <a:pt x="5908741" y="80218"/>
                  <a:pt x="5967831" y="71775"/>
                </a:cubicBezTo>
                <a:cubicBezTo>
                  <a:pt x="5980494" y="67552"/>
                  <a:pt x="5993157" y="67552"/>
                  <a:pt x="5997377" y="50664"/>
                </a:cubicBezTo>
                <a:cubicBezTo>
                  <a:pt x="6010040" y="12666"/>
                  <a:pt x="6043807" y="4223"/>
                  <a:pt x="6077573" y="0"/>
                </a:cubicBezTo>
                <a:cubicBezTo>
                  <a:pt x="6098677" y="0"/>
                  <a:pt x="6161989" y="88663"/>
                  <a:pt x="6157769" y="113994"/>
                </a:cubicBezTo>
                <a:cubicBezTo>
                  <a:pt x="6132443" y="215323"/>
                  <a:pt x="6107119" y="316649"/>
                  <a:pt x="6081793" y="417977"/>
                </a:cubicBezTo>
                <a:cubicBezTo>
                  <a:pt x="6073353" y="443308"/>
                  <a:pt x="6056470" y="460196"/>
                  <a:pt x="6031144" y="451753"/>
                </a:cubicBezTo>
                <a:cubicBezTo>
                  <a:pt x="6001597" y="443308"/>
                  <a:pt x="6014260" y="417977"/>
                  <a:pt x="6018481" y="396867"/>
                </a:cubicBezTo>
                <a:cubicBezTo>
                  <a:pt x="6018481" y="379978"/>
                  <a:pt x="6031144" y="363090"/>
                  <a:pt x="6026923" y="337759"/>
                </a:cubicBezTo>
                <a:cubicBezTo>
                  <a:pt x="5959390" y="401089"/>
                  <a:pt x="5934064" y="472862"/>
                  <a:pt x="5912961" y="557302"/>
                </a:cubicBezTo>
                <a:cubicBezTo>
                  <a:pt x="5955168" y="540414"/>
                  <a:pt x="5959390" y="510861"/>
                  <a:pt x="5972051" y="481307"/>
                </a:cubicBezTo>
                <a:cubicBezTo>
                  <a:pt x="5976274" y="468641"/>
                  <a:pt x="5984714" y="460196"/>
                  <a:pt x="6001597" y="464419"/>
                </a:cubicBezTo>
                <a:cubicBezTo>
                  <a:pt x="6018481" y="468641"/>
                  <a:pt x="6031144" y="477084"/>
                  <a:pt x="6035364" y="493972"/>
                </a:cubicBezTo>
                <a:cubicBezTo>
                  <a:pt x="6039586" y="515083"/>
                  <a:pt x="6026923" y="515083"/>
                  <a:pt x="6014260" y="515083"/>
                </a:cubicBezTo>
                <a:cubicBezTo>
                  <a:pt x="5988934" y="523526"/>
                  <a:pt x="5988934" y="536191"/>
                  <a:pt x="5997377" y="553079"/>
                </a:cubicBezTo>
                <a:cubicBezTo>
                  <a:pt x="6022703" y="586856"/>
                  <a:pt x="6010040" y="616409"/>
                  <a:pt x="6001597" y="650185"/>
                </a:cubicBezTo>
                <a:cubicBezTo>
                  <a:pt x="5997377" y="671296"/>
                  <a:pt x="5988934" y="675519"/>
                  <a:pt x="5967831" y="667074"/>
                </a:cubicBezTo>
                <a:cubicBezTo>
                  <a:pt x="5946727" y="658631"/>
                  <a:pt x="5946727" y="688184"/>
                  <a:pt x="5946727" y="688184"/>
                </a:cubicBezTo>
                <a:cubicBezTo>
                  <a:pt x="5997377" y="709292"/>
                  <a:pt x="5976274" y="759957"/>
                  <a:pt x="5993157" y="789510"/>
                </a:cubicBezTo>
                <a:cubicBezTo>
                  <a:pt x="5997377" y="793733"/>
                  <a:pt x="5997377" y="793733"/>
                  <a:pt x="6001597" y="793733"/>
                </a:cubicBezTo>
                <a:cubicBezTo>
                  <a:pt x="6026923" y="781068"/>
                  <a:pt x="6001597" y="764179"/>
                  <a:pt x="6005820" y="747291"/>
                </a:cubicBezTo>
                <a:cubicBezTo>
                  <a:pt x="6005820" y="730403"/>
                  <a:pt x="6014260" y="721960"/>
                  <a:pt x="6026923" y="721960"/>
                </a:cubicBezTo>
                <a:cubicBezTo>
                  <a:pt x="6039586" y="721960"/>
                  <a:pt x="6043807" y="730403"/>
                  <a:pt x="6043807" y="743069"/>
                </a:cubicBezTo>
                <a:cubicBezTo>
                  <a:pt x="6052247" y="793733"/>
                  <a:pt x="6031144" y="840175"/>
                  <a:pt x="6026923" y="903504"/>
                </a:cubicBezTo>
                <a:cubicBezTo>
                  <a:pt x="6064910" y="857063"/>
                  <a:pt x="6094456" y="823286"/>
                  <a:pt x="6136663" y="810621"/>
                </a:cubicBezTo>
                <a:cubicBezTo>
                  <a:pt x="6145106" y="806398"/>
                  <a:pt x="6149326" y="793733"/>
                  <a:pt x="6145106" y="785290"/>
                </a:cubicBezTo>
                <a:cubicBezTo>
                  <a:pt x="6132443" y="734626"/>
                  <a:pt x="6170430" y="709292"/>
                  <a:pt x="6191536" y="675519"/>
                </a:cubicBezTo>
                <a:cubicBezTo>
                  <a:pt x="6229522" y="599521"/>
                  <a:pt x="6318159" y="595301"/>
                  <a:pt x="6368809" y="531971"/>
                </a:cubicBezTo>
                <a:cubicBezTo>
                  <a:pt x="6381470" y="512971"/>
                  <a:pt x="6401256" y="512972"/>
                  <a:pt x="6417480" y="528409"/>
                </a:cubicBezTo>
                <a:lnTo>
                  <a:pt x="6430413" y="546473"/>
                </a:lnTo>
                <a:lnTo>
                  <a:pt x="6438335" y="526693"/>
                </a:lnTo>
                <a:cubicBezTo>
                  <a:pt x="6446248" y="515083"/>
                  <a:pt x="6459966" y="510861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lnTo>
                  <a:pt x="6517797" y="782865"/>
                </a:lnTo>
                <a:lnTo>
                  <a:pt x="6533882" y="805806"/>
                </a:lnTo>
                <a:cubicBezTo>
                  <a:pt x="6546347" y="830149"/>
                  <a:pt x="6543973" y="853897"/>
                  <a:pt x="6524980" y="882396"/>
                </a:cubicBezTo>
                <a:cubicBezTo>
                  <a:pt x="6512317" y="907727"/>
                  <a:pt x="6491213" y="941503"/>
                  <a:pt x="6516537" y="962611"/>
                </a:cubicBezTo>
                <a:lnTo>
                  <a:pt x="6532191" y="969599"/>
                </a:lnTo>
                <a:lnTo>
                  <a:pt x="6572081" y="929892"/>
                </a:lnTo>
                <a:cubicBezTo>
                  <a:pt x="6589492" y="911421"/>
                  <a:pt x="6605585" y="891894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02663" y="832787"/>
                  <a:pt x="6707675" y="838592"/>
                  <a:pt x="6710313" y="844727"/>
                </a:cubicBezTo>
                <a:lnTo>
                  <a:pt x="6711266" y="854641"/>
                </a:lnTo>
                <a:lnTo>
                  <a:pt x="6803553" y="793733"/>
                </a:lnTo>
                <a:cubicBezTo>
                  <a:pt x="6828879" y="781068"/>
                  <a:pt x="6845762" y="781068"/>
                  <a:pt x="6854202" y="810621"/>
                </a:cubicBezTo>
                <a:cubicBezTo>
                  <a:pt x="6854202" y="823286"/>
                  <a:pt x="6858425" y="831732"/>
                  <a:pt x="6871085" y="835952"/>
                </a:cubicBezTo>
                <a:cubicBezTo>
                  <a:pt x="6930178" y="861285"/>
                  <a:pt x="6934398" y="924615"/>
                  <a:pt x="6879529" y="954169"/>
                </a:cubicBezTo>
                <a:cubicBezTo>
                  <a:pt x="6816215" y="987945"/>
                  <a:pt x="6765566" y="1042829"/>
                  <a:pt x="6693813" y="1063940"/>
                </a:cubicBezTo>
                <a:cubicBezTo>
                  <a:pt x="6676929" y="1068163"/>
                  <a:pt x="6668487" y="1080828"/>
                  <a:pt x="6668487" y="1101939"/>
                </a:cubicBezTo>
                <a:cubicBezTo>
                  <a:pt x="6664267" y="1139935"/>
                  <a:pt x="6630500" y="1152603"/>
                  <a:pt x="6596733" y="1131492"/>
                </a:cubicBezTo>
                <a:cubicBezTo>
                  <a:pt x="6584071" y="1127270"/>
                  <a:pt x="6571407" y="1118827"/>
                  <a:pt x="6562967" y="1131492"/>
                </a:cubicBezTo>
                <a:cubicBezTo>
                  <a:pt x="6550304" y="1144158"/>
                  <a:pt x="6558747" y="1152603"/>
                  <a:pt x="6567187" y="1161046"/>
                </a:cubicBezTo>
                <a:cubicBezTo>
                  <a:pt x="6588291" y="1177934"/>
                  <a:pt x="6584071" y="1190599"/>
                  <a:pt x="6562967" y="1199045"/>
                </a:cubicBezTo>
                <a:cubicBezTo>
                  <a:pt x="6516537" y="1224376"/>
                  <a:pt x="6562967" y="1224376"/>
                  <a:pt x="6571407" y="1237041"/>
                </a:cubicBezTo>
                <a:cubicBezTo>
                  <a:pt x="6546083" y="1258152"/>
                  <a:pt x="6516537" y="1270817"/>
                  <a:pt x="6503874" y="1304593"/>
                </a:cubicBezTo>
                <a:cubicBezTo>
                  <a:pt x="6501764" y="1313037"/>
                  <a:pt x="6494378" y="1322537"/>
                  <a:pt x="6490685" y="1332037"/>
                </a:cubicBezTo>
                <a:lnTo>
                  <a:pt x="6489048" y="1346057"/>
                </a:lnTo>
                <a:lnTo>
                  <a:pt x="6498678" y="1357962"/>
                </a:lnTo>
                <a:cubicBezTo>
                  <a:pt x="6505075" y="1362382"/>
                  <a:pt x="6513781" y="1365812"/>
                  <a:pt x="6525388" y="1367923"/>
                </a:cubicBezTo>
                <a:cubicBezTo>
                  <a:pt x="6531720" y="1368979"/>
                  <a:pt x="6535940" y="1371618"/>
                  <a:pt x="6538578" y="1375312"/>
                </a:cubicBezTo>
                <a:lnTo>
                  <a:pt x="6539887" y="1380172"/>
                </a:lnTo>
                <a:lnTo>
                  <a:pt x="6559603" y="1381447"/>
                </a:lnTo>
                <a:cubicBezTo>
                  <a:pt x="6566659" y="1380325"/>
                  <a:pt x="6573519" y="1377423"/>
                  <a:pt x="6579850" y="1372146"/>
                </a:cubicBezTo>
                <a:cubicBezTo>
                  <a:pt x="6609397" y="1342592"/>
                  <a:pt x="6660046" y="1329924"/>
                  <a:pt x="6672709" y="1308816"/>
                </a:cubicBezTo>
                <a:cubicBezTo>
                  <a:pt x="6702253" y="1245486"/>
                  <a:pt x="6765566" y="1228598"/>
                  <a:pt x="6803553" y="1177934"/>
                </a:cubicBezTo>
                <a:cubicBezTo>
                  <a:pt x="6849982" y="1114604"/>
                  <a:pt x="6930178" y="1089273"/>
                  <a:pt x="6976607" y="1025944"/>
                </a:cubicBezTo>
                <a:cubicBezTo>
                  <a:pt x="6985048" y="1017498"/>
                  <a:pt x="7001931" y="1017498"/>
                  <a:pt x="7014595" y="1017498"/>
                </a:cubicBezTo>
                <a:cubicBezTo>
                  <a:pt x="7035697" y="1013276"/>
                  <a:pt x="7065244" y="1017498"/>
                  <a:pt x="7048361" y="979500"/>
                </a:cubicBezTo>
                <a:cubicBezTo>
                  <a:pt x="7044141" y="966834"/>
                  <a:pt x="7056803" y="958391"/>
                  <a:pt x="7065244" y="954169"/>
                </a:cubicBezTo>
                <a:cubicBezTo>
                  <a:pt x="7149660" y="933058"/>
                  <a:pt x="7183427" y="852840"/>
                  <a:pt x="7246739" y="810621"/>
                </a:cubicBezTo>
                <a:cubicBezTo>
                  <a:pt x="7335376" y="747291"/>
                  <a:pt x="7390249" y="637520"/>
                  <a:pt x="7499988" y="595301"/>
                </a:cubicBezTo>
                <a:cubicBezTo>
                  <a:pt x="7516871" y="591078"/>
                  <a:pt x="7529535" y="578413"/>
                  <a:pt x="7546417" y="565745"/>
                </a:cubicBezTo>
                <a:cubicBezTo>
                  <a:pt x="7563301" y="582633"/>
                  <a:pt x="7563301" y="603744"/>
                  <a:pt x="7584405" y="620632"/>
                </a:cubicBezTo>
                <a:cubicBezTo>
                  <a:pt x="7622393" y="645963"/>
                  <a:pt x="7630834" y="709292"/>
                  <a:pt x="7601287" y="751514"/>
                </a:cubicBezTo>
                <a:cubicBezTo>
                  <a:pt x="7575964" y="781068"/>
                  <a:pt x="7537975" y="802178"/>
                  <a:pt x="7537975" y="848620"/>
                </a:cubicBezTo>
                <a:cubicBezTo>
                  <a:pt x="7537975" y="865508"/>
                  <a:pt x="7516871" y="865508"/>
                  <a:pt x="7504209" y="869728"/>
                </a:cubicBezTo>
                <a:cubicBezTo>
                  <a:pt x="7466221" y="873951"/>
                  <a:pt x="7440898" y="899282"/>
                  <a:pt x="7415572" y="924615"/>
                </a:cubicBezTo>
                <a:cubicBezTo>
                  <a:pt x="7394469" y="945726"/>
                  <a:pt x="7386025" y="958391"/>
                  <a:pt x="7411351" y="979500"/>
                </a:cubicBezTo>
                <a:cubicBezTo>
                  <a:pt x="7419792" y="987945"/>
                  <a:pt x="7424015" y="1000610"/>
                  <a:pt x="7415572" y="1009055"/>
                </a:cubicBezTo>
                <a:cubicBezTo>
                  <a:pt x="7402909" y="1025944"/>
                  <a:pt x="7390249" y="1013276"/>
                  <a:pt x="7381805" y="1004833"/>
                </a:cubicBezTo>
                <a:cubicBezTo>
                  <a:pt x="7348039" y="979500"/>
                  <a:pt x="7331155" y="996388"/>
                  <a:pt x="7318493" y="1025944"/>
                </a:cubicBezTo>
                <a:cubicBezTo>
                  <a:pt x="7280506" y="1101939"/>
                  <a:pt x="7238297" y="1173711"/>
                  <a:pt x="7179207" y="1232818"/>
                </a:cubicBezTo>
                <a:cubicBezTo>
                  <a:pt x="7153881" y="1262374"/>
                  <a:pt x="7179207" y="1313036"/>
                  <a:pt x="7128557" y="1329924"/>
                </a:cubicBezTo>
                <a:cubicBezTo>
                  <a:pt x="7124337" y="1329924"/>
                  <a:pt x="7132777" y="1346812"/>
                  <a:pt x="7136997" y="1351035"/>
                </a:cubicBezTo>
                <a:cubicBezTo>
                  <a:pt x="7153881" y="1367923"/>
                  <a:pt x="7170763" y="1367923"/>
                  <a:pt x="7187647" y="1359480"/>
                </a:cubicBezTo>
                <a:cubicBezTo>
                  <a:pt x="7200310" y="1355258"/>
                  <a:pt x="7221413" y="1346812"/>
                  <a:pt x="7208753" y="1329924"/>
                </a:cubicBezTo>
                <a:cubicBezTo>
                  <a:pt x="7196089" y="1300371"/>
                  <a:pt x="7217193" y="1291928"/>
                  <a:pt x="7234077" y="1275040"/>
                </a:cubicBezTo>
                <a:cubicBezTo>
                  <a:pt x="7293169" y="1228598"/>
                  <a:pt x="7364922" y="1199045"/>
                  <a:pt x="7407131" y="1131492"/>
                </a:cubicBezTo>
                <a:cubicBezTo>
                  <a:pt x="7419792" y="1110382"/>
                  <a:pt x="7436675" y="1118827"/>
                  <a:pt x="7453559" y="1123047"/>
                </a:cubicBezTo>
                <a:cubicBezTo>
                  <a:pt x="7487325" y="1139935"/>
                  <a:pt x="7508431" y="1127270"/>
                  <a:pt x="7529535" y="1097716"/>
                </a:cubicBezTo>
                <a:cubicBezTo>
                  <a:pt x="7563301" y="1051275"/>
                  <a:pt x="7592847" y="1051275"/>
                  <a:pt x="7626613" y="1101939"/>
                </a:cubicBezTo>
                <a:cubicBezTo>
                  <a:pt x="7643497" y="1123047"/>
                  <a:pt x="7647717" y="1106159"/>
                  <a:pt x="7656160" y="1101939"/>
                </a:cubicBezTo>
                <a:cubicBezTo>
                  <a:pt x="7698367" y="1068163"/>
                  <a:pt x="7740576" y="1034386"/>
                  <a:pt x="7778563" y="996388"/>
                </a:cubicBezTo>
                <a:cubicBezTo>
                  <a:pt x="7858759" y="920392"/>
                  <a:pt x="7951615" y="857063"/>
                  <a:pt x="8019149" y="768402"/>
                </a:cubicBezTo>
                <a:cubicBezTo>
                  <a:pt x="8061358" y="705072"/>
                  <a:pt x="8133111" y="667074"/>
                  <a:pt x="8196424" y="620632"/>
                </a:cubicBezTo>
                <a:cubicBezTo>
                  <a:pt x="8217527" y="603744"/>
                  <a:pt x="8225970" y="595301"/>
                  <a:pt x="8230191" y="569968"/>
                </a:cubicBezTo>
                <a:cubicBezTo>
                  <a:pt x="8238633" y="544637"/>
                  <a:pt x="8238633" y="493972"/>
                  <a:pt x="8293503" y="527749"/>
                </a:cubicBezTo>
                <a:cubicBezTo>
                  <a:pt x="8306166" y="536191"/>
                  <a:pt x="8323049" y="523526"/>
                  <a:pt x="8318827" y="510861"/>
                </a:cubicBezTo>
                <a:cubicBezTo>
                  <a:pt x="8297723" y="451753"/>
                  <a:pt x="8348373" y="439086"/>
                  <a:pt x="8373699" y="409532"/>
                </a:cubicBezTo>
                <a:cubicBezTo>
                  <a:pt x="8394803" y="388424"/>
                  <a:pt x="8415906" y="371536"/>
                  <a:pt x="8437012" y="354648"/>
                </a:cubicBezTo>
                <a:cubicBezTo>
                  <a:pt x="8479219" y="329314"/>
                  <a:pt x="8496102" y="337759"/>
                  <a:pt x="8500323" y="384201"/>
                </a:cubicBezTo>
                <a:cubicBezTo>
                  <a:pt x="8504545" y="396867"/>
                  <a:pt x="8500323" y="405312"/>
                  <a:pt x="8512985" y="413755"/>
                </a:cubicBezTo>
                <a:cubicBezTo>
                  <a:pt x="8559415" y="434865"/>
                  <a:pt x="8580519" y="477084"/>
                  <a:pt x="8550972" y="519303"/>
                </a:cubicBezTo>
                <a:cubicBezTo>
                  <a:pt x="8504545" y="595301"/>
                  <a:pt x="8458115" y="671296"/>
                  <a:pt x="8382139" y="721960"/>
                </a:cubicBezTo>
                <a:cubicBezTo>
                  <a:pt x="8361036" y="734626"/>
                  <a:pt x="8339933" y="747291"/>
                  <a:pt x="8331490" y="768402"/>
                </a:cubicBezTo>
                <a:cubicBezTo>
                  <a:pt x="8289283" y="865508"/>
                  <a:pt x="8217527" y="945726"/>
                  <a:pt x="8149995" y="1021721"/>
                </a:cubicBezTo>
                <a:cubicBezTo>
                  <a:pt x="8112007" y="1059717"/>
                  <a:pt x="8078241" y="1101939"/>
                  <a:pt x="8099345" y="1165269"/>
                </a:cubicBezTo>
                <a:cubicBezTo>
                  <a:pt x="8103565" y="1186377"/>
                  <a:pt x="8090904" y="1207488"/>
                  <a:pt x="8074021" y="1224376"/>
                </a:cubicBezTo>
                <a:cubicBezTo>
                  <a:pt x="8065578" y="1228598"/>
                  <a:pt x="8061358" y="1237041"/>
                  <a:pt x="8069799" y="1245486"/>
                </a:cubicBezTo>
                <a:cubicBezTo>
                  <a:pt x="8078241" y="1249707"/>
                  <a:pt x="8086681" y="1249707"/>
                  <a:pt x="8090904" y="1245486"/>
                </a:cubicBezTo>
                <a:cubicBezTo>
                  <a:pt x="8137331" y="1194822"/>
                  <a:pt x="8179541" y="1144158"/>
                  <a:pt x="8242853" y="1110382"/>
                </a:cubicBezTo>
                <a:cubicBezTo>
                  <a:pt x="8268177" y="1004833"/>
                  <a:pt x="8373699" y="958391"/>
                  <a:pt x="8424349" y="869728"/>
                </a:cubicBezTo>
                <a:cubicBezTo>
                  <a:pt x="8428569" y="865508"/>
                  <a:pt x="8428569" y="861285"/>
                  <a:pt x="8432789" y="857063"/>
                </a:cubicBezTo>
                <a:cubicBezTo>
                  <a:pt x="8453895" y="844397"/>
                  <a:pt x="8466556" y="806398"/>
                  <a:pt x="8500323" y="827509"/>
                </a:cubicBezTo>
                <a:cubicBezTo>
                  <a:pt x="8534089" y="848620"/>
                  <a:pt x="8512985" y="878173"/>
                  <a:pt x="8504545" y="903504"/>
                </a:cubicBezTo>
                <a:cubicBezTo>
                  <a:pt x="8496102" y="941503"/>
                  <a:pt x="8474999" y="975279"/>
                  <a:pt x="8445453" y="1000610"/>
                </a:cubicBezTo>
                <a:cubicBezTo>
                  <a:pt x="8386360" y="1068163"/>
                  <a:pt x="8352593" y="1152603"/>
                  <a:pt x="8297723" y="1220153"/>
                </a:cubicBezTo>
                <a:cubicBezTo>
                  <a:pt x="8280840" y="1241264"/>
                  <a:pt x="8306166" y="1270817"/>
                  <a:pt x="8293503" y="1300371"/>
                </a:cubicBezTo>
                <a:cubicBezTo>
                  <a:pt x="8285061" y="1329924"/>
                  <a:pt x="8285061" y="1359480"/>
                  <a:pt x="8331490" y="1367923"/>
                </a:cubicBezTo>
                <a:cubicBezTo>
                  <a:pt x="8356816" y="1372146"/>
                  <a:pt x="8348373" y="1401699"/>
                  <a:pt x="8339933" y="1422810"/>
                </a:cubicBezTo>
                <a:cubicBezTo>
                  <a:pt x="8331490" y="1439696"/>
                  <a:pt x="8318827" y="1448141"/>
                  <a:pt x="8301943" y="1435475"/>
                </a:cubicBezTo>
                <a:cubicBezTo>
                  <a:pt x="8293503" y="1427030"/>
                  <a:pt x="8280840" y="1414365"/>
                  <a:pt x="8263957" y="1431253"/>
                </a:cubicBezTo>
                <a:cubicBezTo>
                  <a:pt x="8268177" y="1431253"/>
                  <a:pt x="8272399" y="1439696"/>
                  <a:pt x="8272399" y="1439696"/>
                </a:cubicBezTo>
                <a:cubicBezTo>
                  <a:pt x="8335710" y="1490360"/>
                  <a:pt x="8331490" y="1524136"/>
                  <a:pt x="8263957" y="1557912"/>
                </a:cubicBezTo>
                <a:cubicBezTo>
                  <a:pt x="8242853" y="1570578"/>
                  <a:pt x="8204867" y="1562135"/>
                  <a:pt x="8200644" y="1587466"/>
                </a:cubicBezTo>
                <a:cubicBezTo>
                  <a:pt x="8192203" y="1638130"/>
                  <a:pt x="8166877" y="1688794"/>
                  <a:pt x="8175321" y="1739458"/>
                </a:cubicBezTo>
                <a:cubicBezTo>
                  <a:pt x="8179541" y="1760567"/>
                  <a:pt x="8187983" y="1777455"/>
                  <a:pt x="8171100" y="1794343"/>
                </a:cubicBezTo>
                <a:cubicBezTo>
                  <a:pt x="8145774" y="1823897"/>
                  <a:pt x="8175321" y="1832342"/>
                  <a:pt x="8192203" y="1836562"/>
                </a:cubicBezTo>
                <a:cubicBezTo>
                  <a:pt x="8221750" y="1845007"/>
                  <a:pt x="8263957" y="1790120"/>
                  <a:pt x="8255517" y="1760567"/>
                </a:cubicBezTo>
                <a:cubicBezTo>
                  <a:pt x="8247073" y="1739458"/>
                  <a:pt x="8247073" y="1726791"/>
                  <a:pt x="8263957" y="1709903"/>
                </a:cubicBezTo>
                <a:cubicBezTo>
                  <a:pt x="8280840" y="1693015"/>
                  <a:pt x="8318827" y="1671906"/>
                  <a:pt x="8268177" y="1650796"/>
                </a:cubicBezTo>
                <a:cubicBezTo>
                  <a:pt x="8259737" y="1646573"/>
                  <a:pt x="8263957" y="1638130"/>
                  <a:pt x="8268177" y="1629685"/>
                </a:cubicBezTo>
                <a:cubicBezTo>
                  <a:pt x="8301943" y="1608577"/>
                  <a:pt x="8323049" y="1650796"/>
                  <a:pt x="8356816" y="1646573"/>
                </a:cubicBezTo>
                <a:cubicBezTo>
                  <a:pt x="8373699" y="1646573"/>
                  <a:pt x="8361036" y="1667684"/>
                  <a:pt x="8356816" y="1684572"/>
                </a:cubicBezTo>
                <a:cubicBezTo>
                  <a:pt x="8348373" y="1718348"/>
                  <a:pt x="8314607" y="1747901"/>
                  <a:pt x="8335710" y="1785900"/>
                </a:cubicBezTo>
                <a:cubicBezTo>
                  <a:pt x="8339933" y="1790120"/>
                  <a:pt x="8335710" y="1798566"/>
                  <a:pt x="8331490" y="1802788"/>
                </a:cubicBezTo>
                <a:cubicBezTo>
                  <a:pt x="8259737" y="1849230"/>
                  <a:pt x="8285061" y="1946336"/>
                  <a:pt x="8234411" y="2001220"/>
                </a:cubicBezTo>
                <a:cubicBezTo>
                  <a:pt x="8221750" y="2013886"/>
                  <a:pt x="8217527" y="2030774"/>
                  <a:pt x="8204867" y="2043439"/>
                </a:cubicBezTo>
                <a:cubicBezTo>
                  <a:pt x="8162657" y="2077216"/>
                  <a:pt x="8141554" y="2119437"/>
                  <a:pt x="8120448" y="2165879"/>
                </a:cubicBezTo>
                <a:cubicBezTo>
                  <a:pt x="8116228" y="2178544"/>
                  <a:pt x="8107787" y="2186987"/>
                  <a:pt x="8103565" y="2199655"/>
                </a:cubicBezTo>
                <a:cubicBezTo>
                  <a:pt x="8103565" y="2229208"/>
                  <a:pt x="8014929" y="2216543"/>
                  <a:pt x="8069799" y="2275650"/>
                </a:cubicBezTo>
                <a:cubicBezTo>
                  <a:pt x="8090904" y="2300981"/>
                  <a:pt x="8086681" y="2338980"/>
                  <a:pt x="8120448" y="2368533"/>
                </a:cubicBezTo>
                <a:cubicBezTo>
                  <a:pt x="8158437" y="2402310"/>
                  <a:pt x="8166877" y="2452974"/>
                  <a:pt x="8137331" y="2499415"/>
                </a:cubicBezTo>
                <a:cubicBezTo>
                  <a:pt x="8057137" y="2626075"/>
                  <a:pt x="7981162" y="2756954"/>
                  <a:pt x="7879863" y="2870948"/>
                </a:cubicBezTo>
                <a:cubicBezTo>
                  <a:pt x="7846096" y="2908947"/>
                  <a:pt x="7808109" y="2946946"/>
                  <a:pt x="7778563" y="2989165"/>
                </a:cubicBezTo>
                <a:cubicBezTo>
                  <a:pt x="7757459" y="3022941"/>
                  <a:pt x="7711030" y="3039829"/>
                  <a:pt x="7677263" y="3060938"/>
                </a:cubicBezTo>
                <a:cubicBezTo>
                  <a:pt x="7660380" y="3069383"/>
                  <a:pt x="7647717" y="3082048"/>
                  <a:pt x="7643497" y="3103159"/>
                </a:cubicBezTo>
                <a:cubicBezTo>
                  <a:pt x="7613951" y="3179154"/>
                  <a:pt x="7575964" y="3246707"/>
                  <a:pt x="7525315" y="3322702"/>
                </a:cubicBezTo>
                <a:cubicBezTo>
                  <a:pt x="7559081" y="3326924"/>
                  <a:pt x="7588627" y="3335367"/>
                  <a:pt x="7618171" y="3339590"/>
                </a:cubicBezTo>
                <a:cubicBezTo>
                  <a:pt x="7635054" y="3343812"/>
                  <a:pt x="7651937" y="3339590"/>
                  <a:pt x="7656160" y="3326924"/>
                </a:cubicBezTo>
                <a:cubicBezTo>
                  <a:pt x="7673043" y="3259372"/>
                  <a:pt x="7765900" y="3229818"/>
                  <a:pt x="7753237" y="3145378"/>
                </a:cubicBezTo>
                <a:cubicBezTo>
                  <a:pt x="7795446" y="3124267"/>
                  <a:pt x="7770120" y="3031384"/>
                  <a:pt x="7858759" y="3044049"/>
                </a:cubicBezTo>
                <a:cubicBezTo>
                  <a:pt x="7884083" y="3048272"/>
                  <a:pt x="7888305" y="3006053"/>
                  <a:pt x="7909409" y="2989165"/>
                </a:cubicBezTo>
                <a:cubicBezTo>
                  <a:pt x="7993825" y="2921613"/>
                  <a:pt x="8036032" y="2828730"/>
                  <a:pt x="8052915" y="2723181"/>
                </a:cubicBezTo>
                <a:cubicBezTo>
                  <a:pt x="8061358" y="2689405"/>
                  <a:pt x="8078241" y="2672516"/>
                  <a:pt x="8112007" y="2672516"/>
                </a:cubicBezTo>
                <a:cubicBezTo>
                  <a:pt x="8137331" y="2723181"/>
                  <a:pt x="8124671" y="2769622"/>
                  <a:pt x="8095125" y="2820287"/>
                </a:cubicBezTo>
                <a:cubicBezTo>
                  <a:pt x="8057137" y="2879394"/>
                  <a:pt x="8048695" y="2955389"/>
                  <a:pt x="8027591" y="3022941"/>
                </a:cubicBezTo>
                <a:cubicBezTo>
                  <a:pt x="8014929" y="3073605"/>
                  <a:pt x="7993825" y="3111602"/>
                  <a:pt x="7947395" y="3141155"/>
                </a:cubicBezTo>
                <a:cubicBezTo>
                  <a:pt x="7888305" y="3179154"/>
                  <a:pt x="7867199" y="3255149"/>
                  <a:pt x="7812329" y="3301591"/>
                </a:cubicBezTo>
                <a:cubicBezTo>
                  <a:pt x="7808109" y="3310036"/>
                  <a:pt x="7803887" y="3322702"/>
                  <a:pt x="7795446" y="3322702"/>
                </a:cubicBezTo>
                <a:cubicBezTo>
                  <a:pt x="7732133" y="3326924"/>
                  <a:pt x="7732133" y="3386031"/>
                  <a:pt x="7711030" y="3424028"/>
                </a:cubicBezTo>
                <a:cubicBezTo>
                  <a:pt x="7685704" y="3466249"/>
                  <a:pt x="7647717" y="3495803"/>
                  <a:pt x="7609731" y="3525356"/>
                </a:cubicBezTo>
                <a:cubicBezTo>
                  <a:pt x="7601287" y="3529579"/>
                  <a:pt x="7601287" y="3538022"/>
                  <a:pt x="7605511" y="3546467"/>
                </a:cubicBezTo>
                <a:cubicBezTo>
                  <a:pt x="7605511" y="3576020"/>
                  <a:pt x="7575964" y="3580243"/>
                  <a:pt x="7571744" y="3567575"/>
                </a:cubicBezTo>
                <a:cubicBezTo>
                  <a:pt x="7550638" y="3529579"/>
                  <a:pt x="7533755" y="3554910"/>
                  <a:pt x="7516871" y="3567575"/>
                </a:cubicBezTo>
                <a:cubicBezTo>
                  <a:pt x="7487325" y="3592909"/>
                  <a:pt x="7470442" y="3635128"/>
                  <a:pt x="7428235" y="3647793"/>
                </a:cubicBezTo>
                <a:cubicBezTo>
                  <a:pt x="7415572" y="3652016"/>
                  <a:pt x="7411351" y="3668904"/>
                  <a:pt x="7415572" y="3681569"/>
                </a:cubicBezTo>
                <a:cubicBezTo>
                  <a:pt x="7428235" y="3715345"/>
                  <a:pt x="7407131" y="3728011"/>
                  <a:pt x="7377585" y="3740679"/>
                </a:cubicBezTo>
                <a:cubicBezTo>
                  <a:pt x="7360702" y="3753344"/>
                  <a:pt x="7314273" y="3732233"/>
                  <a:pt x="7322715" y="3787120"/>
                </a:cubicBezTo>
                <a:cubicBezTo>
                  <a:pt x="7326935" y="3808229"/>
                  <a:pt x="7284726" y="3833562"/>
                  <a:pt x="7322715" y="3863116"/>
                </a:cubicBezTo>
                <a:cubicBezTo>
                  <a:pt x="7335376" y="3871558"/>
                  <a:pt x="7318493" y="3888446"/>
                  <a:pt x="7310053" y="3896892"/>
                </a:cubicBezTo>
                <a:cubicBezTo>
                  <a:pt x="7284726" y="3918000"/>
                  <a:pt x="7250959" y="3926445"/>
                  <a:pt x="7242519" y="3968664"/>
                </a:cubicBezTo>
                <a:cubicBezTo>
                  <a:pt x="7238297" y="3985552"/>
                  <a:pt x="7221413" y="3977110"/>
                  <a:pt x="7208753" y="3968664"/>
                </a:cubicBezTo>
                <a:cubicBezTo>
                  <a:pt x="7179207" y="3947554"/>
                  <a:pt x="7145440" y="3926445"/>
                  <a:pt x="7115893" y="3905335"/>
                </a:cubicBezTo>
                <a:cubicBezTo>
                  <a:pt x="7099011" y="3892669"/>
                  <a:pt x="7082127" y="3880004"/>
                  <a:pt x="7065244" y="3888446"/>
                </a:cubicBezTo>
                <a:cubicBezTo>
                  <a:pt x="7044141" y="3896892"/>
                  <a:pt x="7048361" y="3913780"/>
                  <a:pt x="7048361" y="3930668"/>
                </a:cubicBezTo>
                <a:cubicBezTo>
                  <a:pt x="7052581" y="3960221"/>
                  <a:pt x="7039921" y="3968664"/>
                  <a:pt x="7014595" y="3981330"/>
                </a:cubicBezTo>
                <a:cubicBezTo>
                  <a:pt x="6934398" y="4019329"/>
                  <a:pt x="6871085" y="4082658"/>
                  <a:pt x="6833099" y="4162876"/>
                </a:cubicBezTo>
                <a:cubicBezTo>
                  <a:pt x="6816215" y="4196652"/>
                  <a:pt x="6790892" y="4221983"/>
                  <a:pt x="6761345" y="4243094"/>
                </a:cubicBezTo>
                <a:cubicBezTo>
                  <a:pt x="6723359" y="4272648"/>
                  <a:pt x="6689593" y="4314867"/>
                  <a:pt x="6651603" y="4331755"/>
                </a:cubicBezTo>
                <a:cubicBezTo>
                  <a:pt x="6588291" y="4357088"/>
                  <a:pt x="6558747" y="4416195"/>
                  <a:pt x="6508097" y="4449971"/>
                </a:cubicBezTo>
                <a:cubicBezTo>
                  <a:pt x="6482771" y="4466859"/>
                  <a:pt x="6465887" y="4487968"/>
                  <a:pt x="6449005" y="4513301"/>
                </a:cubicBezTo>
                <a:cubicBezTo>
                  <a:pt x="6385691" y="4606184"/>
                  <a:pt x="6305498" y="4682179"/>
                  <a:pt x="6204196" y="4737066"/>
                </a:cubicBezTo>
                <a:cubicBezTo>
                  <a:pt x="6195756" y="4741286"/>
                  <a:pt x="6183093" y="4745509"/>
                  <a:pt x="6191536" y="4758175"/>
                </a:cubicBezTo>
                <a:cubicBezTo>
                  <a:pt x="6216859" y="4796173"/>
                  <a:pt x="6187313" y="4817284"/>
                  <a:pt x="6166210" y="4838392"/>
                </a:cubicBezTo>
                <a:cubicBezTo>
                  <a:pt x="6115560" y="4884834"/>
                  <a:pt x="6098677" y="4952386"/>
                  <a:pt x="6052247" y="5007273"/>
                </a:cubicBezTo>
                <a:cubicBezTo>
                  <a:pt x="6081793" y="5087491"/>
                  <a:pt x="6026923" y="5074823"/>
                  <a:pt x="5980494" y="5074823"/>
                </a:cubicBezTo>
                <a:cubicBezTo>
                  <a:pt x="5967831" y="5074823"/>
                  <a:pt x="5950947" y="5083268"/>
                  <a:pt x="5955168" y="5104379"/>
                </a:cubicBezTo>
                <a:cubicBezTo>
                  <a:pt x="5959390" y="5167709"/>
                  <a:pt x="5925624" y="5197262"/>
                  <a:pt x="5858091" y="5188817"/>
                </a:cubicBezTo>
                <a:cubicBezTo>
                  <a:pt x="5849648" y="5188817"/>
                  <a:pt x="5841208" y="5188817"/>
                  <a:pt x="5832765" y="5197262"/>
                </a:cubicBezTo>
                <a:cubicBezTo>
                  <a:pt x="5828545" y="5201483"/>
                  <a:pt x="5828545" y="5209928"/>
                  <a:pt x="5832765" y="5218371"/>
                </a:cubicBezTo>
                <a:cubicBezTo>
                  <a:pt x="5845428" y="5239481"/>
                  <a:pt x="5921401" y="5252147"/>
                  <a:pt x="5845428" y="5290146"/>
                </a:cubicBezTo>
                <a:cubicBezTo>
                  <a:pt x="5870751" y="5349253"/>
                  <a:pt x="5811661" y="5383029"/>
                  <a:pt x="5807441" y="5437916"/>
                </a:cubicBezTo>
                <a:cubicBezTo>
                  <a:pt x="5803218" y="5463247"/>
                  <a:pt x="5790558" y="5484357"/>
                  <a:pt x="5752569" y="5497023"/>
                </a:cubicBezTo>
                <a:cubicBezTo>
                  <a:pt x="5723025" y="5505466"/>
                  <a:pt x="5697699" y="5543465"/>
                  <a:pt x="5672373" y="5573018"/>
                </a:cubicBezTo>
                <a:cubicBezTo>
                  <a:pt x="5655489" y="5585684"/>
                  <a:pt x="5642829" y="5598349"/>
                  <a:pt x="5621723" y="5602572"/>
                </a:cubicBezTo>
                <a:cubicBezTo>
                  <a:pt x="5600620" y="5606794"/>
                  <a:pt x="5549970" y="5602572"/>
                  <a:pt x="5592179" y="5653236"/>
                </a:cubicBezTo>
                <a:cubicBezTo>
                  <a:pt x="5558413" y="5653236"/>
                  <a:pt x="5604840" y="5729231"/>
                  <a:pt x="5541529" y="5699678"/>
                </a:cubicBezTo>
                <a:cubicBezTo>
                  <a:pt x="5541529" y="5699678"/>
                  <a:pt x="5537307" y="5699678"/>
                  <a:pt x="5537307" y="5703900"/>
                </a:cubicBezTo>
                <a:cubicBezTo>
                  <a:pt x="5495100" y="5767230"/>
                  <a:pt x="5389578" y="5741897"/>
                  <a:pt x="5360034" y="5830560"/>
                </a:cubicBezTo>
                <a:cubicBezTo>
                  <a:pt x="5351591" y="5864336"/>
                  <a:pt x="5326267" y="5893889"/>
                  <a:pt x="5334708" y="5931886"/>
                </a:cubicBezTo>
                <a:cubicBezTo>
                  <a:pt x="5338928" y="5957219"/>
                  <a:pt x="5326267" y="5974107"/>
                  <a:pt x="5313604" y="5990995"/>
                </a:cubicBezTo>
                <a:cubicBezTo>
                  <a:pt x="5267175" y="6041660"/>
                  <a:pt x="5224968" y="6100767"/>
                  <a:pt x="5170096" y="6138763"/>
                </a:cubicBezTo>
                <a:cubicBezTo>
                  <a:pt x="5136329" y="6159874"/>
                  <a:pt x="5123668" y="6193650"/>
                  <a:pt x="5106783" y="6223203"/>
                </a:cubicBezTo>
                <a:cubicBezTo>
                  <a:pt x="5089900" y="6261202"/>
                  <a:pt x="5060356" y="6286533"/>
                  <a:pt x="5018146" y="6290756"/>
                </a:cubicBezTo>
                <a:cubicBezTo>
                  <a:pt x="4933730" y="6299199"/>
                  <a:pt x="4874640" y="6345640"/>
                  <a:pt x="4832431" y="6417415"/>
                </a:cubicBezTo>
                <a:cubicBezTo>
                  <a:pt x="4798664" y="6480745"/>
                  <a:pt x="4743794" y="6489188"/>
                  <a:pt x="4684702" y="6489188"/>
                </a:cubicBezTo>
                <a:cubicBezTo>
                  <a:pt x="4650935" y="6489188"/>
                  <a:pt x="4604506" y="6434303"/>
                  <a:pt x="4608728" y="6408970"/>
                </a:cubicBezTo>
                <a:cubicBezTo>
                  <a:pt x="4612948" y="6358308"/>
                  <a:pt x="4612948" y="6358308"/>
                  <a:pt x="4562299" y="6362528"/>
                </a:cubicBezTo>
                <a:cubicBezTo>
                  <a:pt x="4558078" y="6341420"/>
                  <a:pt x="4574962" y="6337197"/>
                  <a:pt x="4587622" y="6328752"/>
                </a:cubicBezTo>
                <a:cubicBezTo>
                  <a:pt x="4591845" y="6324532"/>
                  <a:pt x="4608728" y="6316087"/>
                  <a:pt x="4600285" y="6307644"/>
                </a:cubicBezTo>
                <a:cubicBezTo>
                  <a:pt x="4553856" y="6265422"/>
                  <a:pt x="4604506" y="6214761"/>
                  <a:pt x="4596065" y="6168319"/>
                </a:cubicBezTo>
                <a:cubicBezTo>
                  <a:pt x="4596065" y="6159874"/>
                  <a:pt x="4591845" y="6147208"/>
                  <a:pt x="4591845" y="6138763"/>
                </a:cubicBezTo>
                <a:cubicBezTo>
                  <a:pt x="4570739" y="6134543"/>
                  <a:pt x="4532752" y="6164096"/>
                  <a:pt x="4532752" y="6142986"/>
                </a:cubicBezTo>
                <a:cubicBezTo>
                  <a:pt x="4528532" y="6096544"/>
                  <a:pt x="4477882" y="6054325"/>
                  <a:pt x="4515869" y="6003661"/>
                </a:cubicBezTo>
                <a:cubicBezTo>
                  <a:pt x="4558078" y="5948774"/>
                  <a:pt x="4596065" y="5889667"/>
                  <a:pt x="4617169" y="5822114"/>
                </a:cubicBezTo>
                <a:cubicBezTo>
                  <a:pt x="4621389" y="5805226"/>
                  <a:pt x="4638272" y="5792561"/>
                  <a:pt x="4621389" y="5775673"/>
                </a:cubicBezTo>
                <a:cubicBezTo>
                  <a:pt x="4604506" y="5763007"/>
                  <a:pt x="4579182" y="5763007"/>
                  <a:pt x="4558078" y="5775673"/>
                </a:cubicBezTo>
                <a:cubicBezTo>
                  <a:pt x="4532752" y="5796783"/>
                  <a:pt x="4511649" y="5817894"/>
                  <a:pt x="4494766" y="5847448"/>
                </a:cubicBezTo>
                <a:cubicBezTo>
                  <a:pt x="4465219" y="5906555"/>
                  <a:pt x="4418790" y="5952996"/>
                  <a:pt x="4368140" y="5999438"/>
                </a:cubicBezTo>
                <a:cubicBezTo>
                  <a:pt x="4363920" y="6003661"/>
                  <a:pt x="4359700" y="6016326"/>
                  <a:pt x="4355477" y="6012104"/>
                </a:cubicBezTo>
                <a:cubicBezTo>
                  <a:pt x="4292167" y="6007883"/>
                  <a:pt x="4279504" y="6062768"/>
                  <a:pt x="4254178" y="6096544"/>
                </a:cubicBezTo>
                <a:cubicBezTo>
                  <a:pt x="4135995" y="6261202"/>
                  <a:pt x="3984046" y="6400527"/>
                  <a:pt x="3882746" y="6573628"/>
                </a:cubicBezTo>
                <a:cubicBezTo>
                  <a:pt x="3870083" y="6594739"/>
                  <a:pt x="3857420" y="6603182"/>
                  <a:pt x="3836317" y="6590516"/>
                </a:cubicBezTo>
                <a:cubicBezTo>
                  <a:pt x="3819433" y="6577851"/>
                  <a:pt x="3815213" y="6565185"/>
                  <a:pt x="3823654" y="6548297"/>
                </a:cubicBezTo>
                <a:cubicBezTo>
                  <a:pt x="3844760" y="6510298"/>
                  <a:pt x="3844760" y="6468079"/>
                  <a:pt x="3844760" y="6430081"/>
                </a:cubicBezTo>
                <a:cubicBezTo>
                  <a:pt x="3844760" y="6379416"/>
                  <a:pt x="3861643" y="6341420"/>
                  <a:pt x="3891187" y="6307644"/>
                </a:cubicBezTo>
                <a:cubicBezTo>
                  <a:pt x="3916513" y="6273868"/>
                  <a:pt x="3933396" y="6231649"/>
                  <a:pt x="3950279" y="6193650"/>
                </a:cubicBezTo>
                <a:cubicBezTo>
                  <a:pt x="3971383" y="6138763"/>
                  <a:pt x="3941839" y="6126098"/>
                  <a:pt x="3899630" y="6113432"/>
                </a:cubicBezTo>
                <a:cubicBezTo>
                  <a:pt x="3886966" y="6113432"/>
                  <a:pt x="3870083" y="6113432"/>
                  <a:pt x="3870083" y="6096544"/>
                </a:cubicBezTo>
                <a:cubicBezTo>
                  <a:pt x="3870083" y="6079656"/>
                  <a:pt x="3886966" y="6083879"/>
                  <a:pt x="3895409" y="6079656"/>
                </a:cubicBezTo>
                <a:cubicBezTo>
                  <a:pt x="3924956" y="6062768"/>
                  <a:pt x="3937616" y="6028992"/>
                  <a:pt x="3937616" y="6003661"/>
                </a:cubicBezTo>
                <a:cubicBezTo>
                  <a:pt x="3933396" y="5969885"/>
                  <a:pt x="3895409" y="5978327"/>
                  <a:pt x="3874303" y="5982550"/>
                </a:cubicBezTo>
                <a:cubicBezTo>
                  <a:pt x="3832097" y="5990995"/>
                  <a:pt x="3798330" y="6007883"/>
                  <a:pt x="3781447" y="6050102"/>
                </a:cubicBezTo>
                <a:cubicBezTo>
                  <a:pt x="3777227" y="6058545"/>
                  <a:pt x="3773004" y="6075433"/>
                  <a:pt x="3756121" y="6075433"/>
                </a:cubicBezTo>
                <a:cubicBezTo>
                  <a:pt x="3743460" y="6075433"/>
                  <a:pt x="3743460" y="6058545"/>
                  <a:pt x="3743460" y="6050102"/>
                </a:cubicBezTo>
                <a:cubicBezTo>
                  <a:pt x="3739237" y="6028992"/>
                  <a:pt x="3726577" y="6028992"/>
                  <a:pt x="3709694" y="6033214"/>
                </a:cubicBezTo>
                <a:cubicBezTo>
                  <a:pt x="3642161" y="6058545"/>
                  <a:pt x="3578848" y="6083879"/>
                  <a:pt x="3536639" y="6151431"/>
                </a:cubicBezTo>
                <a:cubicBezTo>
                  <a:pt x="3502872" y="6202093"/>
                  <a:pt x="3443782" y="6235869"/>
                  <a:pt x="3397352" y="6278090"/>
                </a:cubicBezTo>
                <a:cubicBezTo>
                  <a:pt x="3393132" y="6286533"/>
                  <a:pt x="3380469" y="6286533"/>
                  <a:pt x="3372026" y="6282311"/>
                </a:cubicBezTo>
                <a:cubicBezTo>
                  <a:pt x="3367806" y="6278090"/>
                  <a:pt x="3367806" y="6265422"/>
                  <a:pt x="3367806" y="6261202"/>
                </a:cubicBezTo>
                <a:cubicBezTo>
                  <a:pt x="3380469" y="6225315"/>
                  <a:pt x="3383635" y="6187317"/>
                  <a:pt x="3385746" y="6149319"/>
                </a:cubicBezTo>
                <a:lnTo>
                  <a:pt x="3387550" y="6119461"/>
                </a:lnTo>
                <a:lnTo>
                  <a:pt x="3363994" y="6138763"/>
                </a:ln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5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5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4" y="4534412"/>
                </a:cubicBezTo>
                <a:cubicBezTo>
                  <a:pt x="1688331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10" y="2136325"/>
                </a:cubicBezTo>
                <a:cubicBezTo>
                  <a:pt x="1228259" y="2123657"/>
                  <a:pt x="1177611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1" y="2001220"/>
                </a:cubicBezTo>
                <a:cubicBezTo>
                  <a:pt x="1232481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1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4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4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4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5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4" y="1237041"/>
                  <a:pt x="2177945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4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0183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EBBCD9AC-6DC7-4CF0-B75A-514911F667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668" y="136273"/>
            <a:ext cx="8930783" cy="4928255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0849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412931"/>
            <a:ext cx="2483768" cy="31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41" hasCustomPrompt="1"/>
          </p:nvPr>
        </p:nvSpPr>
        <p:spPr>
          <a:xfrm>
            <a:off x="6741369" y="1412931"/>
            <a:ext cx="1979712" cy="31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4" hasCustomPrompt="1"/>
          </p:nvPr>
        </p:nvSpPr>
        <p:spPr>
          <a:xfrm>
            <a:off x="4662265" y="1412931"/>
            <a:ext cx="1979712" cy="31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/>
          <p:cNvSpPr>
            <a:spLocks noGrp="1"/>
          </p:cNvSpPr>
          <p:nvPr>
            <p:ph type="pic" sz="quarter" idx="45" hasCustomPrompt="1"/>
          </p:nvPr>
        </p:nvSpPr>
        <p:spPr>
          <a:xfrm>
            <a:off x="2583161" y="1412931"/>
            <a:ext cx="1979712" cy="31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8820472" y="1412931"/>
            <a:ext cx="323528" cy="31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3654505B-9640-4D9C-B420-F3F09D373208}"/>
              </a:ext>
            </a:extLst>
          </p:cNvPr>
          <p:cNvSpPr/>
          <p:nvPr userDrawn="1"/>
        </p:nvSpPr>
        <p:spPr>
          <a:xfrm>
            <a:off x="8334877" y="191867"/>
            <a:ext cx="809123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AB441044-DD6C-4257-95CE-F7E59E7F4072}"/>
              </a:ext>
            </a:extLst>
          </p:cNvPr>
          <p:cNvSpPr/>
          <p:nvPr userDrawn="1"/>
        </p:nvSpPr>
        <p:spPr>
          <a:xfrm>
            <a:off x="0" y="189498"/>
            <a:ext cx="8334877" cy="63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xmlns="" id="{889F0967-76C4-4CC2-9513-78958F9333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829" y="236987"/>
            <a:ext cx="6650456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74014216-7F50-42C0-B8C0-FE7D23746D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56" y="148101"/>
            <a:ext cx="1088912" cy="862971"/>
          </a:xfrm>
          <a:prstGeom prst="rect">
            <a:avLst/>
          </a:prstGeom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xmlns="" id="{FFB910C2-AB56-424D-B628-50E4CD4056DF}"/>
              </a:ext>
            </a:extLst>
          </p:cNvPr>
          <p:cNvSpPr/>
          <p:nvPr userDrawn="1"/>
        </p:nvSpPr>
        <p:spPr>
          <a:xfrm>
            <a:off x="3009" y="189319"/>
            <a:ext cx="159418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0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1406725" y="1423093"/>
            <a:ext cx="7194958" cy="1984497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423093"/>
            <a:ext cx="1406726" cy="179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58" hasCustomPrompt="1"/>
          </p:nvPr>
        </p:nvSpPr>
        <p:spPr>
          <a:xfrm>
            <a:off x="7211560" y="3356519"/>
            <a:ext cx="1390123" cy="12528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9" hasCustomPrompt="1"/>
          </p:nvPr>
        </p:nvSpPr>
        <p:spPr>
          <a:xfrm>
            <a:off x="5678034" y="3356519"/>
            <a:ext cx="1390123" cy="12528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FFAE4E1F-E840-4F4B-9CD9-E4349DBF4530}"/>
              </a:ext>
            </a:extLst>
          </p:cNvPr>
          <p:cNvSpPr/>
          <p:nvPr userDrawn="1"/>
        </p:nvSpPr>
        <p:spPr>
          <a:xfrm>
            <a:off x="8334877" y="191867"/>
            <a:ext cx="809123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1AF10A14-7385-43AD-ACBA-D34F98A9C6F2}"/>
              </a:ext>
            </a:extLst>
          </p:cNvPr>
          <p:cNvSpPr/>
          <p:nvPr userDrawn="1"/>
        </p:nvSpPr>
        <p:spPr>
          <a:xfrm>
            <a:off x="0" y="189498"/>
            <a:ext cx="8334877" cy="63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13666D0F-D87C-4896-822E-7289EDEA45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829" y="236987"/>
            <a:ext cx="6650456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87504F0E-A6B7-45BD-8E2D-591CE17B84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56" y="148101"/>
            <a:ext cx="1088912" cy="862971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832668C7-1DA3-4BF1-A382-42A780A86920}"/>
              </a:ext>
            </a:extLst>
          </p:cNvPr>
          <p:cNvSpPr/>
          <p:nvPr userDrawn="1"/>
        </p:nvSpPr>
        <p:spPr>
          <a:xfrm>
            <a:off x="3009" y="189319"/>
            <a:ext cx="159418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86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176000" y="1459656"/>
            <a:ext cx="4968000" cy="251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-2307" y="1459656"/>
            <a:ext cx="1971000" cy="10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2086847" y="1459656"/>
            <a:ext cx="1971000" cy="10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593656"/>
            <a:ext cx="4057847" cy="137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42666"/>
            <a:ext cx="9144000" cy="611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D8620001-CB7F-4D0F-85CE-3B315021E74D}"/>
              </a:ext>
            </a:extLst>
          </p:cNvPr>
          <p:cNvSpPr/>
          <p:nvPr userDrawn="1"/>
        </p:nvSpPr>
        <p:spPr>
          <a:xfrm>
            <a:off x="8334877" y="191867"/>
            <a:ext cx="809123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8CED24C5-3D6F-493D-B438-C01C4AEFF83E}"/>
              </a:ext>
            </a:extLst>
          </p:cNvPr>
          <p:cNvSpPr/>
          <p:nvPr userDrawn="1"/>
        </p:nvSpPr>
        <p:spPr>
          <a:xfrm>
            <a:off x="0" y="189498"/>
            <a:ext cx="8334877" cy="63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45C6C6E4-4FFF-42C6-B5DA-359E70C5F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829" y="236987"/>
            <a:ext cx="6650456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F904E732-1FD2-4CA1-BE6C-FB42AFC07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56" y="148101"/>
            <a:ext cx="1088912" cy="862971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CA134A85-ED87-42D1-ABD3-3B2814BCF8D2}"/>
              </a:ext>
            </a:extLst>
          </p:cNvPr>
          <p:cNvSpPr/>
          <p:nvPr userDrawn="1"/>
        </p:nvSpPr>
        <p:spPr>
          <a:xfrm>
            <a:off x="3009" y="189319"/>
            <a:ext cx="159418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07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547260"/>
            <a:ext cx="6303342" cy="2912715"/>
            <a:chOff x="0" y="1992982"/>
            <a:chExt cx="3096864" cy="3380234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20" name="그림 5">
            <a:extLst>
              <a:ext uri="{FF2B5EF4-FFF2-40B4-BE49-F238E27FC236}">
                <a16:creationId xmlns:a16="http://schemas.microsoft.com/office/drawing/2014/main" xmlns="" id="{97E02823-D6E9-4BC9-A8C1-2F06F5CFE4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64" y="1428854"/>
            <a:ext cx="2084593" cy="3416416"/>
          </a:xfrm>
          <a:prstGeom prst="rect">
            <a:avLst/>
          </a:prstGeom>
        </p:spPr>
      </p:pic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B1BE3B03-2F5F-44AD-8D79-5D7B27C1A5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0739" y="1865682"/>
            <a:ext cx="1464371" cy="22004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E98B8AC6-35CE-4A9B-9003-FDE98A19991A}"/>
              </a:ext>
            </a:extLst>
          </p:cNvPr>
          <p:cNvSpPr/>
          <p:nvPr userDrawn="1"/>
        </p:nvSpPr>
        <p:spPr>
          <a:xfrm>
            <a:off x="8334877" y="191867"/>
            <a:ext cx="809123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8CBD2879-5849-4691-9781-4268F5A5A437}"/>
              </a:ext>
            </a:extLst>
          </p:cNvPr>
          <p:cNvSpPr/>
          <p:nvPr userDrawn="1"/>
        </p:nvSpPr>
        <p:spPr>
          <a:xfrm>
            <a:off x="0" y="189498"/>
            <a:ext cx="8334877" cy="635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AF362ACC-5A58-4ACA-A758-9BC9707C7E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829" y="236987"/>
            <a:ext cx="6650456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BDA1F853-5381-4005-9917-7A5C6D6858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56" y="148101"/>
            <a:ext cx="1088912" cy="862971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xmlns="" id="{62B819EB-93A5-4EE8-A28D-F3F5148193C8}"/>
              </a:ext>
            </a:extLst>
          </p:cNvPr>
          <p:cNvSpPr/>
          <p:nvPr userDrawn="1"/>
        </p:nvSpPr>
        <p:spPr>
          <a:xfrm>
            <a:off x="3009" y="189319"/>
            <a:ext cx="159418" cy="635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96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3235073" y="416851"/>
            <a:ext cx="2700000" cy="234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2562046" y="2760984"/>
            <a:ext cx="2025000" cy="197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40992" y="2760984"/>
            <a:ext cx="2025000" cy="197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6604154" y="2760984"/>
            <a:ext cx="2025000" cy="197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4583100" y="2760984"/>
            <a:ext cx="2025000" cy="197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40992" y="416851"/>
            <a:ext cx="2700000" cy="234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5929154" y="416851"/>
            <a:ext cx="2700000" cy="234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360000"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477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solidFill>
          <a:schemeClr val="accent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09733"/>
            <a:ext cx="9144000" cy="2329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350">
              <a:solidFill>
                <a:prstClr val="white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02389"/>
            <a:ext cx="9144000" cy="5331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300" b="0" baseline="0">
                <a:solidFill>
                  <a:schemeClr val="accent4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xmlns="" id="{B5D53FA1-409A-4F5F-97C4-2399D18531AF}"/>
              </a:ext>
            </a:extLst>
          </p:cNvPr>
          <p:cNvGrpSpPr/>
          <p:nvPr userDrawn="1"/>
        </p:nvGrpSpPr>
        <p:grpSpPr>
          <a:xfrm>
            <a:off x="1640946" y="676870"/>
            <a:ext cx="5517500" cy="2813983"/>
            <a:chOff x="-612576" y="1705002"/>
            <a:chExt cx="5688632" cy="2537858"/>
          </a:xfrm>
        </p:grpSpPr>
        <p:sp>
          <p:nvSpPr>
            <p:cNvPr id="11" name="Oval 6">
              <a:extLst>
                <a:ext uri="{FF2B5EF4-FFF2-40B4-BE49-F238E27FC236}">
                  <a16:creationId xmlns:a16="http://schemas.microsoft.com/office/drawing/2014/main" xmlns="" id="{969FB361-09E7-4A75-BE80-810B6558E106}"/>
                </a:ext>
              </a:extLst>
            </p:cNvPr>
            <p:cNvSpPr/>
            <p:nvPr userDrawn="1"/>
          </p:nvSpPr>
          <p:spPr>
            <a:xfrm>
              <a:off x="-612576" y="3738804"/>
              <a:ext cx="5688632" cy="5040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 latinLnBrk="0"/>
              <a:endParaRPr lang="ko-KR" altLang="en-US" sz="1350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E:\002-KIMS BUSINESS\000-B-KIMS-소스 분류-2014\00-kims-작업건별-재료모음\002-일러-모니터-모바일-타블렛\laptop-01.png">
              <a:extLst>
                <a:ext uri="{FF2B5EF4-FFF2-40B4-BE49-F238E27FC236}">
                  <a16:creationId xmlns:a16="http://schemas.microsoft.com/office/drawing/2014/main" xmlns="" id="{B0DD55B0-CC85-48EE-91A7-11167D6D7A5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8" y="1705002"/>
              <a:ext cx="4456634" cy="2516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F90C4089-2A84-4438-930C-7392D1437CB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128001" y="1025298"/>
            <a:ext cx="2652121" cy="19889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016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21594"/>
            <a:ext cx="2214563" cy="2457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 userDrawn="1"/>
        </p:nvSpPr>
        <p:spPr>
          <a:xfrm>
            <a:off x="2057400" y="1321594"/>
            <a:ext cx="7086600" cy="2457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464844" y="2135981"/>
            <a:ext cx="4679156" cy="53663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64844" y="2672618"/>
            <a:ext cx="4679156" cy="2160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0" baseline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1265299"/>
            <a:ext cx="2857500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589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990727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848693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013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2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 latinLnBrk="0"/>
            <a:endParaRPr lang="ko-KR" altLang="en-US" sz="1013">
              <a:solidFill>
                <a:srgbClr val="30303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533778" y="1216368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685783" latinLnBrk="0"/>
            <a:r>
              <a:rPr lang="en-US" altLang="ko-KR" sz="105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05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 latinLnBrk="0"/>
            <a:r>
              <a:rPr lang="en-US" altLang="ko-KR" sz="105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05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540922" y="3326201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 latinLnBrk="0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685783" latinLnBrk="0"/>
            <a:r>
              <a:rPr lang="en-US" altLang="ko-KR" sz="21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0993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5150644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1" y="1943100"/>
            <a:ext cx="4892675" cy="5715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1350" b="0"/>
          </a:p>
        </p:txBody>
      </p:sp>
      <p:sp>
        <p:nvSpPr>
          <p:cNvPr id="113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4" y="822722"/>
            <a:ext cx="7678737" cy="10739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145507"/>
            <a:ext cx="4437062" cy="2336006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C3D1B8-0A37-4B09-9A52-2216A8061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2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9" y="144066"/>
            <a:ext cx="8162925" cy="10739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4" y="1428750"/>
            <a:ext cx="8110537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4714875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4714875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4714875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EFE102D-D2DB-4DED-A150-0A278E0F5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0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4714875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4714875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9925" y="4714875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F1568AD-6598-4B0C-A591-5132542281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2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643188" y="0"/>
            <a:ext cx="38576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 userDrawn="1"/>
        </p:nvSpPr>
        <p:spPr>
          <a:xfrm>
            <a:off x="3579018" y="0"/>
            <a:ext cx="198596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3011"/>
            <a:ext cx="9144000" cy="4320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11" y="4005059"/>
            <a:ext cx="9144000" cy="2160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43" y="483432"/>
            <a:ext cx="3809573" cy="300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45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75" r:id="rId6"/>
    <p:sldLayoutId id="2147483676" r:id="rId7"/>
    <p:sldLayoutId id="2147483701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75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5" y="1315095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BDR, 15 OKTOBER 2020</a:t>
            </a:r>
            <a:endParaRPr kumimoji="0"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Ferawaty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Syahrani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87624" y="339502"/>
            <a:ext cx="5328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BAB 4 JENIS DAN </a:t>
            </a:r>
          </a:p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KANTOR BANK DI INDONESIA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187624" y="4844068"/>
            <a:ext cx="75963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78488" y="229784"/>
            <a:ext cx="937514" cy="230402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800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auto">
          <a:xfrm>
            <a:off x="1885950" y="228600"/>
            <a:ext cx="5657850" cy="1028700"/>
          </a:xfrm>
          <a:prstGeom prst="ellipseRibbon">
            <a:avLst>
              <a:gd name="adj1" fmla="val 25000"/>
              <a:gd name="adj2" fmla="val 63935"/>
              <a:gd name="adj3" fmla="val 12500"/>
            </a:avLst>
          </a:prstGeom>
          <a:solidFill>
            <a:srgbClr val="E26CAA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500">
                <a:latin typeface="Lucida Sans Unicode" panose="020B0602030504020204" pitchFamily="34" charset="0"/>
              </a:rPr>
              <a:t>KELEMBAGAAN BANK </a:t>
            </a:r>
          </a:p>
          <a:p>
            <a:pPr algn="ctr" eaLnBrk="1" hangingPunct="1"/>
            <a:r>
              <a:rPr lang="en-US" sz="1500">
                <a:latin typeface="Lucida Sans Unicode" panose="020B0602030504020204" pitchFamily="34" charset="0"/>
              </a:rPr>
              <a:t>DI INDONESIA </a:t>
            </a:r>
          </a:p>
        </p:txBody>
      </p:sp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3543300" y="2743200"/>
            <a:ext cx="2114550" cy="1200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/>
              <a:t>KELEMBAGAAN BANK</a:t>
            </a:r>
            <a:r>
              <a:rPr lang="en-US" sz="1800"/>
              <a:t> </a:t>
            </a: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3771900" y="1657350"/>
            <a:ext cx="1714500" cy="857250"/>
          </a:xfrm>
          <a:prstGeom prst="ellipse">
            <a:avLst/>
          </a:prstGeom>
          <a:solidFill>
            <a:srgbClr val="E26C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/>
              <a:t>BANK SENTRAL </a:t>
            </a:r>
          </a:p>
          <a:p>
            <a:pPr algn="ctr" eaLnBrk="1" hangingPunct="1"/>
            <a:r>
              <a:rPr lang="en-US" sz="1200"/>
              <a:t>(BI)</a:t>
            </a:r>
          </a:p>
        </p:txBody>
      </p:sp>
      <p:sp>
        <p:nvSpPr>
          <p:cNvPr id="3077" name="Oval 12"/>
          <p:cNvSpPr>
            <a:spLocks noChangeArrowheads="1"/>
          </p:cNvSpPr>
          <p:nvPr/>
        </p:nvSpPr>
        <p:spPr bwMode="auto">
          <a:xfrm>
            <a:off x="1657350" y="3143250"/>
            <a:ext cx="1714500" cy="857250"/>
          </a:xfrm>
          <a:prstGeom prst="ellipse">
            <a:avLst/>
          </a:prstGeom>
          <a:solidFill>
            <a:srgbClr val="E26C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/>
              <a:t>BANK UMUM </a:t>
            </a:r>
          </a:p>
        </p:txBody>
      </p:sp>
      <p:sp>
        <p:nvSpPr>
          <p:cNvPr id="3078" name="Oval 13"/>
          <p:cNvSpPr>
            <a:spLocks noChangeArrowheads="1"/>
          </p:cNvSpPr>
          <p:nvPr/>
        </p:nvSpPr>
        <p:spPr bwMode="auto">
          <a:xfrm>
            <a:off x="5829300" y="3143250"/>
            <a:ext cx="1714500" cy="857250"/>
          </a:xfrm>
          <a:prstGeom prst="ellipse">
            <a:avLst/>
          </a:prstGeom>
          <a:solidFill>
            <a:srgbClr val="E26C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en-US" sz="1200"/>
          </a:p>
          <a:p>
            <a:pPr algn="ctr" eaLnBrk="1" hangingPunct="1"/>
            <a:r>
              <a:rPr lang="en-US" sz="1200"/>
              <a:t>BPR</a:t>
            </a:r>
          </a:p>
          <a:p>
            <a:pPr algn="ctr" eaLnBrk="1" hangingPunct="1"/>
            <a:endParaRPr lang="en-US" sz="1200"/>
          </a:p>
        </p:txBody>
      </p:sp>
      <p:sp>
        <p:nvSpPr>
          <p:cNvPr id="3079" name="Text Box 15"/>
          <p:cNvSpPr txBox="1">
            <a:spLocks noChangeArrowheads="1"/>
          </p:cNvSpPr>
          <p:nvPr/>
        </p:nvSpPr>
        <p:spPr bwMode="auto">
          <a:xfrm>
            <a:off x="1485900" y="4457700"/>
            <a:ext cx="2000250" cy="55399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/>
              <a:t>BUMN, BPD, BUSN,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/>
              <a:t>B CAMP,BANK ASING</a:t>
            </a:r>
          </a:p>
        </p:txBody>
      </p:sp>
      <p:sp>
        <p:nvSpPr>
          <p:cNvPr id="3080" name="Line 17"/>
          <p:cNvSpPr>
            <a:spLocks noChangeShapeType="1"/>
          </p:cNvSpPr>
          <p:nvPr/>
        </p:nvSpPr>
        <p:spPr bwMode="auto">
          <a:xfrm>
            <a:off x="2514600" y="40005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591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title" idx="4294967295"/>
          </p:nvPr>
        </p:nvSpPr>
        <p:spPr>
          <a:xfrm>
            <a:off x="981075" y="144463"/>
            <a:ext cx="8162925" cy="1073150"/>
          </a:xfrm>
          <a:prstGeom prst="ellipseRibbon">
            <a:avLst>
              <a:gd name="adj1" fmla="val 25000"/>
              <a:gd name="adj2" fmla="val 63935"/>
              <a:gd name="adj3" fmla="val 12500"/>
            </a:avLst>
          </a:prstGeom>
          <a:solidFill>
            <a:srgbClr val="6699FF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500">
                <a:latin typeface="Lucida Sans Unicode" panose="020B0602030504020204" pitchFamily="34" charset="0"/>
              </a:rPr>
              <a:t>BANK INDONESIA</a:t>
            </a:r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1600200" y="1600200"/>
            <a:ext cx="3314700" cy="120015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FF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sz="1200"/>
              <a:t>BANK INDONESIA adalah : </a:t>
            </a:r>
          </a:p>
          <a:p>
            <a:pPr eaLnBrk="1" hangingPunct="1">
              <a:buFontTx/>
              <a:buChar char="•"/>
            </a:pPr>
            <a:r>
              <a:rPr lang="en-US" sz="1200"/>
              <a:t> Bank sentral Republik Indonesia</a:t>
            </a:r>
          </a:p>
          <a:p>
            <a:pPr eaLnBrk="1" hangingPunct="1">
              <a:buFontTx/>
              <a:buChar char="•"/>
            </a:pPr>
            <a:r>
              <a:rPr lang="en-US" sz="1200"/>
              <a:t> Lembaga negara yang independen</a:t>
            </a:r>
          </a:p>
          <a:p>
            <a:pPr eaLnBrk="1" hangingPunct="1">
              <a:buFontTx/>
              <a:buChar char="•"/>
            </a:pPr>
            <a:r>
              <a:rPr lang="en-US" sz="1200"/>
              <a:t> Badan Hukum </a:t>
            </a:r>
          </a:p>
          <a:p>
            <a:pPr eaLnBrk="1" hangingPunct="1">
              <a:buFontTx/>
              <a:buChar char="•"/>
            </a:pPr>
            <a:r>
              <a:rPr lang="en-US" sz="1200"/>
              <a:t> Pemegang Kas Pemerintah </a:t>
            </a:r>
          </a:p>
          <a:p>
            <a:pPr eaLnBrk="1" hangingPunct="1"/>
            <a:r>
              <a:rPr lang="en-US" sz="1200"/>
              <a:t>  (UU no. 23/1999 tentang BI)</a:t>
            </a:r>
          </a:p>
        </p:txBody>
      </p:sp>
      <p:sp>
        <p:nvSpPr>
          <p:cNvPr id="4100" name="AutoShape 7"/>
          <p:cNvSpPr>
            <a:spLocks noChangeArrowheads="1"/>
          </p:cNvSpPr>
          <p:nvPr/>
        </p:nvSpPr>
        <p:spPr bwMode="auto">
          <a:xfrm>
            <a:off x="4400550" y="3200400"/>
            <a:ext cx="2628900" cy="685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  <a:contourClr>
              <a:srgbClr val="FFCC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sz="1200"/>
              <a:t>Mencapai dan memelihara </a:t>
            </a:r>
          </a:p>
          <a:p>
            <a:pPr eaLnBrk="1" hangingPunct="1"/>
            <a:r>
              <a:rPr lang="en-US" sz="1200"/>
              <a:t>kestabilan nilai rupiah</a:t>
            </a:r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>
            <a:off x="1828800" y="2971800"/>
            <a:ext cx="2343150" cy="1257300"/>
          </a:xfrm>
          <a:prstGeom prst="notchedRightArrow">
            <a:avLst>
              <a:gd name="adj1" fmla="val 50000"/>
              <a:gd name="adj2" fmla="val 46591"/>
            </a:avLst>
          </a:prstGeom>
          <a:solidFill>
            <a:srgbClr val="E26C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/>
              <a:t>TUJUAN </a:t>
            </a:r>
          </a:p>
          <a:p>
            <a:pPr algn="ctr" eaLnBrk="1" hangingPunct="1"/>
            <a:r>
              <a:rPr lang="en-US" sz="1200"/>
              <a:t>BANK INDONESIA</a:t>
            </a:r>
          </a:p>
        </p:txBody>
      </p:sp>
      <p:sp>
        <p:nvSpPr>
          <p:cNvPr id="4102" name="Oval 9"/>
          <p:cNvSpPr>
            <a:spLocks noChangeArrowheads="1"/>
          </p:cNvSpPr>
          <p:nvPr/>
        </p:nvSpPr>
        <p:spPr bwMode="auto">
          <a:xfrm>
            <a:off x="4000500" y="4343400"/>
            <a:ext cx="1428750" cy="628650"/>
          </a:xfrm>
          <a:prstGeom prst="ellipse">
            <a:avLst/>
          </a:prstGeom>
          <a:solidFill>
            <a:srgbClr val="E26C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/>
              <a:t>Inflasi </a:t>
            </a:r>
          </a:p>
        </p:txBody>
      </p:sp>
      <p:sp>
        <p:nvSpPr>
          <p:cNvPr id="4103" name="Oval 10"/>
          <p:cNvSpPr>
            <a:spLocks noChangeArrowheads="1"/>
          </p:cNvSpPr>
          <p:nvPr/>
        </p:nvSpPr>
        <p:spPr bwMode="auto">
          <a:xfrm>
            <a:off x="6000750" y="4343400"/>
            <a:ext cx="1428750" cy="628650"/>
          </a:xfrm>
          <a:prstGeom prst="ellipse">
            <a:avLst/>
          </a:prstGeom>
          <a:solidFill>
            <a:srgbClr val="E26C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/>
              <a:t>NilaiTukar </a:t>
            </a:r>
          </a:p>
          <a:p>
            <a:pPr algn="ctr" eaLnBrk="1" hangingPunct="1"/>
            <a:r>
              <a:rPr lang="en-US" sz="1200"/>
              <a:t>Rupiah</a:t>
            </a:r>
          </a:p>
        </p:txBody>
      </p:sp>
      <p:sp>
        <p:nvSpPr>
          <p:cNvPr id="4104" name="Line 11"/>
          <p:cNvSpPr>
            <a:spLocks noChangeShapeType="1"/>
          </p:cNvSpPr>
          <p:nvPr/>
        </p:nvSpPr>
        <p:spPr bwMode="auto">
          <a:xfrm flipV="1">
            <a:off x="4686300" y="38862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 flipH="1" flipV="1">
            <a:off x="6229350" y="3886200"/>
            <a:ext cx="514350" cy="457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4106" name="AutoShape 13"/>
          <p:cNvSpPr>
            <a:spLocks noChangeArrowheads="1"/>
          </p:cNvSpPr>
          <p:nvPr/>
        </p:nvSpPr>
        <p:spPr bwMode="auto">
          <a:xfrm>
            <a:off x="5257800" y="1714500"/>
            <a:ext cx="2571750" cy="85725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FFCC"/>
            </a:extrusionClr>
            <a:contourClr>
              <a:srgbClr val="99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sz="1200"/>
          </a:p>
          <a:p>
            <a:pPr eaLnBrk="1" hangingPunct="1"/>
            <a:r>
              <a:rPr lang="en-US" sz="1200"/>
              <a:t>KEDUDUKAN BI: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1200"/>
              <a:t> Di Ibukota Negara RI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1200"/>
              <a:t> Dapat memiliki Kantor di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1200"/>
              <a:t>   DN dan LN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268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1796654" y="144066"/>
            <a:ext cx="6122194" cy="1073944"/>
          </a:xfrm>
          <a:prstGeom prst="ellipseRibbon">
            <a:avLst>
              <a:gd name="adj1" fmla="val 25000"/>
              <a:gd name="adj2" fmla="val 63935"/>
              <a:gd name="adj3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500">
                <a:latin typeface="Lucida Sans Unicode" panose="020B0602030504020204" pitchFamily="34" charset="0"/>
              </a:rPr>
              <a:t>TUGAS BANK INDONESIA</a:t>
            </a:r>
          </a:p>
        </p:txBody>
      </p:sp>
      <p:sp>
        <p:nvSpPr>
          <p:cNvPr id="5123" name="Oval 5"/>
          <p:cNvSpPr>
            <a:spLocks noChangeArrowheads="1"/>
          </p:cNvSpPr>
          <p:nvPr/>
        </p:nvSpPr>
        <p:spPr bwMode="auto">
          <a:xfrm>
            <a:off x="1143000" y="1771650"/>
            <a:ext cx="2914650" cy="1143000"/>
          </a:xfrm>
          <a:prstGeom prst="ellipse">
            <a:avLst/>
          </a:prstGeom>
          <a:solidFill>
            <a:srgbClr val="E26C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/>
              <a:t>Menetapkan dan Melaksanakan </a:t>
            </a:r>
          </a:p>
          <a:p>
            <a:pPr algn="ctr" eaLnBrk="1" hangingPunct="1"/>
            <a:r>
              <a:rPr lang="en-US" sz="1200"/>
              <a:t>Kebijakan Moneter</a:t>
            </a:r>
          </a:p>
        </p:txBody>
      </p:sp>
      <p:sp>
        <p:nvSpPr>
          <p:cNvPr id="5124" name="Oval 6"/>
          <p:cNvSpPr>
            <a:spLocks noChangeArrowheads="1"/>
          </p:cNvSpPr>
          <p:nvPr/>
        </p:nvSpPr>
        <p:spPr bwMode="auto">
          <a:xfrm>
            <a:off x="3143250" y="3257550"/>
            <a:ext cx="2914650" cy="1143000"/>
          </a:xfrm>
          <a:prstGeom prst="ellipse">
            <a:avLst/>
          </a:prstGeom>
          <a:solidFill>
            <a:srgbClr val="E26C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/>
              <a:t>Mengatur dan Mengawasi Bank </a:t>
            </a:r>
          </a:p>
        </p:txBody>
      </p:sp>
      <p:sp>
        <p:nvSpPr>
          <p:cNvPr id="5125" name="Oval 7"/>
          <p:cNvSpPr>
            <a:spLocks noChangeArrowheads="1"/>
          </p:cNvSpPr>
          <p:nvPr/>
        </p:nvSpPr>
        <p:spPr bwMode="auto">
          <a:xfrm>
            <a:off x="5086350" y="1714500"/>
            <a:ext cx="2914650" cy="1143000"/>
          </a:xfrm>
          <a:prstGeom prst="ellipse">
            <a:avLst/>
          </a:prstGeom>
          <a:solidFill>
            <a:srgbClr val="E26C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/>
              <a:t>Mengatur dan Menjaga</a:t>
            </a:r>
          </a:p>
          <a:p>
            <a:pPr algn="ctr" eaLnBrk="1" hangingPunct="1"/>
            <a:r>
              <a:rPr lang="en-US" sz="1200"/>
              <a:t>Kelancaran Sistem Pembayaran</a:t>
            </a:r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H="1">
            <a:off x="2286000" y="1257300"/>
            <a:ext cx="1600200" cy="5143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4572000" y="1257300"/>
            <a:ext cx="0" cy="19431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5372100" y="1200150"/>
            <a:ext cx="971550" cy="5143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2114550" y="4572000"/>
            <a:ext cx="520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0">
                <a:solidFill>
                  <a:schemeClr val="folHlink"/>
                </a:solidFill>
                <a:latin typeface="Arial Black" panose="020B0A04020102020204" pitchFamily="34" charset="0"/>
              </a:rPr>
              <a:t>3 PILAR TUGAS UTAMA BI</a:t>
            </a:r>
          </a:p>
        </p:txBody>
      </p:sp>
    </p:spTree>
    <p:extLst>
      <p:ext uri="{BB962C8B-B14F-4D97-AF65-F5344CB8AC3E}">
        <p14:creationId xmlns:p14="http://schemas.microsoft.com/office/powerpoint/2010/main" val="33066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056784" cy="884466"/>
          </a:xfrm>
        </p:spPr>
        <p:txBody>
          <a:bodyPr/>
          <a:lstStyle/>
          <a:p>
            <a:r>
              <a:rPr lang="en-US" altLang="ko-KR" dirty="0" err="1" smtClean="0"/>
              <a:t>Diskusikan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259632" y="1059583"/>
            <a:ext cx="7200800" cy="1152128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Menurut</a:t>
            </a:r>
            <a:r>
              <a:rPr lang="en-US" dirty="0" smtClean="0">
                <a:latin typeface="+mn-lt"/>
              </a:rPr>
              <a:t> kalian, </a:t>
            </a:r>
            <a:r>
              <a:rPr lang="en-US" dirty="0" err="1" smtClean="0">
                <a:latin typeface="+mn-lt"/>
              </a:rPr>
              <a:t>peran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apa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saja</a:t>
            </a:r>
            <a:r>
              <a:rPr lang="en-US" dirty="0" smtClean="0">
                <a:latin typeface="+mn-lt"/>
              </a:rPr>
              <a:t> yang </a:t>
            </a:r>
            <a:r>
              <a:rPr lang="en-US" dirty="0" err="1" smtClean="0">
                <a:latin typeface="+mn-lt"/>
              </a:rPr>
              <a:t>harus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dilakukan</a:t>
            </a:r>
            <a:r>
              <a:rPr lang="en-US" dirty="0" smtClean="0">
                <a:latin typeface="+mn-lt"/>
              </a:rPr>
              <a:t> bank </a:t>
            </a:r>
            <a:r>
              <a:rPr lang="en-US" dirty="0" err="1" smtClean="0">
                <a:latin typeface="+mn-lt"/>
              </a:rPr>
              <a:t>sentral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dalam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mendorong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pertumbuhan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ekonomi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suatu</a:t>
            </a:r>
            <a:r>
              <a:rPr lang="en-US" dirty="0" smtClean="0">
                <a:latin typeface="+mn-lt"/>
              </a:rPr>
              <a:t> Negara? </a:t>
            </a:r>
            <a:r>
              <a:rPr lang="en-US" dirty="0" err="1" smtClean="0">
                <a:latin typeface="+mn-lt"/>
              </a:rPr>
              <a:t>Kumpulkan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informasi</a:t>
            </a:r>
            <a:r>
              <a:rPr lang="en-US" dirty="0" smtClean="0">
                <a:latin typeface="+mn-lt"/>
              </a:rPr>
              <a:t> yang </a:t>
            </a:r>
            <a:r>
              <a:rPr lang="en-US" dirty="0" err="1" smtClean="0">
                <a:latin typeface="+mn-lt"/>
              </a:rPr>
              <a:t>relevan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termasuk</a:t>
            </a:r>
            <a:r>
              <a:rPr lang="en-US" dirty="0" smtClean="0">
                <a:latin typeface="+mn-lt"/>
              </a:rPr>
              <a:t>    internet . </a:t>
            </a:r>
            <a:r>
              <a:rPr lang="en-US" dirty="0" err="1" smtClean="0">
                <a:latin typeface="+mn-lt"/>
              </a:rPr>
              <a:t>Analisislah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informasi</a:t>
            </a:r>
            <a:r>
              <a:rPr lang="en-US" dirty="0" smtClean="0">
                <a:latin typeface="+mn-lt"/>
              </a:rPr>
              <a:t> yang </a:t>
            </a:r>
            <a:r>
              <a:rPr lang="en-US" dirty="0" err="1" smtClean="0">
                <a:latin typeface="+mn-lt"/>
              </a:rPr>
              <a:t>terkumpul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buat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kesimpulan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246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I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2682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</p:spPr>
        <p:txBody>
          <a:bodyPr/>
          <a:lstStyle/>
          <a:p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36622" y="1203598"/>
            <a:ext cx="9015898" cy="2664295"/>
          </a:xfrm>
        </p:spPr>
        <p:txBody>
          <a:bodyPr/>
          <a:lstStyle/>
          <a:p>
            <a:r>
              <a:rPr lang="en-US" sz="2800" dirty="0"/>
              <a:t>3.5 </a:t>
            </a:r>
            <a:r>
              <a:rPr lang="en-US" sz="2800" dirty="0" smtClean="0"/>
              <a:t> </a:t>
            </a:r>
            <a:r>
              <a:rPr lang="en-US" sz="2800" dirty="0" err="1" smtClean="0"/>
              <a:t>Menganalisis</a:t>
            </a:r>
            <a:r>
              <a:rPr lang="en-US" sz="2800" dirty="0" smtClean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bank di </a:t>
            </a:r>
            <a:r>
              <a:rPr lang="en-US" sz="2800" dirty="0" smtClean="0"/>
              <a:t>Indonesia</a:t>
            </a:r>
            <a:endParaRPr lang="en-US" sz="2800" dirty="0"/>
          </a:p>
          <a:p>
            <a:r>
              <a:rPr lang="en-US" sz="2800" dirty="0"/>
              <a:t>4.5  </a:t>
            </a:r>
            <a:r>
              <a:rPr lang="en-US" sz="2800" dirty="0" err="1"/>
              <a:t>Mengklasifikasikan</a:t>
            </a:r>
            <a:r>
              <a:rPr lang="en-US" sz="2800" dirty="0"/>
              <a:t> </a:t>
            </a:r>
            <a:r>
              <a:rPr lang="en-US" sz="2800" dirty="0" err="1"/>
              <a:t>jenis-jenis</a:t>
            </a:r>
            <a:r>
              <a:rPr lang="en-US" sz="2800" dirty="0"/>
              <a:t> bank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kantor</a:t>
            </a:r>
            <a:r>
              <a:rPr lang="en-US" sz="2800" dirty="0"/>
              <a:t> </a:t>
            </a:r>
            <a:r>
              <a:rPr lang="en-US" sz="2800" dirty="0" smtClean="0"/>
              <a:t>   bank </a:t>
            </a:r>
            <a:r>
              <a:rPr lang="en-US" sz="2800" dirty="0"/>
              <a:t>di </a:t>
            </a:r>
            <a:r>
              <a:rPr lang="en-US" sz="2800" dirty="0" smtClean="0"/>
              <a:t>Indonesia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586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056784" cy="884466"/>
          </a:xfrm>
        </p:spPr>
        <p:txBody>
          <a:bodyPr/>
          <a:lstStyle/>
          <a:p>
            <a:r>
              <a:rPr lang="en-US" altLang="ko-KR" dirty="0" err="1" smtClean="0"/>
              <a:t>Tujuan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Pembelajaran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 smtClean="0"/>
              <a:t>Setelah</a:t>
            </a:r>
            <a:r>
              <a:rPr lang="en-US" b="1" dirty="0" smtClean="0"/>
              <a:t> </a:t>
            </a:r>
            <a:r>
              <a:rPr lang="en-US" b="1" dirty="0" err="1" smtClean="0"/>
              <a:t>mempelajari</a:t>
            </a:r>
            <a:r>
              <a:rPr lang="en-US" b="1" dirty="0" smtClean="0"/>
              <a:t> </a:t>
            </a:r>
            <a:r>
              <a:rPr lang="en-US" b="1" dirty="0" err="1" smtClean="0"/>
              <a:t>materi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diharapkan</a:t>
            </a:r>
            <a:r>
              <a:rPr lang="en-US" b="1" dirty="0" smtClean="0"/>
              <a:t> :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err="1" smtClean="0"/>
              <a:t>Siswa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dapat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menjelaskan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peranan</a:t>
            </a:r>
            <a:r>
              <a:rPr lang="en-US" altLang="ko-KR" dirty="0" smtClean="0"/>
              <a:t> bank </a:t>
            </a:r>
            <a:r>
              <a:rPr lang="en-US" altLang="ko-KR" dirty="0" err="1" smtClean="0"/>
              <a:t>Sentral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untuk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perekonomian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suatu</a:t>
            </a:r>
            <a:r>
              <a:rPr lang="en-US" altLang="ko-KR" dirty="0" smtClean="0"/>
              <a:t> Negara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Siswa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memahami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fungsi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bank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sentral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menjaga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kestabilan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err="1" smtClean="0"/>
              <a:t>Siswa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dapat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menjelaskan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tujuan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tugas</a:t>
            </a:r>
            <a:r>
              <a:rPr lang="en-US" altLang="ko-KR" dirty="0" smtClean="0"/>
              <a:t> bank Indonesia </a:t>
            </a:r>
            <a:r>
              <a:rPr lang="en-US" altLang="ko-KR" dirty="0" err="1" smtClean="0"/>
              <a:t>untuk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menjaga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kelancaran</a:t>
            </a:r>
            <a:r>
              <a:rPr lang="en-US" altLang="ko-KR" dirty="0" smtClean="0"/>
              <a:t> system </a:t>
            </a:r>
            <a:r>
              <a:rPr lang="en-US" altLang="ko-KR" dirty="0" err="1" smtClean="0"/>
              <a:t>pembayaran</a:t>
            </a:r>
            <a:r>
              <a:rPr lang="en-US" altLang="ko-KR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Siswa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bank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berbagi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kategori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1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699542"/>
          </a:xfrm>
        </p:spPr>
        <p:txBody>
          <a:bodyPr/>
          <a:lstStyle/>
          <a:p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memudahkan</a:t>
            </a:r>
            <a:r>
              <a:rPr lang="en-US" sz="1800" dirty="0" smtClean="0"/>
              <a:t> kalian </a:t>
            </a:r>
            <a:r>
              <a:rPr lang="en-US" sz="1800" dirty="0" err="1" smtClean="0"/>
              <a:t>memahami</a:t>
            </a:r>
            <a:r>
              <a:rPr lang="en-US" sz="1800" dirty="0" smtClean="0"/>
              <a:t> </a:t>
            </a:r>
            <a:r>
              <a:rPr lang="en-US" sz="1800" dirty="0" err="1" smtClean="0"/>
              <a:t>materi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 err="1" smtClean="0"/>
              <a:t>Perhatikan</a:t>
            </a:r>
            <a:r>
              <a:rPr lang="en-US" sz="1800" dirty="0" smtClean="0"/>
              <a:t> </a:t>
            </a:r>
            <a:r>
              <a:rPr lang="en-US" sz="1800" dirty="0" err="1" smtClean="0"/>
              <a:t>peta</a:t>
            </a:r>
            <a:r>
              <a:rPr lang="en-US" sz="1800" dirty="0" smtClean="0"/>
              <a:t> </a:t>
            </a: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82583830"/>
              </p:ext>
            </p:extLst>
          </p:nvPr>
        </p:nvGraphicFramePr>
        <p:xfrm>
          <a:off x="683568" y="699542"/>
          <a:ext cx="7920880" cy="399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2627784" y="843558"/>
            <a:ext cx="17281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36096" y="843558"/>
            <a:ext cx="1080120" cy="0"/>
          </a:xfrm>
          <a:prstGeom prst="straightConnector1">
            <a:avLst/>
          </a:prstGeom>
          <a:ln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52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5025"/>
            <a:ext cx="3657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727598" y="822723"/>
            <a:ext cx="5759053" cy="1593056"/>
          </a:xfrm>
        </p:spPr>
        <p:txBody>
          <a:bodyPr/>
          <a:lstStyle/>
          <a:p>
            <a:r>
              <a:rPr lang="en-US" dirty="0" smtClean="0"/>
              <a:t>BAB 4</a:t>
            </a:r>
            <a:br>
              <a:rPr lang="en-US" dirty="0" smtClean="0"/>
            </a:br>
            <a:r>
              <a:rPr lang="en-US" dirty="0" smtClean="0"/>
              <a:t>BANK SENTRAL</a:t>
            </a:r>
            <a:br>
              <a:rPr lang="en-US" dirty="0" smtClean="0"/>
            </a:br>
            <a:r>
              <a:rPr lang="en-US" dirty="0" smtClean="0"/>
              <a:t>(BANK INDONESIA)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283968" y="2643759"/>
            <a:ext cx="4860032" cy="1584176"/>
          </a:xfrm>
        </p:spPr>
        <p:txBody>
          <a:bodyPr/>
          <a:lstStyle/>
          <a:p>
            <a:r>
              <a:rPr lang="en-US" sz="2400" dirty="0" smtClean="0"/>
              <a:t>UU NO. 23 TAHUN 1999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Bank Indonesia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UU NO.3 TAHUN 2004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6606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056784" cy="884466"/>
          </a:xfrm>
        </p:spPr>
        <p:txBody>
          <a:bodyPr/>
          <a:lstStyle/>
          <a:p>
            <a:r>
              <a:rPr lang="en-US" altLang="ko-KR" dirty="0" err="1" smtClean="0"/>
              <a:t>Perlu</a:t>
            </a:r>
            <a:r>
              <a:rPr lang="en-US" altLang="ko-KR" dirty="0" smtClean="0"/>
              <a:t> di </a:t>
            </a:r>
            <a:r>
              <a:rPr lang="en-US" altLang="ko-KR" dirty="0" err="1" smtClean="0"/>
              <a:t>ingat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1720" y="886430"/>
            <a:ext cx="6912768" cy="659161"/>
          </a:xfrm>
        </p:spPr>
        <p:txBody>
          <a:bodyPr/>
          <a:lstStyle/>
          <a:p>
            <a:pPr lvl="0" algn="just"/>
            <a:r>
              <a:rPr lang="en-US" dirty="0" err="1" smtClean="0"/>
              <a:t>Sejak</a:t>
            </a:r>
            <a:r>
              <a:rPr lang="en-US" dirty="0" smtClean="0"/>
              <a:t> 31 </a:t>
            </a:r>
            <a:r>
              <a:rPr lang="en-US" dirty="0" err="1" smtClean="0"/>
              <a:t>Desember</a:t>
            </a:r>
            <a:r>
              <a:rPr lang="en-US" dirty="0" smtClean="0"/>
              <a:t> 2013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mengawasi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BI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beralih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OJK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91680" y="1635647"/>
            <a:ext cx="6912768" cy="16561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ko-KR" sz="1800" dirty="0" smtClean="0"/>
              <a:t>UU No 21 </a:t>
            </a:r>
            <a:r>
              <a:rPr lang="en-US" altLang="ko-KR" sz="1800" dirty="0" err="1" smtClean="0"/>
              <a:t>tahun</a:t>
            </a:r>
            <a:r>
              <a:rPr lang="en-US" altLang="ko-KR" sz="1800" dirty="0" smtClean="0"/>
              <a:t> 2011 OJK </a:t>
            </a:r>
            <a:r>
              <a:rPr lang="en-US" altLang="ko-KR" sz="1800" dirty="0" err="1" smtClean="0"/>
              <a:t>mempunyai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fungsi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pengawasan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dan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pengaturan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berbagai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lembaga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jasa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keuangan</a:t>
            </a:r>
            <a:r>
              <a:rPr lang="en-US" altLang="ko-KR" sz="1800" dirty="0" smtClean="0"/>
              <a:t>.  </a:t>
            </a:r>
            <a:r>
              <a:rPr lang="en-US" altLang="ko-KR" sz="1800" dirty="0" err="1" smtClean="0"/>
              <a:t>Berdasarkan</a:t>
            </a:r>
            <a:r>
              <a:rPr lang="en-US" altLang="ko-KR" sz="1800" dirty="0" smtClean="0"/>
              <a:t> UU </a:t>
            </a:r>
            <a:r>
              <a:rPr lang="en-US" altLang="ko-KR" sz="1800" dirty="0" err="1" smtClean="0"/>
              <a:t>tersebut</a:t>
            </a:r>
            <a:r>
              <a:rPr lang="en-US" altLang="ko-KR" sz="1800" dirty="0" smtClean="0"/>
              <a:t> OJK </a:t>
            </a:r>
            <a:r>
              <a:rPr lang="en-US" altLang="ko-KR" sz="1800" dirty="0" err="1" smtClean="0"/>
              <a:t>disebut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Mikroprudensial</a:t>
            </a:r>
            <a:r>
              <a:rPr lang="en-US" altLang="ko-KR" sz="1800" dirty="0" smtClean="0"/>
              <a:t>. </a:t>
            </a:r>
            <a:r>
              <a:rPr lang="en-US" altLang="ko-KR" sz="1800" dirty="0" err="1" smtClean="0"/>
              <a:t>Sementara</a:t>
            </a:r>
            <a:r>
              <a:rPr lang="en-US" altLang="ko-KR" sz="1800" dirty="0" smtClean="0"/>
              <a:t> BI </a:t>
            </a:r>
            <a:r>
              <a:rPr lang="en-US" altLang="ko-KR" sz="1800" dirty="0" err="1" smtClean="0"/>
              <a:t>sebagai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makroprudensial</a:t>
            </a:r>
            <a:r>
              <a:rPr lang="en-US" altLang="ko-KR" sz="1800" dirty="0" smtClean="0"/>
              <a:t>  </a:t>
            </a:r>
            <a:r>
              <a:rPr lang="en-US" altLang="ko-KR" sz="1800" dirty="0" err="1" smtClean="0"/>
              <a:t>menjaga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stabilitas</a:t>
            </a:r>
            <a:r>
              <a:rPr lang="en-US" altLang="ko-KR" sz="1800" dirty="0" smtClean="0"/>
              <a:t> system </a:t>
            </a:r>
            <a:r>
              <a:rPr lang="en-US" altLang="ko-KR" sz="1800" dirty="0" err="1" smtClean="0"/>
              <a:t>keuangan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secara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makro</a:t>
            </a:r>
            <a:r>
              <a:rPr lang="en-US" altLang="ko-KR" sz="1800" dirty="0" smtClean="0"/>
              <a:t>. 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428709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5402" y="127302"/>
            <a:ext cx="37444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3" latinLnBrk="0"/>
            <a:r>
              <a:rPr lang="en-US" altLang="ko-KR" sz="2800" dirty="0" err="1" smtClean="0">
                <a:solidFill>
                  <a:srgbClr val="FFFFFF"/>
                </a:solidFill>
                <a:cs typeface="Arial" pitchFamily="34" charset="0"/>
              </a:rPr>
              <a:t>Peran</a:t>
            </a:r>
            <a:r>
              <a:rPr lang="en-US" altLang="ko-KR" sz="2800" dirty="0" smtClean="0">
                <a:solidFill>
                  <a:srgbClr val="FFFFFF"/>
                </a:solidFill>
                <a:cs typeface="Arial" pitchFamily="34" charset="0"/>
              </a:rPr>
              <a:t> Bank </a:t>
            </a:r>
            <a:r>
              <a:rPr lang="en-US" altLang="ko-KR" sz="2800" dirty="0" err="1" smtClean="0">
                <a:solidFill>
                  <a:srgbClr val="FFFFFF"/>
                </a:solidFill>
                <a:cs typeface="Arial" pitchFamily="34" charset="0"/>
              </a:rPr>
              <a:t>sentral</a:t>
            </a:r>
            <a:r>
              <a:rPr lang="en-US" altLang="ko-KR" sz="28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rgbClr val="FE9900"/>
              </a:solidFill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79861" y="782965"/>
            <a:ext cx="4345501" cy="592880"/>
            <a:chOff x="4745820" y="1482096"/>
            <a:chExt cx="5794001" cy="790507"/>
          </a:xfrm>
        </p:grpSpPr>
        <p:sp>
          <p:nvSpPr>
            <p:cNvPr id="7" name="TextBox 6"/>
            <p:cNvSpPr txBox="1"/>
            <p:nvPr/>
          </p:nvSpPr>
          <p:spPr>
            <a:xfrm>
              <a:off x="6032129" y="1482096"/>
              <a:ext cx="4507692" cy="4001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defTabSz="685783" latinLnBrk="0"/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Bank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Sentral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sebagai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bank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Sirkulasi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endParaRPr lang="ko-KR" altLang="en-US" sz="135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 defTabSz="685783" latinLnBrk="0"/>
                <a:r>
                  <a:rPr lang="en-US" altLang="ko-KR" sz="2700" b="1" dirty="0">
                    <a:solidFill>
                      <a:srgbClr val="303030"/>
                    </a:solidFill>
                    <a:cs typeface="Arial" pitchFamily="34" charset="0"/>
                  </a:rPr>
                  <a:t>01</a:t>
                </a:r>
                <a:endParaRPr lang="ko-KR" altLang="en-US" sz="2700" b="1" dirty="0">
                  <a:solidFill>
                    <a:srgbClr val="30303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062011" y="1487928"/>
            <a:ext cx="4345501" cy="592880"/>
            <a:chOff x="4745820" y="1482096"/>
            <a:chExt cx="5794001" cy="790507"/>
          </a:xfrm>
        </p:grpSpPr>
        <p:sp>
          <p:nvSpPr>
            <p:cNvPr id="42" name="TextBox 41"/>
            <p:cNvSpPr txBox="1"/>
            <p:nvPr/>
          </p:nvSpPr>
          <p:spPr>
            <a:xfrm>
              <a:off x="6032129" y="1482096"/>
              <a:ext cx="4507692" cy="4001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defTabSz="685783" latinLnBrk="0"/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Bank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sentral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sebagai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Kasir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Pemerintah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endParaRPr lang="ko-KR" altLang="en-US" sz="135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 defTabSz="685783" latinLnBrk="0"/>
                <a:r>
                  <a:rPr lang="en-US" altLang="ko-KR" sz="2700" b="1" dirty="0">
                    <a:solidFill>
                      <a:srgbClr val="303030"/>
                    </a:solidFill>
                    <a:cs typeface="Arial" pitchFamily="34" charset="0"/>
                  </a:rPr>
                  <a:t>02</a:t>
                </a:r>
                <a:endParaRPr lang="ko-KR" altLang="en-US" sz="2700" b="1" dirty="0">
                  <a:solidFill>
                    <a:srgbClr val="30303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021436" y="2277192"/>
            <a:ext cx="4345501" cy="592880"/>
            <a:chOff x="4745820" y="1482096"/>
            <a:chExt cx="5794001" cy="790507"/>
          </a:xfrm>
        </p:grpSpPr>
        <p:sp>
          <p:nvSpPr>
            <p:cNvPr id="49" name="TextBox 48"/>
            <p:cNvSpPr txBox="1"/>
            <p:nvPr/>
          </p:nvSpPr>
          <p:spPr>
            <a:xfrm>
              <a:off x="6032129" y="1482096"/>
              <a:ext cx="4507692" cy="4001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defTabSz="685783" latinLnBrk="0"/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Bank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sentral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sebagai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Bankers bank</a:t>
              </a:r>
              <a:endParaRPr lang="ko-KR" altLang="en-US" sz="135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 defTabSz="685783" latinLnBrk="0"/>
                <a:r>
                  <a:rPr lang="en-US" altLang="ko-KR" sz="2700" b="1" dirty="0">
                    <a:solidFill>
                      <a:srgbClr val="303030"/>
                    </a:solidFill>
                    <a:cs typeface="Arial" pitchFamily="34" charset="0"/>
                  </a:rPr>
                  <a:t>03</a:t>
                </a:r>
                <a:endParaRPr lang="ko-KR" altLang="en-US" sz="2700" b="1" dirty="0">
                  <a:solidFill>
                    <a:srgbClr val="30303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3994909" y="3012306"/>
            <a:ext cx="4345500" cy="592880"/>
            <a:chOff x="4745820" y="1482096"/>
            <a:chExt cx="5794000" cy="790507"/>
          </a:xfrm>
        </p:grpSpPr>
        <p:sp>
          <p:nvSpPr>
            <p:cNvPr id="56" name="TextBox 55"/>
            <p:cNvSpPr txBox="1"/>
            <p:nvPr/>
          </p:nvSpPr>
          <p:spPr>
            <a:xfrm>
              <a:off x="6032128" y="1482096"/>
              <a:ext cx="4507692" cy="4001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defTabSz="685783" latinLnBrk="0"/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Bank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sentral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sebagai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otoritas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moneter</a:t>
              </a:r>
              <a:endParaRPr lang="ko-KR" altLang="en-US" sz="135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 defTabSz="685783" latinLnBrk="0"/>
                <a:r>
                  <a:rPr lang="en-US" altLang="ko-KR" sz="2700" b="1" dirty="0">
                    <a:solidFill>
                      <a:srgbClr val="303030"/>
                    </a:solidFill>
                    <a:cs typeface="Arial" pitchFamily="34" charset="0"/>
                  </a:rPr>
                  <a:t>04</a:t>
                </a:r>
                <a:endParaRPr lang="ko-KR" altLang="en-US" sz="2700" b="1" dirty="0">
                  <a:solidFill>
                    <a:srgbClr val="30303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994909" y="3754703"/>
            <a:ext cx="4345501" cy="592880"/>
            <a:chOff x="4745820" y="1482096"/>
            <a:chExt cx="5794001" cy="790507"/>
          </a:xfrm>
        </p:grpSpPr>
        <p:sp>
          <p:nvSpPr>
            <p:cNvPr id="59" name="TextBox 58"/>
            <p:cNvSpPr txBox="1"/>
            <p:nvPr/>
          </p:nvSpPr>
          <p:spPr>
            <a:xfrm>
              <a:off x="6032129" y="1482096"/>
              <a:ext cx="4507692" cy="677108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defTabSz="685783" latinLnBrk="0"/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Bank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sentral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sebagai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Otoritas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Sistem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Keuangan</a:t>
              </a:r>
              <a:endParaRPr lang="ko-KR" altLang="en-US" sz="135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 defTabSz="685783" latinLnBrk="0"/>
                <a:r>
                  <a:rPr lang="en-US" altLang="ko-KR" sz="2700" b="1" dirty="0" smtClean="0">
                    <a:solidFill>
                      <a:srgbClr val="303030"/>
                    </a:solidFill>
                    <a:cs typeface="Arial" pitchFamily="34" charset="0"/>
                  </a:rPr>
                  <a:t>05</a:t>
                </a:r>
                <a:endParaRPr lang="ko-KR" altLang="en-US" sz="2700" b="1" dirty="0">
                  <a:solidFill>
                    <a:srgbClr val="30303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3994909" y="4459275"/>
            <a:ext cx="4345501" cy="592880"/>
            <a:chOff x="4745820" y="1482096"/>
            <a:chExt cx="5794001" cy="790507"/>
          </a:xfrm>
        </p:grpSpPr>
        <p:sp>
          <p:nvSpPr>
            <p:cNvPr id="66" name="TextBox 65"/>
            <p:cNvSpPr txBox="1"/>
            <p:nvPr/>
          </p:nvSpPr>
          <p:spPr>
            <a:xfrm>
              <a:off x="6032129" y="1482096"/>
              <a:ext cx="4507692" cy="677108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defTabSz="685783" latinLnBrk="0"/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Bank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sentral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sebagai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otoritas</a:t>
              </a:r>
              <a:r>
                <a:rPr lang="en-US" altLang="ko-KR" sz="1350" b="1" dirty="0" smtClean="0">
                  <a:solidFill>
                    <a:prstClr val="white"/>
                  </a:solidFill>
                  <a:cs typeface="Arial" pitchFamily="34" charset="0"/>
                </a:rPr>
                <a:t> system </a:t>
              </a:r>
              <a:r>
                <a:rPr lang="en-US" altLang="ko-KR" sz="1350" b="1" dirty="0" err="1" smtClean="0">
                  <a:solidFill>
                    <a:prstClr val="white"/>
                  </a:solidFill>
                  <a:cs typeface="Arial" pitchFamily="34" charset="0"/>
                </a:rPr>
                <a:t>pembayaran</a:t>
              </a:r>
              <a:endParaRPr lang="ko-KR" altLang="en-US" sz="135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 latinLnBrk="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324331" y="1516285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 defTabSz="685783" latinLnBrk="0"/>
                <a:r>
                  <a:rPr lang="en-US" altLang="ko-KR" sz="2700" b="1" dirty="0" smtClean="0">
                    <a:solidFill>
                      <a:srgbClr val="303030"/>
                    </a:solidFill>
                    <a:cs typeface="Arial" pitchFamily="34" charset="0"/>
                  </a:rPr>
                  <a:t>06</a:t>
                </a:r>
                <a:endParaRPr lang="ko-KR" altLang="en-US" sz="2700" b="1" dirty="0">
                  <a:solidFill>
                    <a:srgbClr val="303030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483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FUNGSI BANK SENTRAL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C7A149-D557-47C6-B8A2-39F7D444ADDF}"/>
              </a:ext>
            </a:extLst>
          </p:cNvPr>
          <p:cNvSpPr txBox="1"/>
          <p:nvPr/>
        </p:nvSpPr>
        <p:spPr>
          <a:xfrm>
            <a:off x="705818" y="1752243"/>
            <a:ext cx="3527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5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6B4106-A5B7-4F90-B0F9-13F54A0D0B66}"/>
              </a:ext>
            </a:extLst>
          </p:cNvPr>
          <p:cNvSpPr txBox="1"/>
          <p:nvPr/>
        </p:nvSpPr>
        <p:spPr>
          <a:xfrm>
            <a:off x="192037" y="1449206"/>
            <a:ext cx="51068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altLang="ko-KR" sz="1000" b="1" dirty="0" err="1" smtClean="0">
                <a:cs typeface="Arial" pitchFamily="34" charset="0"/>
              </a:rPr>
              <a:t>Penerbit</a:t>
            </a:r>
            <a:r>
              <a:rPr lang="en-US" altLang="ko-KR" sz="1000" b="1" dirty="0" smtClean="0">
                <a:cs typeface="Arial" pitchFamily="34" charset="0"/>
              </a:rPr>
              <a:t> </a:t>
            </a:r>
            <a:r>
              <a:rPr lang="en-US" altLang="ko-KR" sz="1000" b="1" dirty="0" err="1" smtClean="0">
                <a:cs typeface="Arial" pitchFamily="34" charset="0"/>
              </a:rPr>
              <a:t>uang</a:t>
            </a:r>
            <a:r>
              <a:rPr lang="en-US" altLang="ko-KR" sz="1000" b="1" dirty="0" smtClean="0">
                <a:cs typeface="Arial" pitchFamily="34" charset="0"/>
              </a:rPr>
              <a:t> </a:t>
            </a:r>
            <a:r>
              <a:rPr lang="en-US" altLang="ko-KR" sz="1000" b="1" dirty="0" err="1" smtClean="0">
                <a:cs typeface="Arial" pitchFamily="34" charset="0"/>
              </a:rPr>
              <a:t>atau</a:t>
            </a:r>
            <a:r>
              <a:rPr lang="en-US" altLang="ko-KR" sz="1000" b="1" dirty="0" smtClean="0">
                <a:cs typeface="Arial" pitchFamily="34" charset="0"/>
              </a:rPr>
              <a:t> </a:t>
            </a:r>
            <a:r>
              <a:rPr lang="en-US" altLang="ko-KR" sz="1000" b="1" dirty="0" err="1" smtClean="0">
                <a:cs typeface="Arial" pitchFamily="34" charset="0"/>
              </a:rPr>
              <a:t>pembayaran</a:t>
            </a:r>
            <a:r>
              <a:rPr lang="en-US" altLang="ko-KR" sz="1000" b="1" dirty="0" smtClean="0">
                <a:cs typeface="Arial" pitchFamily="34" charset="0"/>
              </a:rPr>
              <a:t> yang </a:t>
            </a:r>
            <a:r>
              <a:rPr lang="en-US" altLang="ko-KR" sz="1000" b="1" dirty="0" err="1" smtClean="0">
                <a:cs typeface="Arial" pitchFamily="34" charset="0"/>
              </a:rPr>
              <a:t>sah</a:t>
            </a:r>
            <a:r>
              <a:rPr lang="en-US" altLang="ko-KR" sz="1000" b="1" dirty="0" smtClean="0">
                <a:cs typeface="Arial" pitchFamily="34" charset="0"/>
              </a:rPr>
              <a:t> </a:t>
            </a:r>
            <a:r>
              <a:rPr lang="en-US" altLang="ko-KR" sz="1000" b="1" dirty="0" err="1" smtClean="0">
                <a:cs typeface="Arial" pitchFamily="34" charset="0"/>
              </a:rPr>
              <a:t>guna</a:t>
            </a:r>
            <a:r>
              <a:rPr lang="en-US" altLang="ko-KR" sz="1000" b="1" dirty="0" smtClean="0">
                <a:cs typeface="Arial" pitchFamily="34" charset="0"/>
              </a:rPr>
              <a:t> </a:t>
            </a:r>
            <a:r>
              <a:rPr lang="en-US" altLang="ko-KR" sz="1000" b="1" dirty="0" err="1" smtClean="0">
                <a:cs typeface="Arial" pitchFamily="34" charset="0"/>
              </a:rPr>
              <a:t>memenuhi</a:t>
            </a:r>
            <a:r>
              <a:rPr lang="en-US" altLang="ko-KR" sz="1000" b="1" dirty="0" smtClean="0">
                <a:cs typeface="Arial" pitchFamily="34" charset="0"/>
              </a:rPr>
              <a:t> </a:t>
            </a:r>
            <a:r>
              <a:rPr lang="en-US" altLang="ko-KR" sz="1000" b="1" dirty="0" err="1" smtClean="0">
                <a:cs typeface="Arial" pitchFamily="34" charset="0"/>
              </a:rPr>
              <a:t>kebutuhahan</a:t>
            </a:r>
            <a:r>
              <a:rPr lang="en-US" altLang="ko-KR" sz="1000" b="1" dirty="0" smtClean="0">
                <a:cs typeface="Arial" pitchFamily="34" charset="0"/>
              </a:rPr>
              <a:t> </a:t>
            </a:r>
            <a:r>
              <a:rPr lang="en-US" altLang="ko-KR" sz="1000" b="1" dirty="0" err="1" smtClean="0">
                <a:cs typeface="Arial" pitchFamily="34" charset="0"/>
              </a:rPr>
              <a:t>masyarakat</a:t>
            </a:r>
            <a:endParaRPr lang="en-US" altLang="ko-KR" sz="1000" b="1" dirty="0" smtClean="0"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altLang="ko-KR" sz="1000" b="1" dirty="0" err="1">
                <a:solidFill>
                  <a:schemeClr val="accent3"/>
                </a:solidFill>
                <a:cs typeface="Arial" pitchFamily="34" charset="0"/>
              </a:rPr>
              <a:t>Pelaksana</a:t>
            </a:r>
            <a:r>
              <a:rPr lang="en-US" altLang="ko-KR" sz="1000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>
                <a:solidFill>
                  <a:schemeClr val="accent3"/>
                </a:solidFill>
                <a:cs typeface="Arial" pitchFamily="34" charset="0"/>
              </a:rPr>
              <a:t>dan</a:t>
            </a:r>
            <a:r>
              <a:rPr lang="en-US" altLang="ko-KR" sz="1000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>
                <a:solidFill>
                  <a:schemeClr val="accent3"/>
                </a:solidFill>
                <a:cs typeface="Arial" pitchFamily="34" charset="0"/>
              </a:rPr>
              <a:t>perumus</a:t>
            </a:r>
            <a:r>
              <a:rPr lang="en-US" altLang="ko-KR" sz="1000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>
                <a:solidFill>
                  <a:schemeClr val="accent3"/>
                </a:solidFill>
                <a:cs typeface="Arial" pitchFamily="34" charset="0"/>
              </a:rPr>
              <a:t>kebijakan</a:t>
            </a:r>
            <a:r>
              <a:rPr lang="en-US" altLang="ko-KR" sz="1000" b="1" dirty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moneter</a:t>
            </a:r>
            <a:endParaRPr lang="en-US" altLang="ko-KR" sz="1000" b="1" dirty="0" smtClean="0">
              <a:solidFill>
                <a:schemeClr val="accent3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Penyedia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jasa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perbankan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,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agen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kepada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pemerintah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pengelola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pinjaman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pemerintah</a:t>
            </a:r>
            <a:endParaRPr lang="en-US" altLang="ko-KR" sz="1000" b="1" dirty="0" smtClean="0">
              <a:solidFill>
                <a:schemeClr val="accent3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Custadian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cadangan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bank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umum</a:t>
            </a:r>
            <a:endParaRPr lang="en-US" altLang="ko-KR" sz="1000" b="1" dirty="0" smtClean="0">
              <a:solidFill>
                <a:schemeClr val="accent3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Pelaksana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dari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kebijakan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pemerintah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dibidang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nilai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tukar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sebagai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kustodi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dari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cadangan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devisa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Negara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serta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membantu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Negara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mengelola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cadangan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devisa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Pembuat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kebijakan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untuk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mendorong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pertumbuhan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ekonomi</a:t>
            </a:r>
            <a:endParaRPr lang="en-US" altLang="ko-KR" sz="1000" b="1" dirty="0" smtClean="0">
              <a:solidFill>
                <a:schemeClr val="accent3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Penasihat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pemerintah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terkait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dengan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kebijakan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ekonomi</a:t>
            </a:r>
            <a:endParaRPr lang="en-US" altLang="ko-KR" sz="1000" b="1" dirty="0" smtClean="0">
              <a:solidFill>
                <a:schemeClr val="accent3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Lembaga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yang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berpartisipasi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dalam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kerja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sama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pengaturan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moneter</a:t>
            </a:r>
            <a:endParaRPr lang="en-US" altLang="ko-KR" sz="1000" b="1" dirty="0" smtClean="0">
              <a:solidFill>
                <a:schemeClr val="accent3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Lembaga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yang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memiliki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hubungan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erat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dengan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000" b="1" dirty="0" err="1" smtClean="0">
                <a:solidFill>
                  <a:schemeClr val="accent3"/>
                </a:solidFill>
                <a:cs typeface="Arial" pitchFamily="34" charset="0"/>
              </a:rPr>
              <a:t>pemerintah</a:t>
            </a:r>
            <a:r>
              <a:rPr lang="en-US" altLang="ko-KR" sz="10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altLang="ko-KR" sz="900" b="1" dirty="0" smtClean="0">
              <a:solidFill>
                <a:schemeClr val="accent3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ko-KR" altLang="en-US" sz="900" b="1" dirty="0">
              <a:solidFill>
                <a:schemeClr val="accent3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altLang="ko-KR" sz="900" b="1" dirty="0" smtClean="0">
              <a:solidFill>
                <a:schemeClr val="accent4"/>
              </a:solidFill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ko-KR" altLang="en-US" sz="9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xmlns="" id="{F692AE3D-8B5B-4F1A-9E23-FAD154127C1C}"/>
              </a:ext>
            </a:extLst>
          </p:cNvPr>
          <p:cNvSpPr/>
          <p:nvPr/>
        </p:nvSpPr>
        <p:spPr>
          <a:xfrm>
            <a:off x="1" y="1404257"/>
            <a:ext cx="9163595" cy="3298372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633A7928-FC43-496E-BCAF-1D2664FA362B}"/>
              </a:ext>
            </a:extLst>
          </p:cNvPr>
          <p:cNvSpPr/>
          <p:nvPr/>
        </p:nvSpPr>
        <p:spPr>
          <a:xfrm>
            <a:off x="6279550" y="2332892"/>
            <a:ext cx="2341940" cy="2369737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xmlns="" id="{5F010D13-A354-40E8-B29C-EF2697A07B08}"/>
              </a:ext>
            </a:extLst>
          </p:cNvPr>
          <p:cNvGrpSpPr/>
          <p:nvPr/>
        </p:nvGrpSpPr>
        <p:grpSpPr>
          <a:xfrm rot="4118366">
            <a:off x="5689890" y="2653607"/>
            <a:ext cx="918909" cy="1047619"/>
            <a:chOff x="6816663" y="3559142"/>
            <a:chExt cx="1225212" cy="1396825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xmlns="" id="{C756C278-32D5-4D0A-A318-FD281398500A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adFill>
              <a:gsLst>
                <a:gs pos="0">
                  <a:schemeClr val="accent4">
                    <a:lumMod val="8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xmlns="" id="{87D1A315-785A-430F-BB7E-F8D3023D4845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xmlns="" id="{677A9042-1E37-4CA0-BD77-A7B157192A23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3" name="이등변 삼각형 31">
              <a:extLst>
                <a:ext uri="{FF2B5EF4-FFF2-40B4-BE49-F238E27FC236}">
                  <a16:creationId xmlns:a16="http://schemas.microsoft.com/office/drawing/2014/main" xmlns="" id="{E1D3DDF8-61E3-4BF2-BFB4-98953CCBE63B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9264E512-E40C-4841-85A1-4D3820143700}"/>
              </a:ext>
            </a:extLst>
          </p:cNvPr>
          <p:cNvGrpSpPr/>
          <p:nvPr/>
        </p:nvGrpSpPr>
        <p:grpSpPr>
          <a:xfrm>
            <a:off x="5030610" y="3099758"/>
            <a:ext cx="968143" cy="1630865"/>
            <a:chOff x="6707479" y="4133010"/>
            <a:chExt cx="1290857" cy="2174487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xmlns="" id="{5AFD2B91-47EB-4EDD-B467-8F3C0B34014E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350" dirty="0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xmlns="" id="{3D1689CD-88B2-427D-BC9F-24203824832B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xmlns="" id="{A5C768F9-3413-4797-9277-DC6A1D815625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xmlns="" id="{F45F92F3-33B0-4D71-8D44-069D6A3E491B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451248"/>
            <a:ext cx="756000" cy="80852"/>
            <a:chOff x="9071572" y="5941778"/>
            <a:chExt cx="1177490" cy="125929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xmlns="" id="{7FED3A86-5414-4203-9BA3-FE61F6003063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xmlns="" id="{9A28301F-FF9C-4975-AB8A-FB22D01ADF3F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xmlns="" id="{CE61E40F-6909-47A8-B0AB-19DDCEB9F79A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xmlns="" id="{8EFAFF53-1F3C-4C94-9049-2B65859A267B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xmlns="" id="{22C05765-5EA3-4BE5-B6EE-42281EAD3E8C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xmlns="" id="{9DD729E4-AADE-4255-B8A1-5B1A508112E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xmlns="" id="{356534FA-5884-4C02-A2C0-0E140F186969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xmlns="" id="{0E944B2B-5CBC-4335-9F34-67ECCF90397E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xmlns="" id="{84D69F39-3895-44AF-BD4C-1698B58214D3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xmlns="" id="{4DB9B84A-AC18-4BBD-9884-C4E580CDAEB6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xmlns="" id="{290B85CB-4121-4FD4-8B4B-077C9080DA9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xmlns="" id="{7E98CB23-7782-4985-A6EE-FE3684DACBB2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xmlns="" id="{2DF64D44-FF8B-4FAD-82CF-FE26E7DD93D2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xmlns="" id="{7A94D779-99DA-4708-8F35-2F40A070C9F8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xmlns="" id="{BE049DDF-8D41-47C8-80B7-15AF5BB6E9C3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317927"/>
            <a:ext cx="756000" cy="80852"/>
            <a:chOff x="9071572" y="5941778"/>
            <a:chExt cx="1177490" cy="125929"/>
          </a:xfrm>
        </p:grpSpPr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xmlns="" id="{A5F565E2-4097-4880-9B26-F3E031FA4DCB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xmlns="" id="{5D774BB5-3D58-4CC6-94DD-81120334AD85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4" name="사각형: 둥근 모서리 63">
              <a:extLst>
                <a:ext uri="{FF2B5EF4-FFF2-40B4-BE49-F238E27FC236}">
                  <a16:creationId xmlns:a16="http://schemas.microsoft.com/office/drawing/2014/main" xmlns="" id="{A678A815-48D7-4BE4-BA1A-7A935431F90C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5" name="사각형: 둥근 모서리 64">
              <a:extLst>
                <a:ext uri="{FF2B5EF4-FFF2-40B4-BE49-F238E27FC236}">
                  <a16:creationId xmlns:a16="http://schemas.microsoft.com/office/drawing/2014/main" xmlns="" id="{B62650F2-BB92-4ED6-8018-9578D3F7AAF2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xmlns="" id="{8EA9BFCA-16EB-42B3-933A-B39A28D81270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7" name="사각형: 둥근 모서리 66">
              <a:extLst>
                <a:ext uri="{FF2B5EF4-FFF2-40B4-BE49-F238E27FC236}">
                  <a16:creationId xmlns:a16="http://schemas.microsoft.com/office/drawing/2014/main" xmlns="" id="{60C192F4-B36F-4154-B84E-71B1482CC367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8" name="사각형: 둥근 모서리 67">
              <a:extLst>
                <a:ext uri="{FF2B5EF4-FFF2-40B4-BE49-F238E27FC236}">
                  <a16:creationId xmlns:a16="http://schemas.microsoft.com/office/drawing/2014/main" xmlns="" id="{3C9BE2A1-831A-48FC-8747-6491BB9BFFCB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9" name="사각형: 둥근 모서리 68">
              <a:extLst>
                <a:ext uri="{FF2B5EF4-FFF2-40B4-BE49-F238E27FC236}">
                  <a16:creationId xmlns:a16="http://schemas.microsoft.com/office/drawing/2014/main" xmlns="" id="{5FA159B1-8C90-4E19-A608-F076ADBD9BA2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0" name="사각형: 둥근 모서리 69">
              <a:extLst>
                <a:ext uri="{FF2B5EF4-FFF2-40B4-BE49-F238E27FC236}">
                  <a16:creationId xmlns:a16="http://schemas.microsoft.com/office/drawing/2014/main" xmlns="" id="{BF41BB92-EE7C-4EF6-B600-016040753674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xmlns="" id="{E2470BEF-2D6A-4875-B654-1CD15BDD348E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xmlns="" id="{60E9FB2B-5A4E-4233-9F74-0C691C67CB3B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3" name="사각형: 둥근 모서리 72">
              <a:extLst>
                <a:ext uri="{FF2B5EF4-FFF2-40B4-BE49-F238E27FC236}">
                  <a16:creationId xmlns:a16="http://schemas.microsoft.com/office/drawing/2014/main" xmlns="" id="{C09F608B-9A3D-44A6-8D70-FAE2CBD97C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xmlns="" id="{2DD39211-D4CB-4F59-B56C-9E8C038C3D79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5" name="사각형: 둥근 모서리 74">
              <a:extLst>
                <a:ext uri="{FF2B5EF4-FFF2-40B4-BE49-F238E27FC236}">
                  <a16:creationId xmlns:a16="http://schemas.microsoft.com/office/drawing/2014/main" xmlns="" id="{0FCCAED8-631C-4D06-8C78-257175973E1D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xmlns="" id="{2B6E6269-A995-41CC-8AEB-E4DD10FD4DDD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184605"/>
            <a:ext cx="756000" cy="80852"/>
            <a:chOff x="9071572" y="5941778"/>
            <a:chExt cx="1177490" cy="125929"/>
          </a:xfrm>
        </p:grpSpPr>
        <p:sp>
          <p:nvSpPr>
            <p:cNvPr id="77" name="사각형: 둥근 모서리 76">
              <a:extLst>
                <a:ext uri="{FF2B5EF4-FFF2-40B4-BE49-F238E27FC236}">
                  <a16:creationId xmlns:a16="http://schemas.microsoft.com/office/drawing/2014/main" xmlns="" id="{0B0F1F6B-DFDE-40E7-B099-995034BD0F9E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xmlns="" id="{AFD18FD4-E8F8-4E83-A1AF-DC6A9EC09B8D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xmlns="" id="{A427E8CF-4C79-4D5C-A8C1-60A9CB9AA0B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xmlns="" id="{3E20212E-C2CC-43F7-9733-33FEC5B9C034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xmlns="" id="{D19FD3AF-A1C7-46E4-9623-99E260801C9E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2" name="사각형: 둥근 모서리 81">
              <a:extLst>
                <a:ext uri="{FF2B5EF4-FFF2-40B4-BE49-F238E27FC236}">
                  <a16:creationId xmlns:a16="http://schemas.microsoft.com/office/drawing/2014/main" xmlns="" id="{D5B7D15A-566C-4B4B-875D-A862983F82B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xmlns="" id="{CC5017A6-B7CD-43EE-ABC1-2AAC9D3D5722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4" name="사각형: 둥근 모서리 83">
              <a:extLst>
                <a:ext uri="{FF2B5EF4-FFF2-40B4-BE49-F238E27FC236}">
                  <a16:creationId xmlns:a16="http://schemas.microsoft.com/office/drawing/2014/main" xmlns="" id="{2E34AF69-9EDC-4657-B795-06F84F2E60F8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5" name="사각형: 둥근 모서리 84">
              <a:extLst>
                <a:ext uri="{FF2B5EF4-FFF2-40B4-BE49-F238E27FC236}">
                  <a16:creationId xmlns:a16="http://schemas.microsoft.com/office/drawing/2014/main" xmlns="" id="{629E9C76-D2BF-4587-8E30-EE19AE47EEF1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xmlns="" id="{FC6B72B7-A478-4F2F-9DE6-C5177B3FCC98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xmlns="" id="{2EEBA67D-8F9D-4D1C-92FD-8E47D906308C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xmlns="" id="{5FD5F4B6-CB62-4F1F-9283-5FA8A10CF4D3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9" name="사각형: 둥근 모서리 88">
              <a:extLst>
                <a:ext uri="{FF2B5EF4-FFF2-40B4-BE49-F238E27FC236}">
                  <a16:creationId xmlns:a16="http://schemas.microsoft.com/office/drawing/2014/main" xmlns="" id="{D5323F8B-9AEA-4FF7-B11A-1073E1AED60A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0" name="사각형: 둥근 모서리 89">
              <a:extLst>
                <a:ext uri="{FF2B5EF4-FFF2-40B4-BE49-F238E27FC236}">
                  <a16:creationId xmlns:a16="http://schemas.microsoft.com/office/drawing/2014/main" xmlns="" id="{2101E482-44FA-4F7D-BFAF-18B5EA069D13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xmlns="" id="{5E4FD016-7812-42E2-B01B-5A908B9DB759}"/>
              </a:ext>
            </a:extLst>
          </p:cNvPr>
          <p:cNvGrpSpPr>
            <a:grpSpLocks noChangeAspect="1"/>
          </p:cNvGrpSpPr>
          <p:nvPr/>
        </p:nvGrpSpPr>
        <p:grpSpPr>
          <a:xfrm>
            <a:off x="7108874" y="4051284"/>
            <a:ext cx="756000" cy="80852"/>
            <a:chOff x="9071572" y="5941778"/>
            <a:chExt cx="1177490" cy="125929"/>
          </a:xfrm>
        </p:grpSpPr>
        <p:sp>
          <p:nvSpPr>
            <p:cNvPr id="92" name="사각형: 둥근 모서리 91">
              <a:extLst>
                <a:ext uri="{FF2B5EF4-FFF2-40B4-BE49-F238E27FC236}">
                  <a16:creationId xmlns:a16="http://schemas.microsoft.com/office/drawing/2014/main" xmlns="" id="{66FCC967-84A0-4306-9470-B820CA377E9C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3" name="사각형: 둥근 모서리 92">
              <a:extLst>
                <a:ext uri="{FF2B5EF4-FFF2-40B4-BE49-F238E27FC236}">
                  <a16:creationId xmlns:a16="http://schemas.microsoft.com/office/drawing/2014/main" xmlns="" id="{5766944D-FB8A-4F3C-9282-0A2116075251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4" name="사각형: 둥근 모서리 93">
              <a:extLst>
                <a:ext uri="{FF2B5EF4-FFF2-40B4-BE49-F238E27FC236}">
                  <a16:creationId xmlns:a16="http://schemas.microsoft.com/office/drawing/2014/main" xmlns="" id="{7F26F49D-91CC-4562-8931-496FAA22CC2B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5" name="사각형: 둥근 모서리 94">
              <a:extLst>
                <a:ext uri="{FF2B5EF4-FFF2-40B4-BE49-F238E27FC236}">
                  <a16:creationId xmlns:a16="http://schemas.microsoft.com/office/drawing/2014/main" xmlns="" id="{E664EC3C-D3C8-4B19-8915-D3088B885FC1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6" name="사각형: 둥근 모서리 95">
              <a:extLst>
                <a:ext uri="{FF2B5EF4-FFF2-40B4-BE49-F238E27FC236}">
                  <a16:creationId xmlns:a16="http://schemas.microsoft.com/office/drawing/2014/main" xmlns="" id="{2F4DE4A8-1300-4707-ABE5-CCDE743BCE39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7" name="사각형: 둥근 모서리 96">
              <a:extLst>
                <a:ext uri="{FF2B5EF4-FFF2-40B4-BE49-F238E27FC236}">
                  <a16:creationId xmlns:a16="http://schemas.microsoft.com/office/drawing/2014/main" xmlns="" id="{5601743A-7923-4F91-A09B-F3314F5A643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8" name="사각형: 둥근 모서리 97">
              <a:extLst>
                <a:ext uri="{FF2B5EF4-FFF2-40B4-BE49-F238E27FC236}">
                  <a16:creationId xmlns:a16="http://schemas.microsoft.com/office/drawing/2014/main" xmlns="" id="{E821596A-BA32-4B9A-9C0F-593F802BE9A0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9" name="사각형: 둥근 모서리 98">
              <a:extLst>
                <a:ext uri="{FF2B5EF4-FFF2-40B4-BE49-F238E27FC236}">
                  <a16:creationId xmlns:a16="http://schemas.microsoft.com/office/drawing/2014/main" xmlns="" id="{78994544-2644-4CA2-9645-27A252CC40B9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0" name="사각형: 둥근 모서리 99">
              <a:extLst>
                <a:ext uri="{FF2B5EF4-FFF2-40B4-BE49-F238E27FC236}">
                  <a16:creationId xmlns:a16="http://schemas.microsoft.com/office/drawing/2014/main" xmlns="" id="{F7CACFAF-BD91-49DF-8909-B710C7907220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1" name="사각형: 둥근 모서리 100">
              <a:extLst>
                <a:ext uri="{FF2B5EF4-FFF2-40B4-BE49-F238E27FC236}">
                  <a16:creationId xmlns:a16="http://schemas.microsoft.com/office/drawing/2014/main" xmlns="" id="{ECFD6812-0B0A-4F60-8DFD-E94C9776CB70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2" name="사각형: 둥근 모서리 101">
              <a:extLst>
                <a:ext uri="{FF2B5EF4-FFF2-40B4-BE49-F238E27FC236}">
                  <a16:creationId xmlns:a16="http://schemas.microsoft.com/office/drawing/2014/main" xmlns="" id="{B7B08001-2456-4301-87CE-A604682F798E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3" name="사각형: 둥근 모서리 102">
              <a:extLst>
                <a:ext uri="{FF2B5EF4-FFF2-40B4-BE49-F238E27FC236}">
                  <a16:creationId xmlns:a16="http://schemas.microsoft.com/office/drawing/2014/main" xmlns="" id="{430C94A5-5E1F-4EB6-A530-6A1547D41A30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4" name="사각형: 둥근 모서리 103">
              <a:extLst>
                <a:ext uri="{FF2B5EF4-FFF2-40B4-BE49-F238E27FC236}">
                  <a16:creationId xmlns:a16="http://schemas.microsoft.com/office/drawing/2014/main" xmlns="" id="{C2A71A24-A033-468C-B24D-71CFC58D5554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5" name="사각형: 둥근 모서리 104">
              <a:extLst>
                <a:ext uri="{FF2B5EF4-FFF2-40B4-BE49-F238E27FC236}">
                  <a16:creationId xmlns:a16="http://schemas.microsoft.com/office/drawing/2014/main" xmlns="" id="{4019F745-3F0E-44E5-9FF5-A5D777B7DCE4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gradFill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grpSp>
        <p:nvGrpSpPr>
          <p:cNvPr id="43" name="그룹 19">
            <a:extLst>
              <a:ext uri="{FF2B5EF4-FFF2-40B4-BE49-F238E27FC236}">
                <a16:creationId xmlns:a16="http://schemas.microsoft.com/office/drawing/2014/main" xmlns="" id="{79A89352-C7D9-4594-8685-ED39585F2276}"/>
              </a:ext>
            </a:extLst>
          </p:cNvPr>
          <p:cNvGrpSpPr>
            <a:grpSpLocks noChangeAspect="1"/>
          </p:cNvGrpSpPr>
          <p:nvPr/>
        </p:nvGrpSpPr>
        <p:grpSpPr>
          <a:xfrm>
            <a:off x="7710404" y="3799587"/>
            <a:ext cx="751195" cy="751195"/>
            <a:chOff x="331023" y="414040"/>
            <a:chExt cx="5704886" cy="5704886"/>
          </a:xfrm>
          <a:solidFill>
            <a:srgbClr val="F7931A"/>
          </a:solidFill>
        </p:grpSpPr>
        <p:sp>
          <p:nvSpPr>
            <p:cNvPr id="44" name="타원 4">
              <a:extLst>
                <a:ext uri="{FF2B5EF4-FFF2-40B4-BE49-F238E27FC236}">
                  <a16:creationId xmlns:a16="http://schemas.microsoft.com/office/drawing/2014/main" xmlns="" id="{11D470C5-0E6F-4891-906F-E07D51813D8A}"/>
                </a:ext>
              </a:extLst>
            </p:cNvPr>
            <p:cNvSpPr/>
            <p:nvPr/>
          </p:nvSpPr>
          <p:spPr>
            <a:xfrm>
              <a:off x="331023" y="414040"/>
              <a:ext cx="5704886" cy="5704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5" name="자유형 18">
              <a:extLst>
                <a:ext uri="{FF2B5EF4-FFF2-40B4-BE49-F238E27FC236}">
                  <a16:creationId xmlns:a16="http://schemas.microsoft.com/office/drawing/2014/main" xmlns="" id="{396428C6-4DA5-4586-BAD1-025221F48884}"/>
                </a:ext>
              </a:extLst>
            </p:cNvPr>
            <p:cNvSpPr/>
            <p:nvPr/>
          </p:nvSpPr>
          <p:spPr>
            <a:xfrm>
              <a:off x="1732297" y="1404675"/>
              <a:ext cx="2723060" cy="3624123"/>
            </a:xfrm>
            <a:custGeom>
              <a:avLst/>
              <a:gdLst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451461 w 2723060"/>
                <a:gd name="connsiteY5" fmla="*/ 966969 h 3624123"/>
                <a:gd name="connsiteX6" fmla="*/ 1297825 w 2723060"/>
                <a:gd name="connsiteY6" fmla="*/ 1585462 h 3624123"/>
                <a:gd name="connsiteX7" fmla="*/ 1327295 w 2723060"/>
                <a:gd name="connsiteY7" fmla="*/ 1593882 h 3624123"/>
                <a:gd name="connsiteX8" fmla="*/ 2101069 w 2723060"/>
                <a:gd name="connsiteY8" fmla="*/ 1442099 h 3624123"/>
                <a:gd name="connsiteX9" fmla="*/ 1476944 w 2723060"/>
                <a:gd name="connsiteY9" fmla="*/ 971501 h 3624123"/>
                <a:gd name="connsiteX10" fmla="*/ 1344584 w 2723060"/>
                <a:gd name="connsiteY10" fmla="*/ 0 h 3624123"/>
                <a:gd name="connsiteX11" fmla="*/ 1671487 w 2723060"/>
                <a:gd name="connsiteY11" fmla="*/ 81203 h 3624123"/>
                <a:gd name="connsiteX12" fmla="*/ 1542443 w 2723060"/>
                <a:gd name="connsiteY12" fmla="*/ 600696 h 3624123"/>
                <a:gd name="connsiteX13" fmla="*/ 1773570 w 2723060"/>
                <a:gd name="connsiteY13" fmla="*/ 661967 h 3624123"/>
                <a:gd name="connsiteX14" fmla="*/ 1902732 w 2723060"/>
                <a:gd name="connsiteY14" fmla="*/ 141995 h 3624123"/>
                <a:gd name="connsiteX15" fmla="*/ 2229635 w 2723060"/>
                <a:gd name="connsiteY15" fmla="*/ 223199 h 3624123"/>
                <a:gd name="connsiteX16" fmla="*/ 2097157 w 2723060"/>
                <a:gd name="connsiteY16" fmla="*/ 756519 h 3624123"/>
                <a:gd name="connsiteX17" fmla="*/ 2123708 w 2723060"/>
                <a:gd name="connsiteY17" fmla="*/ 764788 h 3624123"/>
                <a:gd name="connsiteX18" fmla="*/ 2335072 w 2723060"/>
                <a:gd name="connsiteY18" fmla="*/ 840224 h 3624123"/>
                <a:gd name="connsiteX19" fmla="*/ 2324552 w 2723060"/>
                <a:gd name="connsiteY19" fmla="*/ 1922314 h 3624123"/>
                <a:gd name="connsiteX20" fmla="*/ 1696129 w 2723060"/>
                <a:gd name="connsiteY20" fmla="*/ 3139458 h 3624123"/>
                <a:gd name="connsiteX21" fmla="*/ 1517188 w 2723060"/>
                <a:gd name="connsiteY21" fmla="*/ 3096262 h 3624123"/>
                <a:gd name="connsiteX22" fmla="*/ 1386066 w 2723060"/>
                <a:gd name="connsiteY22" fmla="*/ 3624123 h 3624123"/>
                <a:gd name="connsiteX23" fmla="*/ 1059163 w 2723060"/>
                <a:gd name="connsiteY23" fmla="*/ 3542919 h 3624123"/>
                <a:gd name="connsiteX24" fmla="*/ 1189748 w 2723060"/>
                <a:gd name="connsiteY24" fmla="*/ 3017219 h 3624123"/>
                <a:gd name="connsiteX25" fmla="*/ 956179 w 2723060"/>
                <a:gd name="connsiteY25" fmla="*/ 2960836 h 3624123"/>
                <a:gd name="connsiteX26" fmla="*/ 824545 w 2723060"/>
                <a:gd name="connsiteY26" fmla="*/ 3490760 h 3624123"/>
                <a:gd name="connsiteX27" fmla="*/ 497641 w 2723060"/>
                <a:gd name="connsiteY27" fmla="*/ 3409556 h 3624123"/>
                <a:gd name="connsiteX28" fmla="*/ 628739 w 2723060"/>
                <a:gd name="connsiteY28" fmla="*/ 2881793 h 3624123"/>
                <a:gd name="connsiteX29" fmla="*/ 0 w 2723060"/>
                <a:gd name="connsiteY29" fmla="*/ 2730017 h 3624123"/>
                <a:gd name="connsiteX30" fmla="*/ 156593 w 2723060"/>
                <a:gd name="connsiteY30" fmla="*/ 2363814 h 3624123"/>
                <a:gd name="connsiteX31" fmla="*/ 371795 w 2723060"/>
                <a:gd name="connsiteY31" fmla="*/ 2423080 h 3624123"/>
                <a:gd name="connsiteX32" fmla="*/ 531510 w 2723060"/>
                <a:gd name="connsiteY32" fmla="*/ 2341701 h 3624123"/>
                <a:gd name="connsiteX33" fmla="*/ 874781 w 2723060"/>
                <a:gd name="connsiteY33" fmla="*/ 939029 h 3624123"/>
                <a:gd name="connsiteX34" fmla="*/ 772687 w 2723060"/>
                <a:gd name="connsiteY34" fmla="*/ 774709 h 3624123"/>
                <a:gd name="connsiteX35" fmla="*/ 502494 w 2723060"/>
                <a:gd name="connsiteY35" fmla="*/ 705662 h 3624123"/>
                <a:gd name="connsiteX36" fmla="*/ 579104 w 2723060"/>
                <a:gd name="connsiteY36" fmla="*/ 367817 h 3624123"/>
                <a:gd name="connsiteX37" fmla="*/ 1021286 w 2723060"/>
                <a:gd name="connsiteY37" fmla="*/ 475515 h 3624123"/>
                <a:gd name="connsiteX38" fmla="*/ 1215103 w 2723060"/>
                <a:gd name="connsiteY38" fmla="*/ 521254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  <a:gd name="connsiteX0" fmla="*/ 1218382 w 2723060"/>
                <a:gd name="connsiteY0" fmla="*/ 1905279 h 3624123"/>
                <a:gd name="connsiteX1" fmla="*/ 1051614 w 2723060"/>
                <a:gd name="connsiteY1" fmla="*/ 2576639 h 3624123"/>
                <a:gd name="connsiteX2" fmla="*/ 1081311 w 2723060"/>
                <a:gd name="connsiteY2" fmla="*/ 2585169 h 3624123"/>
                <a:gd name="connsiteX3" fmla="*/ 2005664 w 2723060"/>
                <a:gd name="connsiteY3" fmla="*/ 2455670 h 3624123"/>
                <a:gd name="connsiteX4" fmla="*/ 1243900 w 2723060"/>
                <a:gd name="connsiteY4" fmla="*/ 1909857 h 3624123"/>
                <a:gd name="connsiteX5" fmla="*/ 1218382 w 2723060"/>
                <a:gd name="connsiteY5" fmla="*/ 1905279 h 3624123"/>
                <a:gd name="connsiteX6" fmla="*/ 1451461 w 2723060"/>
                <a:gd name="connsiteY6" fmla="*/ 966969 h 3624123"/>
                <a:gd name="connsiteX7" fmla="*/ 1297825 w 2723060"/>
                <a:gd name="connsiteY7" fmla="*/ 1585462 h 3624123"/>
                <a:gd name="connsiteX8" fmla="*/ 1327295 w 2723060"/>
                <a:gd name="connsiteY8" fmla="*/ 1593882 h 3624123"/>
                <a:gd name="connsiteX9" fmla="*/ 2101069 w 2723060"/>
                <a:gd name="connsiteY9" fmla="*/ 1442099 h 3624123"/>
                <a:gd name="connsiteX10" fmla="*/ 1476944 w 2723060"/>
                <a:gd name="connsiteY10" fmla="*/ 971501 h 3624123"/>
                <a:gd name="connsiteX11" fmla="*/ 1451461 w 2723060"/>
                <a:gd name="connsiteY11" fmla="*/ 966969 h 3624123"/>
                <a:gd name="connsiteX12" fmla="*/ 1344584 w 2723060"/>
                <a:gd name="connsiteY12" fmla="*/ 0 h 3624123"/>
                <a:gd name="connsiteX13" fmla="*/ 1671487 w 2723060"/>
                <a:gd name="connsiteY13" fmla="*/ 81203 h 3624123"/>
                <a:gd name="connsiteX14" fmla="*/ 1542443 w 2723060"/>
                <a:gd name="connsiteY14" fmla="*/ 600696 h 3624123"/>
                <a:gd name="connsiteX15" fmla="*/ 1773570 w 2723060"/>
                <a:gd name="connsiteY15" fmla="*/ 661967 h 3624123"/>
                <a:gd name="connsiteX16" fmla="*/ 1902732 w 2723060"/>
                <a:gd name="connsiteY16" fmla="*/ 141995 h 3624123"/>
                <a:gd name="connsiteX17" fmla="*/ 2229635 w 2723060"/>
                <a:gd name="connsiteY17" fmla="*/ 223199 h 3624123"/>
                <a:gd name="connsiteX18" fmla="*/ 2097157 w 2723060"/>
                <a:gd name="connsiteY18" fmla="*/ 756519 h 3624123"/>
                <a:gd name="connsiteX19" fmla="*/ 2335072 w 2723060"/>
                <a:gd name="connsiteY19" fmla="*/ 840224 h 3624123"/>
                <a:gd name="connsiteX20" fmla="*/ 2324552 w 2723060"/>
                <a:gd name="connsiteY20" fmla="*/ 1922314 h 3624123"/>
                <a:gd name="connsiteX21" fmla="*/ 1696129 w 2723060"/>
                <a:gd name="connsiteY21" fmla="*/ 3139458 h 3624123"/>
                <a:gd name="connsiteX22" fmla="*/ 1517188 w 2723060"/>
                <a:gd name="connsiteY22" fmla="*/ 3096262 h 3624123"/>
                <a:gd name="connsiteX23" fmla="*/ 1386066 w 2723060"/>
                <a:gd name="connsiteY23" fmla="*/ 3624123 h 3624123"/>
                <a:gd name="connsiteX24" fmla="*/ 1059163 w 2723060"/>
                <a:gd name="connsiteY24" fmla="*/ 3542919 h 3624123"/>
                <a:gd name="connsiteX25" fmla="*/ 1189748 w 2723060"/>
                <a:gd name="connsiteY25" fmla="*/ 3017219 h 3624123"/>
                <a:gd name="connsiteX26" fmla="*/ 956179 w 2723060"/>
                <a:gd name="connsiteY26" fmla="*/ 2960836 h 3624123"/>
                <a:gd name="connsiteX27" fmla="*/ 824545 w 2723060"/>
                <a:gd name="connsiteY27" fmla="*/ 3490760 h 3624123"/>
                <a:gd name="connsiteX28" fmla="*/ 497641 w 2723060"/>
                <a:gd name="connsiteY28" fmla="*/ 3409556 h 3624123"/>
                <a:gd name="connsiteX29" fmla="*/ 628739 w 2723060"/>
                <a:gd name="connsiteY29" fmla="*/ 2881793 h 3624123"/>
                <a:gd name="connsiteX30" fmla="*/ 0 w 2723060"/>
                <a:gd name="connsiteY30" fmla="*/ 2730017 h 3624123"/>
                <a:gd name="connsiteX31" fmla="*/ 156593 w 2723060"/>
                <a:gd name="connsiteY31" fmla="*/ 2363814 h 3624123"/>
                <a:gd name="connsiteX32" fmla="*/ 371795 w 2723060"/>
                <a:gd name="connsiteY32" fmla="*/ 2423080 h 3624123"/>
                <a:gd name="connsiteX33" fmla="*/ 531510 w 2723060"/>
                <a:gd name="connsiteY33" fmla="*/ 2341701 h 3624123"/>
                <a:gd name="connsiteX34" fmla="*/ 874781 w 2723060"/>
                <a:gd name="connsiteY34" fmla="*/ 939029 h 3624123"/>
                <a:gd name="connsiteX35" fmla="*/ 772687 w 2723060"/>
                <a:gd name="connsiteY35" fmla="*/ 774709 h 3624123"/>
                <a:gd name="connsiteX36" fmla="*/ 502494 w 2723060"/>
                <a:gd name="connsiteY36" fmla="*/ 705662 h 3624123"/>
                <a:gd name="connsiteX37" fmla="*/ 579104 w 2723060"/>
                <a:gd name="connsiteY37" fmla="*/ 367817 h 3624123"/>
                <a:gd name="connsiteX38" fmla="*/ 1021286 w 2723060"/>
                <a:gd name="connsiteY38" fmla="*/ 475515 h 3624123"/>
                <a:gd name="connsiteX39" fmla="*/ 1215103 w 2723060"/>
                <a:gd name="connsiteY39" fmla="*/ 521254 h 3624123"/>
                <a:gd name="connsiteX40" fmla="*/ 1344584 w 2723060"/>
                <a:gd name="connsiteY40" fmla="*/ 0 h 362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3060" h="3624123">
                  <a:moveTo>
                    <a:pt x="1218382" y="1905279"/>
                  </a:moveTo>
                  <a:lnTo>
                    <a:pt x="1051614" y="2576639"/>
                  </a:lnTo>
                  <a:lnTo>
                    <a:pt x="1081311" y="2585169"/>
                  </a:lnTo>
                  <a:cubicBezTo>
                    <a:pt x="1298969" y="2649950"/>
                    <a:pt x="1914361" y="2852449"/>
                    <a:pt x="2005664" y="2455670"/>
                  </a:cubicBezTo>
                  <a:cubicBezTo>
                    <a:pt x="2108358" y="2083382"/>
                    <a:pt x="1458666" y="1949007"/>
                    <a:pt x="1243900" y="1909857"/>
                  </a:cubicBezTo>
                  <a:lnTo>
                    <a:pt x="1218382" y="1905279"/>
                  </a:lnTo>
                  <a:close/>
                  <a:moveTo>
                    <a:pt x="1451461" y="966969"/>
                  </a:moveTo>
                  <a:lnTo>
                    <a:pt x="1297825" y="1585462"/>
                  </a:lnTo>
                  <a:lnTo>
                    <a:pt x="1327295" y="1593882"/>
                  </a:lnTo>
                  <a:cubicBezTo>
                    <a:pt x="1519222" y="1650575"/>
                    <a:pt x="2016915" y="1812926"/>
                    <a:pt x="2101069" y="1442099"/>
                  </a:cubicBezTo>
                  <a:cubicBezTo>
                    <a:pt x="2177824" y="1109186"/>
                    <a:pt x="1664178" y="1005150"/>
                    <a:pt x="1476944" y="971501"/>
                  </a:cubicBezTo>
                  <a:lnTo>
                    <a:pt x="1451461" y="966969"/>
                  </a:lnTo>
                  <a:close/>
                  <a:moveTo>
                    <a:pt x="1344584" y="0"/>
                  </a:moveTo>
                  <a:lnTo>
                    <a:pt x="1671487" y="81203"/>
                  </a:lnTo>
                  <a:lnTo>
                    <a:pt x="1542443" y="600696"/>
                  </a:lnTo>
                  <a:lnTo>
                    <a:pt x="1773570" y="661967"/>
                  </a:lnTo>
                  <a:lnTo>
                    <a:pt x="1902732" y="141995"/>
                  </a:lnTo>
                  <a:lnTo>
                    <a:pt x="2229635" y="223199"/>
                  </a:lnTo>
                  <a:lnTo>
                    <a:pt x="2097157" y="756519"/>
                  </a:lnTo>
                  <a:cubicBezTo>
                    <a:pt x="2174081" y="779658"/>
                    <a:pt x="2255767" y="812322"/>
                    <a:pt x="2335072" y="840224"/>
                  </a:cubicBezTo>
                  <a:cubicBezTo>
                    <a:pt x="2999363" y="1160478"/>
                    <a:pt x="2684151" y="1877269"/>
                    <a:pt x="2324552" y="1922314"/>
                  </a:cubicBezTo>
                  <a:cubicBezTo>
                    <a:pt x="3020600" y="2255035"/>
                    <a:pt x="2529999" y="3321640"/>
                    <a:pt x="1696129" y="3139458"/>
                  </a:cubicBezTo>
                  <a:lnTo>
                    <a:pt x="1517188" y="3096262"/>
                  </a:lnTo>
                  <a:lnTo>
                    <a:pt x="1386066" y="3624123"/>
                  </a:lnTo>
                  <a:lnTo>
                    <a:pt x="1059163" y="3542919"/>
                  </a:lnTo>
                  <a:lnTo>
                    <a:pt x="1189748" y="3017219"/>
                  </a:lnTo>
                  <a:lnTo>
                    <a:pt x="956179" y="2960836"/>
                  </a:lnTo>
                  <a:lnTo>
                    <a:pt x="824545" y="3490760"/>
                  </a:lnTo>
                  <a:lnTo>
                    <a:pt x="497641" y="3409556"/>
                  </a:lnTo>
                  <a:lnTo>
                    <a:pt x="628739" y="2881793"/>
                  </a:lnTo>
                  <a:lnTo>
                    <a:pt x="0" y="2730017"/>
                  </a:lnTo>
                  <a:lnTo>
                    <a:pt x="156593" y="2363814"/>
                  </a:lnTo>
                  <a:cubicBezTo>
                    <a:pt x="275674" y="2398365"/>
                    <a:pt x="261590" y="2400365"/>
                    <a:pt x="371795" y="2423080"/>
                  </a:cubicBezTo>
                  <a:cubicBezTo>
                    <a:pt x="457460" y="2444548"/>
                    <a:pt x="500452" y="2427767"/>
                    <a:pt x="531510" y="2341701"/>
                  </a:cubicBezTo>
                  <a:cubicBezTo>
                    <a:pt x="598079" y="2089920"/>
                    <a:pt x="822255" y="1188850"/>
                    <a:pt x="874781" y="939029"/>
                  </a:cubicBezTo>
                  <a:cubicBezTo>
                    <a:pt x="885877" y="854924"/>
                    <a:pt x="836708" y="809166"/>
                    <a:pt x="772687" y="774709"/>
                  </a:cubicBezTo>
                  <a:cubicBezTo>
                    <a:pt x="651057" y="727032"/>
                    <a:pt x="597490" y="720787"/>
                    <a:pt x="502494" y="705662"/>
                  </a:cubicBezTo>
                  <a:lnTo>
                    <a:pt x="579104" y="367817"/>
                  </a:lnTo>
                  <a:cubicBezTo>
                    <a:pt x="724942" y="405705"/>
                    <a:pt x="872814" y="440818"/>
                    <a:pt x="1021286" y="475515"/>
                  </a:cubicBezTo>
                  <a:lnTo>
                    <a:pt x="1215103" y="521254"/>
                  </a:lnTo>
                  <a:lnTo>
                    <a:pt x="13445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118" name="이등변 삼각형 117">
            <a:extLst>
              <a:ext uri="{FF2B5EF4-FFF2-40B4-BE49-F238E27FC236}">
                <a16:creationId xmlns:a16="http://schemas.microsoft.com/office/drawing/2014/main" xmlns="" id="{9EC81D87-A1EF-4EB3-A6CD-B663CE58484B}"/>
              </a:ext>
            </a:extLst>
          </p:cNvPr>
          <p:cNvSpPr/>
          <p:nvPr/>
        </p:nvSpPr>
        <p:spPr>
          <a:xfrm rot="2958608">
            <a:off x="6446069" y="3447557"/>
            <a:ext cx="96980" cy="202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19" name="이등변 삼각형 118">
            <a:extLst>
              <a:ext uri="{FF2B5EF4-FFF2-40B4-BE49-F238E27FC236}">
                <a16:creationId xmlns:a16="http://schemas.microsoft.com/office/drawing/2014/main" xmlns="" id="{7B304256-EF90-4B0F-B3C5-ACB9737700A9}"/>
              </a:ext>
            </a:extLst>
          </p:cNvPr>
          <p:cNvSpPr/>
          <p:nvPr/>
        </p:nvSpPr>
        <p:spPr>
          <a:xfrm rot="5400000">
            <a:off x="6408807" y="3274804"/>
            <a:ext cx="96980" cy="202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0" name="이등변 삼각형 119">
            <a:extLst>
              <a:ext uri="{FF2B5EF4-FFF2-40B4-BE49-F238E27FC236}">
                <a16:creationId xmlns:a16="http://schemas.microsoft.com/office/drawing/2014/main" xmlns="" id="{88B563AC-A871-447A-A22E-692D30580988}"/>
              </a:ext>
            </a:extLst>
          </p:cNvPr>
          <p:cNvSpPr/>
          <p:nvPr/>
        </p:nvSpPr>
        <p:spPr>
          <a:xfrm rot="9900000">
            <a:off x="6623884" y="2813359"/>
            <a:ext cx="96980" cy="20258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1" name="이등변 삼각형 120">
            <a:extLst>
              <a:ext uri="{FF2B5EF4-FFF2-40B4-BE49-F238E27FC236}">
                <a16:creationId xmlns:a16="http://schemas.microsoft.com/office/drawing/2014/main" xmlns="" id="{639764F8-F7B4-4A37-89D2-27CF178AF079}"/>
              </a:ext>
            </a:extLst>
          </p:cNvPr>
          <p:cNvSpPr/>
          <p:nvPr/>
        </p:nvSpPr>
        <p:spPr>
          <a:xfrm rot="12063492">
            <a:off x="6812314" y="2819938"/>
            <a:ext cx="96980" cy="2025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23" name="Rectangle 22"/>
          <p:cNvSpPr/>
          <p:nvPr/>
        </p:nvSpPr>
        <p:spPr>
          <a:xfrm>
            <a:off x="175490" y="875959"/>
            <a:ext cx="539466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Menurut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John Singleton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fungsi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bank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sentral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sebagai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berikut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8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COIN">
      <a:dk1>
        <a:srgbClr val="303030"/>
      </a:dk1>
      <a:lt1>
        <a:sysClr val="window" lastClr="FFFFFF"/>
      </a:lt1>
      <a:dk2>
        <a:srgbClr val="303030"/>
      </a:dk2>
      <a:lt2>
        <a:srgbClr val="FFFFFF"/>
      </a:lt2>
      <a:accent1>
        <a:srgbClr val="303030"/>
      </a:accent1>
      <a:accent2>
        <a:srgbClr val="FE9900"/>
      </a:accent2>
      <a:accent3>
        <a:srgbClr val="303030"/>
      </a:accent3>
      <a:accent4>
        <a:srgbClr val="FE9900"/>
      </a:accent4>
      <a:accent5>
        <a:srgbClr val="303030"/>
      </a:accent5>
      <a:accent6>
        <a:srgbClr val="FE9900"/>
      </a:accent6>
      <a:hlink>
        <a:srgbClr val="303030"/>
      </a:hlink>
      <a:folHlink>
        <a:srgbClr val="30303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481</Words>
  <Application>Microsoft Office PowerPoint</Application>
  <PresentationFormat>On-screen Show (16:9)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 Unicode MS</vt:lpstr>
      <vt:lpstr>맑은 고딕</vt:lpstr>
      <vt:lpstr>Arial</vt:lpstr>
      <vt:lpstr>Arial Black</vt:lpstr>
      <vt:lpstr>Arial Narrow</vt:lpstr>
      <vt:lpstr>Calibri</vt:lpstr>
      <vt:lpstr>Lucida Sans Unicode</vt:lpstr>
      <vt:lpstr>Verdana</vt:lpstr>
      <vt:lpstr>Wingdings</vt:lpstr>
      <vt:lpstr>Office Theme</vt:lpstr>
      <vt:lpstr>Custom Design</vt:lpstr>
      <vt:lpstr>Contents Slide Master</vt:lpstr>
      <vt:lpstr>PowerPoint Presentation</vt:lpstr>
      <vt:lpstr>Kompetensi Dasar  </vt:lpstr>
      <vt:lpstr>Tujuan Pembelajaran </vt:lpstr>
      <vt:lpstr>PowerPoint Presentation</vt:lpstr>
      <vt:lpstr>Untuk memudahkan kalian memahami materi ini.  Perhatikan peta konsep berikut </vt:lpstr>
      <vt:lpstr>BAB 4 BANK SENTRAL (BANK INDONESIA)</vt:lpstr>
      <vt:lpstr>Perlu di ingat </vt:lpstr>
      <vt:lpstr>PowerPoint Presentation</vt:lpstr>
      <vt:lpstr>PowerPoint Presentation</vt:lpstr>
      <vt:lpstr>PowerPoint Presentation</vt:lpstr>
      <vt:lpstr>BANK INDONESIA</vt:lpstr>
      <vt:lpstr>PowerPoint Presentation</vt:lpstr>
      <vt:lpstr>Diskusikan 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Ferawaty</cp:lastModifiedBy>
  <cp:revision>49</cp:revision>
  <dcterms:created xsi:type="dcterms:W3CDTF">2014-04-01T16:27:38Z</dcterms:created>
  <dcterms:modified xsi:type="dcterms:W3CDTF">2020-10-15T00:33:36Z</dcterms:modified>
</cp:coreProperties>
</file>