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3" r:id="rId4"/>
    <p:sldId id="264" r:id="rId5"/>
    <p:sldId id="278" r:id="rId6"/>
    <p:sldId id="279" r:id="rId7"/>
    <p:sldId id="280" r:id="rId8"/>
    <p:sldId id="282" r:id="rId9"/>
    <p:sldId id="283" r:id="rId10"/>
    <p:sldId id="285" r:id="rId11"/>
    <p:sldId id="281" r:id="rId12"/>
    <p:sldId id="284" r:id="rId13"/>
    <p:sldId id="286" r:id="rId14"/>
    <p:sldId id="260" r:id="rId15"/>
    <p:sldId id="287" r:id="rId16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37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8CEC5"/>
    <a:srgbClr val="14A9A3"/>
    <a:srgbClr val="AED4F0"/>
    <a:srgbClr val="8AC1EA"/>
    <a:srgbClr val="F4F16C"/>
    <a:srgbClr val="F0EA3A"/>
    <a:srgbClr val="F8CCCD"/>
    <a:srgbClr val="F4AEB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2388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-324" y="-102"/>
      </p:cViewPr>
      <p:guideLst>
        <p:guide orient="horz" pos="2137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B15E6-1020-4AD5-9147-ED82426BDFC2}" type="datetimeFigureOut">
              <a:rPr lang="zh-CN" altLang="en-US" smtClean="0"/>
              <a:pPr/>
              <a:t>2020/9/9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D20A2-3323-498E-8DD4-93FEB66CB3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124638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D20A2-3323-498E-8DD4-93FEB66CB312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145772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D20A2-3323-498E-8DD4-93FEB66CB312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712648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D20A2-3323-498E-8DD4-93FEB66CB312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444500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D20A2-3323-498E-8DD4-93FEB66CB312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253558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D20A2-3323-498E-8DD4-93FEB66CB312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46856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EC29-860E-4114-8901-AF0C942A7697}" type="datetimeFigureOut">
              <a:rPr lang="zh-CN" altLang="en-US" smtClean="0"/>
              <a:pPr/>
              <a:t>2020/9/9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290A-561F-454E-B643-9CB1D57469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18734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EC29-860E-4114-8901-AF0C942A7697}" type="datetimeFigureOut">
              <a:rPr lang="zh-CN" altLang="en-US" smtClean="0"/>
              <a:pPr/>
              <a:t>2020/9/9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290A-561F-454E-B643-9CB1D57469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73933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EC29-860E-4114-8901-AF0C942A7697}" type="datetimeFigureOut">
              <a:rPr lang="zh-CN" altLang="en-US" smtClean="0"/>
              <a:pPr/>
              <a:t>2020/9/9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290A-561F-454E-B643-9CB1D57469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269319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EC29-860E-4114-8901-AF0C942A7697}" type="datetimeFigureOut">
              <a:rPr lang="zh-CN" altLang="en-US" smtClean="0"/>
              <a:pPr/>
              <a:t>2020/9/9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290A-561F-454E-B643-9CB1D57469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49410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EC29-860E-4114-8901-AF0C942A7697}" type="datetimeFigureOut">
              <a:rPr lang="zh-CN" altLang="en-US" smtClean="0"/>
              <a:pPr/>
              <a:t>2020/9/9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290A-561F-454E-B643-9CB1D57469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858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EC29-860E-4114-8901-AF0C942A7697}" type="datetimeFigureOut">
              <a:rPr lang="zh-CN" altLang="en-US" smtClean="0"/>
              <a:pPr/>
              <a:t>2020/9/9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290A-561F-454E-B643-9CB1D57469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255319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EC29-860E-4114-8901-AF0C942A7697}" type="datetimeFigureOut">
              <a:rPr lang="zh-CN" altLang="en-US" smtClean="0"/>
              <a:pPr/>
              <a:t>2020/9/9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290A-561F-454E-B643-9CB1D574698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163863" y="5111072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www.1ppt.com/ziti/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www.1ppt.com/xiazai/jihua/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www.1ppt.com/xiazai/jianli/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www.1ppt.com/xiazai/huibao/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714226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EC29-860E-4114-8901-AF0C942A7697}" type="datetimeFigureOut">
              <a:rPr lang="zh-CN" altLang="en-US" smtClean="0"/>
              <a:pPr/>
              <a:t>2020/9/9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290A-561F-454E-B643-9CB1D57469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473846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EC29-860E-4114-8901-AF0C942A7697}" type="datetimeFigureOut">
              <a:rPr lang="zh-CN" altLang="en-US" smtClean="0"/>
              <a:pPr/>
              <a:t>2020/9/9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290A-561F-454E-B643-9CB1D57469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63829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EC29-860E-4114-8901-AF0C942A7697}" type="datetimeFigureOut">
              <a:rPr lang="zh-CN" altLang="en-US" smtClean="0"/>
              <a:pPr/>
              <a:t>2020/9/9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290A-561F-454E-B643-9CB1D57469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07116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EC29-860E-4114-8901-AF0C942A7697}" type="datetimeFigureOut">
              <a:rPr lang="zh-CN" altLang="en-US" smtClean="0"/>
              <a:pPr/>
              <a:t>2020/9/9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290A-561F-454E-B643-9CB1D57469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96750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667000" y="-2667000"/>
            <a:ext cx="6858000" cy="1219200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358587" y="369710"/>
            <a:ext cx="11174400" cy="612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DEC29-860E-4114-8901-AF0C942A7697}" type="datetimeFigureOut">
              <a:rPr lang="zh-CN" altLang="en-US" smtClean="0"/>
              <a:pPr/>
              <a:t>2020/9/9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9290A-561F-454E-B643-9CB1D57469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582936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667000" y="-2667000"/>
            <a:ext cx="6858000" cy="12192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209075" y="2084023"/>
            <a:ext cx="7200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altLang="zh-CN" sz="5400" dirty="0" smtClean="0">
                <a:solidFill>
                  <a:srgbClr val="8AC1EA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TEKS EKSPOSISI</a:t>
            </a:r>
            <a:endParaRPr lang="en-US" altLang="zh-CN" sz="5400" dirty="0">
              <a:solidFill>
                <a:srgbClr val="8AC1EA"/>
              </a:solidFill>
              <a:latin typeface="方正细谭黑简体" panose="02000000000000000000" pitchFamily="2" charset="-122"/>
              <a:ea typeface="方正细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212080" y="3148149"/>
            <a:ext cx="3657600" cy="11756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DINY FEBRIYANI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5754451"/>
      </p:ext>
    </p:extLst>
  </p:cSld>
  <p:clrMapOvr>
    <a:masterClrMapping/>
  </p:clrMapOvr>
  <p:transition spd="slow" advClick="0" advTm="0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9451" y="731520"/>
            <a:ext cx="10844349" cy="544544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3.Leksikal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Leksikal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,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.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contohnya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; </a:t>
            </a:r>
            <a:r>
              <a:rPr lang="en-US" dirty="0" err="1" smtClean="0"/>
              <a:t>berlari</a:t>
            </a:r>
            <a:r>
              <a:rPr lang="en-US" dirty="0" smtClean="0"/>
              <a:t>, </a:t>
            </a:r>
            <a:r>
              <a:rPr lang="en-US" dirty="0" err="1" smtClean="0"/>
              <a:t>menulis</a:t>
            </a:r>
            <a:r>
              <a:rPr lang="en-US" dirty="0" smtClean="0"/>
              <a:t>, </a:t>
            </a:r>
            <a:r>
              <a:rPr lang="en-US" dirty="0" err="1" smtClean="0"/>
              <a:t>membaca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; </a:t>
            </a:r>
            <a:r>
              <a:rPr lang="en-US" dirty="0" err="1" smtClean="0"/>
              <a:t>batu</a:t>
            </a:r>
            <a:r>
              <a:rPr lang="en-US" dirty="0" smtClean="0"/>
              <a:t>, </a:t>
            </a:r>
            <a:r>
              <a:rPr lang="en-US" dirty="0" err="1" smtClean="0"/>
              <a:t>kayu</a:t>
            </a:r>
            <a:r>
              <a:rPr lang="en-US" dirty="0" smtClean="0"/>
              <a:t>, </a:t>
            </a:r>
            <a:r>
              <a:rPr lang="en-US" dirty="0" err="1" smtClean="0"/>
              <a:t>meja</a:t>
            </a:r>
            <a:r>
              <a:rPr lang="en-US" dirty="0" smtClean="0"/>
              <a:t>, </a:t>
            </a:r>
            <a:r>
              <a:rPr lang="en-US" dirty="0" err="1" smtClean="0"/>
              <a:t>piring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;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buruk</a:t>
            </a:r>
            <a:r>
              <a:rPr lang="en-US" dirty="0" smtClean="0"/>
              <a:t>, </a:t>
            </a:r>
            <a:r>
              <a:rPr lang="en-US" dirty="0" err="1" smtClean="0"/>
              <a:t>cantik</a:t>
            </a:r>
            <a:r>
              <a:rPr lang="en-US" dirty="0" smtClean="0"/>
              <a:t>, </a:t>
            </a:r>
            <a:r>
              <a:rPr lang="en-US" dirty="0" err="1" smtClean="0"/>
              <a:t>menarik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lain-lain</a:t>
            </a:r>
            <a:r>
              <a:rPr lang="en-US" dirty="0" smtClean="0"/>
              <a:t>.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;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sini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situ, </a:t>
            </a:r>
            <a:r>
              <a:rPr lang="en-US" dirty="0" err="1" smtClean="0"/>
              <a:t>malam</a:t>
            </a:r>
            <a:r>
              <a:rPr lang="en-US" dirty="0" smtClean="0"/>
              <a:t>, </a:t>
            </a:r>
            <a:r>
              <a:rPr lang="en-US" dirty="0" err="1" smtClean="0"/>
              <a:t>pagi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Contoh</a:t>
            </a:r>
            <a:r>
              <a:rPr lang="en-ID" dirty="0" smtClean="0"/>
              <a:t> </a:t>
            </a:r>
            <a:r>
              <a:rPr lang="en-ID" dirty="0" err="1" smtClean="0"/>
              <a:t>Teks</a:t>
            </a:r>
            <a:r>
              <a:rPr lang="en-ID" dirty="0" smtClean="0"/>
              <a:t> </a:t>
            </a:r>
            <a:r>
              <a:rPr lang="en-ID" dirty="0" err="1" smtClean="0"/>
              <a:t>Eksposisi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err="1" smtClean="0"/>
              <a:t>Tesis</a:t>
            </a:r>
            <a:r>
              <a:rPr lang="en-US" b="1" dirty="0" smtClean="0"/>
              <a:t> 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“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”.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nelayan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peternak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C000"/>
                </a:solidFill>
              </a:rPr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gurem</a:t>
            </a:r>
            <a:r>
              <a:rPr lang="en-US" dirty="0" smtClean="0"/>
              <a:t>, </a:t>
            </a:r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nelayan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perahu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perkebunan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peternak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829" y="705394"/>
            <a:ext cx="10765971" cy="547156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 err="1" smtClean="0"/>
              <a:t>Argumentasi</a:t>
            </a:r>
            <a:r>
              <a:rPr lang="en-US" b="1" dirty="0" smtClean="0"/>
              <a:t> 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Perspektif</a:t>
            </a:r>
            <a:r>
              <a:rPr lang="en-US" dirty="0" smtClean="0"/>
              <a:t> lain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jargon: “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”,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“Dari </a:t>
            </a:r>
            <a:r>
              <a:rPr lang="en-US" dirty="0" err="1" smtClean="0"/>
              <a:t>rakyat</a:t>
            </a:r>
            <a:r>
              <a:rPr lang="en-US" dirty="0" smtClean="0"/>
              <a:t>”,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aksesibilitas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. Rakyat </a:t>
            </a:r>
            <a:r>
              <a:rPr lang="en-US" dirty="0" err="1" smtClean="0">
                <a:solidFill>
                  <a:srgbClr val="FFC000"/>
                </a:solidFill>
              </a:rPr>
              <a:t>menguasai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produktif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konsumtif</a:t>
            </a:r>
            <a:r>
              <a:rPr lang="en-US" dirty="0" smtClean="0"/>
              <a:t>. “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”,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yang </a:t>
            </a:r>
            <a:r>
              <a:rPr lang="en-US" dirty="0" err="1" smtClean="0">
                <a:solidFill>
                  <a:srgbClr val="FFC000"/>
                </a:solidFill>
              </a:rPr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. Rakyat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produktif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konsumtif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(</a:t>
            </a:r>
            <a:r>
              <a:rPr lang="en-US" dirty="0" err="1" smtClean="0"/>
              <a:t>produktif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konsumtif</a:t>
            </a:r>
            <a:r>
              <a:rPr lang="en-US" dirty="0" smtClean="0"/>
              <a:t>) Rakyat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memutuskan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dimanfaatkan</a:t>
            </a:r>
            <a:r>
              <a:rPr lang="en-US" dirty="0" smtClean="0"/>
              <a:t>,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pemanfaatannya</a:t>
            </a:r>
            <a:r>
              <a:rPr lang="en-US" dirty="0" smtClean="0"/>
              <a:t>, </a:t>
            </a: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>
                <a:solidFill>
                  <a:srgbClr val="FFC000"/>
                </a:solidFill>
              </a:rPr>
              <a:t>memanfaatkan</a:t>
            </a:r>
            <a:r>
              <a:rPr lang="en-US" dirty="0" smtClean="0">
                <a:solidFill>
                  <a:srgbClr val="FFC000"/>
                </a:solidFill>
              </a:rPr>
              <a:t>,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kelestarian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terkaitnya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74" y="600892"/>
            <a:ext cx="10922726" cy="5576072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Penegasan</a:t>
            </a:r>
            <a:r>
              <a:rPr lang="en-US" b="1" dirty="0" smtClean="0"/>
              <a:t> </a:t>
            </a:r>
            <a:r>
              <a:rPr lang="en-US" b="1" dirty="0" err="1" smtClean="0"/>
              <a:t>Ulang</a:t>
            </a:r>
            <a:r>
              <a:rPr lang="en-US" b="1" dirty="0" smtClean="0"/>
              <a:t> </a:t>
            </a:r>
            <a:r>
              <a:rPr lang="en-US" dirty="0" smtClean="0"/>
              <a:t>(Reiteration)</a:t>
            </a:r>
            <a:r>
              <a:rPr lang="en-US" b="1" dirty="0" smtClean="0"/>
              <a:t> :</a:t>
            </a:r>
          </a:p>
          <a:p>
            <a:pPr algn="just">
              <a:buNone/>
            </a:pP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 </a:t>
            </a:r>
            <a:r>
              <a:rPr lang="en-US" dirty="0" err="1" smtClean="0"/>
              <a:t>berkaitan</a:t>
            </a:r>
            <a:r>
              <a:rPr lang="en-US" dirty="0" smtClean="0"/>
              <a:t> “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”,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“non-</a:t>
            </a:r>
            <a:r>
              <a:rPr lang="en-US" dirty="0" err="1" smtClean="0"/>
              <a:t>ekonomi</a:t>
            </a:r>
            <a:r>
              <a:rPr lang="en-US" dirty="0" smtClean="0"/>
              <a:t>-</a:t>
            </a:r>
            <a:r>
              <a:rPr lang="en-US" dirty="0" err="1" smtClean="0"/>
              <a:t>rakyat</a:t>
            </a:r>
            <a:r>
              <a:rPr lang="en-US" dirty="0" smtClean="0"/>
              <a:t>”.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pembatasan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,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permodalan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.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eksklusif</a:t>
            </a:r>
            <a:r>
              <a:rPr lang="en-US" dirty="0" smtClean="0"/>
              <a:t>  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inklusif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.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sifat</a:t>
            </a:r>
            <a:r>
              <a:rPr lang="en-US" dirty="0" smtClean="0"/>
              <a:t> fundamental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,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(“rule of the game”) yang </a:t>
            </a:r>
            <a:r>
              <a:rPr lang="en-US" dirty="0" err="1" smtClean="0"/>
              <a:t>khas</a:t>
            </a:r>
            <a:r>
              <a:rPr lang="en-US" dirty="0" smtClean="0"/>
              <a:t>, yang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memfasilitasi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survive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sejalan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667000" y="-2667000"/>
            <a:ext cx="6858000" cy="12192000"/>
          </a:xfrm>
          <a:prstGeom prst="rect">
            <a:avLst/>
          </a:prstGeom>
        </p:spPr>
      </p:pic>
      <p:sp>
        <p:nvSpPr>
          <p:cNvPr id="20" name="文本框 19">
            <a:extLst>
              <a:ext uri="{FF2B5EF4-FFF2-40B4-BE49-F238E27FC236}">
                <a16:creationId xmlns="" xmlns:a16="http://schemas.microsoft.com/office/drawing/2014/main" id="{62E8951B-F1D5-41CE-B525-5D48146CB0AB}"/>
              </a:ext>
            </a:extLst>
          </p:cNvPr>
          <p:cNvSpPr txBox="1"/>
          <p:nvPr/>
        </p:nvSpPr>
        <p:spPr>
          <a:xfrm>
            <a:off x="4023361" y="2522220"/>
            <a:ext cx="48071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endParaRPr lang="en-ID" altLang="zh-CN" sz="4400" dirty="0" smtClean="0">
              <a:solidFill>
                <a:srgbClr val="8AC1EA"/>
              </a:solidFill>
              <a:cs typeface="+mn-ea"/>
              <a:sym typeface="+mn-lt"/>
            </a:endParaRPr>
          </a:p>
          <a:p>
            <a:pPr algn="dist"/>
            <a:r>
              <a:rPr lang="en-ID" altLang="zh-CN" sz="4400" dirty="0" smtClean="0">
                <a:solidFill>
                  <a:srgbClr val="8AC1EA"/>
                </a:solidFill>
                <a:cs typeface="+mn-ea"/>
                <a:sym typeface="+mn-lt"/>
              </a:rPr>
              <a:t>TERIMA KASIH </a:t>
            </a:r>
            <a:endParaRPr lang="en-US" altLang="zh-CN" sz="4400" dirty="0">
              <a:solidFill>
                <a:srgbClr val="8AC1EA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3763227"/>
      </p:ext>
    </p:extLst>
  </p:cSld>
  <p:clrMapOvr>
    <a:masterClrMapping/>
  </p:clrMapOvr>
  <p:transition spd="slow" advClick="0" advTm="0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SOAL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ID" dirty="0" smtClean="0"/>
              <a:t>T</a:t>
            </a:r>
            <a:r>
              <a:rPr lang="en-US" dirty="0" err="1" smtClean="0"/>
              <a:t>uliskan</a:t>
            </a:r>
            <a:r>
              <a:rPr lang="en-US" dirty="0" smtClean="0"/>
              <a:t> </a:t>
            </a:r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eksposisi</a:t>
            </a:r>
            <a:r>
              <a:rPr lang="en-US" dirty="0" smtClean="0"/>
              <a:t> 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Tuliskan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konjungsi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eksposisi</a:t>
            </a:r>
            <a:r>
              <a:rPr lang="en-US" dirty="0" smtClean="0"/>
              <a:t> ?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eksposisi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 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eksposisi</a:t>
            </a:r>
            <a:r>
              <a:rPr lang="en-US" dirty="0" smtClean="0"/>
              <a:t> </a:t>
            </a:r>
            <a:r>
              <a:rPr lang="en-US" dirty="0" err="1" smtClean="0"/>
              <a:t>analogi</a:t>
            </a:r>
            <a:r>
              <a:rPr lang="en-US" dirty="0" smtClean="0"/>
              <a:t> </a:t>
            </a:r>
            <a:r>
              <a:rPr lang="en-US" dirty="0" smtClean="0"/>
              <a:t>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. </a:t>
            </a:r>
            <a:r>
              <a:rPr lang="en-US" dirty="0" err="1" smtClean="0"/>
              <a:t>Tulislah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eksposisi</a:t>
            </a:r>
            <a:r>
              <a:rPr lang="en-US" dirty="0" smtClean="0"/>
              <a:t> </a:t>
            </a:r>
            <a:r>
              <a:rPr lang="en-US" dirty="0" err="1" smtClean="0"/>
              <a:t>bertema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smtClean="0"/>
              <a:t> </a:t>
            </a:r>
            <a:r>
              <a:rPr lang="en-US" smtClean="0"/>
              <a:t> ?</a:t>
            </a:r>
            <a:endParaRPr lang="en-US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667000" y="-2667000"/>
            <a:ext cx="6858000" cy="12192000"/>
          </a:xfrm>
          <a:prstGeom prst="rect">
            <a:avLst/>
          </a:prstGeom>
        </p:spPr>
      </p:pic>
      <p:sp>
        <p:nvSpPr>
          <p:cNvPr id="16" name="文本框 29"/>
          <p:cNvSpPr txBox="1"/>
          <p:nvPr/>
        </p:nvSpPr>
        <p:spPr>
          <a:xfrm>
            <a:off x="7698892" y="3970896"/>
            <a:ext cx="184731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marL="0" lvl="0" indent="0" algn="l" defTabSz="6858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300" b="0" i="0" u="none" kern="1200" baseline="0">
                <a:solidFill>
                  <a:schemeClr val="tx1"/>
                </a:solidFill>
                <a:latin typeface="Nexa Light" panose="02000000000000000000" pitchFamily="50" charset="0"/>
                <a:ea typeface="华康少女文字W5(P)" panose="040F0500000000000000" pitchFamily="82" charset="-122"/>
              </a:defRPr>
            </a:lvl1pPr>
            <a:lvl2pPr marL="342900" lvl="1" indent="114300" algn="l" defTabSz="6858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300" b="0" i="0" u="none" kern="1200" baseline="0">
                <a:solidFill>
                  <a:schemeClr val="tx1"/>
                </a:solidFill>
                <a:latin typeface="Nexa Light" panose="02000000000000000000" pitchFamily="50" charset="0"/>
                <a:ea typeface="华康少女文字W5(P)" panose="040F0500000000000000" pitchFamily="82" charset="-122"/>
              </a:defRPr>
            </a:lvl2pPr>
            <a:lvl3pPr marL="685800" lvl="2" indent="228600" algn="l" defTabSz="6858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300" b="0" i="0" u="none" kern="1200" baseline="0">
                <a:solidFill>
                  <a:schemeClr val="tx1"/>
                </a:solidFill>
                <a:latin typeface="Nexa Light" panose="02000000000000000000" pitchFamily="50" charset="0"/>
                <a:ea typeface="华康少女文字W5(P)" panose="040F0500000000000000" pitchFamily="82" charset="-122"/>
              </a:defRPr>
            </a:lvl3pPr>
            <a:lvl4pPr marL="1028700" lvl="3" indent="342900" algn="l" defTabSz="6858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300" b="0" i="0" u="none" kern="1200" baseline="0">
                <a:solidFill>
                  <a:schemeClr val="tx1"/>
                </a:solidFill>
                <a:latin typeface="Nexa Light" panose="02000000000000000000" pitchFamily="50" charset="0"/>
                <a:ea typeface="华康少女文字W5(P)" panose="040F0500000000000000" pitchFamily="82" charset="-122"/>
              </a:defRPr>
            </a:lvl4pPr>
            <a:lvl5pPr marL="1371600" lvl="4" indent="457200" algn="l" defTabSz="6858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300" b="0" i="0" u="none" kern="1200" baseline="0">
                <a:solidFill>
                  <a:schemeClr val="tx1"/>
                </a:solidFill>
                <a:latin typeface="Nexa Light" panose="02000000000000000000" pitchFamily="50" charset="0"/>
                <a:ea typeface="华康少女文字W5(P)" panose="040F0500000000000000" pitchFamily="82" charset="-122"/>
              </a:defRPr>
            </a:lvl5pPr>
            <a:lvl6pPr marL="2286000" lvl="5" indent="457200" algn="l" defTabSz="6858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300" b="0" i="0" u="none" kern="1200" baseline="0">
                <a:solidFill>
                  <a:schemeClr val="tx1"/>
                </a:solidFill>
                <a:latin typeface="Nexa Light" panose="02000000000000000000" pitchFamily="50" charset="0"/>
                <a:ea typeface="华康少女文字W5(P)" panose="040F0500000000000000" pitchFamily="82" charset="-122"/>
              </a:defRPr>
            </a:lvl6pPr>
            <a:lvl7pPr marL="2743200" lvl="6" indent="457200" algn="l" defTabSz="6858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300" b="0" i="0" u="none" kern="1200" baseline="0">
                <a:solidFill>
                  <a:schemeClr val="tx1"/>
                </a:solidFill>
                <a:latin typeface="Nexa Light" panose="02000000000000000000" pitchFamily="50" charset="0"/>
                <a:ea typeface="华康少女文字W5(P)" panose="040F0500000000000000" pitchFamily="82" charset="-122"/>
              </a:defRPr>
            </a:lvl7pPr>
            <a:lvl8pPr marL="3200400" lvl="7" indent="457200" algn="l" defTabSz="6858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300" b="0" i="0" u="none" kern="1200" baseline="0">
                <a:solidFill>
                  <a:schemeClr val="tx1"/>
                </a:solidFill>
                <a:latin typeface="Nexa Light" panose="02000000000000000000" pitchFamily="50" charset="0"/>
                <a:ea typeface="华康少女文字W5(P)" panose="040F0500000000000000" pitchFamily="82" charset="-122"/>
              </a:defRPr>
            </a:lvl8pPr>
            <a:lvl9pPr marL="3657600" lvl="8" indent="457200" algn="l" defTabSz="6858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300" b="0" i="0" u="none" kern="1200" baseline="0">
                <a:solidFill>
                  <a:schemeClr val="tx1"/>
                </a:solidFill>
                <a:latin typeface="Nexa Light" panose="02000000000000000000" pitchFamily="50" charset="0"/>
                <a:ea typeface="华康少女文字W5(P)" panose="040F0500000000000000" pitchFamily="82" charset="-122"/>
              </a:defRPr>
            </a:lvl9pPr>
          </a:lstStyle>
          <a:p>
            <a:pPr marR="0" defTabSz="685800" rtl="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zh-CN" altLang="en-US" sz="2800" kern="1200" cap="none" spc="0" normalizeH="0" baseline="0" noProof="0" dirty="0">
              <a:solidFill>
                <a:srgbClr val="8AC1EA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10297" y="2717074"/>
            <a:ext cx="5003074" cy="23774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 smtClean="0"/>
              <a:t>3.4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kebahasaan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eksposisi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. (</a:t>
            </a:r>
            <a:r>
              <a:rPr lang="en-US" dirty="0" err="1" smtClean="0"/>
              <a:t>penggabungan</a:t>
            </a:r>
            <a:r>
              <a:rPr lang="en-US" dirty="0" smtClean="0"/>
              <a:t> KD 3.3)</a:t>
            </a:r>
          </a:p>
        </p:txBody>
      </p:sp>
      <p:sp>
        <p:nvSpPr>
          <p:cNvPr id="18" name="Trapezoid 13">
            <a:extLst>
              <a:ext uri="{FF2B5EF4-FFF2-40B4-BE49-F238E27FC236}">
                <a16:creationId xmlns="" xmlns:a16="http://schemas.microsoft.com/office/drawing/2014/main" id="{EAB635DE-58EF-4585-A0F5-0790A1957A5B}"/>
              </a:ext>
            </a:extLst>
          </p:cNvPr>
          <p:cNvSpPr/>
          <p:nvPr/>
        </p:nvSpPr>
        <p:spPr>
          <a:xfrm>
            <a:off x="4122433" y="1867988"/>
            <a:ext cx="529844" cy="439001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9" name="Parallelogram 30">
            <a:extLst>
              <a:ext uri="{FF2B5EF4-FFF2-40B4-BE49-F238E27FC236}">
                <a16:creationId xmlns="" xmlns:a16="http://schemas.microsoft.com/office/drawing/2014/main" id="{07A9DF64-EAEC-4F98-A0C9-E2239CA0F425}"/>
              </a:ext>
            </a:extLst>
          </p:cNvPr>
          <p:cNvSpPr/>
          <p:nvPr/>
        </p:nvSpPr>
        <p:spPr>
          <a:xfrm flipH="1">
            <a:off x="6100698" y="1809309"/>
            <a:ext cx="514976" cy="516250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0" name="Rounded Rectangle 7">
            <a:extLst>
              <a:ext uri="{FF2B5EF4-FFF2-40B4-BE49-F238E27FC236}">
                <a16:creationId xmlns="" xmlns:a16="http://schemas.microsoft.com/office/drawing/2014/main" id="{890A206E-8EB0-46CB-87E5-BB62DA827BE4}"/>
              </a:ext>
            </a:extLst>
          </p:cNvPr>
          <p:cNvSpPr/>
          <p:nvPr/>
        </p:nvSpPr>
        <p:spPr>
          <a:xfrm>
            <a:off x="8210913" y="1822109"/>
            <a:ext cx="271294" cy="46949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="" xmlns:p14="http://schemas.microsoft.com/office/powerpoint/2010/main" val="4083119307"/>
      </p:ext>
    </p:extLst>
  </p:cSld>
  <p:clrMapOvr>
    <a:masterClrMapping/>
  </p:clrMapOvr>
  <p:transition spd="slow" advClick="0" advTm="0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979714" y="679269"/>
            <a:ext cx="9927772" cy="5525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dirty="0" err="1" smtClean="0"/>
              <a:t>T</a:t>
            </a:r>
            <a:r>
              <a:rPr lang="en-US" b="1" dirty="0" err="1" smtClean="0"/>
              <a:t>eks</a:t>
            </a:r>
            <a:r>
              <a:rPr lang="en-US" b="1" dirty="0" smtClean="0"/>
              <a:t> </a:t>
            </a:r>
            <a:r>
              <a:rPr lang="en-US" b="1" dirty="0" err="1" smtClean="0"/>
              <a:t>eksposisi</a:t>
            </a:r>
            <a:r>
              <a:rPr lang="en-US" dirty="0" smtClean="0"/>
              <a:t> 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paragraf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isinya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,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yang </a:t>
            </a:r>
            <a:r>
              <a:rPr lang="en-US" dirty="0" err="1" smtClean="0"/>
              <a:t>singkat</a:t>
            </a:r>
            <a:r>
              <a:rPr lang="en-US" dirty="0" smtClean="0"/>
              <a:t>, </a:t>
            </a:r>
            <a:r>
              <a:rPr lang="en-US" dirty="0" err="1" smtClean="0"/>
              <a:t>padat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5" name="Rectangle 9">
            <a:extLst>
              <a:ext uri="{FF2B5EF4-FFF2-40B4-BE49-F238E27FC236}">
                <a16:creationId xmlns="" xmlns:a16="http://schemas.microsoft.com/office/drawing/2014/main" id="{444E6227-4972-4DE6-BEB0-C3FC42991182}"/>
              </a:ext>
            </a:extLst>
          </p:cNvPr>
          <p:cNvSpPr/>
          <p:nvPr/>
        </p:nvSpPr>
        <p:spPr>
          <a:xfrm>
            <a:off x="7784454" y="4402183"/>
            <a:ext cx="2509077" cy="141324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="" xmlns:p14="http://schemas.microsoft.com/office/powerpoint/2010/main" val="4067362033"/>
      </p:ext>
    </p:extLst>
  </p:cSld>
  <p:clrMapOvr>
    <a:masterClrMapping/>
  </p:clrMapOvr>
  <p:transition spd="slow" advClick="0" advTm="0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1293223" y="2259874"/>
            <a:ext cx="9248503" cy="36184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, </a:t>
            </a:r>
            <a:r>
              <a:rPr lang="en-US" dirty="0" err="1" smtClean="0"/>
              <a:t>padat</a:t>
            </a:r>
            <a:r>
              <a:rPr lang="en-US" dirty="0" smtClean="0"/>
              <a:t>, </a:t>
            </a:r>
            <a:r>
              <a:rPr lang="en-US" dirty="0" err="1" smtClean="0"/>
              <a:t>akurat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pembacanya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Gaya </a:t>
            </a:r>
            <a:r>
              <a:rPr lang="en-US" dirty="0" err="1" smtClean="0"/>
              <a:t>penulisan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persuasif</a:t>
            </a:r>
            <a:r>
              <a:rPr lang="en-US" dirty="0" smtClean="0"/>
              <a:t> </a:t>
            </a:r>
            <a:r>
              <a:rPr lang="en-US" dirty="0" err="1" smtClean="0"/>
              <a:t>informatif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mengajak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dipaparkan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lugas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EYD.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memihak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yang </a:t>
            </a:r>
            <a:r>
              <a:rPr lang="en-US" dirty="0" err="1" smtClean="0"/>
              <a:t>konkret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Penjabaran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data-data </a:t>
            </a:r>
            <a:r>
              <a:rPr lang="en-US" dirty="0" err="1" smtClean="0"/>
              <a:t>akurat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terpercaya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konkritasi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.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280160" y="587829"/>
            <a:ext cx="3944983" cy="133241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CIRI-CIRI TEKS EKSPOSISI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31660262"/>
      </p:ext>
    </p:extLst>
  </p:cSld>
  <p:clrMapOvr>
    <a:masterClrMapping/>
  </p:clrMapOvr>
  <p:transition spd="slow" advClick="0" advTm="0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smtClean="0"/>
              <a:t>JENIS </a:t>
            </a:r>
            <a:r>
              <a:rPr lang="en-ID" dirty="0" err="1" smtClean="0"/>
              <a:t>JENIS</a:t>
            </a:r>
            <a:r>
              <a:rPr lang="en-ID" dirty="0" smtClean="0"/>
              <a:t> TEKS EKSPOSISI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u="sng" dirty="0" err="1" smtClean="0"/>
              <a:t>Berita</a:t>
            </a:r>
            <a:r>
              <a:rPr lang="en-US" u="sng" dirty="0" smtClean="0"/>
              <a:t>, </a:t>
            </a:r>
            <a:r>
              <a:rPr lang="en-US" u="sng" dirty="0" err="1" smtClean="0"/>
              <a:t>jenis</a:t>
            </a:r>
            <a:r>
              <a:rPr lang="en-US" u="sng" dirty="0" smtClean="0"/>
              <a:t> </a:t>
            </a:r>
            <a:r>
              <a:rPr lang="en-US" u="sng" dirty="0" err="1" smtClean="0"/>
              <a:t>teks</a:t>
            </a:r>
            <a:r>
              <a:rPr lang="en-US" u="sng" dirty="0" smtClean="0"/>
              <a:t> yang </a:t>
            </a:r>
            <a:r>
              <a:rPr lang="en-US" u="sng" dirty="0" err="1" smtClean="0"/>
              <a:t>isinya</a:t>
            </a:r>
            <a:r>
              <a:rPr lang="en-US" u="sng" dirty="0" smtClean="0"/>
              <a:t> </a:t>
            </a:r>
            <a:r>
              <a:rPr lang="en-US" u="sng" dirty="0" err="1" smtClean="0"/>
              <a:t>menyampaikan</a:t>
            </a:r>
            <a:r>
              <a:rPr lang="en-US" u="sng" dirty="0" smtClean="0"/>
              <a:t> </a:t>
            </a:r>
            <a:r>
              <a:rPr lang="en-US" u="sng" dirty="0" err="1" smtClean="0"/>
              <a:t>informasi</a:t>
            </a:r>
            <a:r>
              <a:rPr lang="en-US" u="sng" dirty="0" smtClean="0"/>
              <a:t> </a:t>
            </a:r>
            <a:r>
              <a:rPr lang="en-US" u="sng" dirty="0" err="1" smtClean="0"/>
              <a:t>suatu</a:t>
            </a:r>
            <a:r>
              <a:rPr lang="en-US" u="sng" dirty="0" smtClean="0"/>
              <a:t> </a:t>
            </a:r>
            <a:r>
              <a:rPr lang="en-US" u="sng" dirty="0" err="1" smtClean="0"/>
              <a:t>peristiwa</a:t>
            </a:r>
            <a:r>
              <a:rPr lang="en-US" u="sng" dirty="0" smtClean="0"/>
              <a:t> </a:t>
            </a:r>
            <a:r>
              <a:rPr lang="en-US" u="sng" dirty="0" err="1" smtClean="0"/>
              <a:t>atau</a:t>
            </a:r>
            <a:r>
              <a:rPr lang="en-US" u="sng" dirty="0" smtClean="0"/>
              <a:t> </a:t>
            </a:r>
            <a:r>
              <a:rPr lang="en-US" u="sng" dirty="0" err="1" smtClean="0"/>
              <a:t>kejadi</a:t>
            </a:r>
            <a:r>
              <a:rPr lang="en-US" u="sng" dirty="0" smtClean="0"/>
              <a:t>. </a:t>
            </a:r>
            <a:r>
              <a:rPr lang="en-US" u="sng" dirty="0" err="1" smtClean="0"/>
              <a:t>Jenis</a:t>
            </a:r>
            <a:r>
              <a:rPr lang="en-US" u="sng" dirty="0" smtClean="0"/>
              <a:t> </a:t>
            </a:r>
            <a:r>
              <a:rPr lang="en-US" u="sng" dirty="0" err="1" smtClean="0"/>
              <a:t>teks</a:t>
            </a:r>
            <a:r>
              <a:rPr lang="en-US" u="sng" dirty="0" smtClean="0"/>
              <a:t> </a:t>
            </a:r>
            <a:r>
              <a:rPr lang="en-US" u="sng" dirty="0" err="1" smtClean="0"/>
              <a:t>seperti</a:t>
            </a:r>
            <a:r>
              <a:rPr lang="en-US" u="sng" dirty="0" smtClean="0"/>
              <a:t> </a:t>
            </a:r>
            <a:r>
              <a:rPr lang="en-US" u="sng" dirty="0" err="1" smtClean="0"/>
              <a:t>ini</a:t>
            </a:r>
            <a:r>
              <a:rPr lang="en-US" u="sng" dirty="0" smtClean="0"/>
              <a:t> </a:t>
            </a:r>
            <a:r>
              <a:rPr lang="en-US" u="sng" dirty="0" err="1" smtClean="0"/>
              <a:t>banyak</a:t>
            </a:r>
            <a:r>
              <a:rPr lang="en-US" u="sng" dirty="0" smtClean="0"/>
              <a:t> </a:t>
            </a:r>
            <a:r>
              <a:rPr lang="en-US" u="sng" dirty="0" err="1" smtClean="0"/>
              <a:t>ditemukan</a:t>
            </a:r>
            <a:r>
              <a:rPr lang="en-US" u="sng" dirty="0" smtClean="0"/>
              <a:t> </a:t>
            </a:r>
            <a:r>
              <a:rPr lang="en-US" u="sng" dirty="0" err="1" smtClean="0"/>
              <a:t>dalam</a:t>
            </a:r>
            <a:r>
              <a:rPr lang="en-US" u="sng" dirty="0" smtClean="0"/>
              <a:t> </a:t>
            </a:r>
            <a:r>
              <a:rPr lang="en-US" u="sng" dirty="0" err="1" smtClean="0"/>
              <a:t>surat</a:t>
            </a:r>
            <a:r>
              <a:rPr lang="en-US" u="sng" dirty="0" smtClean="0"/>
              <a:t> </a:t>
            </a:r>
            <a:r>
              <a:rPr lang="en-US" u="sng" dirty="0" err="1" smtClean="0"/>
              <a:t>kabar</a:t>
            </a:r>
            <a:r>
              <a:rPr lang="en-US" u="sng" dirty="0" smtClean="0"/>
              <a:t> </a:t>
            </a:r>
            <a:r>
              <a:rPr lang="en-US" u="sng" dirty="0" err="1" smtClean="0"/>
              <a:t>atau</a:t>
            </a:r>
            <a:r>
              <a:rPr lang="en-US" u="sng" dirty="0" smtClean="0"/>
              <a:t> </a:t>
            </a:r>
            <a:r>
              <a:rPr lang="en-US" u="sng" dirty="0" err="1" smtClean="0"/>
              <a:t>koran</a:t>
            </a:r>
            <a:r>
              <a:rPr lang="en-US" u="sng" dirty="0" smtClean="0"/>
              <a:t>.</a:t>
            </a:r>
            <a:endParaRPr lang="en-US" dirty="0" smtClean="0"/>
          </a:p>
          <a:p>
            <a:pPr lvl="0"/>
            <a:r>
              <a:rPr lang="en-US" b="1" u="sng" dirty="0" err="1" smtClean="0"/>
              <a:t>Ilustrasi</a:t>
            </a:r>
            <a:r>
              <a:rPr lang="en-US" u="sng" dirty="0" smtClean="0"/>
              <a:t>, </a:t>
            </a:r>
            <a:r>
              <a:rPr lang="en-US" u="sng" dirty="0" err="1" smtClean="0"/>
              <a:t>jenis</a:t>
            </a:r>
            <a:r>
              <a:rPr lang="en-US" u="sng" dirty="0" smtClean="0"/>
              <a:t> </a:t>
            </a:r>
            <a:r>
              <a:rPr lang="en-US" u="sng" dirty="0" err="1" smtClean="0"/>
              <a:t>teks</a:t>
            </a:r>
            <a:r>
              <a:rPr lang="en-US" u="sng" dirty="0" smtClean="0"/>
              <a:t> yang </a:t>
            </a:r>
            <a:r>
              <a:rPr lang="en-US" u="sng" dirty="0" err="1" smtClean="0"/>
              <a:t>digunakan</a:t>
            </a:r>
            <a:r>
              <a:rPr lang="en-US" u="sng" dirty="0" smtClean="0"/>
              <a:t> </a:t>
            </a:r>
            <a:r>
              <a:rPr lang="en-US" u="sng" dirty="0" err="1" smtClean="0"/>
              <a:t>untuk</a:t>
            </a:r>
            <a:r>
              <a:rPr lang="en-US" u="sng" dirty="0" smtClean="0"/>
              <a:t> </a:t>
            </a:r>
            <a:r>
              <a:rPr lang="en-US" u="sng" dirty="0" err="1" smtClean="0"/>
              <a:t>menggambarkan</a:t>
            </a:r>
            <a:r>
              <a:rPr lang="en-US" u="sng" dirty="0" smtClean="0"/>
              <a:t> </a:t>
            </a:r>
            <a:r>
              <a:rPr lang="en-US" u="sng" dirty="0" err="1" smtClean="0"/>
              <a:t>secara</a:t>
            </a:r>
            <a:r>
              <a:rPr lang="en-US" u="sng" dirty="0" smtClean="0"/>
              <a:t> </a:t>
            </a:r>
            <a:r>
              <a:rPr lang="en-US" u="sng" dirty="0" err="1" smtClean="0"/>
              <a:t>sederhana</a:t>
            </a:r>
            <a:r>
              <a:rPr lang="en-US" u="sng" dirty="0" smtClean="0"/>
              <a:t> </a:t>
            </a:r>
            <a:r>
              <a:rPr lang="en-US" u="sng" dirty="0" err="1" smtClean="0"/>
              <a:t>atau</a:t>
            </a:r>
            <a:r>
              <a:rPr lang="en-US" u="sng" dirty="0" smtClean="0"/>
              <a:t> </a:t>
            </a:r>
            <a:r>
              <a:rPr lang="en-US" u="sng" dirty="0" err="1" smtClean="0"/>
              <a:t>bentuk</a:t>
            </a:r>
            <a:r>
              <a:rPr lang="en-US" u="sng" dirty="0" smtClean="0"/>
              <a:t> </a:t>
            </a:r>
            <a:r>
              <a:rPr lang="en-US" u="sng" dirty="0" err="1" smtClean="0"/>
              <a:t>konkret</a:t>
            </a:r>
            <a:r>
              <a:rPr lang="en-US" u="sng" dirty="0" smtClean="0"/>
              <a:t> </a:t>
            </a:r>
            <a:r>
              <a:rPr lang="en-US" u="sng" dirty="0" err="1" smtClean="0"/>
              <a:t>suatu</a:t>
            </a:r>
            <a:r>
              <a:rPr lang="en-US" u="sng" dirty="0" smtClean="0"/>
              <a:t> </a:t>
            </a:r>
            <a:r>
              <a:rPr lang="en-US" u="sng" dirty="0" err="1" smtClean="0"/>
              <a:t>ide</a:t>
            </a:r>
            <a:r>
              <a:rPr lang="en-US" u="sng" dirty="0" smtClean="0"/>
              <a:t> </a:t>
            </a:r>
            <a:r>
              <a:rPr lang="en-US" u="sng" dirty="0" err="1" smtClean="0"/>
              <a:t>atau</a:t>
            </a:r>
            <a:r>
              <a:rPr lang="en-US" u="sng" dirty="0" smtClean="0"/>
              <a:t> </a:t>
            </a:r>
            <a:r>
              <a:rPr lang="en-US" u="sng" dirty="0" err="1" smtClean="0"/>
              <a:t>gagasan</a:t>
            </a:r>
            <a:r>
              <a:rPr lang="en-US" u="sng" dirty="0" smtClean="0"/>
              <a:t>. </a:t>
            </a:r>
            <a:r>
              <a:rPr lang="en-US" u="sng" dirty="0" err="1" smtClean="0"/>
              <a:t>Jenis</a:t>
            </a:r>
            <a:r>
              <a:rPr lang="en-US" u="sng" dirty="0" smtClean="0"/>
              <a:t> </a:t>
            </a:r>
            <a:r>
              <a:rPr lang="en-US" u="sng" dirty="0" err="1" smtClean="0"/>
              <a:t>teks</a:t>
            </a:r>
            <a:r>
              <a:rPr lang="en-US" u="sng" dirty="0" smtClean="0"/>
              <a:t> </a:t>
            </a:r>
            <a:r>
              <a:rPr lang="en-US" u="sng" dirty="0" err="1" smtClean="0"/>
              <a:t>ilustrasi</a:t>
            </a:r>
            <a:r>
              <a:rPr lang="en-US" u="sng" dirty="0" smtClean="0"/>
              <a:t> </a:t>
            </a:r>
            <a:r>
              <a:rPr lang="en-US" u="sng" dirty="0" err="1" smtClean="0"/>
              <a:t>biasanya</a:t>
            </a:r>
            <a:r>
              <a:rPr lang="en-US" u="sng" dirty="0" smtClean="0"/>
              <a:t> </a:t>
            </a:r>
            <a:r>
              <a:rPr lang="en-US" u="sng" dirty="0" err="1" smtClean="0"/>
              <a:t>menggunakan</a:t>
            </a:r>
            <a:r>
              <a:rPr lang="en-US" u="sng" dirty="0" smtClean="0"/>
              <a:t> </a:t>
            </a:r>
            <a:r>
              <a:rPr lang="en-US" u="sng" dirty="0" err="1" smtClean="0"/>
              <a:t>frasa</a:t>
            </a:r>
            <a:r>
              <a:rPr lang="en-US" u="sng" dirty="0" smtClean="0"/>
              <a:t> </a:t>
            </a:r>
            <a:r>
              <a:rPr lang="en-US" u="sng" dirty="0" err="1" smtClean="0"/>
              <a:t>penghubung</a:t>
            </a:r>
            <a:r>
              <a:rPr lang="en-US" u="sng" dirty="0" smtClean="0"/>
              <a:t> </a:t>
            </a:r>
            <a:r>
              <a:rPr lang="en-US" u="sng" dirty="0" err="1" smtClean="0"/>
              <a:t>dalam</a:t>
            </a:r>
            <a:r>
              <a:rPr lang="en-US" u="sng" dirty="0" smtClean="0"/>
              <a:t> </a:t>
            </a:r>
            <a:r>
              <a:rPr lang="en-US" u="sng" dirty="0" err="1" smtClean="0"/>
              <a:t>mendeskripsikan</a:t>
            </a:r>
            <a:r>
              <a:rPr lang="en-US" u="sng" dirty="0" smtClean="0"/>
              <a:t> </a:t>
            </a:r>
            <a:r>
              <a:rPr lang="en-US" u="sng" dirty="0" err="1" smtClean="0"/>
              <a:t>sesuatu</a:t>
            </a:r>
            <a:r>
              <a:rPr lang="en-US" u="sng" dirty="0" smtClean="0"/>
              <a:t> </a:t>
            </a:r>
            <a:r>
              <a:rPr lang="en-US" u="sng" dirty="0" err="1" smtClean="0"/>
              <a:t>kepada</a:t>
            </a:r>
            <a:r>
              <a:rPr lang="en-US" u="sng" dirty="0" smtClean="0"/>
              <a:t> </a:t>
            </a:r>
            <a:r>
              <a:rPr lang="en-US" u="sng" dirty="0" err="1" smtClean="0"/>
              <a:t>pembaca</a:t>
            </a:r>
            <a:r>
              <a:rPr lang="en-US" u="sng" dirty="0" smtClean="0"/>
              <a:t>.</a:t>
            </a:r>
            <a:endParaRPr lang="en-US" dirty="0" smtClean="0"/>
          </a:p>
          <a:p>
            <a:pPr lvl="0"/>
            <a:r>
              <a:rPr lang="en-US" b="1" u="sng" dirty="0" err="1" smtClean="0"/>
              <a:t>Perbandingan</a:t>
            </a:r>
            <a:r>
              <a:rPr lang="en-US" u="sng" dirty="0" smtClean="0"/>
              <a:t>, </a:t>
            </a:r>
            <a:r>
              <a:rPr lang="en-US" u="sng" dirty="0" err="1" smtClean="0"/>
              <a:t>jenis</a:t>
            </a:r>
            <a:r>
              <a:rPr lang="en-US" u="sng" dirty="0" smtClean="0"/>
              <a:t> </a:t>
            </a:r>
            <a:r>
              <a:rPr lang="en-US" u="sng" dirty="0" err="1" smtClean="0"/>
              <a:t>teks</a:t>
            </a:r>
            <a:r>
              <a:rPr lang="en-US" u="sng" dirty="0" smtClean="0"/>
              <a:t> yang </a:t>
            </a:r>
            <a:r>
              <a:rPr lang="en-US" u="sng" dirty="0" err="1" smtClean="0"/>
              <a:t>dipakai</a:t>
            </a:r>
            <a:r>
              <a:rPr lang="en-US" u="sng" dirty="0" smtClean="0"/>
              <a:t> </a:t>
            </a:r>
            <a:r>
              <a:rPr lang="en-US" u="sng" dirty="0" err="1" smtClean="0"/>
              <a:t>untuk</a:t>
            </a:r>
            <a:r>
              <a:rPr lang="en-US" u="sng" dirty="0" smtClean="0"/>
              <a:t> </a:t>
            </a:r>
            <a:r>
              <a:rPr lang="en-US" u="sng" dirty="0" err="1" smtClean="0"/>
              <a:t>menjelaskan</a:t>
            </a:r>
            <a:r>
              <a:rPr lang="en-US" u="sng" dirty="0" smtClean="0"/>
              <a:t> </a:t>
            </a:r>
            <a:r>
              <a:rPr lang="en-US" u="sng" dirty="0" err="1" smtClean="0"/>
              <a:t>suatu</a:t>
            </a:r>
            <a:r>
              <a:rPr lang="en-US" u="sng" dirty="0" smtClean="0"/>
              <a:t> </a:t>
            </a:r>
            <a:r>
              <a:rPr lang="en-US" u="sng" dirty="0" err="1" smtClean="0"/>
              <a:t>pokok</a:t>
            </a:r>
            <a:r>
              <a:rPr lang="en-US" u="sng" dirty="0" smtClean="0"/>
              <a:t> </a:t>
            </a:r>
            <a:r>
              <a:rPr lang="en-US" u="sng" dirty="0" err="1" smtClean="0"/>
              <a:t>bahasan</a:t>
            </a:r>
            <a:r>
              <a:rPr lang="en-US" u="sng" dirty="0" smtClean="0"/>
              <a:t> </a:t>
            </a:r>
            <a:r>
              <a:rPr lang="en-US" u="sng" dirty="0" err="1" smtClean="0"/>
              <a:t>dengan</a:t>
            </a:r>
            <a:r>
              <a:rPr lang="en-US" u="sng" dirty="0" smtClean="0"/>
              <a:t> </a:t>
            </a:r>
            <a:r>
              <a:rPr lang="en-US" u="sng" dirty="0" err="1" smtClean="0"/>
              <a:t>memakai</a:t>
            </a:r>
            <a:r>
              <a:rPr lang="en-US" u="sng" dirty="0" smtClean="0"/>
              <a:t> </a:t>
            </a:r>
            <a:r>
              <a:rPr lang="en-US" u="sng" dirty="0" err="1" smtClean="0"/>
              <a:t>metode</a:t>
            </a:r>
            <a:r>
              <a:rPr lang="en-US" u="sng" dirty="0" smtClean="0"/>
              <a:t> </a:t>
            </a:r>
            <a:r>
              <a:rPr lang="en-US" u="sng" dirty="0" err="1" smtClean="0"/>
              <a:t>perbandingan</a:t>
            </a:r>
            <a:r>
              <a:rPr lang="en-US" u="sng" dirty="0" smtClean="0"/>
              <a:t>.</a:t>
            </a:r>
            <a:endParaRPr lang="en-US" dirty="0" smtClean="0"/>
          </a:p>
          <a:p>
            <a:pPr lvl="0"/>
            <a:r>
              <a:rPr lang="en-US" b="1" u="sng" dirty="0" err="1" smtClean="0"/>
              <a:t>Proses</a:t>
            </a:r>
            <a:r>
              <a:rPr lang="en-US" u="sng" dirty="0" smtClean="0"/>
              <a:t>, </a:t>
            </a:r>
            <a:r>
              <a:rPr lang="en-US" u="sng" dirty="0" err="1" smtClean="0"/>
              <a:t>jenis</a:t>
            </a:r>
            <a:r>
              <a:rPr lang="en-US" u="sng" dirty="0" smtClean="0"/>
              <a:t> </a:t>
            </a:r>
            <a:r>
              <a:rPr lang="en-US" u="sng" dirty="0" err="1" smtClean="0"/>
              <a:t>teks</a:t>
            </a:r>
            <a:r>
              <a:rPr lang="en-US" u="sng" dirty="0" smtClean="0"/>
              <a:t> yang </a:t>
            </a:r>
            <a:r>
              <a:rPr lang="en-US" u="sng" dirty="0" err="1" smtClean="0"/>
              <a:t>isinya</a:t>
            </a:r>
            <a:r>
              <a:rPr lang="en-US" u="sng" dirty="0" smtClean="0"/>
              <a:t> </a:t>
            </a:r>
            <a:r>
              <a:rPr lang="en-US" u="sng" dirty="0" err="1" smtClean="0"/>
              <a:t>menjelaskan</a:t>
            </a:r>
            <a:r>
              <a:rPr lang="en-US" u="sng" dirty="0" smtClean="0"/>
              <a:t> </a:t>
            </a:r>
            <a:r>
              <a:rPr lang="en-US" u="sng" dirty="0" err="1" smtClean="0"/>
              <a:t>tentang</a:t>
            </a:r>
            <a:r>
              <a:rPr lang="en-US" u="sng" dirty="0" smtClean="0"/>
              <a:t> </a:t>
            </a:r>
            <a:r>
              <a:rPr lang="en-US" u="sng" dirty="0" err="1" smtClean="0"/>
              <a:t>tata</a:t>
            </a:r>
            <a:r>
              <a:rPr lang="en-US" u="sng" dirty="0" smtClean="0"/>
              <a:t> </a:t>
            </a:r>
            <a:r>
              <a:rPr lang="en-US" u="sng" dirty="0" err="1" smtClean="0"/>
              <a:t>cara</a:t>
            </a:r>
            <a:r>
              <a:rPr lang="en-US" u="sng" dirty="0" smtClean="0"/>
              <a:t> </a:t>
            </a:r>
            <a:r>
              <a:rPr lang="en-US" u="sng" dirty="0" err="1" smtClean="0"/>
              <a:t>atau</a:t>
            </a:r>
            <a:r>
              <a:rPr lang="en-US" u="sng" dirty="0" smtClean="0"/>
              <a:t> </a:t>
            </a:r>
            <a:r>
              <a:rPr lang="en-US" u="sng" dirty="0" err="1" smtClean="0"/>
              <a:t>panduan</a:t>
            </a:r>
            <a:r>
              <a:rPr lang="en-US" u="sng" dirty="0" smtClean="0"/>
              <a:t> </a:t>
            </a:r>
            <a:r>
              <a:rPr lang="en-US" u="sng" dirty="0" err="1" smtClean="0"/>
              <a:t>untuk</a:t>
            </a:r>
            <a:r>
              <a:rPr lang="en-US" u="sng" dirty="0" smtClean="0"/>
              <a:t> </a:t>
            </a:r>
            <a:r>
              <a:rPr lang="en-US" u="sng" dirty="0" err="1" smtClean="0"/>
              <a:t>melakukan</a:t>
            </a:r>
            <a:r>
              <a:rPr lang="en-US" u="sng" dirty="0" smtClean="0"/>
              <a:t> </a:t>
            </a:r>
            <a:r>
              <a:rPr lang="en-US" u="sng" dirty="0" err="1" smtClean="0"/>
              <a:t>sesuatu</a:t>
            </a:r>
            <a:r>
              <a:rPr lang="en-US" u="sng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703" y="640081"/>
            <a:ext cx="10792097" cy="4232366"/>
          </a:xfrm>
        </p:spPr>
        <p:txBody>
          <a:bodyPr/>
          <a:lstStyle/>
          <a:p>
            <a:pPr lvl="0"/>
            <a:r>
              <a:rPr lang="en-US" b="1" u="sng" dirty="0" err="1" smtClean="0"/>
              <a:t>Definisi</a:t>
            </a:r>
            <a:r>
              <a:rPr lang="en-US" u="sng" dirty="0" smtClean="0"/>
              <a:t>, </a:t>
            </a:r>
            <a:r>
              <a:rPr lang="en-US" u="sng" dirty="0" err="1" smtClean="0"/>
              <a:t>jenis</a:t>
            </a:r>
            <a:r>
              <a:rPr lang="en-US" u="sng" dirty="0" smtClean="0"/>
              <a:t> </a:t>
            </a:r>
            <a:r>
              <a:rPr lang="en-US" u="sng" dirty="0" err="1" smtClean="0"/>
              <a:t>teks</a:t>
            </a:r>
            <a:r>
              <a:rPr lang="en-US" u="sng" dirty="0" smtClean="0"/>
              <a:t> yang </a:t>
            </a:r>
            <a:r>
              <a:rPr lang="en-US" u="sng" dirty="0" err="1" smtClean="0"/>
              <a:t>isinya</a:t>
            </a:r>
            <a:r>
              <a:rPr lang="en-US" u="sng" dirty="0" smtClean="0"/>
              <a:t> </a:t>
            </a:r>
            <a:r>
              <a:rPr lang="en-US" u="sng" dirty="0" err="1" smtClean="0"/>
              <a:t>menjelaskan</a:t>
            </a:r>
            <a:r>
              <a:rPr lang="en-US" u="sng" dirty="0" smtClean="0"/>
              <a:t> </a:t>
            </a:r>
            <a:r>
              <a:rPr lang="en-US" u="sng" dirty="0" err="1" smtClean="0"/>
              <a:t>tentang</a:t>
            </a:r>
            <a:r>
              <a:rPr lang="en-US" u="sng" dirty="0" smtClean="0"/>
              <a:t> </a:t>
            </a:r>
            <a:r>
              <a:rPr lang="en-US" u="sng" dirty="0" err="1" smtClean="0"/>
              <a:t>pengertian</a:t>
            </a:r>
            <a:r>
              <a:rPr lang="en-US" u="sng" dirty="0" smtClean="0"/>
              <a:t> </a:t>
            </a:r>
            <a:r>
              <a:rPr lang="en-US" u="sng" dirty="0" err="1" smtClean="0"/>
              <a:t>dari</a:t>
            </a:r>
            <a:r>
              <a:rPr lang="en-US" u="sng" dirty="0" smtClean="0"/>
              <a:t> </a:t>
            </a:r>
            <a:r>
              <a:rPr lang="en-US" u="sng" dirty="0" err="1" smtClean="0"/>
              <a:t>suatu</a:t>
            </a:r>
            <a:r>
              <a:rPr lang="en-US" u="sng" dirty="0" smtClean="0"/>
              <a:t> </a:t>
            </a:r>
            <a:r>
              <a:rPr lang="en-US" u="sng" dirty="0" err="1" smtClean="0"/>
              <a:t>objek</a:t>
            </a:r>
            <a:r>
              <a:rPr lang="en-US" u="sng" dirty="0" smtClean="0"/>
              <a:t> </a:t>
            </a:r>
            <a:r>
              <a:rPr lang="en-US" u="sng" dirty="0" err="1" smtClean="0"/>
              <a:t>tertentu</a:t>
            </a:r>
            <a:r>
              <a:rPr lang="en-US" u="sng" dirty="0" smtClean="0"/>
              <a:t>.</a:t>
            </a:r>
            <a:endParaRPr lang="en-US" dirty="0" smtClean="0"/>
          </a:p>
          <a:p>
            <a:pPr lvl="0"/>
            <a:r>
              <a:rPr lang="en-US" b="1" u="sng" dirty="0" err="1" smtClean="0"/>
              <a:t>Pertentangan</a:t>
            </a:r>
            <a:r>
              <a:rPr lang="en-US" u="sng" dirty="0" smtClean="0"/>
              <a:t>, </a:t>
            </a:r>
            <a:r>
              <a:rPr lang="en-US" u="sng" dirty="0" err="1" smtClean="0"/>
              <a:t>jenis</a:t>
            </a:r>
            <a:r>
              <a:rPr lang="en-US" u="sng" dirty="0" smtClean="0"/>
              <a:t> </a:t>
            </a:r>
            <a:r>
              <a:rPr lang="en-US" u="sng" dirty="0" err="1" smtClean="0"/>
              <a:t>teks</a:t>
            </a:r>
            <a:r>
              <a:rPr lang="en-US" u="sng" dirty="0" smtClean="0"/>
              <a:t> yang </a:t>
            </a:r>
            <a:r>
              <a:rPr lang="en-US" u="sng" dirty="0" err="1" smtClean="0"/>
              <a:t>berisi</a:t>
            </a:r>
            <a:r>
              <a:rPr lang="en-US" u="sng" dirty="0" smtClean="0"/>
              <a:t> </a:t>
            </a:r>
            <a:r>
              <a:rPr lang="en-US" u="sng" dirty="0" err="1" smtClean="0"/>
              <a:t>pertentangan</a:t>
            </a:r>
            <a:r>
              <a:rPr lang="en-US" u="sng" dirty="0" smtClean="0"/>
              <a:t> </a:t>
            </a:r>
            <a:r>
              <a:rPr lang="en-US" u="sng" dirty="0" err="1" smtClean="0"/>
              <a:t>antara</a:t>
            </a:r>
            <a:r>
              <a:rPr lang="en-US" u="sng" dirty="0" smtClean="0"/>
              <a:t> </a:t>
            </a:r>
            <a:r>
              <a:rPr lang="en-US" u="sng" dirty="0" err="1" smtClean="0"/>
              <a:t>suatu</a:t>
            </a:r>
            <a:r>
              <a:rPr lang="en-US" u="sng" dirty="0" smtClean="0"/>
              <a:t> </a:t>
            </a:r>
            <a:r>
              <a:rPr lang="en-US" u="sng" dirty="0" err="1" smtClean="0"/>
              <a:t>objek</a:t>
            </a:r>
            <a:r>
              <a:rPr lang="en-US" u="sng" dirty="0" smtClean="0"/>
              <a:t> </a:t>
            </a:r>
            <a:r>
              <a:rPr lang="en-US" u="sng" dirty="0" err="1" smtClean="0"/>
              <a:t>dengan</a:t>
            </a:r>
            <a:r>
              <a:rPr lang="en-US" u="sng" dirty="0" smtClean="0"/>
              <a:t> </a:t>
            </a:r>
            <a:r>
              <a:rPr lang="en-US" u="sng" dirty="0" err="1" smtClean="0"/>
              <a:t>objek</a:t>
            </a:r>
            <a:r>
              <a:rPr lang="en-US" u="sng" dirty="0" smtClean="0"/>
              <a:t> </a:t>
            </a:r>
            <a:r>
              <a:rPr lang="en-US" u="sng" dirty="0" err="1" smtClean="0"/>
              <a:t>lainnya</a:t>
            </a:r>
            <a:r>
              <a:rPr lang="en-US" u="sng" dirty="0" smtClean="0"/>
              <a:t>. </a:t>
            </a:r>
            <a:r>
              <a:rPr lang="en-US" u="sng" dirty="0" err="1" smtClean="0"/>
              <a:t>Biasanya</a:t>
            </a:r>
            <a:r>
              <a:rPr lang="en-US" u="sng" dirty="0" smtClean="0"/>
              <a:t> </a:t>
            </a:r>
            <a:r>
              <a:rPr lang="en-US" u="sng" dirty="0" err="1" smtClean="0"/>
              <a:t>teks</a:t>
            </a:r>
            <a:r>
              <a:rPr lang="en-US" u="sng" dirty="0" smtClean="0"/>
              <a:t> </a:t>
            </a:r>
            <a:r>
              <a:rPr lang="en-US" u="sng" dirty="0" err="1" smtClean="0"/>
              <a:t>ini</a:t>
            </a:r>
            <a:r>
              <a:rPr lang="en-US" u="sng" dirty="0" smtClean="0"/>
              <a:t> </a:t>
            </a:r>
            <a:r>
              <a:rPr lang="en-US" u="sng" dirty="0" err="1" smtClean="0"/>
              <a:t>memakai</a:t>
            </a:r>
            <a:r>
              <a:rPr lang="en-US" u="sng" dirty="0" smtClean="0"/>
              <a:t> </a:t>
            </a:r>
            <a:r>
              <a:rPr lang="en-US" u="sng" dirty="0" err="1" smtClean="0"/>
              <a:t>kata</a:t>
            </a:r>
            <a:r>
              <a:rPr lang="en-US" u="sng" dirty="0" smtClean="0"/>
              <a:t> </a:t>
            </a:r>
            <a:r>
              <a:rPr lang="en-US" u="sng" dirty="0" err="1" smtClean="0"/>
              <a:t>frasa</a:t>
            </a:r>
            <a:r>
              <a:rPr lang="en-US" u="sng" dirty="0" smtClean="0"/>
              <a:t> </a:t>
            </a:r>
            <a:r>
              <a:rPr lang="en-US" u="sng" dirty="0" err="1" smtClean="0"/>
              <a:t>penghubung</a:t>
            </a:r>
            <a:r>
              <a:rPr lang="en-US" u="sng" dirty="0" smtClean="0"/>
              <a:t>, </a:t>
            </a:r>
            <a:r>
              <a:rPr lang="en-US" u="sng" dirty="0" err="1" smtClean="0"/>
              <a:t>misalnya</a:t>
            </a:r>
            <a:r>
              <a:rPr lang="en-US" u="sng" dirty="0" smtClean="0"/>
              <a:t>; </a:t>
            </a:r>
            <a:r>
              <a:rPr lang="en-US" u="sng" dirty="0" err="1" smtClean="0"/>
              <a:t>akan</a:t>
            </a:r>
            <a:r>
              <a:rPr lang="en-US" u="sng" dirty="0" smtClean="0"/>
              <a:t> </a:t>
            </a:r>
            <a:r>
              <a:rPr lang="en-US" u="sng" dirty="0" err="1" smtClean="0"/>
              <a:t>tetapi</a:t>
            </a:r>
            <a:r>
              <a:rPr lang="en-US" u="sng" dirty="0" smtClean="0"/>
              <a:t>, </a:t>
            </a:r>
            <a:r>
              <a:rPr lang="en-US" u="sng" dirty="0" err="1" smtClean="0"/>
              <a:t>meskipun</a:t>
            </a:r>
            <a:r>
              <a:rPr lang="en-US" u="sng" dirty="0" smtClean="0"/>
              <a:t> </a:t>
            </a:r>
            <a:r>
              <a:rPr lang="en-US" u="sng" dirty="0" err="1" smtClean="0"/>
              <a:t>begitu</a:t>
            </a:r>
            <a:r>
              <a:rPr lang="en-US" u="sng" dirty="0" smtClean="0"/>
              <a:t>, </a:t>
            </a:r>
            <a:r>
              <a:rPr lang="en-US" u="sng" dirty="0" err="1" smtClean="0"/>
              <a:t>sebaliknya</a:t>
            </a:r>
            <a:r>
              <a:rPr lang="en-US" u="sng" dirty="0" smtClean="0"/>
              <a:t>, </a:t>
            </a:r>
            <a:r>
              <a:rPr lang="en-US" u="sng" dirty="0" err="1" smtClean="0"/>
              <a:t>dan</a:t>
            </a:r>
            <a:r>
              <a:rPr lang="en-US" u="sng" dirty="0" smtClean="0"/>
              <a:t> lain-lain.</a:t>
            </a:r>
            <a:endParaRPr lang="en-US" dirty="0" smtClean="0"/>
          </a:p>
          <a:p>
            <a:pPr lvl="0"/>
            <a:r>
              <a:rPr lang="en-US" b="1" u="sng" dirty="0" err="1" smtClean="0"/>
              <a:t>Teks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analisis</a:t>
            </a:r>
            <a:r>
              <a:rPr lang="en-US" u="sng" dirty="0" smtClean="0"/>
              <a:t>, </a:t>
            </a:r>
            <a:r>
              <a:rPr lang="en-US" u="sng" dirty="0" err="1" smtClean="0"/>
              <a:t>yaitu</a:t>
            </a:r>
            <a:r>
              <a:rPr lang="en-US" u="sng" dirty="0" smtClean="0"/>
              <a:t> </a:t>
            </a:r>
            <a:r>
              <a:rPr lang="en-US" u="sng" dirty="0" err="1" smtClean="0"/>
              <a:t>teks</a:t>
            </a:r>
            <a:r>
              <a:rPr lang="en-US" u="sng" dirty="0" smtClean="0"/>
              <a:t> yang </a:t>
            </a:r>
            <a:r>
              <a:rPr lang="en-US" u="sng" dirty="0" err="1" smtClean="0"/>
              <a:t>isinya</a:t>
            </a:r>
            <a:r>
              <a:rPr lang="en-US" u="sng" dirty="0" smtClean="0"/>
              <a:t> </a:t>
            </a:r>
            <a:r>
              <a:rPr lang="en-US" u="sng" dirty="0" err="1" smtClean="0"/>
              <a:t>menjelaskan</a:t>
            </a:r>
            <a:r>
              <a:rPr lang="en-US" u="sng" dirty="0" smtClean="0"/>
              <a:t> </a:t>
            </a:r>
            <a:r>
              <a:rPr lang="en-US" u="sng" dirty="0" err="1" smtClean="0"/>
              <a:t>tentang</a:t>
            </a:r>
            <a:r>
              <a:rPr lang="en-US" u="sng" dirty="0" smtClean="0"/>
              <a:t> </a:t>
            </a:r>
            <a:r>
              <a:rPr lang="en-US" u="sng" dirty="0" err="1" smtClean="0"/>
              <a:t>proses</a:t>
            </a:r>
            <a:r>
              <a:rPr lang="en-US" u="sng" dirty="0" smtClean="0"/>
              <a:t> </a:t>
            </a:r>
            <a:r>
              <a:rPr lang="en-US" u="sng" dirty="0" err="1" smtClean="0"/>
              <a:t>analisis</a:t>
            </a:r>
            <a:r>
              <a:rPr lang="en-US" u="sng" dirty="0" smtClean="0"/>
              <a:t> </a:t>
            </a:r>
            <a:r>
              <a:rPr lang="en-US" u="sng" dirty="0" err="1" smtClean="0"/>
              <a:t>suatu</a:t>
            </a:r>
            <a:r>
              <a:rPr lang="en-US" u="sng" dirty="0" smtClean="0"/>
              <a:t> </a:t>
            </a:r>
            <a:r>
              <a:rPr lang="en-US" u="sng" dirty="0" err="1" smtClean="0"/>
              <a:t>pokok</a:t>
            </a:r>
            <a:r>
              <a:rPr lang="en-US" u="sng" dirty="0" smtClean="0"/>
              <a:t> </a:t>
            </a:r>
            <a:r>
              <a:rPr lang="en-US" u="sng" dirty="0" err="1" smtClean="0"/>
              <a:t>bahasan</a:t>
            </a:r>
            <a:r>
              <a:rPr lang="en-US" u="sng" dirty="0" smtClean="0"/>
              <a:t> yang </a:t>
            </a:r>
            <a:r>
              <a:rPr lang="en-US" u="sng" dirty="0" err="1" smtClean="0"/>
              <a:t>dipisahkan</a:t>
            </a:r>
            <a:r>
              <a:rPr lang="en-US" u="sng" dirty="0" smtClean="0"/>
              <a:t> </a:t>
            </a:r>
            <a:r>
              <a:rPr lang="en-US" u="sng" dirty="0" err="1" smtClean="0"/>
              <a:t>menjadi</a:t>
            </a:r>
            <a:r>
              <a:rPr lang="en-US" u="sng" dirty="0" smtClean="0"/>
              <a:t> </a:t>
            </a:r>
            <a:r>
              <a:rPr lang="en-US" u="sng" dirty="0" err="1" smtClean="0"/>
              <a:t>beberapa</a:t>
            </a:r>
            <a:r>
              <a:rPr lang="en-US" u="sng" dirty="0" smtClean="0"/>
              <a:t> sub-</a:t>
            </a:r>
            <a:r>
              <a:rPr lang="en-US" u="sng" dirty="0" err="1" smtClean="0"/>
              <a:t>bagian</a:t>
            </a:r>
            <a:r>
              <a:rPr lang="en-US" u="sng" dirty="0" smtClean="0"/>
              <a:t> </a:t>
            </a:r>
            <a:r>
              <a:rPr lang="en-US" u="sng" dirty="0" err="1" smtClean="0"/>
              <a:t>untuk</a:t>
            </a:r>
            <a:r>
              <a:rPr lang="en-US" u="sng" dirty="0" smtClean="0"/>
              <a:t> </a:t>
            </a:r>
            <a:r>
              <a:rPr lang="en-US" u="sng" dirty="0" err="1" smtClean="0"/>
              <a:t>kemudian</a:t>
            </a:r>
            <a:r>
              <a:rPr lang="en-US" u="sng" dirty="0" smtClean="0"/>
              <a:t> </a:t>
            </a:r>
            <a:r>
              <a:rPr lang="en-US" u="sng" dirty="0" err="1" smtClean="0"/>
              <a:t>dikembangkan</a:t>
            </a:r>
            <a:r>
              <a:rPr lang="en-US" u="sng" dirty="0" smtClean="0"/>
              <a:t> </a:t>
            </a:r>
            <a:r>
              <a:rPr lang="en-US" u="sng" dirty="0" err="1" smtClean="0"/>
              <a:t>secara</a:t>
            </a:r>
            <a:r>
              <a:rPr lang="en-US" u="sng" dirty="0" smtClean="0"/>
              <a:t> </a:t>
            </a:r>
            <a:r>
              <a:rPr lang="en-US" u="sng" dirty="0" err="1" smtClean="0"/>
              <a:t>berurutan</a:t>
            </a:r>
            <a:r>
              <a:rPr lang="en-US" u="sng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Langkah</a:t>
            </a:r>
            <a:r>
              <a:rPr lang="en-US" b="1" dirty="0" smtClean="0"/>
              <a:t> – </a:t>
            </a:r>
            <a:r>
              <a:rPr lang="en-US" b="1" dirty="0" err="1" smtClean="0"/>
              <a:t>Langkah</a:t>
            </a:r>
            <a:r>
              <a:rPr lang="en-US" b="1" dirty="0" smtClean="0"/>
              <a:t> </a:t>
            </a:r>
            <a:r>
              <a:rPr lang="en-US" b="1" dirty="0" err="1" smtClean="0"/>
              <a:t>Penulisan</a:t>
            </a:r>
            <a:r>
              <a:rPr lang="en-US" b="1" dirty="0" smtClean="0"/>
              <a:t> </a:t>
            </a:r>
            <a:r>
              <a:rPr lang="en-US" b="1" dirty="0" err="1" smtClean="0"/>
              <a:t>Teks</a:t>
            </a:r>
            <a:r>
              <a:rPr lang="en-US" b="1" dirty="0" smtClean="0"/>
              <a:t> </a:t>
            </a:r>
            <a:r>
              <a:rPr lang="en-US" b="1" dirty="0" err="1" smtClean="0"/>
              <a:t>Eksposisi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karangan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Memilih</a:t>
            </a:r>
            <a:r>
              <a:rPr lang="en-US" dirty="0" smtClean="0"/>
              <a:t> data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karangan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karangan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smtClean="0"/>
              <a:t>STUKTUR TEKS EKSPOSISI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1.Thesis (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Tesis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pembuka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 </a:t>
            </a:r>
            <a:r>
              <a:rPr lang="en-US" i="1" dirty="0" smtClean="0"/>
              <a:t>exposition text</a:t>
            </a:r>
            <a:r>
              <a:rPr lang="en-US" dirty="0" smtClean="0"/>
              <a:t>. </a:t>
            </a:r>
            <a:r>
              <a:rPr lang="en-US" dirty="0" err="1" smtClean="0"/>
              <a:t>Tesis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dibahas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2. Argument (</a:t>
            </a:r>
            <a:r>
              <a:rPr lang="en-US" dirty="0" err="1" smtClean="0"/>
              <a:t>Argumentasi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Argumentasi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 </a:t>
            </a:r>
            <a:r>
              <a:rPr lang="en-US" i="1" dirty="0" smtClean="0"/>
              <a:t>exposition text</a:t>
            </a:r>
            <a:r>
              <a:rPr lang="en-US" dirty="0" smtClean="0"/>
              <a:t> 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alasan-alasan</a:t>
            </a:r>
            <a:r>
              <a:rPr lang="en-US" dirty="0" smtClean="0"/>
              <a:t> yang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tesis</a:t>
            </a:r>
            <a:r>
              <a:rPr lang="en-US" dirty="0" smtClean="0"/>
              <a:t> </a:t>
            </a:r>
            <a:r>
              <a:rPr lang="en-US" dirty="0" err="1" smtClean="0"/>
              <a:t>tadi</a:t>
            </a:r>
            <a:r>
              <a:rPr lang="en-US" dirty="0" smtClean="0"/>
              <a:t>. </a:t>
            </a:r>
            <a:r>
              <a:rPr lang="en-US" dirty="0" err="1" smtClean="0"/>
              <a:t>Argumentasi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,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3. Reiteration (</a:t>
            </a:r>
            <a:r>
              <a:rPr lang="en-US" dirty="0" err="1" smtClean="0"/>
              <a:t>Penegasan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Reiterasi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penegasan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tesis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reiterasi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bukti-bukti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smtClean="0"/>
              <a:t>KAIDAH KEBAHASAAN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1</a:t>
            </a:r>
            <a:r>
              <a:rPr lang="en-US" dirty="0" smtClean="0"/>
              <a:t>. </a:t>
            </a:r>
            <a:r>
              <a:rPr lang="en-US" dirty="0" err="1" smtClean="0"/>
              <a:t>Konjungsi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Konjungsi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penghubung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eksposisi</a:t>
            </a:r>
            <a:r>
              <a:rPr lang="en-US" dirty="0" smtClean="0"/>
              <a:t>.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penghubung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,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perbandingan</a:t>
            </a:r>
            <a:r>
              <a:rPr lang="en-US" dirty="0" smtClean="0"/>
              <a:t>, </a:t>
            </a:r>
            <a:r>
              <a:rPr lang="en-US" dirty="0" err="1" smtClean="0"/>
              <a:t>penjelasan</a:t>
            </a:r>
            <a:r>
              <a:rPr lang="en-US" dirty="0" smtClean="0"/>
              <a:t>, </a:t>
            </a:r>
            <a:r>
              <a:rPr lang="en-US" dirty="0" err="1" smtClean="0"/>
              <a:t>gabungan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“</a:t>
            </a:r>
            <a:r>
              <a:rPr lang="en-US" dirty="0" err="1" smtClean="0"/>
              <a:t>lalu</a:t>
            </a:r>
            <a:r>
              <a:rPr lang="en-US" dirty="0" smtClean="0"/>
              <a:t>”, “</a:t>
            </a:r>
            <a:r>
              <a:rPr lang="en-US" dirty="0" err="1" smtClean="0"/>
              <a:t>setelah</a:t>
            </a:r>
            <a:r>
              <a:rPr lang="en-US" dirty="0" smtClean="0"/>
              <a:t>”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penghubung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</a:t>
            </a:r>
            <a:endParaRPr lang="en-ID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Pronomina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Pronomina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.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pronomina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lain;</a:t>
            </a:r>
          </a:p>
          <a:p>
            <a:r>
              <a:rPr lang="en-US" dirty="0" smtClean="0"/>
              <a:t>Persona,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; </a:t>
            </a:r>
            <a:r>
              <a:rPr lang="en-US" dirty="0" err="1" smtClean="0"/>
              <a:t>kamu</a:t>
            </a:r>
            <a:r>
              <a:rPr lang="en-US" dirty="0" smtClean="0"/>
              <a:t>, </a:t>
            </a:r>
            <a:r>
              <a:rPr lang="en-US" dirty="0" err="1" smtClean="0"/>
              <a:t>dia</a:t>
            </a:r>
            <a:r>
              <a:rPr lang="en-US" dirty="0" smtClean="0"/>
              <a:t>, </a:t>
            </a:r>
            <a:r>
              <a:rPr lang="en-US" dirty="0" err="1" smtClean="0"/>
              <a:t>saya</a:t>
            </a:r>
            <a:r>
              <a:rPr lang="en-US" dirty="0" smtClean="0"/>
              <a:t>, </a:t>
            </a:r>
            <a:r>
              <a:rPr lang="en-US" dirty="0" err="1" smtClean="0"/>
              <a:t>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Non-Persona,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;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sana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situ,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sini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DEE30B03-A836-47CD-9C7E-26476C46F072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CqiiUvs4mgQiQQAADASAAAdAAAAdW5pdmVyc2FsL2NvbW1vbl9tZXNzYWdlcy5sbmetWN1u2zYUvi/QdyAEFNiAzW0HtCiGxIEsMTYRWXIlOU42DAIjMTYRSkz149a72qvsZm+wq13sXXYz7C12SMlJnLaQZAeIDZPK+c7vdw6po5NPqUBrlhdcZsfG68ErA7EslgnPlsfGPDz9/p2BipJmCRUyY8dGJg10Mnz+7EjQbFnRJYPfz58hdJSyooBlMVSr+zXiybExG0WWN52Z7mXkeGMvGpGxMbRkekuzDXLkUn7zw9t3n16/efvt0ctGrgtMMDUdZxcIaaQ3rzoAuaHvORGgYSdy8UVoDNV3PzlvHjrExcaw+dFPeubjc2Oovlvl5r6P3TAKHGLjiASR64U6Fg4OsW0ML2WFVnTNUCnRmrOPqFwxyGPJc4YKwRP9IJawkVWsTZntTU3iRj4OQp9YIfFcYxjIPN98p2FpVa5kDuoKlPCCXgmWaJ1QMfr5bc4KUE1LqCgEf+WKw3/KlPJs0KraNxfEHUeh5zlBhF17u2MMcZYgO6dKTU8U3wywDwA5LVi+h2ykq0yLI1OIfggTMp448AmVCRO+XAn4lH3tmGHIwYxlbVJQI9iH6gqChefbKmigClF0S4vio8yTnfp4mKg2YOJaHpSgFT4ADxXGFhhyzKFv5DmLyzawKQ4Cc4yjkXcBhQy88/pIeGdAt7M+Epc4AIrgoE3GNc/J2FQFryi2rf8tv2KqyllsEI1jkFPhW3NZFbCjQgos0EwrBv3UBPj9HNJGTOcrNK5RIbp6teRrBnbkCctbFUFnsbCtquj9nPwUnZrEwXYEZWV7iyjULU9pTOkGZbJENFnTLGboisW0glrfwLOEJ/qZyrPW/6HivyJaNl3lRdOQXBtfvDjQHhI60EgXNM86UPwR1E47/IKHVQHulSVLb8s2L1Tsm0gMnsSKQ/1ShPuqU13ycqBHj/Tv6U5gYdf0ifc0VVjwtBL1hDm4Fu8s61tErUbsF/gde7ol/6ktCeo5MiLQnEdcdpfAcHJQsxKGveguRdxTUDSrxxHMK5Jd99Dpeg2AK9G+GOcQqh0TziGEPeQXeBSQUPGCXRW8bD1iaXLVCfpyamM40wpWsntuX7FrCac5wei6PmnBxNWZHuyhrBeJHxwEd8Zqg+KCQcu6+MAkwVPwP+mAOZ/ibQTrYbgTiYWsRKLJL/iNHoiQmyplnx8xr3OZ6l1Bi23x1wP55BArauf8Wumsx1Hpjr+d8/uAvvtnOcCmb00iy3QtrC5FiuuioxBQSIXCCYPIMUdKHLiU0jJewcHjWlZZ0hGovtfY+NQEsMbngNE8Xv3z2x8dMR5ZUu+iZvfHXiDQGFQXxXdgP7uyZMUvbSChOdqV04suUs09cCv3799//ff7n62CBIrwSa5btJ5MqUxha9CuF2q8yZkZhqY1mQINAl31ssrhlNsHYWr6Z9AK9YXFGE5pfgN9NJRS9ELRkVb1V/bTfn8Tr0rBM9ZH9rBJpBwOySwybVu/lgDuCR7f1CM3gctX3LyfEHLZGcyamC602Ud4LOFlT0A92bZNCHher+9Zvv580N2tCv1u5+jlg1c9/wNQSwMEFAACAAgAKqKJS03wALexAwAAOQ8AACcAAAB1bml2ZXJzYWwvZmxhc2hfcHVibGlzaGluZ19zZXR0aW5ncy54bWzlV19vGjkQf+dTWHvqY9kkTZo0WoiqBFRUAlzY3rVPkVkPrBuvvV3bUPp0n+Y+2H2SG6+BwEHbpT2qShWKwOOZ3/yfiaOrj5kgUyg0V7IRHNePAgIyUYzLSSN4E7efXgREGyoZFUpCI5AqIFfNWpTbkeA6HYIxyKoJwkh9mZtGkBqTX4bhbDarc50X7lYJaxBf1xOVhXkBGqSBIswFneOXmeeggwVCBQD8y5RciDVrNUIij3SrmBVAOEPLJXdOUdEWVKdB6NlGNHmYFMpKdq2EKkgxGTWC39on7rPk8VA3PAPpYqKbSHRkc0kZ484KKob8E5AU+CRFc89PAzLjzKSN4OTUoSB3uI1SYnvXqUO5VhgDaRbwGRjKqKH+6PUZ+Gj0kuBJbC5pxpMYb4jzvxHcxPfDbuemdd/rx63h/av4tutt2EMobr2N9xCKO3G3VYn/1btB667b6b2+j/v9btwZPEphiDY8jMLNEEQYKmWLBFYRiExqs5GkXGDR/ScuGgyWraDFBGLV5piVMRUaAvI+h8nvlgpu5ljdR1jdDwD5S51DYu5cHhqBKSwEj3AeEA3D5KxyfPZilePziw3XQ6/90a2dVkbUGJqkWA1IK02LwnXSkm2s5IZr7kxGSrCVQ5CNgPVoBms1Pnzgso2cxwEZYxIEuvqy4FQEhBt0PVkJazvShpuyl9rrnASxsOmB3A63QpGktNAbEV9F3VVy0vxTWcHIXFki+AMQowjmzmb4KwWyXvJkXKispGJTGqIFR41TDjNgVz6QHvBzit6hisyiJE6AXIDxGj5Y/omMYKwKxAU6xXmBdK49fn0v4Jxq/QhKlzY+8YXf6d203j5xDlI2pTLZExwTDlluDoJP50Qqs5TDcCTUaiiTwjgr76r4Vv/2NGieWeHT/H8nYw36gCk5jJZ9EvNVCyqrTem0bETXXCU0tiDHlHhMvEhwXHBpoSpgQiVRUswJTXAka9fWU66sRopvYA+tv91CL0+4LE8THG2osWBQVII8Oj55dnr2/PzixWU9/Oevv59+UWixrAaCOnV+W11/dr19ReoLS25Ltq2KzNUc29K6exMvFsz2CI5Ctxp2b4pyof2Mi6L/JsY4tarkc3DX+qMKXw8DVqnkWsNKcP0qXP3XVbju/BIcrC3ASibg0Jz4IYBjU/CMY7kcrAV+SEF+178uvpoPU5A/b8i+p4d/lYj50+r9sPFgiMKdby13k3HJM4yj2zerB1rz7PQInyA7r2o1RNt87jZr/wJQSwMEFAACAAgAKqKJSzgBcUK0AgAAVAoAACEAAAB1bml2ZXJzYWwvZmxhc2hfc2tpbl9zZXR0aW5ncy54bWyVVm1v2jAQ/r5fgdh30nUvbJKL1FImVWJrtVZ8d5IjsXDsyHbo+PfzK3EggQyrEn7ueXzn891RJHeELT5MJijjlItXUIqwQhokYBOS303TRinOZhlnCpiaMS4qTKeLjz/tByWWeU3F9yDGarY4g9bN3H7GSLyPr3OzhgQZr2rMDmte8FmKs10heMPyq6GVhxoEJWynmTc/5svVoANKpHpSUHViWn03a5ykFiAlmJC+rcy6qqI4BRo83djPSE3r6vLtT2R7IomysvtPZg3JalzASZJvzRrmM316VzA367JAwV+lqZ9vzRqkUnwA0T388YtZgwpeN/X/1EgteGES2tVcfsSjhnKc6/YzUd2YdVVgLmQcXX0Fnx5718eI5L/GfY9MuwpOX0xeTwaCefSUwkKJBlASds4mS/7+3CjdH8EeIy3nRcf8ghsZs1qs5f2Bd8LyiOSBlrHhtKlg6cKNiF285S+XD3ZSLLaYSs89YlGAAvYejCJswZb5W2f1jBmBLfOVkhyeGT2c0U8tThNe+AH7t7ycfG0FhvU25CvsgtV4Wpu+lZFrDwROxXNYSBPOG6nAvBpKLOZCSs5iQgzvSYEV4eyX4aUHexmJkhODL7T+skKKKAp91WZj1DM6fi+77xajt3ar0f0mtJdz+4nSI/xuipXCWVnp3yQ5nXid7hGdmGnSrzBDUtNBPLEtjzTW95CowmIH4o1zOtYN4wrk2OO5a60hOkqiHKCkP8vIH9KXftZUKYiVfjUCoWy6mOOVpCip/lMbAu+QdwUDRqdUpT6OYXKsygjwJQBYZOWxANzOmaqGKkJhD6H1I8DeeOhqSOoiHaq3e7WGrYorziOjStJPirZUYl7X0CPY6Lj6Fc4youwVTqW9WqfzwxCOju7M5TDOTPXFJAf4auocre3nSdSg+W/yH1BLAwQUAAIACAAqoolLOD/HHIQDAABKDgAAJgAAAHVuaXZlcnNhbC9odG1sX3B1Ymxpc2hpbmdfc2V0dGluZ3MueG1s3Vdfb9MwEH/vp7CCeKTZxmBjSjuhLdUqylrW8O9pcuNrY+bYIbZbyhOfhg/GJ+Ect91Kx0gRQwhVU5fz3e/ufnfnS6PjT7kgUyg1V7IV7DZ3AgIyVYzLSSt4nXQeHQZEGyoZFUpCK5AqIMftRlTYkeA6G4IxqKoJwkh9VJhWkBlTHIXhbDZrcl2U7lQJaxBfN1OVh0UJGqSBMiwEneOXmReggwVCDQD8y5VcmLUbDUIij/RSMSuAcIaRS+6SouLM5CIIvdaIpleTUlnJTpRQJSkno1bwoLPnPksdj3TKc5COEt1GoRObI8oYd0FQMeSfgWTAJxlGe7AfkBlnJmsFe/sOBbXDTZQK22dOHcqJQgqkWcDnYCijhvpH78/AJ6OXAi9ic0lzniZ4Qlz6reA0uRz2uqfx5Xk/iYeXZ8nLno9hC6MkfpdsYZR0k15cS//s/SC+6HXPX1wm/X4v6Q6urZCitQyjcJ2CCKlStkxhxUBkMpuPJOUCe+4HXjQY7FpBywkkqsOxKmMqNATkQwGTV5YKbubY3DvY3FcAxXNdQGouXB1agSktBNdwHhADw+Ksavzk2arGB4drqYfe+3Vat0YZUWNommE3oKwKLQpvipZqYyXXUnPPZKQEWyU0RpYF5vK85FQEhBvMLV2dGseA6XCB/Dvb3eZYmo3k0oyWeo3DFY+uN9P2W2UFI3NlieBXQIwiWA2b438ZkJtNTMalyiupoNoQLTgDMuUwA3bsqfGAP3P0Hl3kFi1xpAsBxnv4aPlnMoKxKhEX6BQvAJRz7fGbWwEXVOtrULqM8aFv5e75afzuoUuQsimV6ZbgWELIC3Mv+HROpDJLO6QjpVZDVRTGWXVWJ7fm75dB89wKX+Y/XYwb0PdYkvvxsk1hfhlBbbcZnVaD6IargsYR5FgSj4kHKY47lxbqAqZUEiXFnNAUL1ntxnrKldUo8QPsofXvR+jtCZfV0wT3MXosGZS1IHd29x7vP3l6cPjsqBl++/L10Z1Gi/UzENS58/vn5KcL6xdWd6ytDduOKnPXc2zD6+27dbEyNq/gKHQX9u13f7Wi/s7V33+dYOZxnQoNLuI3dfTOkYJaTRQPa8H162j1X9TRuvBrbXBjpdUKAa/BiR9rvAgFzzk2wL019V9psbtfL3wD/qEW+3dJuHPO/lsO/NPqPXztxTsKb/3N0kD5+u+/duM7UEsDBBQAAgAIACqiiUvQmuqLlwEAAB4GAAAfAAAAdW5pdmVyc2FsL2h0bWxfc2tpbl9zZXR0aW5ncy5qc42UTU8CMRCG7/yKTb0agviBejOCiQkHE7kZD2UZlg3dtmnLChL+uzsFYdudFTuX7Ztn3+lMM912kmqxlCWPydZ/+/1buPcaoObMCi5DXbToBerMinwGk7wAkUtgEVL+/nqUdyeCMmbSm04372hra35MEbQmNENoltBKQvsitDVqcy5sXfwOCjsUtS+o1uXpyjklu6mSDqTrSmUK7hl28eJXvb4IViWYM+icpxCYDvxqI0+OtwOMOpeqQnO5GatMdac8XWZGreSsLf9io8FU973cA72HwfMosBO5da8Oijjx6B6jndQGrIVD3rsRBgkLPgVR8+359QcaGDcLiugyt7n7pZ+uMOq05hk0u9THCDFZeTW4AUaTc7B2e+K6jxEQgm/ANKyGNxgBqPRK/+MCtVEZdqSBNnt+RIXis1xmh9Q9DJLDw6JtW/dOhfrjD1kwQioaoQUxkUXbu0FNfTy5jpxcG6UdU78KSpSUqChRU2J5FIPzuPglwf1HwrhzPF0U1QNRvY1VJ7hZgpkoJaoCPs8dNc7V2f0AUEsDBBQAAgAIACqiiUs9PC/RwQAAAOUBAAAaAAAAdW5pdmVyc2FsL2kxOG5fcHJlc2V0cy54bWydkbEKwjAQhvc+RbjdxG6lJHUT3Bx0lpqmGmkvJZdaH9+UinSRgEMg//F9PyQnd6++Y0/jyTpUkPMtMIPaNRZvCs6n/aYARqHGpu4cGgXogO2qTNq8wKM3ZAKxWIGk4B7CUAoxTRO3NPjYQK4bQywmrl0v4ukditkUw6LC4pb2L/szgyrLGJPX0XbhgFW8x7QgjLxWMDsXjdxi60D8AhqTAEyqwVACaH0CeAwJwI8rQIrvm+ekRwrxo2KQYrWeKnsDUEsDBBQAAgAIACqiiUvZnKM3dAAAAHQAAAAcAAAAdW5pdmVyc2FsL2xvY2FsX3NldHRpbmdzLnhtbLOxr8jNUShLLSrOzM+zVTLUM1BSSM1Lzk/JzEu3VQoNcdO1UFIoLknMS0nMyc9LtVXKy1dSsLfjssnJT07MCU4tKQEqLFYoyEmsTC0KSc0FMkpS/RJzgSpfzJj4or/9acfsZy39zyatfTZl39OZK5T07bgAUEsDBBQAAgAIAESUV0cjtE77+wIAALAIAAAUAAAAdW5pdmVyc2FsL3BsYXllci54bWytVd9P2zAQfi7S/ofI79gtHQOqBMSQ0B7GhNSx7a0yiZt4TeLMdgjlr9/Zzu+lbEh7aJWc7/vufPfdxb96zlLviUnFRR6gBZ4jj+WhiHgeB+jh6+3xObq6fHfkFyndM+nxKEBlzg2ApsiLmAolLzSA76lOAtQzYGBGXiG5kFzvgfsUuNtIJ0v07mgGLrkKUKJ1sSKkqirMFSDyWIm0NCQKhyIjhWSK5ZpJ4tJAXoNd6b+j4ZeJnOh9wVQPWei3B65JWo5nxQck1RILGZOT+XxBftx9XocJy+gxz5WmeciQB5Wc2VI+0nB3J6IyZcrYZr5Lcs20NklY28zXK744zz0lwwA5h03GlKIxUzjNY0QclkyA/W1KVVLzqAGt4VU7XvNav4153zRutnOkcy7Kx5SrBI76kM46CfTJMKqf2etaBT00Cro1TMiT7FfJJYvs67dWjPMFcgFbxdk8sapCOICnWxpqIfc3AAMV1R3EbdOwaxq2oJYDt9HXHQVqbrtlVJeSNaWa+U88YuILlZIaWVxqWTKfjIw1lgzBPnFXrpvUNcRPdJae/kNvjN+oNT/Va52xgP/RmE9A1NaE5xF7vuXgo1kGNdUMim1sWBcpNjG7nFT5mPV0PTC5HOumwEU8TWXMYAwjqinp7OQQlEmqwCUs5QjbOzgITnicpPDTkwzj04M0GZW7SYbewUFwKsLdBLQ1t2Uk4zqOxNQqyCcT68QPS6VFxl+sPAd7Rq+sDl8buebouuDtwdn8j1EcxGgGc4smVpd56u2r5vDezKlWnc+mcJaBWmEemC4L59XMQlmMfCK2pWWqb/o5NfuwBx3lPDUd01zfQe+iWvMX5lU8Ml+6xdLUJGFGMwH6cL7sMUA/YbsMwlvToYhbkTd1wJjYN/dvK9ps+bp1ruuHOuxDDZ84qxzGzdRHUEcsRZlHox7iovuIqBR22rVk1EvZFm60OAGRiiJA7+GhvvPF6UV35bPFRYO1ed27wC6XN6z0OuFOQaTWdXsRv94N8PgbUEsDBBQAAgAIACqiiUtfiFvqaggAAJEgAAApAAAAdW5pdmVyc2FsL3NraW5fY3VzdG9taXphdGlvbl9zZXR0aW5ncy54bWy1Wktv48gRvudXNBQskACB9aBeDjQK+GjZxMiUVqTtmQSBQIltiTDJVsiWZrzQIYcFNrdFghwS5JRLkEuOOQVI/kuAnWz+RaqbpEXKkkzaE3FsDKvrq6quVz/kXnTvBuo6YtR3v7KZSwOTMOYGi6j/A4R6c+rRcBySiLCouqPcuoFDP+jBHeU0oEbMDhw7dFQ+GvVraCA+qNuRu1oX3ppKs4E6TdzAXaThlgpj55J2LqkwpjXqaq+6JyKWG5I5Cdhhqb1qbvQpQA8iEjI9cMjHvpTnzg7lZ3AR2o4LfFG/3eTPNtW61Zr8Qc16q9PC24YsSVIbqS2trtW2nc55R64jXGu2atJW6TakhoTqrVb9vL2tdxotCd4G522Q0sTnbdTsNJsNbdvADUAjWVa0hrrtSOf1ugzacPdc3Q4GSqdWQ/V6XWpq21ZbGig1BNwSyJClLnegpEmK1N7KilzvSmigDpRBc4s13FZbqNvA7Vpt21QUqVbbOXc3u6y7dtTC00nd+YzAgyE4OMpzq3oguXrzdRgCs0X8lWczggLbJ28q3//ht99/+813v/nTp6+//fS7v336/T+/++NfK0mKinROAalleWpMBDIX1z8orVcVYymjsC1bHFk6cp03ldmaMRqczWnAwOCzgIa+7VX6P4zzJ5ldESTdkLAM7s6ek526jvgUhSW6IKfhOQWaU39lBw9DuqBnM3t+vwjpOnAKmbl8WJHQc4N74K6dd1R8UpHnRkxnxM/Zh7v8KQ5bQc+KCDevjflTCOnZM+KlGmviUwK3U/m8R/agGzdymYDKdf6cgq7sBdkLQIM/pzEBaMmDOvx5HsTIRwbsEm8Bp3V49gMJ80rilnkSRVfrVdl8WoV0wZ2dxz0f6EecR6EDBQtuYY0/hUB8glxhoSglbhPz1/YYk9f9XtLzQQsEN9tcEpIQOVam6uhqLBvvp8PRxWiq6BeVvhpXJeJl+aNGu/ux3mr/uFdNcAUlmVfycJiXhYSwVq2YLMOajIZTEIiHUwO/syp9/rs0dHRtDXUDV/rJf0oLGE/wTaXPfxeBXk8m2LCm5lDX8FQ3p8bIEn4ZYgtrlf57ukZLe0MQo2jjkg+ILQmC9uyGBEWe64gB3rLdYE0K6NNGV7JuTCfYtCa6aukjo9I3aRg+/ERIttdsCcmztCPkuJE984gj1EKKiHHeXkC72KMh+MeWLnBS33aDsyLaJ/KtblxMrdFoaE6xoaWUSh8HDtJCm2sqL2gim3gCMkIb1vKXwaci+4QEJHteaSGX+sXlEH4sbsilu1h68MNeYM0YQ0jGJCgAhMTBE8g607wdTTTuQ1CIbLSyo+gDDZ1c0mRDV0C2bqgjSE3Vysi3uJhUNgTeDeaQOmTOCsi7wqYpX+CpMnoHOQ61OSoJGr2FknxbEvQem1BD2CwAM+Qb/ULmFcHLMC2QtAbnNs937wHZ8znguDc3Ll1HQOEehjIR1RidldZk4i+vIZC6PDxS7bFgcLZ4W7gbAqaEDixzBXRBG1KxxrPry2v959OBrA+xNoV000a3U0t0Sa7Utx9QQBmynY0dzAmakbm9hkp4gDHHdcQYj7ww4Vdr9ytks6T/fJG0LkPD7754gUm5hnfAMtgxgzLYpqzYc9q525IZvNAQnutHrSjigBebYKrYkCf66POEKHL9tRd36c8RqEfjygbrWTte76/iYfs/GGPGLVjRoaMpLi0FwrAS8yUHFk+vFFA3BqBuHPdzaPj8lFpKgDFKZBgUvULMDXguZ8gNeLSciFusmLoFm61bMuOnjwJgUatx1A7Hm58RPQKH9MdSnZE7Cvslj9ibeCMDa5cIf5EoZ7ZKuaXF0q0hGG6AzEWcVCDVc31+hiom9voKp66IV4PcfG7p2nNEdXvuvVgRwM9rnzzdh92F1BdUz47SvI4XpZ+90pB4ipNY77jcBuKxQAvHKlOfr4qYieWJejlVZUPF/ETB69krjoPq4D4ZWuZ0KCtcApSJb7P5ElbhO37OKy4rPhFoeCCDvGTyJrHD+fLfv/5LcTF79sRUlFB/WlYOFD/vmvhR3i8Mykj0ywJyLFnJQ8VLQWByoEqh//nXP/77578XweqQn5/lxGLHq5JPfX7DVUg1VEASRdmyZPXyCorEFDVB1yFsBUsKuZInb6Hvia1+pX9lh/fQNy1KvbKChON5arLSNuxOuGvmuQEpCX/1QsQnb+njqaxp4ugPJeq58/t49XXg/JLc8iGPLsrIUy9lA5rznkjiuKy8TLG2pU0LOkL8vusHm4NL3SNhd5/i2dDCWe56JmAh9cb8YuvpTS4w8Hs4SOM+C/mJPn3LckRL+iGJXcKVpexzjsGEMd8qZnh3tH3uCS8dJ8OaEPb5bqgHi4IaTybDnqfvo1RVEde+/TvbixLEI+2J4XDGSoYylu+I+/wG+cie8GeI+/wmX1BGcKh7AtofySLTqzjFDrP0IoEDHhKIFpXwpG95Hm7BkF/JRhmTEkKe06cO6Yt10XJ9ktQyp2UNrh6xuBc8bl2uOGb2IKYd8a8ccgO73K2eTt4ec5lHjme2mAfUXzb64v1Q+ic8h/I//upg3xkxFbGHFXlTgUOIPV/yNh9VUCLjTYW7M/5+5hhulTYz3ssySGHNaagvmrno5aVUBryFl1NF41I/DepVn/ipVz0VoV4i9ngAg7U/IyGGHHBJmpx5WpZ7md6C3YjNaB52ZDCLZ0sQHcDpKMVkCLm0Ehuqx6SK37IMsK1krkc2JG1UGULGN6en34ugOE7ntsyG5I5lszuhlC6CpNPtUjHLnR84ChOnsYO4eKRk0TF7FonpH+hW6dKTUXZgNUrbNM/3LGtMyGXuAWXAeywAvWp2lYUu9eRb1n0aQEHe0b86+B9QSwMEFAACAAgAK6KJS97c6LA+EQAAlyEAABcAAAB1bml2ZXJzYWwvdW5pdmVyc2FsLnBuZ+1afViS996nU1utltZaR5cvrHU2t1qamlK+rjRdW2ZqaaVIxdQlCZECviGdWmUluj01tUiYuXwXjpmiNwqtNlmBupIXEwEXJQoC0ztU3uS5tbWzPee5nv+f6/IPLu7fh/v63d/Xz/fzuy8u7tsbuXL5uuUwGGzl7k/DY2GwxQQY7G+/LHsdQhC1hx5AX4syYyN3wpi9rmPQYknajqgdMFhzyQrr0deg9RsnPz2UCYO9lTX3WaRIhWfDYOs/3h2+Y392sk4edflEWgf/V9s1K6wAVnNmMf69axdHP33ttV3vhy9967X1Hy4hvB0Tjn8rfMvibz9ctvqNwsIH/1i3ak/qo5mdjEy2+kHO1BVOvbaVZMOgHJOySE2t6cbDB1rTbfX10wUnfalsRa52pFWazMl5/m0Ctss6KYAMCjpW9aheWi8bmdgrsj33ohx3glwZvr2fR8W7EHCdExGBG6C7yuoC9P4aRYFFR5zz1DPROHTWvCcVsRoGOy2ID54edqTMhAW+Wn1Hg+755PWYpTDYqj2iRVAU1kBRgv0Q7gbBWxbgBXgBXoAX4AV4AV6AF+AFeAFegBfgBfj/HexutRkoPGj97pXaxTDYsg80EHrmYgB0Ej5y0wGCy/8vmLhP1GUaoSH6Qu3WHt++oExQFBctz9fEMY45tvalK8UhjeQnOlXmp+1ydzF3Eax9K9iRSFJcvVlgn7wPnz3JAjnX2aXvCEjSCgjKpCv1bgQWb9bcow6Z7pgqS6G0emEYRIv56ls4tmUQAZ3jR8QJqK6HiGiNldnWJBs51JNJ7Ylhj3nKeKyuKn2Hmo6h7HBIsNyRSWuu5nIqMErr8NLQdnFUInnEl9Ex9+JAQTB5UUwCGoti07K5Nh2OhwlQgxylTV9Btl9hWJ9VHgd1sWBPfyqBRjXNmqW8kK0ZSVytDhgLOXWJMOSnLOO+uNUky2k0HXgadyPJ1YztVC7OviG6PFizrTupHkfWJuqIfel07BPMPrauTtk+EKhhNpfDWwdr5NyQWyKZztVSvbdYCdKnh+gfkvoTooMmfuR4NrzbKNj07kOLYporY2nzb0TqLJc6BtVw+wxf+QZneQ0+8apj/vBil7OdpQ2s1hM9iGqx7ebOumqqQZ0SKCc/e1s74I/KwCAp8jKMuXOo7obFbRbQI+kiq/td1ffJwznmsRqZ6ke/sTayZHNmlMY/5PnlnLxI5PTn+E4sihHL7n1bPuVav/eM9hnAlew+hehrPPNd4K9MUurImjGAiWSWqMQFjMV1ilv1XzcYpL/VnWbJ6rmsVXD2k8J73ig5vDuQvXY3yEk3kA15si2u/vJIB2Rkxv2ZAll+a49qNp9ZyykhzZByEArDoqC9mgqLfuZkBpDBIAiSaEATJyP0q1rOqrkIYSs+AnTbRTPlg8zV8TFbGOW4pxWAJY79IFd2wCqS+rVpLROeh89JC+svVXlHvzN9YXm1Eck258gyOFCKRgM0FoCh8FMWcky34wLVnNiwpqrEaSH0UE8NrglA3/fTtFGgEGRoyin1PNYagtNNqFpETb672MH8dR4D8juHutb48OIe133tbHgdXyDPQNzErrxhLlhZ5TMC7yYQQeXaKJp+A5+Jlpr0Zlvxo2D3vsrE6cbEEVeA0Aek9FYmIk7aNFXZUispqwELFwIpzBjymy2yWfJFYMUjnTZOI7l2U0ZHU9eMYwdPBNfRxRfzo5yyphs4OvcUEUGKCpfrX+0EbZvaPwMVhbSXdxkrv2vkjFCcv+/XnT3EFrbW29sqZUstq/7ThcqQWPZx+nLAnFitx9VtY5mXPXd9DCpF4ueqDaUpszTgUE9oCPdgt5IjTlEB5zMocWxdyKnxAGKFISZSTuKCFbQyVIFpJJpi7v9hfX9THhQwBzmQJveRb/tg9DM2dhjomnl6WTcxfJ1gOQr92JOcO3aLGDqu+SZcjuBOUGmM2Rc17AKrCq6kO/f1ayeNu/Efx4Glzfk11dJJlcWUe967iwuXJnh40EauUfRCgdtLH8BV2gHCoDdUARLPmITpy1H2/fnn7s0s3Xje+AUNrLUl4X2xNGBzRPuBrWJd7KPge3nhyWS3CV+vOKkvP/acqFO4Lr6Fo99wobFKX2axepZs1HDNYpbCauqjzPIiLRR+Jf8eVt6CvcY5YUamZ5WVzS8I/wiCw8qeD9lv629ppn6CknldTB4upywyJVcxA99wrrqZIUyoSjZWlDV5PFznh3rin567OZTLYKU592steDKuyygJc6zPoZvU2KIcB/F8lnMKCeMBOmeorxr2fs1/MPmBNlJ5fqJZIEZK+WMiLrMEUboajz58TlQebyimCjbd7c7YegYnRCiJG+5qJs3A5nIN0eDpdYFZxcz86qknT9D2r6D46eyPCTfyVVTErOGbgkwL2Q0udVJpdnGux5fhAo+OSYK1pU++l7S4c9Jonl7zKdPWqr/JZWpH5AegvOW6gUonkWkiveDKsU68twjf0ZsnVYmC+hqLlaoACTq/Tlt/nNbLZo/NR8HTyBH595ZRlc1tVQVcbdT1QYrRZk6NRuKQyX2+oE9D2NRPJ4VKqRwjonoMTjxDuSBRGOGOA1Uj18qaKvaj5TGqSXMAKkTSepzfG23263PmmXpwgzkAI7rur/le1MvKCyrFf9zY7J6XZmwW5ogmWlfQoeQQZqM0B5P73kcL+7v7VJia+Z4oGmzzljgtmxY3ubTvNbL3y/FHEmjdy2gmV5IboYirzdVko/r5zYTgNioCE7FFVyWDz6W8yJthZ630Dr3QVFUtBfdTTQeT/5mAHi/JQMvAp54ONguQdxkgpAkLZkGGcq8LCyY6qE7EfW2cJCwtdjlRQalIVrJIM8YIQ+n21pesGdaIlh7nj7Yt3cbTT2xLLmzw5i2TPNkqURHY+idBhnTZQTWNR5xv5/QiNTNHKbrYW3lUCpkdwrPbDDL03ZB0oVq4NhNMUbmSQvTxp6nRiUXODd6ovvTOk368FfECSa1KHmRgAmQfbWmHwLmVrLrdup64nQEXiIjS5vxw3ToW2o6VkS7UWiLY0W0d7FqXwDSyj5fWjdkNZEpcvujK71LgzzaBLKhUm2fxF9xIvcYIeCgLbUM6PvprpcLU0mB3Pgdn/Kpj8+HuFTlo0ZpjbjWchEwOoU9iSpN1lyvIuiwtnSAo+s5Fs1YxKDk1yt/CISyWqt+2D6ZQjUFZnXnxSpZ64H52WMoND+kAMSRQ0XV9MXbJs1zXoQPs6FS5D+kaf2Dk0XJ0ohS0RHUXuIIsy7+KbHmX/l4uJlfJPGSFgN1WkGxv5wJVvaBQIJIeCt7SHXRBM2X8iKAN+hFiKWIRNu80qHUvQQ8RhmihxQfRsk0d88V+v827moQKnL+uCDBt3zrPVuasEjtZXKvCVAhKV2OM92Kj4Op2AjegN1Oa023MQofw3A16qkpWSM8kb6yEyt4vPVFLatA1OL3F77B9eea6ggrkc5mrb/uNkGZTwVldNXzO0KFEEfW6IYTpG3Lb5zPeq2Bz+799FW382SKtM+krfJruPwomjRY6O1GCUFpHEDj4zy1AYzVBADNIoOgfLOlouB4yO5BfhOU+nqNe3xMu6Nzp1nkabmkIeJ1QRgKgiNfkWQ2Yfmf7z/xtfLcd8VW9eG2cE4g/npSsBlpMyPbVZ42tpU2PKqSGepnHXPWLapV5J0gZ6mz3dVH7+jFC2SGJ0yZ1CVLyImdwi6TluNkbIN/u6dolb5/ACFlHJA4upDsxZrQQpCaQ+St9ilzSg3+orUhEz/dBicsXSfyZnCLstTjtXxMTsPYEIdQywA8hgs8hrTWCQVkGw+j5kw9oJfnPNrDBwsD2xOlsVzR5UvbFjSWi0eqXFHxU5tzPYVXMXyNFYEKFc6NB0RTqKAf+qZ0Tlq3802RRubIusS9PmjmEV3S638cMrf1AVdEQQJ9r8iD3m7+76SzzHjyacQbZp1aHImq97cG/bpkyIC1YFEE5OvXAf/rvhJSCUyyqV9VpdaC0/b54rysors1Ra2lqN5Lk6MdxpBd4t5TGtD0sgzQw/x3SV+tUt5uF+eT71R5qJAGSowDB/ZgbZ29gBDu4gQdJSARj5kcP7P0mhy20IMt4CxsUdbbuISHvUggl/ACFeOBFzFXxzI9hZN0fnv6bFPQ+dFS68GgCiqO+83iOFbw6f9uZ9+ZAJDXAk9T/Gak4sFig5RV06HLPm9x4SMZS/7GpB3PE7NdNFBruiAc8NN01yzCK7alS0Ja5CylHzOcwAln3sIJ0ksrMj2ykxpDumjKeVhJzdT+bdL/GTsSXsSJE1DEjWf6J0ZbvRoh0FhQJ/JFph3DPyP/Tv1wPfT9jNsvlVAUk1ceYK2ZYEM3RR9MbvaqbNM3+EaQb8Hk/ArRgd1CGNYj70i2it6Eld7aBwQePIChQAwYEg0JfHUTSfpqgO7R4oJYWGozYWRPhViYBZUaAH5jl173dWAnYvCGO+5xqItEZFyS1NDa+FjQNhrZ6PfyypFmuXXFVXQgA0VkWlee0O+EFQCZ/Jg9wbC5G1rhVyeiHbHyBsfnh9kHiRKUjeXQkMtT8qAdHsSTey7dblDxb+WaaeE3cdPaTSGiGgptaafeY7ugNSRrtTDb55VS5knvGTaurxgGd8xQ3nu7AyckCidrXmf00HLfDOJNdduliBl7chY/ZGKuZxL/JMiCulTX8/E4ZCdc2/vuMERla9SXmF0hkiOJ0x9zE9IAm5rFn7fTcApcyqi3vxLADAVVrCWeH6t/TeIazWdF1ier1kmbtHXSWzLeBArs1ex7r0Bbr+BBlferE1lgIZifezE80SL+AGVtPmoCvfz0qV6XA5apm0ZWBZTXrjA9TgrvPT5CWoUWqJg79pWikTey+jD1M1U/OM0hLySBCOzqilaxMYsVZKYSLAHku0ESvrhexHC/i+ld2pF3C5qXCbaOROFQF42xTMvLQhu88aeo6Njt05gdHLibEJ2v1/fsAXxAC8FX7WL8U8wQDWzdau/nItnnlsf3Cy/ZtWh8UgcDNycRguxX8k0yk5+k7IJn4mQhZ+MepQ0jPfnrxwrGmrNX7JCaFfXaaDeJNQOErL/HxhkLx5fdBvjdG1GeMuYoMvf5nQcoZeDvLDzDNjSDDWA0DW/KGtF62FDICc8A++LwSznENl58bnWeoPY8y+vaIgun/3nvC9U9Ce06/Q5sYpahQjUH7OMtyBHpIUzLZKCbCx8P+YjFQgpIomY2r95X1gDMzKW2ex7IPQoXFJ99IEgVAW84dum7OVtcH+idVYS2QldLRn5xQJ9gU1E39zqz5FquGRkC83W/HtOMt63haaJ4HDMp0ri3sIyPKRVj5SfHvW0aSuby8PfTHnpSw4WmYu8c0vrFjibwNMprZ81GJKS9STu6MNbV3lCSkxuHYyKkeVoGxQbZmwG9QP/mrI2VmBDraYl3eTGpD2c1Sw3Jn96kH0QW3yZ3jqiH4a/VaJgGqdFPwaX5Ps50iv9XAW69ty4sHswTJl8PsoUDUVDHAfy4+a8mCs4TVCixHT+srmGpBRIeYvnDBvaIEinG7PRPynKAHEUsKHIfxp/RO37i3InsNzI7tvRPvKRQxJB3ptoWIYgk/UGAt4zRpcp5uCqfl/nbO685qxJ9JEwYrOdz1SyZVPcShK5GYTJF/hWpXZ1cV84b224f8HjLPh5bFcbuN2/gYypEGnWYkrARY+c83seGfNxw/4wBrz5ISe7sMJrmKa7Ns+1Az/F9dv91bwbaHxtsSlv4+ZWGfbPxf3oSo4PYvPaDLk0/q1e5WkGE/4fG3Vyt1qP34H6shq+E37Nz7lFJN+zp2TIIKCm3Cy/8Z3DJnFJFuMrvnpB2NrSzgIJfBYKcjG3KbAJ2d39Njh23PGCambnaagu6G7d61N5y588iZ/wZQSwMEFAACAAgAK6KJS+iuoehKAAAAagAAABsAAAB1bml2ZXJzYWwvdW5pdmVyc2FsLnBuZy54bWyzsa/IzVEoSy0qzszPs1Uy1DNQsrfj5bIpKEoty0wtV6gAihnpGUCAkkIlKrc8M6Ukw1bJwswQIZaRmpmeUWKrZGZiBhfUBxoJAFBLAQIAABQAAgAIACqiiUvs4mgQiQQAADASAAAdAAAAAAAAAAEAAAAAAAAAAAB1bml2ZXJzYWwvY29tbW9uX21lc3NhZ2VzLmxuZ1BLAQIAABQAAgAIACqiiUtN8AC3sQMAADkPAAAnAAAAAAAAAAEAAAAAAMQEAAB1bml2ZXJzYWwvZmxhc2hfcHVibGlzaGluZ19zZXR0aW5ncy54bWxQSwECAAAUAAIACAAqoolLOAFxQrQCAABUCgAAIQAAAAAAAAABAAAAAAC6CAAAdW5pdmVyc2FsL2ZsYXNoX3NraW5fc2V0dGluZ3MueG1sUEsBAgAAFAACAAgAKqKJSzg/xxyEAwAASg4AACYAAAAAAAAAAQAAAAAArQsAAHVuaXZlcnNhbC9odG1sX3B1Ymxpc2hpbmdfc2V0dGluZ3MueG1sUEsBAgAAFAACAAgAKqKJS9Ca6ouXAQAAHgYAAB8AAAAAAAAAAQAAAAAAdQ8AAHVuaXZlcnNhbC9odG1sX3NraW5fc2V0dGluZ3MuanNQSwECAAAUAAIACAAqoolLPTwv0cEAAADlAQAAGgAAAAAAAAABAAAAAABJEQAAdW5pdmVyc2FsL2kxOG5fcHJlc2V0cy54bWxQSwECAAAUAAIACAAqoolL2ZyjN3QAAAB0AAAAHAAAAAAAAAABAAAAAABCEgAAdW5pdmVyc2FsL2xvY2FsX3NldHRpbmdzLnhtbFBLAQIAABQAAgAIAESUV0cjtE77+wIAALAIAAAUAAAAAAAAAAEAAAAAAPASAAB1bml2ZXJzYWwvcGxheWVyLnhtbFBLAQIAABQAAgAIACqiiUtfiFvqaggAAJEgAAApAAAAAAAAAAEAAAAAAB0WAAB1bml2ZXJzYWwvc2tpbl9jdXN0b21pemF0aW9uX3NldHRpbmdzLnhtbFBLAQIAABQAAgAIACuiiUve3OiwPhEAAJchAAAXAAAAAAAAAAAAAAAAAM4eAAB1bml2ZXJzYWwvdW5pdmVyc2FsLnBuZ1BLAQIAABQAAgAIACuiiUvorqHoSgAAAGoAAAAbAAAAAAAAAAEAAAAAAEEwAAB1bml2ZXJzYWwvdW5pdmVyc2FsLnBuZy54bWxQSwUGAAAAAAsACwBJAwAAxDAAAAAA"/>
  <p:tag name="ISPRING_PRESENTATION_TITLE" val="商务通用 (33)"/>
</p:tagLst>
</file>

<file path=ppt/theme/theme1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zyeab43l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405</Words>
  <Application>Microsoft Office PowerPoint</Application>
  <PresentationFormat>Custom</PresentationFormat>
  <Paragraphs>66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https://www.freeppt7.com</vt:lpstr>
      <vt:lpstr>Slide 1</vt:lpstr>
      <vt:lpstr>Slide 2</vt:lpstr>
      <vt:lpstr>Slide 3</vt:lpstr>
      <vt:lpstr>Slide 4</vt:lpstr>
      <vt:lpstr>JENIS JENIS TEKS EKSPOSISI</vt:lpstr>
      <vt:lpstr>Slide 6</vt:lpstr>
      <vt:lpstr> Langkah – Langkah Penulisan Teks Eksposisi </vt:lpstr>
      <vt:lpstr>STUKTUR TEKS EKSPOSISI</vt:lpstr>
      <vt:lpstr>KAIDAH KEBAHASAAN</vt:lpstr>
      <vt:lpstr>Slide 10</vt:lpstr>
      <vt:lpstr>Contoh Teks Eksposisi</vt:lpstr>
      <vt:lpstr>Slide 12</vt:lpstr>
      <vt:lpstr>Slide 13</vt:lpstr>
      <vt:lpstr>Slide 14</vt:lpstr>
      <vt:lpstr>SOAL :</vt:lpstr>
    </vt:vector>
  </TitlesOfParts>
  <Company>www.freeppt7.com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www.freeppt7.com</dc:creator>
  <cp:keywords>https:/www.freeppt7.com</cp:keywords>
  <dc:description>https://www.freeppt7.com</dc:description>
  <cp:lastModifiedBy>HP</cp:lastModifiedBy>
  <cp:revision>35</cp:revision>
  <dcterms:created xsi:type="dcterms:W3CDTF">2017-11-16T02:16:48Z</dcterms:created>
  <dcterms:modified xsi:type="dcterms:W3CDTF">2020-09-09T13:30:49Z</dcterms:modified>
</cp:coreProperties>
</file>