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D2A4-A363-424B-BDF8-E542F6A29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DA97A-6DA3-4A21-A693-43410489B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E36D-F49B-4B38-BDF5-0851C8744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97392-AA55-4E35-988F-A73C4302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994EA-E3B4-4760-9A5A-4F3110B4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433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2FC63-0AAD-4F82-B732-1EFF6B339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CF5C7-5639-4153-AF84-E81772D1D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EA07A-346E-4C70-A2C2-86C44A4A7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4717E-591F-4958-BE85-CF1A30676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D46B0-EF22-4B7F-9832-8427A290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759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761ED9-AF4C-496C-B9F9-C1C803D3A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2442D-0790-4CAB-A5BD-5D8F2946B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0A634-156C-46D8-A64D-93746778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03B93-9AB0-4673-BC11-31C0C3E0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8F1A1-3920-4700-B0B3-2037E067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862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A06FD-362A-4956-86C8-EAF19595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75246-1D8E-42B0-81B3-829E671C3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857AF-1890-48F4-8227-C7C019F2A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01B30-8398-4054-99E5-C3D9B770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68DB2-2BFC-465A-8D2E-30E4BE3FB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477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DD8CC-86CD-46C8-8844-B0B491EB1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741AB-0DCC-4BFE-909B-289582EA2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7CC28-B60B-4E4C-815A-0D7C60D1B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0943B-137F-430D-805D-19DE761AA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01C0A-36B9-4F99-9066-9654D6D60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259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B95B-2083-46AF-8794-E1CB11C3A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D350-7A17-4FD0-9E95-74A9662B97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140D8-4F42-469F-A2AB-44A13152C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300F6-8DAF-4009-8C6A-E72AE06A0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2E2D-8015-496B-B24D-AC1646C9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13A79-20C0-4BF1-A7F1-A281B00B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466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C06ED-E713-4AF2-BA67-C9EAE3364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CE0CA-09CC-4F2B-BE66-039E364A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E0760-C62A-43EC-8055-6CF4D3AC5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3D42F-A628-450A-99DC-D1C8427D1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0B363C-D774-4A85-AEBC-4F0BFEC460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501674-F40A-435C-B89F-A9740BDD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FFA913-AB6D-4A16-B7D5-454E55B6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BB898B-BB7F-4A18-9CBF-58900502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619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2B45B-81FA-4D8E-B197-223E0D200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E75CAC-A4E0-4F02-9608-220B8FAA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359AC-7410-4F41-9E0B-B8416131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4166D-D594-437C-B15A-8833E88B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4F209-A922-4FAB-B6C5-7956C7D5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35B729-4226-4C0B-A7FA-F1F29370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902200-B3DA-4EDA-B06E-96ED0F90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590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1D7D2-ED90-4450-852A-263AEAA3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00637-360E-4B63-B19E-63C442F19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83427-E1EC-48FB-84C9-B9FC98B12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FBE72-F64A-40E3-AC4F-2668D2C04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4253A-D338-498B-B0C3-77859AC0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43CC9-76B5-4C58-BC56-01019E68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101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8F5FE-B5AC-4216-8E99-CF3F33109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EA4FE3-DAFB-4E37-83BB-285346907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076F9-46CF-4AB9-961A-B104EBFB7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09D0B-394E-4C27-80E7-0FDF0D469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C49E8-A5F8-4B01-A3AE-2946444E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3F9DE-A2FC-4241-8F4A-1C28126B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554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70E19C-24D3-403B-99C2-6D8F5C9E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D02DC-9C4C-476B-952A-D05EC1F75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9220-7D31-410C-9D20-1A8BD935E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CD76C-7C68-4838-B141-B94EBF3E9DBA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F8DD5-669D-469D-BED8-6049CABAB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C3097-9DAD-4308-B240-DA9262CE5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60CE9-B498-43EF-8CB9-0AFCAF09A5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465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CDh-pcEXfo" TargetMode="External"/><Relationship Id="rId7" Type="http://schemas.openxmlformats.org/officeDocument/2006/relationships/hyperlink" Target="https://www.youtube.com/watch?v=TL68JlahNLQ" TargetMode="External"/><Relationship Id="rId2" Type="http://schemas.openxmlformats.org/officeDocument/2006/relationships/hyperlink" Target="https://www.youtube.com/watch?v=EthL6nG2I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XDyjGTfv18" TargetMode="External"/><Relationship Id="rId5" Type="http://schemas.openxmlformats.org/officeDocument/2006/relationships/hyperlink" Target="https://www.youtube.com/watch?v=rJFCJFDbiDw" TargetMode="External"/><Relationship Id="rId4" Type="http://schemas.openxmlformats.org/officeDocument/2006/relationships/hyperlink" Target="https://www.youtube.com/watch?v=ickCZihzrQ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423C10-4B1C-4F0C-87AD-B92F8B280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rgbClr val="FFFFFF"/>
                </a:solidFill>
              </a:rPr>
              <a:t>Peta-minda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3EC76-DB33-4D8F-AE9F-150A5FC9C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rgbClr val="FFFFFF"/>
                </a:solidFill>
              </a:rPr>
              <a:t>Atau biasa disebut Mind-map</a:t>
            </a:r>
          </a:p>
        </p:txBody>
      </p:sp>
    </p:spTree>
    <p:extLst>
      <p:ext uri="{BB962C8B-B14F-4D97-AF65-F5344CB8AC3E}">
        <p14:creationId xmlns:p14="http://schemas.microsoft.com/office/powerpoint/2010/main" val="332757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9E21-D49B-43B5-A508-FC67A9B1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9901"/>
            <a:ext cx="10515600" cy="2444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200" b="1" dirty="0"/>
              <a:t>Dibawah ini ada link-link yang bisa kalian lihat.</a:t>
            </a:r>
            <a:br>
              <a:rPr lang="id-ID" sz="2200" b="1" dirty="0"/>
            </a:br>
            <a:r>
              <a:rPr lang="id-ID" sz="2200" b="1" dirty="0"/>
              <a:t>Ada tutorial membuat mind-map manual sampai pakai aplikasi.</a:t>
            </a:r>
            <a:br>
              <a:rPr lang="id-ID" sz="2200" b="1" dirty="0"/>
            </a:br>
            <a:r>
              <a:rPr lang="id-ID" sz="2200" b="1" dirty="0"/>
              <a:t>Ada juga step by step cara menentukan topik untuk buat mind-map.</a:t>
            </a:r>
            <a:br>
              <a:rPr lang="id-ID" sz="2200" b="1" dirty="0"/>
            </a:br>
            <a:r>
              <a:rPr lang="id-ID" sz="2200" b="1" dirty="0"/>
              <a:t>Silahkan disimak yaaa..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00397-046E-4A88-9ABD-25BFFBA04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0399"/>
            <a:ext cx="10515600" cy="2976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>
                <a:hlinkClick r:id="rId2"/>
              </a:rPr>
              <a:t>Tutorial apa aja yang </a:t>
            </a:r>
            <a:r>
              <a:rPr lang="es-ES" dirty="0" err="1">
                <a:hlinkClick r:id="rId2"/>
              </a:rPr>
              <a:t>harus</a:t>
            </a:r>
            <a:r>
              <a:rPr lang="es-ES" dirty="0">
                <a:hlinkClick r:id="rId2"/>
              </a:rPr>
              <a:t> </a:t>
            </a:r>
            <a:r>
              <a:rPr lang="es-ES" dirty="0" err="1">
                <a:hlinkClick r:id="rId2"/>
              </a:rPr>
              <a:t>ada</a:t>
            </a:r>
            <a:r>
              <a:rPr lang="es-ES" dirty="0">
                <a:hlinkClick r:id="rId2"/>
              </a:rPr>
              <a:t> di </a:t>
            </a:r>
            <a:r>
              <a:rPr lang="es-ES" dirty="0" err="1">
                <a:hlinkClick r:id="rId2"/>
              </a:rPr>
              <a:t>mind-map</a:t>
            </a:r>
            <a:endParaRPr lang="id-ID" dirty="0"/>
          </a:p>
          <a:p>
            <a:pPr marL="0" indent="0">
              <a:buNone/>
            </a:pPr>
            <a:r>
              <a:rPr lang="id-ID" dirty="0">
                <a:hlinkClick r:id="rId3"/>
              </a:rPr>
              <a:t>Cara membuat mind map</a:t>
            </a:r>
            <a:endParaRPr lang="id-ID" dirty="0"/>
          </a:p>
          <a:p>
            <a:pPr marL="0" indent="0">
              <a:buNone/>
            </a:pPr>
            <a:r>
              <a:rPr lang="sv-SE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</a:t>
            </a:r>
            <a:r>
              <a:rPr lang="id-ID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</a:t>
            </a:r>
            <a:r>
              <a:rPr lang="sv-SE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mapping tanpa instal software</a:t>
            </a:r>
            <a:endParaRPr lang="id-ID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d-ID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Cek dicek</a:t>
            </a:r>
            <a:endParaRPr lang="id-ID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d-ID" dirty="0">
                <a:solidFill>
                  <a:schemeClr val="accent6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Mind map pakai i-mindmap</a:t>
            </a:r>
            <a:r>
              <a:rPr lang="id-ID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Mind mapping di HP</a:t>
            </a:r>
            <a:endParaRPr lang="id-ID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32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Peta-minda</vt:lpstr>
      <vt:lpstr>Dibawah ini ada link-link yang bisa kalian lihat. Ada tutorial membuat mind-map manual sampai pakai aplikasi. Ada juga step by step cara menentukan topik untuk buat mind-map. Silahkan disimak yaaa..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Peta-minda</dc:title>
  <dc:creator>user</dc:creator>
  <cp:lastModifiedBy>user</cp:lastModifiedBy>
  <cp:revision>1</cp:revision>
  <dcterms:created xsi:type="dcterms:W3CDTF">2020-09-08T03:15:37Z</dcterms:created>
  <dcterms:modified xsi:type="dcterms:W3CDTF">2020-09-08T03:28:01Z</dcterms:modified>
</cp:coreProperties>
</file>