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5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253A-B29D-4CEE-80C0-7A76B2B58FA0}" type="datetimeFigureOut">
              <a:rPr lang="id-ID" smtClean="0"/>
              <a:pPr/>
              <a:t>07/09/2020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81A8-E385-483B-9EEF-D929EC8B839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1142976" y="2143116"/>
            <a:ext cx="6929486" cy="2357454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latin typeface="Algerian" pitchFamily="82" charset="0"/>
              </a:rPr>
              <a:t>SUMBER-SUMBER PROTOKOL</a:t>
            </a:r>
            <a:endParaRPr lang="id-ID" sz="3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14282" y="1142984"/>
            <a:ext cx="4643438" cy="85725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SUMBER-SUMBER PROTOKOL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2643182"/>
            <a:ext cx="8143900" cy="28575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Konvensi Wina 1815 (</a:t>
            </a:r>
            <a:r>
              <a:rPr lang="id-ID" sz="2400" smtClean="0">
                <a:latin typeface="Times New Roman" pitchFamily="18" charset="0"/>
                <a:cs typeface="Times New Roman" pitchFamily="18" charset="0"/>
              </a:rPr>
              <a:t>mengatur Dinas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Diplomatik)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Konvensi Wina, tahun 1961 (tentang Hubungan Diplomatik)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Konvensi Wina, tahun 1963 (tentang Hubungan Konsuler)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14282" y="1142984"/>
            <a:ext cx="4643438" cy="85725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SUMBER-SUMBER PROTOKOL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2643182"/>
            <a:ext cx="8143900" cy="342902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Peraturan Protokol yang bersumber dari dalam Negeri 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PP No. 40/1958, tentang bendera kebangsaan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PP No. 41/1958, tentang penggunaan bendera kebangsaan asing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PP No. 42/1958, tentang panji dan bendera jabatan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PP No. 43/1958, tentang penggunaan lambang negara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PP No. 44/1958, tentang lagu kebangsaan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PP No. 62/1990, tentang tata tempat, tata upacara dan tata penghormatan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14282" y="1142984"/>
            <a:ext cx="4643438" cy="85725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SUMBER-SUMBER PROTOKOL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2643182"/>
            <a:ext cx="8143900" cy="28575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Tentang bentuk kerjasama dan tata kerja aparatur negara, apel tanggal 17, tertib protokol, preseance pejabat negara, pemerintah dan tokoh masyarakat, jenjang pangkat PNS , pakaian pejabat sipil, pakaian ABRI, perayaan hari hari nasional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</TotalTime>
  <Words>103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SMKN 43 JKT BU WIWI</cp:lastModifiedBy>
  <cp:revision>3</cp:revision>
  <dcterms:created xsi:type="dcterms:W3CDTF">2018-09-05T11:23:19Z</dcterms:created>
  <dcterms:modified xsi:type="dcterms:W3CDTF">2020-09-07T01:19:57Z</dcterms:modified>
</cp:coreProperties>
</file>