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6" r:id="rId2"/>
    <p:sldId id="427" r:id="rId3"/>
    <p:sldId id="402" r:id="rId4"/>
    <p:sldId id="322" r:id="rId5"/>
    <p:sldId id="428" r:id="rId6"/>
    <p:sldId id="429" r:id="rId7"/>
    <p:sldId id="430" r:id="rId8"/>
    <p:sldId id="431" r:id="rId9"/>
    <p:sldId id="432" r:id="rId10"/>
    <p:sldId id="433" r:id="rId11"/>
    <p:sldId id="318" r:id="rId1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31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18D88"/>
    <a:srgbClr val="5880B4"/>
    <a:srgbClr val="ACC0D9"/>
    <a:srgbClr val="0071C1"/>
    <a:srgbClr val="F4FAF7"/>
    <a:srgbClr val="5A895C"/>
    <a:srgbClr val="9CCBBB"/>
    <a:srgbClr val="7EBA88"/>
    <a:srgbClr val="427B45"/>
    <a:srgbClr val="DCF1E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935" autoAdjust="0"/>
    <p:restoredTop sz="94660" autoAdjust="0"/>
  </p:normalViewPr>
  <p:slideViewPr>
    <p:cSldViewPr>
      <p:cViewPr varScale="1">
        <p:scale>
          <a:sx n="92" d="100"/>
          <a:sy n="92" d="100"/>
        </p:scale>
        <p:origin x="-906" y="-102"/>
      </p:cViewPr>
      <p:guideLst>
        <p:guide orient="horz" pos="1620"/>
        <p:guide pos="3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pPr/>
              <a:t>2020/8/4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pPr/>
              <a:t>2020/8/4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mailto:dinyfebriyani28@gmai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ideo" Target="NULL" TargetMode="External"/><Relationship Id="rId6" Type="http://schemas.openxmlformats.org/officeDocument/2006/relationships/image" Target="../media/image3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8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357436"/>
            <a:ext cx="3929090" cy="2143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4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2214560"/>
            <a:ext cx="2512880" cy="2500330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2643174" y="357172"/>
            <a:ext cx="4786346" cy="1500198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600" dirty="0" smtClean="0"/>
              <a:t>PEMBELAJARAN JARAK </a:t>
            </a:r>
            <a:r>
              <a:rPr lang="en-ID" sz="1600" dirty="0" smtClean="0"/>
              <a:t>JAUH</a:t>
            </a:r>
          </a:p>
          <a:p>
            <a:pPr algn="ctr"/>
            <a:r>
              <a:rPr lang="en-ID" sz="1600" dirty="0" smtClean="0"/>
              <a:t>(HOME LEARNING)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5984" y="2928940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DINY FEBRIYANI</a:t>
            </a:r>
          </a:p>
          <a:p>
            <a:pPr algn="ctr"/>
            <a:r>
              <a:rPr lang="en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SMKN 43 JAKARTA</a:t>
            </a:r>
          </a:p>
          <a:p>
            <a:pPr algn="ctr"/>
            <a:r>
              <a:rPr lang="en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4546" y="1071552"/>
            <a:ext cx="5572164" cy="32861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ID" dirty="0" smtClean="0"/>
              <a:t> </a:t>
            </a:r>
            <a:r>
              <a:rPr lang="en-ID" dirty="0" err="1" smtClean="0"/>
              <a:t>dikerjakan</a:t>
            </a:r>
            <a:r>
              <a:rPr lang="en-ID" dirty="0" smtClean="0"/>
              <a:t> </a:t>
            </a:r>
            <a:r>
              <a:rPr lang="en-ID" dirty="0" err="1" smtClean="0"/>
              <a:t>di</a:t>
            </a:r>
            <a:r>
              <a:rPr lang="en-ID" dirty="0" smtClean="0"/>
              <a:t> Word Office</a:t>
            </a:r>
          </a:p>
          <a:p>
            <a:pPr algn="ctr">
              <a:buFont typeface="Arial" pitchFamily="34" charset="0"/>
              <a:buChar char="•"/>
            </a:pPr>
            <a:r>
              <a:rPr lang="en-ID" dirty="0" smtClean="0"/>
              <a:t> </a:t>
            </a:r>
            <a:r>
              <a:rPr lang="en-ID" dirty="0" err="1" smtClean="0"/>
              <a:t>dijadikan</a:t>
            </a:r>
            <a:r>
              <a:rPr lang="en-ID" dirty="0" smtClean="0"/>
              <a:t> </a:t>
            </a:r>
            <a:r>
              <a:rPr lang="en-ID" dirty="0" err="1" smtClean="0"/>
              <a:t>satu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Penanggung</a:t>
            </a:r>
            <a:r>
              <a:rPr lang="en-ID" dirty="0" smtClean="0"/>
              <a:t> </a:t>
            </a:r>
            <a:r>
              <a:rPr lang="en-ID" dirty="0" err="1" smtClean="0"/>
              <a:t>jawab</a:t>
            </a:r>
            <a:endParaRPr lang="en-ID" dirty="0" smtClean="0"/>
          </a:p>
          <a:p>
            <a:pPr algn="ctr">
              <a:buFont typeface="Arial" pitchFamily="34" charset="0"/>
              <a:buChar char="•"/>
            </a:pPr>
            <a:r>
              <a:rPr lang="en-ID" dirty="0" err="1" smtClean="0"/>
              <a:t>Penanggung</a:t>
            </a:r>
            <a:r>
              <a:rPr lang="en-ID" dirty="0" smtClean="0"/>
              <a:t> </a:t>
            </a:r>
            <a:r>
              <a:rPr lang="en-ID" dirty="0" err="1" smtClean="0"/>
              <a:t>jawab</a:t>
            </a:r>
            <a:r>
              <a:rPr lang="en-ID" dirty="0" smtClean="0"/>
              <a:t> </a:t>
            </a:r>
            <a:r>
              <a:rPr lang="en-ID" dirty="0" err="1" smtClean="0"/>
              <a:t>mengirim</a:t>
            </a:r>
            <a:r>
              <a:rPr lang="en-ID" dirty="0" smtClean="0"/>
              <a:t> via Gmail : </a:t>
            </a:r>
            <a:r>
              <a:rPr lang="en-ID" dirty="0" smtClean="0">
                <a:hlinkClick r:id="rId2"/>
              </a:rPr>
              <a:t>dinyfebriyani28@gmail.com</a:t>
            </a:r>
            <a:endParaRPr lang="en-ID" dirty="0" smtClean="0"/>
          </a:p>
          <a:p>
            <a:pPr algn="ctr">
              <a:buFont typeface="Arial" pitchFamily="34" charset="0"/>
              <a:buChar char="•"/>
            </a:pPr>
            <a:r>
              <a:rPr lang="en-ID" dirty="0" smtClean="0"/>
              <a:t>Batas </a:t>
            </a:r>
            <a:r>
              <a:rPr lang="en-ID" dirty="0" err="1" smtClean="0"/>
              <a:t>pengiriman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X TKJ </a:t>
            </a:r>
            <a:r>
              <a:rPr lang="en-ID" dirty="0" err="1" smtClean="0"/>
              <a:t>sampai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hari</a:t>
            </a:r>
            <a:r>
              <a:rPr lang="en-ID" dirty="0" smtClean="0"/>
              <a:t> </a:t>
            </a:r>
            <a:r>
              <a:rPr lang="en-ID" dirty="0" err="1" smtClean="0"/>
              <a:t>Jumat</a:t>
            </a:r>
            <a:r>
              <a:rPr lang="en-ID" dirty="0" smtClean="0"/>
              <a:t> (7 </a:t>
            </a:r>
            <a:r>
              <a:rPr lang="en-ID" dirty="0" err="1" smtClean="0"/>
              <a:t>Agustus</a:t>
            </a:r>
            <a:r>
              <a:rPr lang="en-ID" dirty="0" smtClean="0"/>
              <a:t>, 2020) via Gmail.</a:t>
            </a:r>
          </a:p>
          <a:p>
            <a:pPr algn="ctr">
              <a:buFont typeface="Arial" pitchFamily="34" charset="0"/>
              <a:buChar char="•"/>
            </a:pPr>
            <a:r>
              <a:rPr lang="en-ID" dirty="0" smtClean="0"/>
              <a:t> </a:t>
            </a:r>
            <a:r>
              <a:rPr lang="en-ID" dirty="0" err="1" smtClean="0"/>
              <a:t>batas</a:t>
            </a:r>
            <a:r>
              <a:rPr lang="en-ID" dirty="0" smtClean="0"/>
              <a:t> </a:t>
            </a:r>
            <a:r>
              <a:rPr lang="en-ID" dirty="0" err="1" smtClean="0"/>
              <a:t>pengiriman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X OTKP </a:t>
            </a:r>
            <a:r>
              <a:rPr lang="en-ID" dirty="0" err="1" smtClean="0"/>
              <a:t>sampai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hari</a:t>
            </a:r>
            <a:r>
              <a:rPr lang="en-ID" dirty="0" smtClean="0"/>
              <a:t> </a:t>
            </a:r>
            <a:r>
              <a:rPr lang="en-ID" dirty="0" err="1" smtClean="0"/>
              <a:t>minggu</a:t>
            </a:r>
            <a:r>
              <a:rPr lang="en-ID" dirty="0" smtClean="0"/>
              <a:t> (9 </a:t>
            </a:r>
            <a:r>
              <a:rPr lang="en-ID" dirty="0" err="1" smtClean="0"/>
              <a:t>Agustus</a:t>
            </a:r>
            <a:r>
              <a:rPr lang="en-ID" dirty="0" smtClean="0"/>
              <a:t> 2020) via Gmail. </a:t>
            </a: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428610"/>
            <a:ext cx="1214478" cy="1785950"/>
          </a:xfrm>
          <a:prstGeom prst="rect">
            <a:avLst/>
          </a:prstGeom>
        </p:spPr>
      </p:pic>
      <p:pic>
        <p:nvPicPr>
          <p:cNvPr id="4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643188"/>
            <a:ext cx="1214478" cy="20002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0"/>
            <a:ext cx="8188674" cy="51435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1707654"/>
            <a:ext cx="3312737" cy="183132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3347864" y="1851670"/>
            <a:ext cx="32464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200" b="1" spc="300" dirty="0">
              <a:solidFill>
                <a:schemeClr val="tx1">
                  <a:lumMod val="75000"/>
                  <a:lumOff val="25000"/>
                </a:schemeClr>
              </a:solidFill>
              <a:latin typeface="迷你简启体" panose="03000509000000000000" pitchFamily="65" charset="-122"/>
              <a:ea typeface="迷你简启体" panose="03000509000000000000" pitchFamily="65" charset="-122"/>
              <a:sym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迷你简启体" panose="03000509000000000000" pitchFamily="65" charset="-122"/>
                <a:ea typeface="迷你简启体" panose="03000509000000000000" pitchFamily="65" charset="-122"/>
                <a:sym typeface="微软雅黑" pitchFamily="34" charset="-122"/>
              </a:rPr>
              <a:t>Thank you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Lenka - The Show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9342368" y="-228600"/>
            <a:ext cx="457200" cy="457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0"/>
            <a:ext cx="8188674" cy="51435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488" y="1656086"/>
            <a:ext cx="3576537" cy="1831328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3000364" y="2214560"/>
            <a:ext cx="32958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D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迷你简启体" panose="03000509000000000000" pitchFamily="65" charset="-122"/>
                <a:ea typeface="迷你简启体" panose="03000509000000000000" pitchFamily="65" charset="-122"/>
                <a:sym typeface="微软雅黑" pitchFamily="34" charset="-122"/>
              </a:rPr>
              <a:t>MENGANALISIS LAPORAN HASIL OBERSERVASI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latin typeface="迷你简启体" panose="03000509000000000000" pitchFamily="65" charset="-122"/>
              <a:ea typeface="迷你简启体" panose="03000509000000000000" pitchFamily="65" charset="-122"/>
              <a:sym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numSld="100">
                <p:cTn id="21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video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/>
        </p:nvSpPr>
        <p:spPr>
          <a:xfrm>
            <a:off x="1619672" y="1916477"/>
            <a:ext cx="2182277" cy="568240"/>
          </a:xfrm>
          <a:prstGeom prst="rect">
            <a:avLst/>
          </a:prstGeom>
          <a:noFill/>
        </p:spPr>
        <p:txBody>
          <a:bodyPr wrap="square">
            <a:normAutofit fontScale="47500" lnSpcReduction="20000"/>
          </a:bodyPr>
          <a:lstStyle/>
          <a:p>
            <a:pPr algn="ctr"/>
            <a:r>
              <a:rPr lang="en-ID" altLang="zh-CN" sz="28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STRUKTUR LAPORAN </a:t>
            </a:r>
          </a:p>
          <a:p>
            <a:pPr algn="ctr"/>
            <a:r>
              <a:rPr lang="en-ID" altLang="zh-CN" sz="28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HASIL OBSERVASI</a:t>
            </a:r>
            <a:endParaRPr lang="en-US" altLang="zh-CN" sz="28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" name="Group 3"/>
          <p:cNvGrpSpPr/>
          <p:nvPr/>
        </p:nvGrpSpPr>
        <p:grpSpPr>
          <a:xfrm>
            <a:off x="4112949" y="142858"/>
            <a:ext cx="3564396" cy="1571636"/>
            <a:chOff x="2891644" y="2187048"/>
            <a:chExt cx="4752528" cy="709210"/>
          </a:xfrm>
        </p:grpSpPr>
        <p:sp>
          <p:nvSpPr>
            <p:cNvPr id="22" name="Rectangle: Rounded Corners 4"/>
            <p:cNvSpPr/>
            <p:nvPr/>
          </p:nvSpPr>
          <p:spPr bwMode="auto">
            <a:xfrm>
              <a:off x="2891644" y="2187048"/>
              <a:ext cx="709210" cy="709210"/>
            </a:xfrm>
            <a:prstGeom prst="roundRect">
              <a:avLst/>
            </a:prstGeom>
            <a:blipFill>
              <a:blip r:embed="rId3"/>
              <a:stretch>
                <a:fillRect r="-48000"/>
              </a:stretch>
            </a:blipFill>
            <a:ln w="9525">
              <a:solidFill>
                <a:srgbClr val="018D88"/>
              </a:solidFill>
              <a:round/>
            </a:ln>
          </p:spPr>
          <p:txBody>
            <a:bodyPr rot="0" spcFirstLastPara="0" vert="horz" wrap="none" lIns="91440" tIns="45720" rIns="91440" bIns="45720" anchor="ctr" anchorCtr="1" forceAA="0" compatLnSpc="1">
              <a:norm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100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  <p:grpSp>
          <p:nvGrpSpPr>
            <p:cNvPr id="23" name="Group 5"/>
            <p:cNvGrpSpPr/>
            <p:nvPr/>
          </p:nvGrpSpPr>
          <p:grpSpPr>
            <a:xfrm>
              <a:off x="3681598" y="2260037"/>
              <a:ext cx="3962574" cy="563232"/>
              <a:chOff x="3943834" y="704409"/>
              <a:chExt cx="3962574" cy="563232"/>
            </a:xfrm>
          </p:grpSpPr>
          <p:sp>
            <p:nvSpPr>
              <p:cNvPr id="24" name="TextBox 6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/>
              </a:bodyPr>
              <a:lstStyle/>
              <a:p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TextBox 7"/>
              <p:cNvSpPr txBox="1"/>
              <p:nvPr/>
            </p:nvSpPr>
            <p:spPr>
              <a:xfrm>
                <a:off x="3943834" y="760367"/>
                <a:ext cx="3962574" cy="507274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Group 8"/>
          <p:cNvGrpSpPr/>
          <p:nvPr/>
        </p:nvGrpSpPr>
        <p:grpSpPr>
          <a:xfrm>
            <a:off x="4143372" y="1857370"/>
            <a:ext cx="4643469" cy="1285883"/>
            <a:chOff x="2891644" y="2990233"/>
            <a:chExt cx="4752528" cy="709210"/>
          </a:xfrm>
        </p:grpSpPr>
        <p:sp>
          <p:nvSpPr>
            <p:cNvPr id="18" name="Rectangle: Rounded Corners 9"/>
            <p:cNvSpPr/>
            <p:nvPr/>
          </p:nvSpPr>
          <p:spPr bwMode="auto">
            <a:xfrm>
              <a:off x="2891644" y="2990233"/>
              <a:ext cx="709210" cy="709210"/>
            </a:xfrm>
            <a:prstGeom prst="roundRect">
              <a:avLst/>
            </a:prstGeom>
            <a:blipFill>
              <a:blip r:embed="rId3"/>
              <a:stretch>
                <a:fillRect r="-48000"/>
              </a:stretch>
            </a:blipFill>
            <a:ln w="9525">
              <a:solidFill>
                <a:srgbClr val="018D88"/>
              </a:solidFill>
              <a:round/>
            </a:ln>
          </p:spPr>
          <p:txBody>
            <a:bodyPr rot="0" spcFirstLastPara="0" vert="horz" wrap="none" lIns="91440" tIns="45720" rIns="91440" bIns="45720" anchor="ctr" anchorCtr="1" forceAA="0" compatLnSpc="1">
              <a:norm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100000"/>
                    </a:schemeClr>
                  </a:solidFill>
                  <a:cs typeface="+mn-ea"/>
                  <a:sym typeface="+mn-lt"/>
                </a:rPr>
                <a:t>02</a:t>
              </a:r>
            </a:p>
          </p:txBody>
        </p:sp>
        <p:grpSp>
          <p:nvGrpSpPr>
            <p:cNvPr id="19" name="Group 10"/>
            <p:cNvGrpSpPr/>
            <p:nvPr/>
          </p:nvGrpSpPr>
          <p:grpSpPr>
            <a:xfrm>
              <a:off x="3681598" y="3063223"/>
              <a:ext cx="3962574" cy="563231"/>
              <a:chOff x="3943834" y="704410"/>
              <a:chExt cx="3962574" cy="563231"/>
            </a:xfrm>
          </p:grpSpPr>
          <p:sp>
            <p:nvSpPr>
              <p:cNvPr id="20" name="TextBox 11"/>
              <p:cNvSpPr txBox="1"/>
              <p:nvPr/>
            </p:nvSpPr>
            <p:spPr>
              <a:xfrm>
                <a:off x="3943834" y="704410"/>
                <a:ext cx="3962574" cy="16341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/>
              </a:bodyPr>
              <a:lstStyle/>
              <a:p>
                <a:endPara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TextBox 12"/>
              <p:cNvSpPr txBox="1"/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Group 13"/>
          <p:cNvGrpSpPr/>
          <p:nvPr/>
        </p:nvGrpSpPr>
        <p:grpSpPr>
          <a:xfrm>
            <a:off x="4112948" y="3500444"/>
            <a:ext cx="4388141" cy="1357322"/>
            <a:chOff x="2891644" y="3793418"/>
            <a:chExt cx="4752528" cy="709210"/>
          </a:xfrm>
        </p:grpSpPr>
        <p:sp>
          <p:nvSpPr>
            <p:cNvPr id="14" name="Rectangle: Rounded Corners 14"/>
            <p:cNvSpPr/>
            <p:nvPr/>
          </p:nvSpPr>
          <p:spPr bwMode="auto">
            <a:xfrm>
              <a:off x="2891644" y="3793418"/>
              <a:ext cx="709210" cy="709210"/>
            </a:xfrm>
            <a:prstGeom prst="roundRect">
              <a:avLst/>
            </a:prstGeom>
            <a:blipFill>
              <a:blip r:embed="rId3"/>
              <a:stretch>
                <a:fillRect r="-48000"/>
              </a:stretch>
            </a:blipFill>
            <a:ln w="9525">
              <a:solidFill>
                <a:srgbClr val="018D88"/>
              </a:solidFill>
              <a:round/>
            </a:ln>
          </p:spPr>
          <p:txBody>
            <a:bodyPr rot="0" spcFirstLastPara="0" vert="horz" wrap="none" lIns="91440" tIns="45720" rIns="91440" bIns="45720" anchor="ctr" anchorCtr="1" forceAA="0" compatLnSpc="1">
              <a:norm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100000"/>
                    </a:schemeClr>
                  </a:solidFill>
                  <a:cs typeface="+mn-ea"/>
                  <a:sym typeface="+mn-lt"/>
                </a:rPr>
                <a:t>03</a:t>
              </a:r>
            </a:p>
          </p:txBody>
        </p:sp>
        <p:grpSp>
          <p:nvGrpSpPr>
            <p:cNvPr id="15" name="Group 15"/>
            <p:cNvGrpSpPr/>
            <p:nvPr/>
          </p:nvGrpSpPr>
          <p:grpSpPr>
            <a:xfrm>
              <a:off x="3681598" y="3866407"/>
              <a:ext cx="3962574" cy="563232"/>
              <a:chOff x="3943834" y="704409"/>
              <a:chExt cx="3962574" cy="563232"/>
            </a:xfrm>
          </p:grpSpPr>
          <p:sp>
            <p:nvSpPr>
              <p:cNvPr id="16" name="TextBox 16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/>
              </a:bodyPr>
              <a:lstStyle/>
              <a:p>
                <a:r>
                  <a:rPr lang="en-ID" altLang="zh-CN" sz="1600" b="1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Kesimpulan</a:t>
                </a:r>
                <a:r>
                  <a:rPr lang="en-ID" altLang="zh-CN" sz="16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 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3943834" y="947273"/>
                <a:ext cx="3962574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050" dirty="0" err="1" smtClean="0"/>
                  <a:t>mengandung</a:t>
                </a:r>
                <a:r>
                  <a:rPr lang="en-US" sz="1050" dirty="0" smtClean="0"/>
                  <a:t> </a:t>
                </a:r>
                <a:r>
                  <a:rPr lang="en-US" sz="1050" dirty="0" err="1" smtClean="0"/>
                  <a:t>ringkasan</a:t>
                </a:r>
                <a:r>
                  <a:rPr lang="en-US" sz="1050" dirty="0" smtClean="0"/>
                  <a:t> </a:t>
                </a:r>
                <a:r>
                  <a:rPr lang="en-US" sz="1050" dirty="0" err="1" smtClean="0"/>
                  <a:t>umum</a:t>
                </a:r>
                <a:r>
                  <a:rPr lang="en-US" sz="1050" dirty="0" smtClean="0"/>
                  <a:t> </a:t>
                </a:r>
                <a:r>
                  <a:rPr lang="en-US" sz="1050" dirty="0" err="1" smtClean="0"/>
                  <a:t>hal</a:t>
                </a:r>
                <a:r>
                  <a:rPr lang="en-US" sz="1050" dirty="0" smtClean="0"/>
                  <a:t> yang </a:t>
                </a:r>
                <a:r>
                  <a:rPr lang="en-US" sz="1050" dirty="0" err="1" smtClean="0"/>
                  <a:t>dilaporkan</a:t>
                </a:r>
                <a:r>
                  <a:rPr lang="en-US" sz="1050" dirty="0" smtClean="0"/>
                  <a:t>.</a:t>
                </a: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1571618"/>
            <a:ext cx="2614325" cy="1445236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628720">
            <a:off x="2036" y="1507020"/>
            <a:ext cx="1535944" cy="20447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4929190" y="214296"/>
            <a:ext cx="335758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/>
              <a:t>Pernyataan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umum</a:t>
            </a:r>
            <a:r>
              <a:rPr lang="en-US" sz="1400" dirty="0" smtClean="0"/>
              <a:t>; </a:t>
            </a:r>
            <a:r>
              <a:rPr lang="en-US" sz="1400" dirty="0" err="1" smtClean="0"/>
              <a:t>mengandung</a:t>
            </a:r>
            <a:r>
              <a:rPr lang="en-US" sz="1400" dirty="0" smtClean="0"/>
              <a:t> </a:t>
            </a:r>
            <a:r>
              <a:rPr lang="en-US" sz="1400" dirty="0" err="1" smtClean="0"/>
              <a:t>keterangan</a:t>
            </a:r>
            <a:r>
              <a:rPr lang="en-US" sz="1400" dirty="0" smtClean="0"/>
              <a:t> </a:t>
            </a:r>
            <a:r>
              <a:rPr lang="en-US" sz="1400" dirty="0" err="1" smtClean="0"/>
              <a:t>umum</a:t>
            </a:r>
            <a:r>
              <a:rPr lang="en-US" sz="1400" dirty="0" smtClean="0"/>
              <a:t> </a:t>
            </a:r>
            <a:r>
              <a:rPr lang="en-US" sz="1400" dirty="0" err="1" smtClean="0"/>
              <a:t>mengenai</a:t>
            </a:r>
            <a:r>
              <a:rPr lang="en-US" sz="1400" dirty="0" smtClean="0"/>
              <a:t> </a:t>
            </a:r>
            <a:r>
              <a:rPr lang="en-US" sz="1400" dirty="0" err="1" smtClean="0"/>
              <a:t>subjek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dilaporkan</a:t>
            </a:r>
            <a:r>
              <a:rPr lang="en-US" sz="1400" dirty="0" smtClean="0"/>
              <a:t>. </a:t>
            </a:r>
            <a:r>
              <a:rPr lang="en-US" sz="1400" dirty="0" err="1" smtClean="0"/>
              <a:t>Pernyataan</a:t>
            </a:r>
            <a:r>
              <a:rPr lang="en-US" sz="1400" dirty="0" smtClean="0"/>
              <a:t> </a:t>
            </a:r>
            <a:r>
              <a:rPr lang="en-US" sz="1400" dirty="0" err="1" smtClean="0"/>
              <a:t>umum</a:t>
            </a:r>
            <a:r>
              <a:rPr lang="en-US" sz="1400" dirty="0" smtClean="0"/>
              <a:t> </a:t>
            </a:r>
            <a:r>
              <a:rPr lang="en-US" sz="1400" dirty="0" err="1" smtClean="0"/>
              <a:t>mengandung</a:t>
            </a:r>
            <a:r>
              <a:rPr lang="en-US" sz="1400" dirty="0" smtClean="0"/>
              <a:t> </a:t>
            </a:r>
            <a:r>
              <a:rPr lang="en-US" sz="1400" dirty="0" err="1" smtClean="0"/>
              <a:t>informasi</a:t>
            </a:r>
            <a:r>
              <a:rPr lang="en-US" sz="1400" dirty="0" smtClean="0"/>
              <a:t> </a:t>
            </a:r>
            <a:r>
              <a:rPr lang="en-US" sz="1400" dirty="0" err="1" smtClean="0"/>
              <a:t>umum</a:t>
            </a:r>
            <a:r>
              <a:rPr lang="en-US" sz="1400" dirty="0" smtClean="0"/>
              <a:t> (</a:t>
            </a:r>
            <a:r>
              <a:rPr lang="en-US" sz="1400" dirty="0" err="1" smtClean="0"/>
              <a:t>nama</a:t>
            </a:r>
            <a:r>
              <a:rPr lang="en-US" sz="1400" dirty="0" smtClean="0"/>
              <a:t> </a:t>
            </a:r>
            <a:r>
              <a:rPr lang="en-US" sz="1400" dirty="0" err="1" smtClean="0"/>
              <a:t>latin</a:t>
            </a:r>
            <a:r>
              <a:rPr lang="en-US" sz="1400" dirty="0" smtClean="0"/>
              <a:t>, </a:t>
            </a:r>
            <a:r>
              <a:rPr lang="en-US" sz="1400" dirty="0" err="1" smtClean="0"/>
              <a:t>kelas</a:t>
            </a:r>
            <a:r>
              <a:rPr lang="en-US" sz="1400" dirty="0" smtClean="0"/>
              <a:t>, </a:t>
            </a:r>
            <a:r>
              <a:rPr lang="en-US" sz="1400" dirty="0" err="1" smtClean="0"/>
              <a:t>asal</a:t>
            </a:r>
            <a:r>
              <a:rPr lang="en-US" sz="1400" dirty="0" smtClean="0"/>
              <a:t> </a:t>
            </a:r>
            <a:r>
              <a:rPr lang="en-US" sz="1400" dirty="0" err="1" smtClean="0"/>
              <a:t>usul</a:t>
            </a:r>
            <a:r>
              <a:rPr lang="en-US" sz="1400" dirty="0" smtClean="0"/>
              <a:t>, </a:t>
            </a:r>
            <a:r>
              <a:rPr lang="en-US" sz="1400" dirty="0" err="1" smtClean="0"/>
              <a:t>informasi</a:t>
            </a:r>
            <a:r>
              <a:rPr lang="en-US" sz="1400" dirty="0" smtClean="0"/>
              <a:t> </a:t>
            </a:r>
            <a:r>
              <a:rPr lang="en-US" sz="1400" dirty="0" err="1" smtClean="0"/>
              <a:t>tambahan</a:t>
            </a:r>
            <a:r>
              <a:rPr lang="en-US" sz="1400" dirty="0" smtClean="0"/>
              <a:t> </a:t>
            </a:r>
            <a:r>
              <a:rPr lang="en-US" sz="1400" dirty="0" err="1" smtClean="0"/>
              <a:t>tentang</a:t>
            </a:r>
            <a:r>
              <a:rPr lang="en-US" sz="1400" dirty="0" smtClean="0"/>
              <a:t> </a:t>
            </a:r>
            <a:r>
              <a:rPr lang="en-US" sz="1400" dirty="0" err="1" smtClean="0"/>
              <a:t>hal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dilaporkan</a:t>
            </a:r>
            <a:r>
              <a:rPr lang="en-US" sz="1400" dirty="0" smtClean="0"/>
              <a:t>).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214942" y="1928808"/>
            <a:ext cx="1643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 smtClean="0"/>
              <a:t>Deskripsi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bagian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5143504" y="2214560"/>
            <a:ext cx="364333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 smtClean="0"/>
              <a:t>mengandung</a:t>
            </a:r>
            <a:r>
              <a:rPr lang="en-US" sz="900" dirty="0" smtClean="0"/>
              <a:t> </a:t>
            </a:r>
            <a:r>
              <a:rPr lang="en-US" sz="900" dirty="0" err="1" smtClean="0"/>
              <a:t>rincian</a:t>
            </a:r>
            <a:r>
              <a:rPr lang="en-US" sz="900" dirty="0" smtClean="0"/>
              <a:t> </a:t>
            </a:r>
            <a:r>
              <a:rPr lang="en-US" sz="900" dirty="0" err="1" smtClean="0"/>
              <a:t>hal-hal</a:t>
            </a:r>
            <a:r>
              <a:rPr lang="en-US" sz="900" dirty="0" smtClean="0"/>
              <a:t> yang </a:t>
            </a:r>
            <a:r>
              <a:rPr lang="en-US" sz="900" dirty="0" err="1" smtClean="0"/>
              <a:t>dilaporkan</a:t>
            </a:r>
            <a:r>
              <a:rPr lang="en-US" sz="900" dirty="0" smtClean="0"/>
              <a:t>. </a:t>
            </a:r>
            <a:r>
              <a:rPr lang="en-US" sz="900" dirty="0" err="1" smtClean="0"/>
              <a:t>Jika</a:t>
            </a:r>
            <a:r>
              <a:rPr lang="en-US" sz="900" dirty="0" smtClean="0"/>
              <a:t> </a:t>
            </a:r>
            <a:r>
              <a:rPr lang="en-US" sz="900" dirty="0" err="1" smtClean="0"/>
              <a:t>binatang</a:t>
            </a:r>
            <a:r>
              <a:rPr lang="en-US" sz="900" dirty="0" smtClean="0"/>
              <a:t> </a:t>
            </a:r>
            <a:r>
              <a:rPr lang="en-US" sz="900" dirty="0" err="1" smtClean="0"/>
              <a:t>bisa</a:t>
            </a:r>
            <a:r>
              <a:rPr lang="en-US" sz="900" dirty="0" smtClean="0"/>
              <a:t> </a:t>
            </a:r>
            <a:r>
              <a:rPr lang="en-US" sz="900" dirty="0" err="1" smtClean="0"/>
              <a:t>berupa</a:t>
            </a:r>
            <a:r>
              <a:rPr lang="en-US" sz="900" dirty="0" smtClean="0"/>
              <a:t> </a:t>
            </a:r>
            <a:r>
              <a:rPr lang="en-US" sz="900" dirty="0" err="1" smtClean="0"/>
              <a:t>ciri</a:t>
            </a:r>
            <a:r>
              <a:rPr lang="en-US" sz="900" dirty="0" smtClean="0"/>
              <a:t> </a:t>
            </a:r>
            <a:r>
              <a:rPr lang="en-US" sz="900" dirty="0" err="1" smtClean="0"/>
              <a:t>fisik</a:t>
            </a:r>
            <a:r>
              <a:rPr lang="en-US" sz="900" dirty="0" smtClean="0"/>
              <a:t>, </a:t>
            </a:r>
            <a:r>
              <a:rPr lang="en-US" sz="900" dirty="0" err="1" smtClean="0"/>
              <a:t>makanan</a:t>
            </a:r>
            <a:r>
              <a:rPr lang="en-US" sz="900" dirty="0" smtClean="0"/>
              <a:t>, habitat, </a:t>
            </a:r>
            <a:r>
              <a:rPr lang="en-US" sz="900" dirty="0" err="1" smtClean="0"/>
              <a:t>perilaku</a:t>
            </a:r>
            <a:r>
              <a:rPr lang="en-US" sz="900" dirty="0" smtClean="0"/>
              <a:t>. </a:t>
            </a:r>
            <a:r>
              <a:rPr lang="en-US" sz="900" dirty="0" err="1" smtClean="0"/>
              <a:t>Jika</a:t>
            </a:r>
            <a:r>
              <a:rPr lang="en-US" sz="900" dirty="0" smtClean="0"/>
              <a:t> </a:t>
            </a:r>
            <a:r>
              <a:rPr lang="en-US" sz="900" dirty="0" err="1" smtClean="0"/>
              <a:t>tumbuhan</a:t>
            </a:r>
            <a:r>
              <a:rPr lang="en-US" sz="900" dirty="0" smtClean="0"/>
              <a:t> </a:t>
            </a:r>
            <a:r>
              <a:rPr lang="en-US" sz="900" dirty="0" err="1" smtClean="0"/>
              <a:t>bisa</a:t>
            </a:r>
            <a:r>
              <a:rPr lang="en-US" sz="900" dirty="0" smtClean="0"/>
              <a:t> </a:t>
            </a:r>
            <a:r>
              <a:rPr lang="en-US" sz="900" dirty="0" err="1" smtClean="0"/>
              <a:t>berupa</a:t>
            </a:r>
            <a:r>
              <a:rPr lang="en-US" sz="900" dirty="0" smtClean="0"/>
              <a:t> </a:t>
            </a:r>
            <a:r>
              <a:rPr lang="en-US" sz="900" dirty="0" err="1" smtClean="0"/>
              <a:t>ciri</a:t>
            </a:r>
            <a:r>
              <a:rPr lang="en-US" sz="900" dirty="0" smtClean="0"/>
              <a:t> </a:t>
            </a:r>
            <a:r>
              <a:rPr lang="en-US" sz="900" dirty="0" err="1" smtClean="0"/>
              <a:t>fisik</a:t>
            </a:r>
            <a:r>
              <a:rPr lang="en-US" sz="900" dirty="0" smtClean="0"/>
              <a:t> </a:t>
            </a:r>
            <a:r>
              <a:rPr lang="en-US" sz="900" dirty="0" err="1" smtClean="0"/>
              <a:t>akar</a:t>
            </a:r>
            <a:r>
              <a:rPr lang="en-US" sz="900" dirty="0" smtClean="0"/>
              <a:t>, </a:t>
            </a:r>
            <a:r>
              <a:rPr lang="en-US" sz="900" dirty="0" err="1" smtClean="0"/>
              <a:t>bunga</a:t>
            </a:r>
            <a:r>
              <a:rPr lang="en-US" sz="900" dirty="0" smtClean="0"/>
              <a:t>, </a:t>
            </a:r>
            <a:r>
              <a:rPr lang="en-US" sz="900" dirty="0" err="1" smtClean="0"/>
              <a:t>buah</a:t>
            </a:r>
            <a:r>
              <a:rPr lang="en-US" sz="900" dirty="0" smtClean="0"/>
              <a:t> </a:t>
            </a:r>
            <a:r>
              <a:rPr lang="en-US" sz="900" dirty="0" err="1" smtClean="0"/>
              <a:t>atau</a:t>
            </a:r>
            <a:r>
              <a:rPr lang="en-US" sz="900" dirty="0" smtClean="0"/>
              <a:t> </a:t>
            </a:r>
            <a:r>
              <a:rPr lang="en-US" sz="900" dirty="0" err="1" smtClean="0"/>
              <a:t>perincian</a:t>
            </a:r>
            <a:r>
              <a:rPr lang="en-US" sz="900" dirty="0" smtClean="0"/>
              <a:t> </a:t>
            </a:r>
            <a:r>
              <a:rPr lang="en-US" sz="900" dirty="0" err="1" smtClean="0"/>
              <a:t>bagian</a:t>
            </a:r>
            <a:r>
              <a:rPr lang="en-US" sz="900" dirty="0" smtClean="0"/>
              <a:t> yang lain. </a:t>
            </a:r>
            <a:r>
              <a:rPr lang="en-US" sz="900" dirty="0" err="1" smtClean="0"/>
              <a:t>Tidak</a:t>
            </a:r>
            <a:r>
              <a:rPr lang="en-US" sz="900" dirty="0" smtClean="0"/>
              <a:t> </a:t>
            </a:r>
            <a:r>
              <a:rPr lang="en-US" sz="900" dirty="0" err="1" smtClean="0"/>
              <a:t>jarang</a:t>
            </a:r>
            <a:r>
              <a:rPr lang="en-US" sz="900" dirty="0" smtClean="0"/>
              <a:t> </a:t>
            </a:r>
            <a:r>
              <a:rPr lang="en-US" sz="900" dirty="0" err="1" smtClean="0"/>
              <a:t>manfaat</a:t>
            </a:r>
            <a:r>
              <a:rPr lang="en-US" sz="900" dirty="0" smtClean="0"/>
              <a:t> </a:t>
            </a:r>
            <a:r>
              <a:rPr lang="en-US" sz="900" dirty="0" err="1" smtClean="0"/>
              <a:t>dan</a:t>
            </a:r>
            <a:r>
              <a:rPr lang="en-US" sz="900" dirty="0" smtClean="0"/>
              <a:t> </a:t>
            </a:r>
            <a:r>
              <a:rPr lang="en-US" sz="900" dirty="0" err="1" smtClean="0"/>
              <a:t>nutrisi</a:t>
            </a:r>
            <a:r>
              <a:rPr lang="en-US" sz="900" dirty="0" smtClean="0"/>
              <a:t> </a:t>
            </a:r>
            <a:r>
              <a:rPr lang="en-US" sz="900" dirty="0" err="1" smtClean="0"/>
              <a:t>juga</a:t>
            </a:r>
            <a:r>
              <a:rPr lang="en-US" sz="900" dirty="0" smtClean="0"/>
              <a:t> </a:t>
            </a:r>
            <a:r>
              <a:rPr lang="en-US" sz="900" dirty="0" err="1" smtClean="0"/>
              <a:t>dipaparkan</a:t>
            </a:r>
            <a:r>
              <a:rPr lang="en-US" sz="900" dirty="0" smtClean="0"/>
              <a:t> </a:t>
            </a:r>
            <a:r>
              <a:rPr lang="en-US" sz="900" dirty="0" err="1" smtClean="0"/>
              <a:t>pada</a:t>
            </a:r>
            <a:r>
              <a:rPr lang="en-US" sz="900" dirty="0" smtClean="0"/>
              <a:t> </a:t>
            </a:r>
            <a:r>
              <a:rPr lang="en-US" sz="900" dirty="0" err="1" smtClean="0"/>
              <a:t>bagian</a:t>
            </a:r>
            <a:r>
              <a:rPr lang="en-US" sz="900" dirty="0" smtClean="0"/>
              <a:t> </a:t>
            </a:r>
            <a:r>
              <a:rPr lang="en-US" sz="900" dirty="0" err="1" smtClean="0"/>
              <a:t>ini</a:t>
            </a:r>
            <a:r>
              <a:rPr lang="en-US" sz="900" dirty="0" smtClean="0"/>
              <a:t>. </a:t>
            </a:r>
            <a:r>
              <a:rPr lang="en-US" sz="900" dirty="0" err="1" smtClean="0"/>
              <a:t>Kalau</a:t>
            </a:r>
            <a:r>
              <a:rPr lang="en-US" sz="900" dirty="0" smtClean="0"/>
              <a:t> yang </a:t>
            </a:r>
            <a:r>
              <a:rPr lang="en-US" sz="900" dirty="0" err="1" smtClean="0"/>
              <a:t>dilaporkan</a:t>
            </a:r>
            <a:r>
              <a:rPr lang="en-US" sz="900" dirty="0" smtClean="0"/>
              <a:t> </a:t>
            </a:r>
            <a:r>
              <a:rPr lang="en-US" sz="900" dirty="0" err="1" smtClean="0"/>
              <a:t>berupa</a:t>
            </a:r>
            <a:r>
              <a:rPr lang="en-US" sz="900" dirty="0" smtClean="0"/>
              <a:t> </a:t>
            </a:r>
            <a:r>
              <a:rPr lang="en-US" sz="900" dirty="0" err="1" smtClean="0"/>
              <a:t>objek</a:t>
            </a:r>
            <a:r>
              <a:rPr lang="en-US" sz="900" dirty="0" smtClean="0"/>
              <a:t>, </a:t>
            </a:r>
            <a:r>
              <a:rPr lang="en-US" sz="900" dirty="0" err="1" smtClean="0"/>
              <a:t>deskripsi</a:t>
            </a:r>
            <a:r>
              <a:rPr lang="en-US" sz="900" dirty="0" smtClean="0"/>
              <a:t> </a:t>
            </a:r>
            <a:r>
              <a:rPr lang="en-US" sz="900" dirty="0" err="1" smtClean="0"/>
              <a:t>bagian</a:t>
            </a:r>
            <a:r>
              <a:rPr lang="en-US" sz="900" dirty="0" smtClean="0"/>
              <a:t> </a:t>
            </a:r>
            <a:r>
              <a:rPr lang="en-US" sz="900" dirty="0" err="1" smtClean="0"/>
              <a:t>berisi</a:t>
            </a:r>
            <a:r>
              <a:rPr lang="en-US" sz="900" dirty="0" smtClean="0"/>
              <a:t> </a:t>
            </a:r>
            <a:r>
              <a:rPr lang="en-US" sz="900" dirty="0" err="1" smtClean="0"/>
              <a:t>klasifikasi</a:t>
            </a:r>
            <a:r>
              <a:rPr lang="en-US" sz="900" dirty="0" smtClean="0"/>
              <a:t> </a:t>
            </a:r>
            <a:r>
              <a:rPr lang="en-US" sz="900" dirty="0" err="1" smtClean="0"/>
              <a:t>objek</a:t>
            </a:r>
            <a:r>
              <a:rPr lang="en-US" sz="900" dirty="0" smtClean="0"/>
              <a:t> </a:t>
            </a:r>
            <a:r>
              <a:rPr lang="en-US" sz="900" dirty="0" err="1" smtClean="0"/>
              <a:t>dari</a:t>
            </a:r>
            <a:r>
              <a:rPr lang="en-US" sz="900" dirty="0" smtClean="0"/>
              <a:t> </a:t>
            </a:r>
            <a:r>
              <a:rPr lang="en-US" sz="900" dirty="0" err="1" smtClean="0"/>
              <a:t>berbagai</a:t>
            </a:r>
            <a:r>
              <a:rPr lang="en-US" sz="900" dirty="0" smtClean="0"/>
              <a:t> </a:t>
            </a:r>
            <a:r>
              <a:rPr lang="en-US" sz="900" dirty="0" err="1" smtClean="0"/>
              <a:t>segi</a:t>
            </a:r>
            <a:r>
              <a:rPr lang="en-US" sz="900" dirty="0" smtClean="0"/>
              <a:t> </a:t>
            </a:r>
            <a:r>
              <a:rPr lang="en-US" sz="900" dirty="0" err="1" smtClean="0"/>
              <a:t>dan</a:t>
            </a:r>
            <a:r>
              <a:rPr lang="en-US" sz="900" dirty="0" smtClean="0"/>
              <a:t> </a:t>
            </a:r>
            <a:r>
              <a:rPr lang="en-US" sz="900" dirty="0" err="1" smtClean="0"/>
              <a:t>deskripsi</a:t>
            </a:r>
            <a:r>
              <a:rPr lang="en-US" sz="900" dirty="0" smtClean="0"/>
              <a:t> </a:t>
            </a:r>
            <a:r>
              <a:rPr lang="en-US" sz="900" dirty="0" err="1" smtClean="0"/>
              <a:t>manfaat</a:t>
            </a:r>
            <a:r>
              <a:rPr lang="en-US" sz="900" dirty="0" smtClean="0"/>
              <a:t> </a:t>
            </a:r>
            <a:r>
              <a:rPr lang="en-US" sz="900" dirty="0" err="1" smtClean="0"/>
              <a:t>suatu</a:t>
            </a:r>
            <a:r>
              <a:rPr lang="en-US" sz="900" dirty="0" smtClean="0"/>
              <a:t> </a:t>
            </a:r>
            <a:r>
              <a:rPr lang="en-US" sz="900" dirty="0" err="1" smtClean="0"/>
              <a:t>objek</a:t>
            </a:r>
            <a:r>
              <a:rPr lang="en-US" sz="900" dirty="0" smtClean="0"/>
              <a:t>, </a:t>
            </a:r>
            <a:r>
              <a:rPr lang="en-US" sz="900" dirty="0" err="1" smtClean="0"/>
              <a:t>sifat-sifat</a:t>
            </a:r>
            <a:r>
              <a:rPr lang="en-US" sz="900" dirty="0" smtClean="0"/>
              <a:t> </a:t>
            </a:r>
            <a:r>
              <a:rPr lang="en-US" sz="900" dirty="0" err="1" smtClean="0"/>
              <a:t>khusus</a:t>
            </a:r>
            <a:r>
              <a:rPr lang="en-US" sz="900" dirty="0" smtClean="0"/>
              <a:t> </a:t>
            </a:r>
            <a:r>
              <a:rPr lang="en-US" sz="900" dirty="0" err="1" smtClean="0"/>
              <a:t>objek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0"/>
            <a:ext cx="8188674" cy="51435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288" y="1656086"/>
            <a:ext cx="3312737" cy="1831328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3428992" y="2214560"/>
            <a:ext cx="2594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D" altLang="zh-CN" sz="16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 Extra Bold" pitchFamily="34" charset="0"/>
                <a:ea typeface="迷你简启体" panose="03000509000000000000" pitchFamily="65" charset="-122"/>
                <a:sym typeface="微软雅黑" pitchFamily="34" charset="-122"/>
              </a:rPr>
              <a:t>KAIDAH KEBAHASAAN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D" altLang="zh-CN" sz="16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 Extra Bold" pitchFamily="34" charset="0"/>
                <a:ea typeface="迷你简启体" panose="03000509000000000000" pitchFamily="65" charset="-122"/>
                <a:sym typeface="微软雅黑" pitchFamily="34" charset="-122"/>
              </a:rPr>
              <a:t>LAPORAN HASIL OBESERVASI</a:t>
            </a:r>
            <a:endParaRPr lang="zh-CN" altLang="en-US" sz="1600" b="1" spc="300" dirty="0">
              <a:solidFill>
                <a:schemeClr val="tx1">
                  <a:lumMod val="75000"/>
                  <a:lumOff val="25000"/>
                </a:schemeClr>
              </a:solidFill>
              <a:latin typeface="Tw Cen MT Condensed Extra Bold" pitchFamily="34" charset="0"/>
              <a:ea typeface="迷你简启体" panose="03000509000000000000" pitchFamily="65" charset="-122"/>
              <a:sym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 txBox="1"/>
          <p:nvPr/>
        </p:nvSpPr>
        <p:spPr>
          <a:xfrm>
            <a:off x="1643042" y="1"/>
            <a:ext cx="7143800" cy="55512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r>
              <a:rPr lang="en-ID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MENGGUNAKAN KATA KERJA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500048"/>
            <a:ext cx="621994" cy="642942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734712">
            <a:off x="208071" y="65507"/>
            <a:ext cx="248679" cy="507296"/>
          </a:xfrm>
          <a:prstGeom prst="rect">
            <a:avLst/>
          </a:prstGeom>
        </p:spPr>
      </p:pic>
      <p:sp>
        <p:nvSpPr>
          <p:cNvPr id="17" name="Cloud Callout 16"/>
          <p:cNvSpPr/>
          <p:nvPr/>
        </p:nvSpPr>
        <p:spPr>
          <a:xfrm>
            <a:off x="1214414" y="1285866"/>
            <a:ext cx="6500858" cy="1785950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keberadaan</a:t>
            </a:r>
            <a:r>
              <a:rPr lang="en-US" dirty="0" smtClean="0"/>
              <a:t>, </a:t>
            </a:r>
            <a:r>
              <a:rPr lang="en-US" dirty="0" err="1" smtClean="0"/>
              <a:t>pengalaman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43438" y="3214692"/>
            <a:ext cx="392909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err="1" smtClean="0"/>
              <a:t>Contoh</a:t>
            </a:r>
            <a:r>
              <a:rPr lang="en-US" sz="1400" dirty="0" smtClean="0"/>
              <a:t> </a:t>
            </a:r>
            <a:r>
              <a:rPr lang="en-US" sz="1400" dirty="0" err="1" smtClean="0"/>
              <a:t>observasi</a:t>
            </a:r>
            <a:r>
              <a:rPr lang="en-US" sz="1400" dirty="0" smtClean="0"/>
              <a:t> </a:t>
            </a:r>
            <a:r>
              <a:rPr lang="en-US" sz="1400" dirty="0" err="1" smtClean="0"/>
              <a:t>terhadap</a:t>
            </a:r>
            <a:r>
              <a:rPr lang="en-US" sz="1400" dirty="0" smtClean="0"/>
              <a:t> </a:t>
            </a:r>
            <a:r>
              <a:rPr lang="en-US" sz="1400" dirty="0" err="1" smtClean="0"/>
              <a:t>katak</a:t>
            </a:r>
            <a:r>
              <a:rPr lang="en-US" sz="1400" dirty="0" smtClean="0"/>
              <a:t>, "</a:t>
            </a:r>
            <a:r>
              <a:rPr lang="en-US" sz="1400" dirty="0" err="1" smtClean="0"/>
              <a:t>katak</a:t>
            </a:r>
            <a:r>
              <a:rPr lang="en-US" sz="1400" dirty="0" smtClean="0"/>
              <a:t> </a:t>
            </a:r>
            <a:r>
              <a:rPr lang="en-US" sz="1400" dirty="0" err="1" smtClean="0"/>
              <a:t>melompat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pindah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satu</a:t>
            </a:r>
            <a:r>
              <a:rPr lang="en-US" sz="1400" dirty="0" smtClean="0"/>
              <a:t> </a:t>
            </a:r>
            <a:r>
              <a:rPr lang="en-US" sz="1400" dirty="0" err="1" smtClean="0"/>
              <a:t>tempat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tempat</a:t>
            </a:r>
            <a:r>
              <a:rPr lang="en-US" sz="1400" dirty="0" smtClean="0"/>
              <a:t> </a:t>
            </a:r>
            <a:r>
              <a:rPr lang="en-US" sz="1400" dirty="0" err="1" smtClean="0"/>
              <a:t>lainnya</a:t>
            </a:r>
            <a:r>
              <a:rPr lang="en-US" sz="1400" dirty="0" smtClean="0"/>
              <a:t>."</a:t>
            </a:r>
            <a:br>
              <a:rPr lang="en-US" sz="1400" dirty="0" smtClean="0"/>
            </a:br>
            <a:endParaRPr lang="en-US" sz="1400" dirty="0"/>
          </a:p>
        </p:txBody>
      </p:sp>
      <p:pic>
        <p:nvPicPr>
          <p:cNvPr id="19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500048"/>
            <a:ext cx="621994" cy="642942"/>
          </a:xfrm>
          <a:prstGeom prst="rect">
            <a:avLst/>
          </a:prstGeom>
        </p:spPr>
      </p:pic>
      <p:pic>
        <p:nvPicPr>
          <p:cNvPr id="20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500048"/>
            <a:ext cx="621994" cy="642942"/>
          </a:xfrm>
          <a:prstGeom prst="rect">
            <a:avLst/>
          </a:prstGeom>
        </p:spPr>
      </p:pic>
      <p:pic>
        <p:nvPicPr>
          <p:cNvPr id="21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571486"/>
            <a:ext cx="621994" cy="642942"/>
          </a:xfrm>
          <a:prstGeom prst="rect">
            <a:avLst/>
          </a:prstGeom>
        </p:spPr>
      </p:pic>
      <p:pic>
        <p:nvPicPr>
          <p:cNvPr id="29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571486"/>
            <a:ext cx="621994" cy="6429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72"/>
            <a:ext cx="869379" cy="571504"/>
          </a:xfrm>
          <a:prstGeom prst="rect">
            <a:avLst/>
          </a:prstGeom>
        </p:spPr>
      </p:pic>
      <p:pic>
        <p:nvPicPr>
          <p:cNvPr id="5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14428"/>
            <a:ext cx="760364" cy="642942"/>
          </a:xfrm>
          <a:prstGeom prst="rect">
            <a:avLst/>
          </a:prstGeom>
        </p:spPr>
      </p:pic>
      <p:pic>
        <p:nvPicPr>
          <p:cNvPr id="6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071684"/>
            <a:ext cx="716694" cy="740686"/>
          </a:xfrm>
          <a:prstGeom prst="rect">
            <a:avLst/>
          </a:prstGeom>
        </p:spPr>
      </p:pic>
      <p:pic>
        <p:nvPicPr>
          <p:cNvPr id="7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71816"/>
            <a:ext cx="738073" cy="762781"/>
          </a:xfrm>
          <a:prstGeom prst="rect">
            <a:avLst/>
          </a:prstGeom>
        </p:spPr>
      </p:pic>
      <p:pic>
        <p:nvPicPr>
          <p:cNvPr id="8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000510"/>
            <a:ext cx="740387" cy="7651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14480" y="0"/>
            <a:ext cx="6786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MENGGUNAKAN NOMINA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28794" y="785800"/>
            <a:ext cx="5572164" cy="16430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1400" dirty="0" err="1" smtClean="0"/>
              <a:t>Nomina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kelompok</a:t>
            </a:r>
            <a:r>
              <a:rPr lang="en-US" sz="1400" dirty="0" smtClean="0"/>
              <a:t> </a:t>
            </a:r>
            <a:r>
              <a:rPr lang="en-US" sz="1400" dirty="0" err="1" smtClean="0"/>
              <a:t>kata</a:t>
            </a:r>
            <a:r>
              <a:rPr lang="en-US" sz="1400" dirty="0" smtClean="0"/>
              <a:t> yang </a:t>
            </a:r>
            <a:r>
              <a:rPr lang="en-US" sz="1400" dirty="0" err="1" smtClean="0"/>
              <a:t>menyatakan</a:t>
            </a:r>
            <a:r>
              <a:rPr lang="en-US" sz="1400" dirty="0" smtClean="0"/>
              <a:t> </a:t>
            </a:r>
            <a:r>
              <a:rPr lang="en-US" sz="1400" dirty="0" err="1" smtClean="0"/>
              <a:t>nama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seseorang</a:t>
            </a:r>
            <a:r>
              <a:rPr lang="en-US" sz="1400" dirty="0" smtClean="0"/>
              <a:t>, </a:t>
            </a:r>
            <a:r>
              <a:rPr lang="en-US" sz="1400" dirty="0" err="1" smtClean="0"/>
              <a:t>tempat</a:t>
            </a:r>
            <a:r>
              <a:rPr lang="en-US" sz="1400" dirty="0" smtClean="0"/>
              <a:t>,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 smtClean="0"/>
              <a:t>benda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segala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dibendakan</a:t>
            </a:r>
            <a:r>
              <a:rPr lang="en-US" sz="1400" dirty="0" smtClean="0"/>
              <a:t>. </a:t>
            </a:r>
            <a:r>
              <a:rPr lang="en-US" sz="1400" dirty="0" err="1" smtClean="0"/>
              <a:t>Nomina</a:t>
            </a:r>
            <a:r>
              <a:rPr lang="en-US" sz="1400" dirty="0" smtClean="0"/>
              <a:t> </a:t>
            </a: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berfungsi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subyek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obyek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klausa</a:t>
            </a:r>
            <a:r>
              <a:rPr lang="en-US" sz="1400" dirty="0" smtClean="0"/>
              <a:t>. </a:t>
            </a: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juga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pelengkap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>
            <a:off x="2643174" y="2714626"/>
            <a:ext cx="5929354" cy="200026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err="1" smtClean="0"/>
              <a:t>Misalnya</a:t>
            </a:r>
            <a:r>
              <a:rPr lang="en-US" sz="1200" dirty="0" smtClean="0"/>
              <a:t>, "</a:t>
            </a:r>
            <a:r>
              <a:rPr lang="en-US" sz="1200" dirty="0" err="1" smtClean="0"/>
              <a:t>Katak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hewan</a:t>
            </a:r>
            <a:r>
              <a:rPr lang="en-US" sz="1200" dirty="0" smtClean="0"/>
              <a:t> </a:t>
            </a:r>
            <a:r>
              <a:rPr lang="en-US" sz="1200" dirty="0" err="1" smtClean="0"/>
              <a:t>amfibi</a:t>
            </a:r>
            <a:r>
              <a:rPr lang="en-US" sz="1200" dirty="0" smtClean="0"/>
              <a:t>. </a:t>
            </a:r>
            <a:r>
              <a:rPr lang="en-US" sz="1200" dirty="0" err="1" smtClean="0"/>
              <a:t>Hewan</a:t>
            </a:r>
            <a:r>
              <a:rPr lang="en-US" sz="1200" dirty="0" smtClean="0"/>
              <a:t> </a:t>
            </a:r>
            <a:r>
              <a:rPr lang="en-US" sz="1200" dirty="0" err="1" smtClean="0"/>
              <a:t>amfibi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hewan</a:t>
            </a:r>
            <a:r>
              <a:rPr lang="en-US" sz="1200" dirty="0" smtClean="0"/>
              <a:t> yang </a:t>
            </a:r>
            <a:r>
              <a:rPr lang="en-US" sz="1200" dirty="0" err="1" smtClean="0"/>
              <a:t>bisa</a:t>
            </a:r>
            <a:r>
              <a:rPr lang="en-US" sz="1200" dirty="0" smtClean="0"/>
              <a:t> </a:t>
            </a:r>
            <a:r>
              <a:rPr lang="en-US" sz="1200" dirty="0" err="1" smtClean="0"/>
              <a:t>hidup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air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darat</a:t>
            </a:r>
            <a:r>
              <a:rPr lang="en-US" sz="1200" dirty="0" smtClean="0"/>
              <a:t>. </a:t>
            </a:r>
            <a:r>
              <a:rPr lang="en-US" sz="1200" dirty="0" err="1" smtClean="0"/>
              <a:t>Katak</a:t>
            </a:r>
            <a:r>
              <a:rPr lang="en-US" sz="1200" dirty="0" smtClean="0"/>
              <a:t> </a:t>
            </a:r>
            <a:r>
              <a:rPr lang="en-US" sz="1200" dirty="0" err="1" smtClean="0"/>
              <a:t>memangsa</a:t>
            </a:r>
            <a:r>
              <a:rPr lang="en-US" sz="1200" dirty="0" smtClean="0"/>
              <a:t> </a:t>
            </a:r>
            <a:r>
              <a:rPr lang="en-US" sz="1200" dirty="0" err="1" smtClean="0"/>
              <a:t>serangga</a:t>
            </a:r>
            <a:r>
              <a:rPr lang="en-US" sz="1200" dirty="0" smtClean="0"/>
              <a:t> yang </a:t>
            </a:r>
            <a:r>
              <a:rPr lang="en-US" sz="1200" dirty="0" err="1" smtClean="0"/>
              <a:t>lebih</a:t>
            </a:r>
            <a:r>
              <a:rPr lang="en-US" sz="1200" dirty="0" smtClean="0"/>
              <a:t> </a:t>
            </a:r>
            <a:r>
              <a:rPr lang="en-US" sz="1200" dirty="0" err="1" smtClean="0"/>
              <a:t>kecil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bertahan</a:t>
            </a:r>
            <a:r>
              <a:rPr lang="en-US" sz="1200" dirty="0" smtClean="0"/>
              <a:t> </a:t>
            </a:r>
            <a:r>
              <a:rPr lang="en-US" sz="1200" dirty="0" err="1" smtClean="0"/>
              <a:t>hidup</a:t>
            </a:r>
            <a:r>
              <a:rPr lang="en-US" sz="1200" dirty="0" smtClean="0"/>
              <a:t>." </a:t>
            </a:r>
          </a:p>
          <a:p>
            <a:pPr algn="ctr"/>
            <a:r>
              <a:rPr lang="en-US" sz="1200" dirty="0" err="1" smtClean="0"/>
              <a:t>Nomina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kalimat</a:t>
            </a:r>
            <a:r>
              <a:rPr lang="en-US" sz="1200" dirty="0" smtClean="0"/>
              <a:t> </a:t>
            </a:r>
            <a:r>
              <a:rPr lang="en-US" sz="1200" dirty="0" err="1" smtClean="0"/>
              <a:t>itu</a:t>
            </a:r>
            <a:r>
              <a:rPr lang="en-US" sz="1200" dirty="0" smtClean="0"/>
              <a:t> </a:t>
            </a:r>
            <a:r>
              <a:rPr lang="en-US" sz="1200" dirty="0" err="1" smtClean="0"/>
              <a:t>yakni</a:t>
            </a:r>
            <a:r>
              <a:rPr lang="en-US" sz="1200" dirty="0" smtClean="0"/>
              <a:t> </a:t>
            </a:r>
            <a:r>
              <a:rPr lang="en-US" sz="1200" dirty="0" err="1" smtClean="0"/>
              <a:t>katak</a:t>
            </a:r>
            <a:r>
              <a:rPr lang="en-US" sz="1200" dirty="0" smtClean="0"/>
              <a:t>, </a:t>
            </a:r>
            <a:r>
              <a:rPr lang="en-US" sz="1200" dirty="0" err="1" smtClean="0"/>
              <a:t>hewan</a:t>
            </a:r>
            <a:r>
              <a:rPr lang="en-US" sz="1200" dirty="0" smtClean="0"/>
              <a:t> </a:t>
            </a:r>
            <a:r>
              <a:rPr lang="en-US" sz="1200" dirty="0" err="1" smtClean="0"/>
              <a:t>amfibi</a:t>
            </a:r>
            <a:r>
              <a:rPr lang="en-US" sz="1200" dirty="0" smtClean="0"/>
              <a:t>, </a:t>
            </a:r>
            <a:r>
              <a:rPr lang="en-US" sz="1200" dirty="0" err="1" smtClean="0"/>
              <a:t>serangga</a:t>
            </a:r>
            <a:r>
              <a:rPr lang="en-US" sz="1200" dirty="0" smtClean="0"/>
              <a:t>.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00298" y="142858"/>
            <a:ext cx="5357850" cy="92869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TEKS LAPORAN HASIL OBSERVASI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85918" y="1285866"/>
            <a:ext cx="6715172" cy="3643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 </a:t>
            </a:r>
            <a:r>
              <a:rPr lang="en-US" sz="1400" dirty="0" err="1" smtClean="0"/>
              <a:t>Pohon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 </a:t>
            </a:r>
            <a:r>
              <a:rPr lang="en-US" sz="1400" i="1" dirty="0" err="1" smtClean="0"/>
              <a:t>musa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pariasiace</a:t>
            </a:r>
            <a:r>
              <a:rPr lang="en-US" sz="1400" i="1" dirty="0" smtClean="0"/>
              <a:t> 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tanaman</a:t>
            </a:r>
            <a:r>
              <a:rPr lang="en-US" sz="1400" dirty="0" smtClean="0"/>
              <a:t> </a:t>
            </a:r>
            <a:r>
              <a:rPr lang="en-US" sz="1400" dirty="0" err="1" smtClean="0"/>
              <a:t>berbentuk</a:t>
            </a:r>
            <a:r>
              <a:rPr lang="en-US" sz="1400" dirty="0" smtClean="0"/>
              <a:t> </a:t>
            </a:r>
            <a:r>
              <a:rPr lang="en-US" sz="1400" dirty="0" err="1" smtClean="0"/>
              <a:t>terna</a:t>
            </a:r>
            <a:r>
              <a:rPr lang="en-US" sz="1400" dirty="0" smtClean="0"/>
              <a:t> </a:t>
            </a:r>
            <a:r>
              <a:rPr lang="en-US" sz="1400" dirty="0" err="1" smtClean="0"/>
              <a:t>raksasa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batang</a:t>
            </a:r>
            <a:r>
              <a:rPr lang="en-US" sz="1400" dirty="0" smtClean="0"/>
              <a:t> </a:t>
            </a:r>
            <a:r>
              <a:rPr lang="en-US" sz="1400" dirty="0" err="1" smtClean="0"/>
              <a:t>semu</a:t>
            </a:r>
            <a:r>
              <a:rPr lang="en-US" sz="1400" dirty="0" smtClean="0"/>
              <a:t> yang </a:t>
            </a:r>
            <a:r>
              <a:rPr lang="en-US" sz="1400" dirty="0" err="1" smtClean="0"/>
              <a:t>permukaannya</a:t>
            </a:r>
            <a:r>
              <a:rPr lang="en-US" sz="1400" dirty="0" smtClean="0"/>
              <a:t> </a:t>
            </a:r>
            <a:r>
              <a:rPr lang="en-US" sz="1400" dirty="0" err="1" smtClean="0"/>
              <a:t>terlihat</a:t>
            </a:r>
            <a:r>
              <a:rPr lang="en-US" sz="1400" dirty="0" smtClean="0"/>
              <a:t> </a:t>
            </a:r>
            <a:r>
              <a:rPr lang="en-US" sz="1400" dirty="0" err="1" smtClean="0"/>
              <a:t>bekas</a:t>
            </a:r>
            <a:r>
              <a:rPr lang="en-US" sz="1400" dirty="0" smtClean="0"/>
              <a:t> </a:t>
            </a:r>
            <a:r>
              <a:rPr lang="en-US" sz="1400" dirty="0" err="1" smtClean="0"/>
              <a:t>pelepah</a:t>
            </a:r>
            <a:r>
              <a:rPr lang="en-US" sz="1400" dirty="0" smtClean="0"/>
              <a:t> </a:t>
            </a:r>
            <a:r>
              <a:rPr lang="en-US" sz="1400" dirty="0" err="1" smtClean="0"/>
              <a:t>daun</a:t>
            </a:r>
            <a:r>
              <a:rPr lang="en-US" sz="1400" dirty="0" smtClean="0"/>
              <a:t>. </a:t>
            </a:r>
            <a:r>
              <a:rPr lang="en-US" sz="1400" dirty="0" err="1" smtClean="0"/>
              <a:t>Tinggi</a:t>
            </a:r>
            <a:r>
              <a:rPr lang="en-US" sz="1400" dirty="0" smtClean="0"/>
              <a:t> </a:t>
            </a:r>
            <a:r>
              <a:rPr lang="en-US" sz="1400" dirty="0" err="1" smtClean="0"/>
              <a:t>pohon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mencapai</a:t>
            </a:r>
            <a:r>
              <a:rPr lang="en-US" sz="1400" dirty="0" smtClean="0"/>
              <a:t> 3 meter. </a:t>
            </a:r>
            <a:r>
              <a:rPr lang="en-US" sz="1400" dirty="0" err="1" smtClean="0"/>
              <a:t>Tanaman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tumbuh</a:t>
            </a:r>
            <a:r>
              <a:rPr lang="en-US" sz="1400" dirty="0" smtClean="0"/>
              <a:t> </a:t>
            </a:r>
            <a:r>
              <a:rPr lang="en-US" sz="1400" dirty="0" err="1" smtClean="0"/>
              <a:t>ditanah</a:t>
            </a:r>
            <a:r>
              <a:rPr lang="en-US" sz="1400" dirty="0" smtClean="0"/>
              <a:t> yang </a:t>
            </a:r>
            <a:r>
              <a:rPr lang="en-US" sz="1400" dirty="0" err="1" smtClean="0"/>
              <a:t>cukup</a:t>
            </a:r>
            <a:r>
              <a:rPr lang="en-US" sz="1400" dirty="0" smtClean="0"/>
              <a:t> air yang </a:t>
            </a:r>
            <a:r>
              <a:rPr lang="en-US" sz="1400" dirty="0" err="1" smtClean="0"/>
              <a:t>ketinggian</a:t>
            </a:r>
            <a:r>
              <a:rPr lang="en-US" sz="1400" dirty="0" smtClean="0"/>
              <a:t> </a:t>
            </a:r>
            <a:r>
              <a:rPr lang="en-US" sz="1400" dirty="0" err="1" smtClean="0"/>
              <a:t>sampai</a:t>
            </a:r>
            <a:r>
              <a:rPr lang="en-US" sz="1400" dirty="0" smtClean="0"/>
              <a:t> 2000 meter </a:t>
            </a:r>
            <a:r>
              <a:rPr lang="en-US" sz="1400" dirty="0" err="1" smtClean="0"/>
              <a:t>diatas</a:t>
            </a:r>
            <a:r>
              <a:rPr lang="en-US" sz="1400" dirty="0" smtClean="0"/>
              <a:t> </a:t>
            </a:r>
            <a:r>
              <a:rPr lang="en-US" sz="1400" dirty="0" err="1" smtClean="0"/>
              <a:t>permukaan</a:t>
            </a:r>
            <a:r>
              <a:rPr lang="en-US" sz="1400" dirty="0" smtClean="0"/>
              <a:t> </a:t>
            </a:r>
            <a:r>
              <a:rPr lang="en-US" sz="1400" dirty="0" err="1" smtClean="0"/>
              <a:t>laut</a:t>
            </a:r>
            <a:r>
              <a:rPr lang="en-US" sz="1400" dirty="0" smtClean="0"/>
              <a:t>.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sebutan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nama</a:t>
            </a:r>
            <a:r>
              <a:rPr lang="en-US" sz="1400" dirty="0" smtClean="0"/>
              <a:t> </a:t>
            </a:r>
            <a:r>
              <a:rPr lang="en-US" sz="1400" dirty="0" err="1" smtClean="0"/>
              <a:t>buah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dihasilkan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tumbuhan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 smtClean="0"/>
              <a:t>    </a:t>
            </a:r>
            <a:r>
              <a:rPr lang="en-US" sz="1400" dirty="0" err="1" smtClean="0"/>
              <a:t>Tumbuhan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dimanfaatkan</a:t>
            </a:r>
            <a:r>
              <a:rPr lang="en-US" sz="1400" dirty="0" smtClean="0"/>
              <a:t> </a:t>
            </a:r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 smtClean="0"/>
              <a:t>bagiannya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manusia</a:t>
            </a:r>
            <a:r>
              <a:rPr lang="en-US" sz="1400" dirty="0" smtClean="0"/>
              <a:t> </a:t>
            </a:r>
            <a:r>
              <a:rPr lang="en-US" sz="1400" dirty="0" err="1" smtClean="0"/>
              <a:t>sehingga</a:t>
            </a:r>
            <a:r>
              <a:rPr lang="en-US" sz="1400" dirty="0" smtClean="0"/>
              <a:t> </a:t>
            </a:r>
            <a:r>
              <a:rPr lang="en-US" sz="1400" dirty="0" err="1" smtClean="0"/>
              <a:t>dianggap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tumbuhan</a:t>
            </a:r>
            <a:r>
              <a:rPr lang="en-US" sz="1400" dirty="0" smtClean="0"/>
              <a:t> </a:t>
            </a:r>
            <a:r>
              <a:rPr lang="en-US" sz="1400" dirty="0" err="1" smtClean="0"/>
              <a:t>serba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. </a:t>
            </a:r>
            <a:r>
              <a:rPr lang="en-US" sz="1400" dirty="0" err="1" smtClean="0"/>
              <a:t>Bagian-bagian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tumbuhan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bonggol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, </a:t>
            </a:r>
            <a:r>
              <a:rPr lang="en-US" sz="1400" dirty="0" err="1" smtClean="0"/>
              <a:t>batang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, </a:t>
            </a:r>
            <a:r>
              <a:rPr lang="en-US" sz="1400" dirty="0" err="1" smtClean="0"/>
              <a:t>daun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, </a:t>
            </a:r>
            <a:r>
              <a:rPr lang="en-US" sz="1400" dirty="0" err="1" smtClean="0"/>
              <a:t>bunga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buah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. 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    </a:t>
            </a:r>
            <a:r>
              <a:rPr lang="en-US" sz="1400" dirty="0" err="1" smtClean="0"/>
              <a:t>Jenis-jenis</a:t>
            </a:r>
            <a:r>
              <a:rPr lang="en-US" sz="1400" dirty="0" smtClean="0"/>
              <a:t> </a:t>
            </a:r>
            <a:r>
              <a:rPr lang="en-US" sz="1400" dirty="0" err="1" smtClean="0"/>
              <a:t>pohon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ada</a:t>
            </a:r>
            <a:r>
              <a:rPr lang="en-US" sz="1400" dirty="0" smtClean="0"/>
              <a:t> 20 </a:t>
            </a:r>
            <a:r>
              <a:rPr lang="en-US" sz="1400" dirty="0" err="1" smtClean="0"/>
              <a:t>jenis</a:t>
            </a:r>
            <a:r>
              <a:rPr lang="en-US" sz="1400" dirty="0" smtClean="0"/>
              <a:t> yang </a:t>
            </a:r>
            <a:r>
              <a:rPr lang="en-US" sz="1400" dirty="0" err="1" smtClean="0"/>
              <a:t>meliputi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raja,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ambon</a:t>
            </a:r>
            <a:r>
              <a:rPr lang="en-US" sz="1400" dirty="0" smtClean="0"/>
              <a:t> </a:t>
            </a:r>
            <a:r>
              <a:rPr lang="en-US" sz="1400" dirty="0" err="1" smtClean="0"/>
              <a:t>lumut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barangan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raja </a:t>
            </a:r>
            <a:r>
              <a:rPr lang="en-US" sz="1400" dirty="0" err="1" smtClean="0"/>
              <a:t>sereh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mas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kepok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raja </a:t>
            </a:r>
            <a:r>
              <a:rPr lang="en-US" sz="1400" dirty="0" err="1" smtClean="0"/>
              <a:t>molo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giant </a:t>
            </a:r>
            <a:r>
              <a:rPr lang="en-US" sz="1400" dirty="0" err="1" smtClean="0"/>
              <a:t>cavendish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kluai</a:t>
            </a:r>
            <a:r>
              <a:rPr lang="en-US" sz="1400" dirty="0" smtClean="0"/>
              <a:t> </a:t>
            </a:r>
            <a:r>
              <a:rPr lang="en-US" sz="1400" dirty="0" err="1" smtClean="0"/>
              <a:t>hong</a:t>
            </a:r>
            <a:r>
              <a:rPr lang="en-US" sz="1400" dirty="0" smtClean="0"/>
              <a:t> thong,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nangka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tanduk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ambon</a:t>
            </a:r>
            <a:r>
              <a:rPr lang="en-US" sz="1400" dirty="0" smtClean="0"/>
              <a:t> </a:t>
            </a:r>
            <a:r>
              <a:rPr lang="en-US" sz="1400" dirty="0" err="1" smtClean="0"/>
              <a:t>putih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kapas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tongkat</a:t>
            </a:r>
            <a:r>
              <a:rPr lang="en-US" sz="1400" dirty="0" smtClean="0"/>
              <a:t> </a:t>
            </a:r>
            <a:r>
              <a:rPr lang="en-US" sz="1400" dirty="0" err="1" smtClean="0"/>
              <a:t>langit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kidang</a:t>
            </a:r>
            <a:r>
              <a:rPr lang="en-US" sz="1400" dirty="0" smtClean="0"/>
              <a:t>,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</a:t>
            </a:r>
            <a:r>
              <a:rPr lang="en-US" sz="1400" dirty="0" err="1" smtClean="0"/>
              <a:t>badak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pisang</a:t>
            </a:r>
            <a:r>
              <a:rPr lang="en-US" sz="1400" dirty="0" smtClean="0"/>
              <a:t> raja </a:t>
            </a:r>
            <a:r>
              <a:rPr lang="en-US" sz="1400" dirty="0" err="1" smtClean="0"/>
              <a:t>uli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pic>
        <p:nvPicPr>
          <p:cNvPr id="4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72"/>
            <a:ext cx="621994" cy="642942"/>
          </a:xfrm>
          <a:prstGeom prst="rect">
            <a:avLst/>
          </a:prstGeom>
        </p:spPr>
      </p:pic>
      <p:pic>
        <p:nvPicPr>
          <p:cNvPr id="5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285866"/>
            <a:ext cx="621994" cy="642942"/>
          </a:xfrm>
          <a:prstGeom prst="rect">
            <a:avLst/>
          </a:prstGeom>
        </p:spPr>
      </p:pic>
      <p:pic>
        <p:nvPicPr>
          <p:cNvPr id="6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214560"/>
            <a:ext cx="621994" cy="642942"/>
          </a:xfrm>
          <a:prstGeom prst="rect">
            <a:avLst/>
          </a:prstGeom>
        </p:spPr>
      </p:pic>
      <p:pic>
        <p:nvPicPr>
          <p:cNvPr id="7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143254"/>
            <a:ext cx="621994" cy="642942"/>
          </a:xfrm>
          <a:prstGeom prst="rect">
            <a:avLst/>
          </a:prstGeom>
        </p:spPr>
      </p:pic>
      <p:pic>
        <p:nvPicPr>
          <p:cNvPr id="8" name="图片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143386"/>
            <a:ext cx="621994" cy="6429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28794" y="357172"/>
            <a:ext cx="6858048" cy="4429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/>
              <a:t>  </a:t>
            </a:r>
            <a:r>
              <a:rPr lang="en-US" sz="1200" dirty="0" err="1" smtClean="0"/>
              <a:t>Adapun</a:t>
            </a:r>
            <a:r>
              <a:rPr lang="en-US" sz="1200" dirty="0" smtClean="0"/>
              <a:t> </a:t>
            </a:r>
            <a:r>
              <a:rPr lang="en-US" sz="1200" dirty="0" err="1" smtClean="0"/>
              <a:t>jenis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yang </a:t>
            </a:r>
            <a:r>
              <a:rPr lang="en-US" sz="1200" dirty="0" err="1" smtClean="0"/>
              <a:t>hanya</a:t>
            </a:r>
            <a:r>
              <a:rPr lang="en-US" sz="1200" dirty="0" smtClean="0"/>
              <a:t> </a:t>
            </a:r>
            <a:r>
              <a:rPr lang="en-US" sz="1200" dirty="0" err="1" smtClean="0"/>
              <a:t>terkenal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Amuntai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awa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manurun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mahuli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talas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galubuk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ambon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raja,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manggala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jaranang</a:t>
            </a:r>
            <a:r>
              <a:rPr lang="en-US" sz="1200" dirty="0" smtClean="0"/>
              <a:t>.</a:t>
            </a:r>
          </a:p>
          <a:p>
            <a:endParaRPr lang="en-US" sz="1200" dirty="0" smtClean="0"/>
          </a:p>
          <a:p>
            <a:r>
              <a:rPr lang="en-US" sz="1200" dirty="0" smtClean="0"/>
              <a:t>    </a:t>
            </a:r>
            <a:r>
              <a:rPr lang="en-US" sz="1200" dirty="0" err="1" smtClean="0"/>
              <a:t>Menurut</a:t>
            </a:r>
            <a:r>
              <a:rPr lang="en-US" sz="1200" dirty="0" smtClean="0"/>
              <a:t> </a:t>
            </a:r>
            <a:r>
              <a:rPr lang="en-US" sz="1200" dirty="0" err="1" smtClean="0"/>
              <a:t>narasumber</a:t>
            </a:r>
            <a:r>
              <a:rPr lang="en-US" sz="1200" dirty="0" smtClean="0"/>
              <a:t> yang </a:t>
            </a:r>
            <a:r>
              <a:rPr lang="en-US" sz="1200" dirty="0" err="1" smtClean="0"/>
              <a:t>telah</a:t>
            </a:r>
            <a:r>
              <a:rPr lang="en-US" sz="1200" dirty="0" smtClean="0"/>
              <a:t> </a:t>
            </a:r>
            <a:r>
              <a:rPr lang="en-US" sz="1200" dirty="0" err="1" smtClean="0"/>
              <a:t>saya</a:t>
            </a:r>
            <a:r>
              <a:rPr lang="en-US" sz="1200" dirty="0" smtClean="0"/>
              <a:t> </a:t>
            </a:r>
            <a:r>
              <a:rPr lang="en-US" sz="1200" dirty="0" err="1" smtClean="0"/>
              <a:t>wawancarai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memiliki</a:t>
            </a:r>
            <a:r>
              <a:rPr lang="en-US" sz="1200" dirty="0" smtClean="0"/>
              <a:t> </a:t>
            </a:r>
            <a:r>
              <a:rPr lang="en-US" sz="1200" dirty="0" err="1" smtClean="0"/>
              <a:t>proses</a:t>
            </a:r>
            <a:r>
              <a:rPr lang="en-US" sz="1200" dirty="0" smtClean="0"/>
              <a:t> </a:t>
            </a:r>
            <a:r>
              <a:rPr lang="en-US" sz="1200" dirty="0" err="1" smtClean="0"/>
              <a:t>perkembangbiakan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cara</a:t>
            </a:r>
            <a:r>
              <a:rPr lang="en-US" sz="1200" dirty="0" smtClean="0"/>
              <a:t> </a:t>
            </a:r>
            <a:r>
              <a:rPr lang="en-US" sz="1200" dirty="0" err="1" smtClean="0"/>
              <a:t>bertunas</a:t>
            </a:r>
            <a:r>
              <a:rPr lang="en-US" sz="1200" dirty="0" smtClean="0"/>
              <a:t>,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harus</a:t>
            </a:r>
            <a:r>
              <a:rPr lang="en-US" sz="1200" dirty="0" smtClean="0"/>
              <a:t> </a:t>
            </a:r>
            <a:r>
              <a:rPr lang="en-US" sz="1200" dirty="0" err="1" smtClean="0"/>
              <a:t>dijaga</a:t>
            </a:r>
            <a:r>
              <a:rPr lang="en-US" sz="1200" dirty="0" smtClean="0"/>
              <a:t> </a:t>
            </a:r>
            <a:r>
              <a:rPr lang="en-US" sz="1200" dirty="0" err="1" smtClean="0"/>
              <a:t>siklus</a:t>
            </a:r>
            <a:r>
              <a:rPr lang="en-US" sz="1200" dirty="0" smtClean="0"/>
              <a:t> </a:t>
            </a:r>
            <a:r>
              <a:rPr lang="en-US" sz="1200" dirty="0" err="1" smtClean="0"/>
              <a:t>penanamannya</a:t>
            </a:r>
            <a:r>
              <a:rPr lang="en-US" sz="1200" dirty="0" smtClean="0"/>
              <a:t> </a:t>
            </a:r>
            <a:r>
              <a:rPr lang="en-US" sz="1200" dirty="0" err="1" smtClean="0"/>
              <a:t>terus-menerus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memastikan</a:t>
            </a:r>
            <a:r>
              <a:rPr lang="en-US" sz="1200" dirty="0" smtClean="0"/>
              <a:t> </a:t>
            </a:r>
            <a:r>
              <a:rPr lang="en-US" sz="1200" dirty="0" err="1" smtClean="0"/>
              <a:t>hasil</a:t>
            </a:r>
            <a:r>
              <a:rPr lang="en-US" sz="1200" dirty="0" smtClean="0"/>
              <a:t> </a:t>
            </a:r>
            <a:r>
              <a:rPr lang="en-US" sz="1200" dirty="0" err="1" smtClean="0"/>
              <a:t>panen</a:t>
            </a:r>
            <a:r>
              <a:rPr lang="en-US" sz="1200" dirty="0" smtClean="0"/>
              <a:t> yang </a:t>
            </a:r>
            <a:r>
              <a:rPr lang="en-US" sz="1200" dirty="0" err="1" smtClean="0"/>
              <a:t>stabil,karena</a:t>
            </a:r>
            <a:r>
              <a:rPr lang="en-US" sz="1200" dirty="0" smtClean="0"/>
              <a:t> </a:t>
            </a:r>
            <a:r>
              <a:rPr lang="en-US" sz="1200" dirty="0" err="1" smtClean="0"/>
              <a:t>penyakit</a:t>
            </a:r>
            <a:r>
              <a:rPr lang="en-US" sz="1200" dirty="0" smtClean="0"/>
              <a:t> </a:t>
            </a:r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sering</a:t>
            </a:r>
            <a:r>
              <a:rPr lang="en-US" sz="1200" dirty="0" smtClean="0"/>
              <a:t> </a:t>
            </a:r>
            <a:r>
              <a:rPr lang="en-US" sz="1200" dirty="0" err="1" smtClean="0"/>
              <a:t>mengurangi</a:t>
            </a:r>
            <a:r>
              <a:rPr lang="en-US" sz="1200" dirty="0" smtClean="0"/>
              <a:t> </a:t>
            </a:r>
            <a:r>
              <a:rPr lang="en-US" sz="1200" dirty="0" err="1" smtClean="0"/>
              <a:t>jumlah</a:t>
            </a:r>
            <a:r>
              <a:rPr lang="en-US" sz="1200" dirty="0" smtClean="0"/>
              <a:t> yang </a:t>
            </a:r>
            <a:r>
              <a:rPr lang="en-US" sz="1200" dirty="0" err="1" smtClean="0"/>
              <a:t>dihasilkan</a:t>
            </a:r>
            <a:r>
              <a:rPr lang="en-US" sz="1200" dirty="0" smtClean="0"/>
              <a:t> </a:t>
            </a:r>
            <a:r>
              <a:rPr lang="en-US" sz="1200" dirty="0" err="1" smtClean="0"/>
              <a:t>oleh</a:t>
            </a:r>
            <a:r>
              <a:rPr lang="en-US" sz="1200" dirty="0" smtClean="0"/>
              <a:t> </a:t>
            </a:r>
            <a:r>
              <a:rPr lang="en-US" sz="1200" dirty="0" err="1" smtClean="0"/>
              <a:t>tanaman</a:t>
            </a:r>
            <a:r>
              <a:rPr lang="en-US" sz="1200" dirty="0" smtClean="0"/>
              <a:t> </a:t>
            </a:r>
            <a:r>
              <a:rPr lang="en-US" sz="1200" dirty="0" err="1" smtClean="0"/>
              <a:t>tersebut</a:t>
            </a:r>
            <a:r>
              <a:rPr lang="en-US" sz="1200" dirty="0" smtClean="0"/>
              <a:t>.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berkembangbiak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cara</a:t>
            </a:r>
            <a:r>
              <a:rPr lang="en-US" sz="1200" dirty="0" smtClean="0"/>
              <a:t> </a:t>
            </a:r>
            <a:r>
              <a:rPr lang="en-US" sz="1200" dirty="0" err="1" smtClean="0"/>
              <a:t>membentuk</a:t>
            </a:r>
            <a:r>
              <a:rPr lang="en-US" sz="1200" dirty="0" smtClean="0"/>
              <a:t> </a:t>
            </a:r>
            <a:r>
              <a:rPr lang="en-US" sz="1200" dirty="0" err="1" smtClean="0"/>
              <a:t>anak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yang </a:t>
            </a:r>
            <a:r>
              <a:rPr lang="en-US" sz="1200" dirty="0" err="1" smtClean="0"/>
              <a:t>disebut</a:t>
            </a:r>
            <a:r>
              <a:rPr lang="en-US" sz="1200" dirty="0" smtClean="0"/>
              <a:t> </a:t>
            </a:r>
            <a:r>
              <a:rPr lang="en-US" sz="1200" dirty="0" err="1" smtClean="0"/>
              <a:t>sebagai</a:t>
            </a:r>
            <a:r>
              <a:rPr lang="en-US" sz="1200" dirty="0" smtClean="0"/>
              <a:t> tunas. Tunas </a:t>
            </a:r>
            <a:r>
              <a:rPr lang="en-US" sz="1200" dirty="0" err="1" smtClean="0"/>
              <a:t>biasanya</a:t>
            </a:r>
            <a:r>
              <a:rPr lang="en-US" sz="1200" dirty="0" smtClean="0"/>
              <a:t> </a:t>
            </a:r>
            <a:r>
              <a:rPr lang="en-US" sz="1200" dirty="0" err="1" smtClean="0"/>
              <a:t>tumbuh</a:t>
            </a:r>
            <a:r>
              <a:rPr lang="en-US" sz="1200" dirty="0" smtClean="0"/>
              <a:t> </a:t>
            </a:r>
            <a:r>
              <a:rPr lang="en-US" sz="1200" dirty="0" err="1" smtClean="0"/>
              <a:t>dekat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induknya</a:t>
            </a:r>
            <a:r>
              <a:rPr lang="en-US" sz="1200" dirty="0" smtClean="0"/>
              <a:t>, </a:t>
            </a:r>
            <a:r>
              <a:rPr lang="en-US" sz="1200" dirty="0" err="1" smtClean="0"/>
              <a:t>nantinya</a:t>
            </a:r>
            <a:r>
              <a:rPr lang="en-US" sz="1200" dirty="0" smtClean="0"/>
              <a:t> tunas </a:t>
            </a:r>
            <a:r>
              <a:rPr lang="en-US" sz="1200" dirty="0" err="1" smtClean="0"/>
              <a:t>inilah</a:t>
            </a:r>
            <a:r>
              <a:rPr lang="en-US" sz="1200" dirty="0" smtClean="0"/>
              <a:t> yang </a:t>
            </a:r>
            <a:r>
              <a:rPr lang="en-US" sz="1200" dirty="0" err="1" smtClean="0"/>
              <a:t>akan</a:t>
            </a:r>
            <a:r>
              <a:rPr lang="en-US" sz="1200" dirty="0" smtClean="0"/>
              <a:t> </a:t>
            </a:r>
            <a:r>
              <a:rPr lang="en-US" sz="1200" dirty="0" err="1" smtClean="0"/>
              <a:t>tumbuh</a:t>
            </a:r>
            <a:r>
              <a:rPr lang="en-US" sz="1200" dirty="0" smtClean="0"/>
              <a:t> </a:t>
            </a:r>
            <a:r>
              <a:rPr lang="en-US" sz="1200" dirty="0" err="1" smtClean="0"/>
              <a:t>menjadi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. Tunas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berasal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tunas </a:t>
            </a:r>
            <a:r>
              <a:rPr lang="en-US" sz="1200" dirty="0" err="1" smtClean="0"/>
              <a:t>ketiak</a:t>
            </a:r>
            <a:r>
              <a:rPr lang="en-US" sz="1200" dirty="0" smtClean="0"/>
              <a:t> </a:t>
            </a:r>
            <a:r>
              <a:rPr lang="en-US" sz="1200" dirty="0" err="1" smtClean="0"/>
              <a:t>bagian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tanah</a:t>
            </a:r>
            <a:r>
              <a:rPr lang="en-US" sz="1200" dirty="0" smtClean="0"/>
              <a:t>. </a:t>
            </a:r>
            <a:endParaRPr lang="en-US" sz="1200" dirty="0" smtClean="0"/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   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tumbuhan</a:t>
            </a:r>
            <a:r>
              <a:rPr lang="en-US" sz="1200" dirty="0" smtClean="0"/>
              <a:t> yang </a:t>
            </a:r>
            <a:r>
              <a:rPr lang="en-US" sz="1200" dirty="0" err="1" smtClean="0"/>
              <a:t>akan</a:t>
            </a:r>
            <a:r>
              <a:rPr lang="en-US" sz="1200" dirty="0" smtClean="0"/>
              <a:t> </a:t>
            </a:r>
            <a:r>
              <a:rPr lang="en-US" sz="1200" dirty="0" err="1" smtClean="0"/>
              <a:t>kaya</a:t>
            </a:r>
            <a:r>
              <a:rPr lang="en-US" sz="1200" dirty="0" smtClean="0"/>
              <a:t> </a:t>
            </a:r>
            <a:r>
              <a:rPr lang="en-US" sz="1200" dirty="0" err="1" smtClean="0"/>
              <a:t>manfaat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disebut</a:t>
            </a:r>
            <a:r>
              <a:rPr lang="en-US" sz="1200" dirty="0" smtClean="0"/>
              <a:t> </a:t>
            </a:r>
            <a:r>
              <a:rPr lang="en-US" sz="1200" dirty="0" err="1" smtClean="0"/>
              <a:t>juga</a:t>
            </a:r>
            <a:r>
              <a:rPr lang="en-US" sz="1200" dirty="0" smtClean="0"/>
              <a:t> </a:t>
            </a:r>
            <a:r>
              <a:rPr lang="en-US" sz="1200" dirty="0" err="1" smtClean="0"/>
              <a:t>sebagai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serba</a:t>
            </a:r>
            <a:r>
              <a:rPr lang="en-US" sz="1200" dirty="0" smtClean="0"/>
              <a:t> </a:t>
            </a:r>
            <a:r>
              <a:rPr lang="en-US" sz="1200" dirty="0" err="1" smtClean="0"/>
              <a:t>guna</a:t>
            </a:r>
            <a:r>
              <a:rPr lang="en-US" sz="1200" dirty="0" smtClean="0"/>
              <a:t>. Di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buah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terdapat</a:t>
            </a:r>
            <a:r>
              <a:rPr lang="en-US" sz="1200" dirty="0" smtClean="0"/>
              <a:t> vitamin, mineral,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karbohidrat</a:t>
            </a:r>
            <a:r>
              <a:rPr lang="en-US" sz="1200" dirty="0" smtClean="0"/>
              <a:t>.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bisa</a:t>
            </a:r>
            <a:r>
              <a:rPr lang="en-US" sz="1200" dirty="0" smtClean="0"/>
              <a:t> </a:t>
            </a:r>
            <a:r>
              <a:rPr lang="en-US" sz="1200" dirty="0" err="1" smtClean="0"/>
              <a:t>diolah</a:t>
            </a:r>
            <a:r>
              <a:rPr lang="en-US" sz="1200" dirty="0" smtClean="0"/>
              <a:t> </a:t>
            </a:r>
            <a:r>
              <a:rPr lang="en-US" sz="1200" dirty="0" err="1" smtClean="0"/>
              <a:t>menjadi</a:t>
            </a:r>
            <a:r>
              <a:rPr lang="en-US" sz="1200" dirty="0" smtClean="0"/>
              <a:t> </a:t>
            </a:r>
            <a:r>
              <a:rPr lang="en-US" sz="1200" dirty="0" err="1" smtClean="0"/>
              <a:t>bahan</a:t>
            </a:r>
            <a:r>
              <a:rPr lang="en-US" sz="1200" dirty="0" smtClean="0"/>
              <a:t> </a:t>
            </a:r>
            <a:r>
              <a:rPr lang="en-US" sz="1200" dirty="0" err="1" smtClean="0"/>
              <a:t>olahan</a:t>
            </a:r>
            <a:r>
              <a:rPr lang="en-US" sz="1200" dirty="0" smtClean="0"/>
              <a:t> </a:t>
            </a:r>
            <a:r>
              <a:rPr lang="en-US" sz="1200" dirty="0" err="1" smtClean="0"/>
              <a:t>makanan</a:t>
            </a:r>
            <a:r>
              <a:rPr lang="en-US" sz="1200" dirty="0" smtClean="0"/>
              <a:t> </a:t>
            </a:r>
            <a:r>
              <a:rPr lang="en-US" sz="1200" dirty="0" err="1" smtClean="0"/>
              <a:t>seperti</a:t>
            </a:r>
            <a:r>
              <a:rPr lang="en-US" sz="1200" dirty="0" smtClean="0"/>
              <a:t> </a:t>
            </a:r>
            <a:r>
              <a:rPr lang="en-US" sz="1200" dirty="0" err="1" smtClean="0"/>
              <a:t>keripik</a:t>
            </a:r>
            <a:r>
              <a:rPr lang="en-US" sz="1200" dirty="0" smtClean="0"/>
              <a:t>, sale </a:t>
            </a:r>
            <a:r>
              <a:rPr lang="en-US" sz="1200" dirty="0" err="1" smtClean="0"/>
              <a:t>pisang</a:t>
            </a:r>
            <a:r>
              <a:rPr lang="en-US" sz="1200" dirty="0" smtClean="0"/>
              <a:t>,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tepung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. </a:t>
            </a:r>
            <a:r>
              <a:rPr lang="en-US" sz="1200" dirty="0" err="1" smtClean="0"/>
              <a:t>Daunnya</a:t>
            </a:r>
            <a:r>
              <a:rPr lang="en-US" sz="1200" dirty="0" smtClean="0"/>
              <a:t> yang </a:t>
            </a:r>
            <a:r>
              <a:rPr lang="en-US" sz="1200" dirty="0" err="1" smtClean="0"/>
              <a:t>masih</a:t>
            </a:r>
            <a:r>
              <a:rPr lang="en-US" sz="1200" dirty="0" smtClean="0"/>
              <a:t> </a:t>
            </a:r>
            <a:r>
              <a:rPr lang="en-US" sz="1200" dirty="0" err="1" smtClean="0"/>
              <a:t>menggulung</a:t>
            </a:r>
            <a:r>
              <a:rPr lang="en-US" sz="1200" dirty="0" smtClean="0"/>
              <a:t> </a:t>
            </a:r>
            <a:r>
              <a:rPr lang="en-US" sz="1200" dirty="0" err="1" smtClean="0"/>
              <a:t>dapat</a:t>
            </a:r>
            <a:r>
              <a:rPr lang="en-US" sz="1200" dirty="0" smtClean="0"/>
              <a:t> </a:t>
            </a:r>
            <a:r>
              <a:rPr lang="en-US" sz="1200" dirty="0" err="1" smtClean="0"/>
              <a:t>dijadikan</a:t>
            </a:r>
            <a:r>
              <a:rPr lang="en-US" sz="1200" dirty="0" smtClean="0"/>
              <a:t> </a:t>
            </a:r>
            <a:r>
              <a:rPr lang="en-US" sz="1200" dirty="0" err="1" smtClean="0"/>
              <a:t>obat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daunnya</a:t>
            </a:r>
            <a:r>
              <a:rPr lang="en-US" sz="1200" dirty="0" smtClean="0"/>
              <a:t> yang </a:t>
            </a:r>
            <a:r>
              <a:rPr lang="en-US" sz="1200" dirty="0" err="1" smtClean="0"/>
              <a:t>sudah</a:t>
            </a:r>
            <a:r>
              <a:rPr lang="en-US" sz="1200" dirty="0" smtClean="0"/>
              <a:t> </a:t>
            </a:r>
            <a:r>
              <a:rPr lang="en-US" sz="1200" dirty="0" err="1" smtClean="0"/>
              <a:t>tua</a:t>
            </a:r>
            <a:r>
              <a:rPr lang="en-US" sz="1200" dirty="0" smtClean="0"/>
              <a:t> </a:t>
            </a:r>
            <a:r>
              <a:rPr lang="en-US" sz="1200" dirty="0" err="1" smtClean="0"/>
              <a:t>dapat</a:t>
            </a:r>
            <a:r>
              <a:rPr lang="en-US" sz="1200" dirty="0" smtClean="0"/>
              <a:t> </a:t>
            </a:r>
            <a:r>
              <a:rPr lang="en-US" sz="1200" dirty="0" err="1" smtClean="0"/>
              <a:t>dijadikan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membungkus</a:t>
            </a:r>
            <a:r>
              <a:rPr lang="en-US" sz="1200" dirty="0" smtClean="0"/>
              <a:t> </a:t>
            </a:r>
            <a:r>
              <a:rPr lang="en-US" sz="1200" dirty="0" err="1" smtClean="0"/>
              <a:t>makanan</a:t>
            </a:r>
            <a:r>
              <a:rPr lang="en-US" sz="1200" dirty="0" smtClean="0"/>
              <a:t>. </a:t>
            </a:r>
            <a:r>
              <a:rPr lang="en-US" sz="1200" dirty="0" err="1" smtClean="0"/>
              <a:t>Batangnya</a:t>
            </a:r>
            <a:r>
              <a:rPr lang="en-US" sz="1200" dirty="0" smtClean="0"/>
              <a:t> </a:t>
            </a:r>
            <a:r>
              <a:rPr lang="en-US" sz="1200" dirty="0" err="1" smtClean="0"/>
              <a:t>ketika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tebang</a:t>
            </a:r>
            <a:r>
              <a:rPr lang="en-US" sz="1200" dirty="0" smtClean="0"/>
              <a:t> </a:t>
            </a:r>
            <a:r>
              <a:rPr lang="en-US" sz="1200" dirty="0" err="1" smtClean="0"/>
              <a:t>akan</a:t>
            </a:r>
            <a:r>
              <a:rPr lang="en-US" sz="1200" dirty="0" smtClean="0"/>
              <a:t> </a:t>
            </a:r>
            <a:r>
              <a:rPr lang="en-US" sz="1200" dirty="0" err="1" smtClean="0"/>
              <a:t>mengeluarkan</a:t>
            </a:r>
            <a:r>
              <a:rPr lang="en-US" sz="1200" dirty="0" smtClean="0"/>
              <a:t> </a:t>
            </a:r>
            <a:r>
              <a:rPr lang="en-US" sz="1200" dirty="0" err="1" smtClean="0"/>
              <a:t>getah</a:t>
            </a:r>
            <a:r>
              <a:rPr lang="en-US" sz="1200" dirty="0" smtClean="0"/>
              <a:t>, </a:t>
            </a:r>
            <a:r>
              <a:rPr lang="en-US" sz="1200" dirty="0" err="1" smtClean="0"/>
              <a:t>getah</a:t>
            </a:r>
            <a:r>
              <a:rPr lang="en-US" sz="1200" dirty="0" smtClean="0"/>
              <a:t> </a:t>
            </a:r>
            <a:r>
              <a:rPr lang="en-US" sz="1200" dirty="0" err="1" smtClean="0"/>
              <a:t>itu</a:t>
            </a:r>
            <a:r>
              <a:rPr lang="en-US" sz="1200" dirty="0" smtClean="0"/>
              <a:t> </a:t>
            </a:r>
            <a:r>
              <a:rPr lang="en-US" sz="1200" dirty="0" err="1" smtClean="0"/>
              <a:t>dapat</a:t>
            </a:r>
            <a:r>
              <a:rPr lang="en-US" sz="1200" dirty="0" smtClean="0"/>
              <a:t> </a:t>
            </a:r>
            <a:r>
              <a:rPr lang="en-US" sz="1200" dirty="0" err="1" smtClean="0"/>
              <a:t>dijadikan</a:t>
            </a:r>
            <a:r>
              <a:rPr lang="en-US" sz="1200" dirty="0" smtClean="0"/>
              <a:t> </a:t>
            </a:r>
            <a:r>
              <a:rPr lang="en-US" sz="1200" dirty="0" err="1" smtClean="0"/>
              <a:t>obat</a:t>
            </a:r>
            <a:r>
              <a:rPr lang="en-US" sz="1200" dirty="0" smtClean="0"/>
              <a:t> </a:t>
            </a:r>
            <a:r>
              <a:rPr lang="en-US" sz="1200" dirty="0" err="1" smtClean="0"/>
              <a:t>diare</a:t>
            </a:r>
            <a:r>
              <a:rPr lang="en-US" sz="1200" dirty="0" smtClean="0"/>
              <a:t>, </a:t>
            </a:r>
            <a:r>
              <a:rPr lang="en-US" sz="1200" dirty="0" err="1" smtClean="0"/>
              <a:t>obat</a:t>
            </a:r>
            <a:r>
              <a:rPr lang="en-US" sz="1200" dirty="0" smtClean="0"/>
              <a:t> </a:t>
            </a:r>
            <a:r>
              <a:rPr lang="en-US" sz="1200" dirty="0" err="1" smtClean="0"/>
              <a:t>sentri</a:t>
            </a:r>
            <a:r>
              <a:rPr lang="en-US" sz="1200" dirty="0" smtClean="0"/>
              <a:t>,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saluran</a:t>
            </a:r>
            <a:r>
              <a:rPr lang="en-US" sz="1200" dirty="0" smtClean="0"/>
              <a:t> </a:t>
            </a:r>
            <a:r>
              <a:rPr lang="en-US" sz="1200" dirty="0" err="1" smtClean="0"/>
              <a:t>kencing</a:t>
            </a:r>
            <a:r>
              <a:rPr lang="en-US" sz="1200" dirty="0" smtClean="0"/>
              <a:t>. </a:t>
            </a:r>
            <a:r>
              <a:rPr lang="en-US" sz="1200" dirty="0" err="1" smtClean="0"/>
              <a:t>Bunga</a:t>
            </a:r>
            <a:r>
              <a:rPr lang="en-US" sz="1200" dirty="0" smtClean="0"/>
              <a:t> yang </a:t>
            </a:r>
            <a:r>
              <a:rPr lang="en-US" sz="1200" dirty="0" err="1" smtClean="0"/>
              <a:t>berwarna</a:t>
            </a:r>
            <a:r>
              <a:rPr lang="en-US" sz="1200" dirty="0" smtClean="0"/>
              <a:t> </a:t>
            </a:r>
            <a:r>
              <a:rPr lang="en-US" sz="1200" dirty="0" err="1" smtClean="0"/>
              <a:t>ungu</a:t>
            </a:r>
            <a:r>
              <a:rPr lang="en-US" sz="1200" dirty="0" smtClean="0"/>
              <a:t> </a:t>
            </a:r>
            <a:r>
              <a:rPr lang="en-US" sz="1200" dirty="0" err="1" smtClean="0"/>
              <a:t>dapat</a:t>
            </a:r>
            <a:r>
              <a:rPr lang="en-US" sz="1200" dirty="0" smtClean="0"/>
              <a:t> </a:t>
            </a:r>
            <a:r>
              <a:rPr lang="en-US" sz="1200" dirty="0" err="1" smtClean="0"/>
              <a:t>dijadikan</a:t>
            </a:r>
            <a:r>
              <a:rPr lang="en-US" sz="1200" dirty="0" smtClean="0"/>
              <a:t> </a:t>
            </a:r>
            <a:r>
              <a:rPr lang="en-US" sz="1200" dirty="0" err="1" smtClean="0"/>
              <a:t>sebagai</a:t>
            </a:r>
            <a:r>
              <a:rPr lang="en-US" sz="1200" dirty="0" smtClean="0"/>
              <a:t> </a:t>
            </a:r>
            <a:r>
              <a:rPr lang="en-US" sz="1200" dirty="0" err="1" smtClean="0"/>
              <a:t>olahan</a:t>
            </a:r>
            <a:r>
              <a:rPr lang="en-US" sz="1200" dirty="0" smtClean="0"/>
              <a:t> </a:t>
            </a:r>
            <a:r>
              <a:rPr lang="en-US" sz="1200" dirty="0" err="1" smtClean="0"/>
              <a:t>makanan</a:t>
            </a:r>
            <a:r>
              <a:rPr lang="en-US" sz="1200" dirty="0" smtClean="0"/>
              <a:t>. 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   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tumbuhan</a:t>
            </a:r>
            <a:r>
              <a:rPr lang="en-US" sz="1200" dirty="0" smtClean="0"/>
              <a:t> yang </a:t>
            </a:r>
            <a:r>
              <a:rPr lang="en-US" sz="1200" dirty="0" err="1" smtClean="0"/>
              <a:t>akan</a:t>
            </a:r>
            <a:r>
              <a:rPr lang="en-US" sz="1200" dirty="0" smtClean="0"/>
              <a:t> </a:t>
            </a:r>
            <a:r>
              <a:rPr lang="en-US" sz="1200" dirty="0" err="1" smtClean="0"/>
              <a:t>kaya</a:t>
            </a:r>
            <a:r>
              <a:rPr lang="en-US" sz="1200" dirty="0" smtClean="0"/>
              <a:t> </a:t>
            </a:r>
            <a:r>
              <a:rPr lang="en-US" sz="1200" dirty="0" err="1" smtClean="0"/>
              <a:t>manfaat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disebut</a:t>
            </a:r>
            <a:r>
              <a:rPr lang="en-US" sz="1200" dirty="0" smtClean="0"/>
              <a:t> </a:t>
            </a:r>
            <a:r>
              <a:rPr lang="en-US" sz="1200" dirty="0" err="1" smtClean="0"/>
              <a:t>juga</a:t>
            </a:r>
            <a:r>
              <a:rPr lang="en-US" sz="1200" dirty="0" smtClean="0"/>
              <a:t> </a:t>
            </a:r>
            <a:r>
              <a:rPr lang="en-US" sz="1200" dirty="0" err="1" smtClean="0"/>
              <a:t>sebagai</a:t>
            </a:r>
            <a:r>
              <a:rPr lang="en-US" sz="1200" dirty="0" smtClean="0"/>
              <a:t> </a:t>
            </a:r>
            <a:r>
              <a:rPr lang="en-US" sz="1200" dirty="0" err="1" smtClean="0"/>
              <a:t>pohon</a:t>
            </a:r>
            <a:r>
              <a:rPr lang="en-US" sz="1200" dirty="0" smtClean="0"/>
              <a:t> </a:t>
            </a:r>
            <a:r>
              <a:rPr lang="en-US" sz="1200" dirty="0" err="1" smtClean="0"/>
              <a:t>serba</a:t>
            </a:r>
            <a:r>
              <a:rPr lang="en-US" sz="1200" dirty="0" smtClean="0"/>
              <a:t> </a:t>
            </a:r>
            <a:r>
              <a:rPr lang="en-US" sz="1200" dirty="0" err="1" smtClean="0"/>
              <a:t>guna</a:t>
            </a:r>
            <a:r>
              <a:rPr lang="en-US" sz="1200" dirty="0" smtClean="0"/>
              <a:t>. Di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buah</a:t>
            </a:r>
            <a:r>
              <a:rPr lang="en-US" sz="1200" dirty="0" smtClean="0"/>
              <a:t>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terdapat</a:t>
            </a:r>
            <a:r>
              <a:rPr lang="en-US" sz="1200" dirty="0" smtClean="0"/>
              <a:t> vitamin, mineral,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karbohidrat</a:t>
            </a:r>
            <a:r>
              <a:rPr lang="en-US" sz="1200" dirty="0" smtClean="0"/>
              <a:t>. </a:t>
            </a:r>
            <a:r>
              <a:rPr lang="en-US" sz="1200" dirty="0" err="1" smtClean="0"/>
              <a:t>Pisang</a:t>
            </a:r>
            <a:r>
              <a:rPr lang="en-US" sz="1200" dirty="0" smtClean="0"/>
              <a:t> </a:t>
            </a:r>
            <a:r>
              <a:rPr lang="en-US" sz="1200" dirty="0" err="1" smtClean="0"/>
              <a:t>bisa</a:t>
            </a:r>
            <a:r>
              <a:rPr lang="en-US" sz="1200" dirty="0" smtClean="0"/>
              <a:t> </a:t>
            </a:r>
            <a:r>
              <a:rPr lang="en-US" sz="1200" dirty="0" err="1" smtClean="0"/>
              <a:t>diolah</a:t>
            </a:r>
            <a:r>
              <a:rPr lang="en-US" sz="1200" dirty="0" smtClean="0"/>
              <a:t> </a:t>
            </a:r>
            <a:r>
              <a:rPr lang="en-US" sz="1200" dirty="0" err="1" smtClean="0"/>
              <a:t>menjadi</a:t>
            </a:r>
            <a:r>
              <a:rPr lang="en-US" sz="1200" dirty="0" smtClean="0"/>
              <a:t> </a:t>
            </a:r>
            <a:r>
              <a:rPr lang="en-US" sz="1200" dirty="0" err="1" smtClean="0"/>
              <a:t>bahan</a:t>
            </a:r>
            <a:r>
              <a:rPr lang="en-US" sz="1200" dirty="0" smtClean="0"/>
              <a:t> </a:t>
            </a:r>
            <a:r>
              <a:rPr lang="en-US" sz="1200" dirty="0" err="1" smtClean="0"/>
              <a:t>makanan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getahnya</a:t>
            </a:r>
            <a:r>
              <a:rPr lang="en-US" sz="1200" dirty="0" smtClean="0"/>
              <a:t> </a:t>
            </a:r>
            <a:r>
              <a:rPr lang="en-US" sz="1200" dirty="0" err="1" smtClean="0"/>
              <a:t>bisa</a:t>
            </a:r>
            <a:r>
              <a:rPr lang="en-US" sz="1200" dirty="0" smtClean="0"/>
              <a:t> </a:t>
            </a:r>
            <a:r>
              <a:rPr lang="en-US" sz="1200" dirty="0" err="1" smtClean="0"/>
              <a:t>juga</a:t>
            </a:r>
            <a:r>
              <a:rPr lang="en-US" sz="1200" dirty="0" smtClean="0"/>
              <a:t> </a:t>
            </a:r>
            <a:r>
              <a:rPr lang="en-US" sz="1200" dirty="0" err="1" smtClean="0"/>
              <a:t>menjadi</a:t>
            </a:r>
            <a:r>
              <a:rPr lang="en-US" sz="1200" dirty="0" smtClean="0"/>
              <a:t> </a:t>
            </a:r>
            <a:r>
              <a:rPr lang="en-US" sz="1200" dirty="0" err="1" smtClean="0"/>
              <a:t>obat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pic>
        <p:nvPicPr>
          <p:cNvPr id="4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34712">
            <a:off x="551403" y="132726"/>
            <a:ext cx="427571" cy="872230"/>
          </a:xfrm>
          <a:prstGeom prst="rect">
            <a:avLst/>
          </a:prstGeom>
        </p:spPr>
      </p:pic>
      <p:pic>
        <p:nvPicPr>
          <p:cNvPr id="5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34712">
            <a:off x="627638" y="1189145"/>
            <a:ext cx="444269" cy="906293"/>
          </a:xfrm>
          <a:prstGeom prst="rect">
            <a:avLst/>
          </a:prstGeom>
        </p:spPr>
      </p:pic>
      <p:pic>
        <p:nvPicPr>
          <p:cNvPr id="6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34712">
            <a:off x="574337" y="2259813"/>
            <a:ext cx="507418" cy="1035113"/>
          </a:xfrm>
          <a:prstGeom prst="rect">
            <a:avLst/>
          </a:prstGeom>
        </p:spPr>
      </p:pic>
      <p:pic>
        <p:nvPicPr>
          <p:cNvPr id="7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34712">
            <a:off x="564050" y="3478001"/>
            <a:ext cx="471601" cy="9620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500166" y="1071552"/>
            <a:ext cx="7358082" cy="3500462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 smtClean="0"/>
              <a:t>Analisis</a:t>
            </a:r>
            <a:r>
              <a:rPr lang="en-ID" dirty="0" smtClean="0"/>
              <a:t> </a:t>
            </a:r>
            <a:r>
              <a:rPr lang="en-ID" dirty="0" err="1" smtClean="0"/>
              <a:t>teks</a:t>
            </a:r>
            <a:r>
              <a:rPr lang="en-ID" dirty="0" smtClean="0"/>
              <a:t> </a:t>
            </a:r>
            <a:r>
              <a:rPr lang="en-ID" dirty="0" err="1" smtClean="0"/>
              <a:t>laporan</a:t>
            </a:r>
            <a:r>
              <a:rPr lang="en-ID" dirty="0" smtClean="0"/>
              <a:t> </a:t>
            </a:r>
            <a:r>
              <a:rPr lang="en-ID" dirty="0" err="1" smtClean="0"/>
              <a:t>hasil</a:t>
            </a:r>
            <a:r>
              <a:rPr lang="en-ID" dirty="0" smtClean="0"/>
              <a:t> </a:t>
            </a:r>
            <a:r>
              <a:rPr lang="en-ID" dirty="0" err="1" smtClean="0"/>
              <a:t>observasi</a:t>
            </a:r>
            <a:r>
              <a:rPr lang="en-ID" dirty="0" smtClean="0"/>
              <a:t> </a:t>
            </a:r>
            <a:r>
              <a:rPr lang="en-ID" dirty="0" err="1" smtClean="0"/>
              <a:t>tentang</a:t>
            </a:r>
            <a:r>
              <a:rPr lang="en-ID" dirty="0" smtClean="0"/>
              <a:t> </a:t>
            </a:r>
            <a:r>
              <a:rPr lang="en-ID" dirty="0" err="1" smtClean="0"/>
              <a:t>pohon</a:t>
            </a:r>
            <a:r>
              <a:rPr lang="en-ID" dirty="0" smtClean="0"/>
              <a:t> </a:t>
            </a:r>
            <a:r>
              <a:rPr lang="en-ID" dirty="0" err="1" smtClean="0"/>
              <a:t>pisang</a:t>
            </a:r>
            <a:r>
              <a:rPr lang="en-ID" dirty="0" smtClean="0"/>
              <a:t> </a:t>
            </a:r>
            <a:r>
              <a:rPr lang="en-ID" dirty="0" err="1" smtClean="0"/>
              <a:t>sesuai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struktur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kaidah</a:t>
            </a:r>
            <a:r>
              <a:rPr lang="en-ID" dirty="0" smtClean="0"/>
              <a:t> </a:t>
            </a:r>
            <a:r>
              <a:rPr lang="en-ID" dirty="0" err="1" smtClean="0"/>
              <a:t>kebahasaan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laporan</a:t>
            </a:r>
            <a:r>
              <a:rPr lang="en-ID" dirty="0" smtClean="0"/>
              <a:t> </a:t>
            </a:r>
            <a:r>
              <a:rPr lang="en-ID" dirty="0" err="1" smtClean="0"/>
              <a:t>hasil</a:t>
            </a:r>
            <a:r>
              <a:rPr lang="en-ID" dirty="0" smtClean="0"/>
              <a:t> </a:t>
            </a:r>
            <a:r>
              <a:rPr lang="en-ID" dirty="0" err="1" smtClean="0"/>
              <a:t>observasi</a:t>
            </a:r>
            <a:r>
              <a:rPr lang="en-ID" dirty="0" smtClean="0"/>
              <a:t> !</a:t>
            </a:r>
            <a:endParaRPr lang="en-ID" dirty="0" smtClean="0"/>
          </a:p>
        </p:txBody>
      </p:sp>
      <p:pic>
        <p:nvPicPr>
          <p:cNvPr id="7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28720">
            <a:off x="2036" y="1507020"/>
            <a:ext cx="1535944" cy="2044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ttps://www.freeppt7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4FA39F"/>
      </a:accent1>
      <a:accent2>
        <a:srgbClr val="4FA39F"/>
      </a:accent2>
      <a:accent3>
        <a:srgbClr val="4FA39F"/>
      </a:accent3>
      <a:accent4>
        <a:srgbClr val="4FA39F"/>
      </a:accent4>
      <a:accent5>
        <a:srgbClr val="4FA39F"/>
      </a:accent5>
      <a:accent6>
        <a:srgbClr val="4FA39F"/>
      </a:accent6>
      <a:hlink>
        <a:srgbClr val="384059"/>
      </a:hlink>
      <a:folHlink>
        <a:srgbClr val="5880B4"/>
      </a:folHlink>
    </a:clrScheme>
    <a:fontScheme name="temp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FA39F"/>
    </a:accent1>
    <a:accent2>
      <a:srgbClr val="4FA39F"/>
    </a:accent2>
    <a:accent3>
      <a:srgbClr val="4FA39F"/>
    </a:accent3>
    <a:accent4>
      <a:srgbClr val="4FA39F"/>
    </a:accent4>
    <a:accent5>
      <a:srgbClr val="4FA39F"/>
    </a:accent5>
    <a:accent6>
      <a:srgbClr val="4FA39F"/>
    </a:accent6>
    <a:hlink>
      <a:srgbClr val="384059"/>
    </a:hlink>
    <a:folHlink>
      <a:srgbClr val="5880B4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FA39F"/>
    </a:accent1>
    <a:accent2>
      <a:srgbClr val="4FA39F"/>
    </a:accent2>
    <a:accent3>
      <a:srgbClr val="4FA39F"/>
    </a:accent3>
    <a:accent4>
      <a:srgbClr val="4FA39F"/>
    </a:accent4>
    <a:accent5>
      <a:srgbClr val="4FA39F"/>
    </a:accent5>
    <a:accent6>
      <a:srgbClr val="4FA39F"/>
    </a:accent6>
    <a:hlink>
      <a:srgbClr val="384059"/>
    </a:hlink>
    <a:folHlink>
      <a:srgbClr val="5880B4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FA39F"/>
    </a:accent1>
    <a:accent2>
      <a:srgbClr val="4FA39F"/>
    </a:accent2>
    <a:accent3>
      <a:srgbClr val="4FA39F"/>
    </a:accent3>
    <a:accent4>
      <a:srgbClr val="4FA39F"/>
    </a:accent4>
    <a:accent5>
      <a:srgbClr val="4FA39F"/>
    </a:accent5>
    <a:accent6>
      <a:srgbClr val="4FA39F"/>
    </a:accent6>
    <a:hlink>
      <a:srgbClr val="384059"/>
    </a:hlink>
    <a:folHlink>
      <a:srgbClr val="5880B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344</Words>
  <Application>Microsoft Office PowerPoint</Application>
  <PresentationFormat>On-screen Show (16:9)</PresentationFormat>
  <Paragraphs>55</Paragraphs>
  <Slides>11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https://www.freeppt7.com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www.freeppt7.com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freeppt7.com</dc:creator>
  <cp:keywords>https:/www.freeppt7.com</cp:keywords>
  <cp:lastModifiedBy>HP</cp:lastModifiedBy>
  <cp:revision>249</cp:revision>
  <dcterms:created xsi:type="dcterms:W3CDTF">2015-12-11T17:46:00Z</dcterms:created>
  <dcterms:modified xsi:type="dcterms:W3CDTF">2020-08-04T03:33:32Z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2052-10.8.0.5391</vt:lpwstr>
  </property>
</Properties>
</file>