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0"/>
  </p:notesMasterIdLst>
  <p:handoutMasterIdLst>
    <p:handoutMasterId r:id="rId21"/>
  </p:handoutMasterIdLst>
  <p:sldIdLst>
    <p:sldId id="257" r:id="rId2"/>
    <p:sldId id="382" r:id="rId3"/>
    <p:sldId id="365" r:id="rId4"/>
    <p:sldId id="367" r:id="rId5"/>
    <p:sldId id="369" r:id="rId6"/>
    <p:sldId id="370" r:id="rId7"/>
    <p:sldId id="371" r:id="rId8"/>
    <p:sldId id="372" r:id="rId9"/>
    <p:sldId id="373" r:id="rId10"/>
    <p:sldId id="368" r:id="rId11"/>
    <p:sldId id="374" r:id="rId12"/>
    <p:sldId id="375" r:id="rId13"/>
    <p:sldId id="376" r:id="rId14"/>
    <p:sldId id="377" r:id="rId15"/>
    <p:sldId id="378" r:id="rId16"/>
    <p:sldId id="379" r:id="rId17"/>
    <p:sldId id="380" r:id="rId18"/>
    <p:sldId id="38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7">
          <p15:clr>
            <a:srgbClr val="A4A3A4"/>
          </p15:clr>
        </p15:guide>
        <p15:guide id="2" pos="2888">
          <p15:clr>
            <a:srgbClr val="A4A3A4"/>
          </p15:clr>
        </p15:guide>
        <p15:guide id="3" orient="horz" pos="16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E1"/>
    <a:srgbClr val="E6AF00"/>
    <a:srgbClr val="AFEAFF"/>
    <a:srgbClr val="57D3FF"/>
    <a:srgbClr val="FFE89F"/>
    <a:srgbClr val="FFCF37"/>
    <a:srgbClr val="FCFC80"/>
    <a:srgbClr val="FFC000"/>
    <a:srgbClr val="E2AC00"/>
    <a:srgbClr val="EFD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454" autoAdjust="0"/>
  </p:normalViewPr>
  <p:slideViewPr>
    <p:cSldViewPr>
      <p:cViewPr varScale="1">
        <p:scale>
          <a:sx n="68" d="100"/>
          <a:sy n="68" d="100"/>
        </p:scale>
        <p:origin x="787" y="53"/>
      </p:cViewPr>
      <p:guideLst>
        <p:guide orient="horz" pos="2187"/>
        <p:guide pos="2888"/>
        <p:guide orient="horz" pos="1640"/>
      </p:guideLst>
    </p:cSldViewPr>
  </p:slideViewPr>
  <p:outlineViewPr>
    <p:cViewPr>
      <p:scale>
        <a:sx n="33" d="100"/>
        <a:sy n="33" d="100"/>
      </p:scale>
      <p:origin x="0" y="3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CB543-4CEA-465E-83DB-6A6C308AD3EA}"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313BE4E2-FDFE-4BB7-8097-7AB69185B11E}">
      <dgm:prSet phldrT="[Text]" custT="1"/>
      <dgm:spPr/>
      <dgm:t>
        <a:bodyPr/>
        <a:lstStyle/>
        <a:p>
          <a:r>
            <a:rPr lang="en-US" sz="1800" b="1" dirty="0" smtClean="0"/>
            <a:t>Can I Take a Message?</a:t>
          </a:r>
          <a:endParaRPr lang="en-US" sz="1800" b="1" dirty="0"/>
        </a:p>
      </dgm:t>
    </dgm:pt>
    <dgm:pt modelId="{1C95A6B5-0D0D-43C8-81B3-DE007C1F2F26}" type="parTrans" cxnId="{8657A603-1D10-491C-B7B2-29A66963582A}">
      <dgm:prSet/>
      <dgm:spPr/>
      <dgm:t>
        <a:bodyPr/>
        <a:lstStyle/>
        <a:p>
          <a:endParaRPr lang="en-US"/>
        </a:p>
      </dgm:t>
    </dgm:pt>
    <dgm:pt modelId="{5A9BACB4-D2BF-4476-A4B7-ABE4F515FD83}" type="sibTrans" cxnId="{8657A603-1D10-491C-B7B2-29A66963582A}">
      <dgm:prSet/>
      <dgm:spPr/>
      <dgm:t>
        <a:bodyPr/>
        <a:lstStyle/>
        <a:p>
          <a:endParaRPr lang="en-US"/>
        </a:p>
      </dgm:t>
    </dgm:pt>
    <dgm:pt modelId="{90BD0BE6-D79E-4C8F-8375-6A3078C22467}">
      <dgm:prSet phldrT="[Text]" custT="1"/>
      <dgm:spPr/>
      <dgm:t>
        <a:bodyPr/>
        <a:lstStyle/>
        <a:p>
          <a:r>
            <a:rPr lang="en-US" sz="1600" b="1" dirty="0" smtClean="0"/>
            <a:t>Pronunciation Center</a:t>
          </a:r>
          <a:endParaRPr lang="en-US" sz="1600" b="1" dirty="0"/>
        </a:p>
      </dgm:t>
    </dgm:pt>
    <dgm:pt modelId="{0046628E-8C55-4760-BDA3-75EA829FBBB5}" type="parTrans" cxnId="{D7C41630-8580-4E6F-AB0D-36A2E1C8010A}">
      <dgm:prSet/>
      <dgm:spPr/>
      <dgm:t>
        <a:bodyPr/>
        <a:lstStyle/>
        <a:p>
          <a:endParaRPr lang="en-US"/>
        </a:p>
      </dgm:t>
    </dgm:pt>
    <dgm:pt modelId="{549639BF-063A-4514-BBF0-5D1A23D826CA}" type="sibTrans" cxnId="{D7C41630-8580-4E6F-AB0D-36A2E1C8010A}">
      <dgm:prSet/>
      <dgm:spPr/>
      <dgm:t>
        <a:bodyPr/>
        <a:lstStyle/>
        <a:p>
          <a:endParaRPr lang="en-US"/>
        </a:p>
      </dgm:t>
    </dgm:pt>
    <dgm:pt modelId="{C680C35D-14FA-43E0-A0F5-253D48742C4B}">
      <dgm:prSet phldrT="[Text]" custT="1"/>
      <dgm:spPr/>
      <dgm:t>
        <a:bodyPr/>
        <a:lstStyle/>
        <a:p>
          <a:r>
            <a:rPr lang="en-US" sz="1400" dirty="0" smtClean="0"/>
            <a:t>Long and Short English Vowels</a:t>
          </a:r>
          <a:endParaRPr lang="en-US" sz="1400" dirty="0"/>
        </a:p>
      </dgm:t>
    </dgm:pt>
    <dgm:pt modelId="{0F413D35-9AA6-4051-8A0E-4B3D7621443B}" type="parTrans" cxnId="{5420D572-757D-4305-8132-E15F4414F981}">
      <dgm:prSet/>
      <dgm:spPr/>
      <dgm:t>
        <a:bodyPr/>
        <a:lstStyle/>
        <a:p>
          <a:endParaRPr lang="en-US"/>
        </a:p>
      </dgm:t>
    </dgm:pt>
    <dgm:pt modelId="{31927B5A-A038-42F2-9F2D-EFC61977420C}" type="sibTrans" cxnId="{5420D572-757D-4305-8132-E15F4414F981}">
      <dgm:prSet/>
      <dgm:spPr/>
      <dgm:t>
        <a:bodyPr/>
        <a:lstStyle/>
        <a:p>
          <a:endParaRPr lang="en-US"/>
        </a:p>
      </dgm:t>
    </dgm:pt>
    <dgm:pt modelId="{7A45F614-674E-48CC-8F28-B63964E54AB7}">
      <dgm:prSet phldrT="[Text]" custT="1"/>
      <dgm:spPr/>
      <dgm:t>
        <a:bodyPr/>
        <a:lstStyle/>
        <a:p>
          <a:r>
            <a:rPr lang="en-US" sz="1400" dirty="0" smtClean="0"/>
            <a:t>Taking Effective Phone Messages</a:t>
          </a:r>
          <a:endParaRPr lang="en-US" sz="1400" dirty="0"/>
        </a:p>
      </dgm:t>
    </dgm:pt>
    <dgm:pt modelId="{7DAF5BC8-3C62-44B2-B277-2D39A2042ECB}" type="parTrans" cxnId="{38946184-7D7F-47C4-8BE8-8F35907CF352}">
      <dgm:prSet/>
      <dgm:spPr/>
      <dgm:t>
        <a:bodyPr/>
        <a:lstStyle/>
        <a:p>
          <a:endParaRPr lang="en-US"/>
        </a:p>
      </dgm:t>
    </dgm:pt>
    <dgm:pt modelId="{59242384-4C7F-40FE-94F2-8FAA396829D2}" type="sibTrans" cxnId="{38946184-7D7F-47C4-8BE8-8F35907CF352}">
      <dgm:prSet/>
      <dgm:spPr/>
      <dgm:t>
        <a:bodyPr/>
        <a:lstStyle/>
        <a:p>
          <a:endParaRPr lang="en-US"/>
        </a:p>
      </dgm:t>
    </dgm:pt>
    <dgm:pt modelId="{3B099E2D-42B2-467F-9294-42E8938774CE}">
      <dgm:prSet phldrT="[Text]" custT="1"/>
      <dgm:spPr/>
      <dgm:t>
        <a:bodyPr/>
        <a:lstStyle/>
        <a:p>
          <a:r>
            <a:rPr lang="en-US" sz="1600" b="1" dirty="0" smtClean="0"/>
            <a:t>Interlude 2</a:t>
          </a:r>
          <a:endParaRPr lang="en-US" sz="1600" b="1" dirty="0"/>
        </a:p>
      </dgm:t>
    </dgm:pt>
    <dgm:pt modelId="{FBC79CD0-F9C3-4A00-AD81-F9A303492F15}" type="parTrans" cxnId="{BE5FA3A5-CCD4-40C9-B365-EBD1B38DFE66}">
      <dgm:prSet/>
      <dgm:spPr/>
      <dgm:t>
        <a:bodyPr/>
        <a:lstStyle/>
        <a:p>
          <a:endParaRPr lang="en-US"/>
        </a:p>
      </dgm:t>
    </dgm:pt>
    <dgm:pt modelId="{9716C7C2-443C-4361-9D8E-FB90C278B91B}" type="sibTrans" cxnId="{BE5FA3A5-CCD4-40C9-B365-EBD1B38DFE66}">
      <dgm:prSet/>
      <dgm:spPr/>
      <dgm:t>
        <a:bodyPr/>
        <a:lstStyle/>
        <a:p>
          <a:endParaRPr lang="en-US"/>
        </a:p>
      </dgm:t>
    </dgm:pt>
    <dgm:pt modelId="{3EF794BA-F70E-4860-A3BA-EFEED96B843E}">
      <dgm:prSet phldrT="[Text]" custT="1"/>
      <dgm:spPr/>
      <dgm:t>
        <a:bodyPr/>
        <a:lstStyle/>
        <a:p>
          <a:r>
            <a:rPr lang="en-US" sz="1400" dirty="0" smtClean="0"/>
            <a:t>How to Note and Deliver the Message to the Recipient</a:t>
          </a:r>
          <a:endParaRPr lang="en-US" sz="1400" dirty="0"/>
        </a:p>
      </dgm:t>
    </dgm:pt>
    <dgm:pt modelId="{39136C98-C9F6-43D4-A57C-0C6DBFC7423B}" type="parTrans" cxnId="{0F068217-513F-4190-BFDE-21967D50D8E4}">
      <dgm:prSet/>
      <dgm:spPr/>
      <dgm:t>
        <a:bodyPr/>
        <a:lstStyle/>
        <a:p>
          <a:endParaRPr lang="en-US"/>
        </a:p>
      </dgm:t>
    </dgm:pt>
    <dgm:pt modelId="{4F3D8AC6-39F0-4825-992C-83726F8C0002}" type="sibTrans" cxnId="{0F068217-513F-4190-BFDE-21967D50D8E4}">
      <dgm:prSet/>
      <dgm:spPr/>
      <dgm:t>
        <a:bodyPr/>
        <a:lstStyle/>
        <a:p>
          <a:endParaRPr lang="en-US"/>
        </a:p>
      </dgm:t>
    </dgm:pt>
    <dgm:pt modelId="{3E59E1F8-211C-4503-BAAD-30AB4A395C6F}">
      <dgm:prSet phldrT="[Text]" custT="1"/>
      <dgm:spPr/>
      <dgm:t>
        <a:bodyPr/>
        <a:lstStyle/>
        <a:p>
          <a:r>
            <a:rPr lang="en-US" sz="1600" b="1" dirty="0" smtClean="0"/>
            <a:t>Interlude 1</a:t>
          </a:r>
          <a:endParaRPr lang="en-US" sz="1600" b="1" dirty="0"/>
        </a:p>
      </dgm:t>
    </dgm:pt>
    <dgm:pt modelId="{6DAF6434-5D34-497E-9FCB-5033B00111F0}" type="parTrans" cxnId="{3BFF6E28-FBAD-41E6-AA82-5A49635CC0B3}">
      <dgm:prSet/>
      <dgm:spPr/>
      <dgm:t>
        <a:bodyPr/>
        <a:lstStyle/>
        <a:p>
          <a:endParaRPr lang="en-US"/>
        </a:p>
      </dgm:t>
    </dgm:pt>
    <dgm:pt modelId="{C3C1EC1B-2D37-461A-AF8E-2625BA172F48}" type="sibTrans" cxnId="{3BFF6E28-FBAD-41E6-AA82-5A49635CC0B3}">
      <dgm:prSet/>
      <dgm:spPr/>
      <dgm:t>
        <a:bodyPr/>
        <a:lstStyle/>
        <a:p>
          <a:endParaRPr lang="en-US"/>
        </a:p>
      </dgm:t>
    </dgm:pt>
    <dgm:pt modelId="{7FD1F4BF-584D-4A26-A79E-E2D60227B1F3}">
      <dgm:prSet phldrT="[Text]" custT="1"/>
      <dgm:spPr/>
      <dgm:t>
        <a:bodyPr/>
        <a:lstStyle/>
        <a:p>
          <a:r>
            <a:rPr lang="en-US" sz="1600" b="1" dirty="0" smtClean="0"/>
            <a:t>Essential Grammar</a:t>
          </a:r>
          <a:endParaRPr lang="en-US" sz="1600" b="1" dirty="0"/>
        </a:p>
      </dgm:t>
    </dgm:pt>
    <dgm:pt modelId="{21649CD8-27E4-4C55-A708-73783711E9D7}" type="parTrans" cxnId="{4E65BF4D-7431-4512-9530-CD21B5A7E53B}">
      <dgm:prSet/>
      <dgm:spPr/>
      <dgm:t>
        <a:bodyPr/>
        <a:lstStyle/>
        <a:p>
          <a:endParaRPr lang="en-US"/>
        </a:p>
      </dgm:t>
    </dgm:pt>
    <dgm:pt modelId="{91D56CBB-61A9-4121-8123-97EBF5556AF5}" type="sibTrans" cxnId="{4E65BF4D-7431-4512-9530-CD21B5A7E53B}">
      <dgm:prSet/>
      <dgm:spPr/>
      <dgm:t>
        <a:bodyPr/>
        <a:lstStyle/>
        <a:p>
          <a:endParaRPr lang="en-US"/>
        </a:p>
      </dgm:t>
    </dgm:pt>
    <dgm:pt modelId="{4517E617-4525-4442-8D2E-5681314DD4A3}">
      <dgm:prSet phldrT="[Text]" custT="1"/>
      <dgm:spPr/>
      <dgm:t>
        <a:bodyPr/>
        <a:lstStyle/>
        <a:p>
          <a:r>
            <a:rPr lang="en-US" sz="1400" dirty="0" smtClean="0"/>
            <a:t>Reported Speech</a:t>
          </a:r>
          <a:endParaRPr lang="en-US" sz="1400" dirty="0"/>
        </a:p>
      </dgm:t>
    </dgm:pt>
    <dgm:pt modelId="{CCD73498-23FA-4EDC-88D0-990F91C7CD11}" type="parTrans" cxnId="{BB4DF2DC-9F75-4F7E-97EC-D1096900189F}">
      <dgm:prSet/>
      <dgm:spPr/>
      <dgm:t>
        <a:bodyPr/>
        <a:lstStyle/>
        <a:p>
          <a:endParaRPr lang="en-US"/>
        </a:p>
      </dgm:t>
    </dgm:pt>
    <dgm:pt modelId="{216B7A52-80E5-4ED2-8E66-E41C5534B55B}" type="sibTrans" cxnId="{BB4DF2DC-9F75-4F7E-97EC-D1096900189F}">
      <dgm:prSet/>
      <dgm:spPr/>
      <dgm:t>
        <a:bodyPr/>
        <a:lstStyle/>
        <a:p>
          <a:endParaRPr lang="en-US"/>
        </a:p>
      </dgm:t>
    </dgm:pt>
    <dgm:pt modelId="{76A363D0-3000-4018-9BAC-B3FB30B447F7}" type="pres">
      <dgm:prSet presAssocID="{76DCB543-4CEA-465E-83DB-6A6C308AD3EA}" presName="hierChild1" presStyleCnt="0">
        <dgm:presLayoutVars>
          <dgm:chPref val="1"/>
          <dgm:dir/>
          <dgm:animOne val="branch"/>
          <dgm:animLvl val="lvl"/>
          <dgm:resizeHandles/>
        </dgm:presLayoutVars>
      </dgm:prSet>
      <dgm:spPr/>
      <dgm:t>
        <a:bodyPr/>
        <a:lstStyle/>
        <a:p>
          <a:endParaRPr lang="en-US"/>
        </a:p>
      </dgm:t>
    </dgm:pt>
    <dgm:pt modelId="{61E1CA82-C313-4408-977B-1748EA989624}" type="pres">
      <dgm:prSet presAssocID="{313BE4E2-FDFE-4BB7-8097-7AB69185B11E}" presName="hierRoot1" presStyleCnt="0"/>
      <dgm:spPr/>
    </dgm:pt>
    <dgm:pt modelId="{08D6E20B-5486-4892-BF0A-680E7DDC7EA2}" type="pres">
      <dgm:prSet presAssocID="{313BE4E2-FDFE-4BB7-8097-7AB69185B11E}" presName="composite" presStyleCnt="0"/>
      <dgm:spPr/>
    </dgm:pt>
    <dgm:pt modelId="{3B0978B9-CFC5-4529-9A64-464A5E896A23}" type="pres">
      <dgm:prSet presAssocID="{313BE4E2-FDFE-4BB7-8097-7AB69185B11E}" presName="background" presStyleLbl="node0" presStyleIdx="0" presStyleCnt="1"/>
      <dgm:spPr/>
    </dgm:pt>
    <dgm:pt modelId="{7529D778-2882-4B0D-A33A-DB819DFA0840}" type="pres">
      <dgm:prSet presAssocID="{313BE4E2-FDFE-4BB7-8097-7AB69185B11E}" presName="text" presStyleLbl="fgAcc0" presStyleIdx="0" presStyleCnt="1" custScaleX="180886" custScaleY="79335">
        <dgm:presLayoutVars>
          <dgm:chPref val="3"/>
        </dgm:presLayoutVars>
      </dgm:prSet>
      <dgm:spPr/>
      <dgm:t>
        <a:bodyPr/>
        <a:lstStyle/>
        <a:p>
          <a:endParaRPr lang="en-US"/>
        </a:p>
      </dgm:t>
    </dgm:pt>
    <dgm:pt modelId="{8D58CEA1-0C14-4344-9F18-37C6BDB75164}" type="pres">
      <dgm:prSet presAssocID="{313BE4E2-FDFE-4BB7-8097-7AB69185B11E}" presName="hierChild2" presStyleCnt="0"/>
      <dgm:spPr/>
    </dgm:pt>
    <dgm:pt modelId="{799CD147-1CA8-4905-A9C7-669A4A07ADE4}" type="pres">
      <dgm:prSet presAssocID="{0046628E-8C55-4760-BDA3-75EA829FBBB5}" presName="Name10" presStyleLbl="parChTrans1D2" presStyleIdx="0" presStyleCnt="4"/>
      <dgm:spPr/>
      <dgm:t>
        <a:bodyPr/>
        <a:lstStyle/>
        <a:p>
          <a:endParaRPr lang="en-US"/>
        </a:p>
      </dgm:t>
    </dgm:pt>
    <dgm:pt modelId="{BC792E28-70D8-415E-845F-EC03CC28AAD0}" type="pres">
      <dgm:prSet presAssocID="{90BD0BE6-D79E-4C8F-8375-6A3078C22467}" presName="hierRoot2" presStyleCnt="0"/>
      <dgm:spPr/>
    </dgm:pt>
    <dgm:pt modelId="{9D83A835-08B5-441B-9B89-80F3934360D9}" type="pres">
      <dgm:prSet presAssocID="{90BD0BE6-D79E-4C8F-8375-6A3078C22467}" presName="composite2" presStyleCnt="0"/>
      <dgm:spPr/>
    </dgm:pt>
    <dgm:pt modelId="{4BC813FE-0451-4384-9F5A-2CE0EF43CCA4}" type="pres">
      <dgm:prSet presAssocID="{90BD0BE6-D79E-4C8F-8375-6A3078C22467}" presName="background2" presStyleLbl="node2" presStyleIdx="0" presStyleCnt="4"/>
      <dgm:spPr/>
    </dgm:pt>
    <dgm:pt modelId="{E73E514B-BA52-48CF-BE6A-612EA33096BD}" type="pres">
      <dgm:prSet presAssocID="{90BD0BE6-D79E-4C8F-8375-6A3078C22467}" presName="text2" presStyleLbl="fgAcc2" presStyleIdx="0" presStyleCnt="4" custScaleX="118791" custScaleY="92971">
        <dgm:presLayoutVars>
          <dgm:chPref val="3"/>
        </dgm:presLayoutVars>
      </dgm:prSet>
      <dgm:spPr/>
      <dgm:t>
        <a:bodyPr/>
        <a:lstStyle/>
        <a:p>
          <a:endParaRPr lang="en-US"/>
        </a:p>
      </dgm:t>
    </dgm:pt>
    <dgm:pt modelId="{7A8A6A1B-B906-4A6B-AEEB-3E7E17AEBEE4}" type="pres">
      <dgm:prSet presAssocID="{90BD0BE6-D79E-4C8F-8375-6A3078C22467}" presName="hierChild3" presStyleCnt="0"/>
      <dgm:spPr/>
    </dgm:pt>
    <dgm:pt modelId="{E23F25C9-3BBC-4792-93E6-038060E21108}" type="pres">
      <dgm:prSet presAssocID="{0F413D35-9AA6-4051-8A0E-4B3D7621443B}" presName="Name17" presStyleLbl="parChTrans1D3" presStyleIdx="0" presStyleCnt="4"/>
      <dgm:spPr/>
      <dgm:t>
        <a:bodyPr/>
        <a:lstStyle/>
        <a:p>
          <a:endParaRPr lang="en-US"/>
        </a:p>
      </dgm:t>
    </dgm:pt>
    <dgm:pt modelId="{B86BCBFB-4952-4A2A-9274-9C17B73D888C}" type="pres">
      <dgm:prSet presAssocID="{C680C35D-14FA-43E0-A0F5-253D48742C4B}" presName="hierRoot3" presStyleCnt="0"/>
      <dgm:spPr/>
    </dgm:pt>
    <dgm:pt modelId="{380085F1-8DF1-4F5D-9744-9319B9804248}" type="pres">
      <dgm:prSet presAssocID="{C680C35D-14FA-43E0-A0F5-253D48742C4B}" presName="composite3" presStyleCnt="0"/>
      <dgm:spPr/>
    </dgm:pt>
    <dgm:pt modelId="{2E20DB24-7389-4506-A1FF-C4108F798AED}" type="pres">
      <dgm:prSet presAssocID="{C680C35D-14FA-43E0-A0F5-253D48742C4B}" presName="background3" presStyleLbl="node3" presStyleIdx="0" presStyleCnt="4"/>
      <dgm:spPr/>
    </dgm:pt>
    <dgm:pt modelId="{7943305E-9F8B-4548-BF19-CEAF44928A70}" type="pres">
      <dgm:prSet presAssocID="{C680C35D-14FA-43E0-A0F5-253D48742C4B}" presName="text3" presStyleLbl="fgAcc3" presStyleIdx="0" presStyleCnt="4">
        <dgm:presLayoutVars>
          <dgm:chPref val="3"/>
        </dgm:presLayoutVars>
      </dgm:prSet>
      <dgm:spPr/>
      <dgm:t>
        <a:bodyPr/>
        <a:lstStyle/>
        <a:p>
          <a:endParaRPr lang="en-US"/>
        </a:p>
      </dgm:t>
    </dgm:pt>
    <dgm:pt modelId="{24AB0E7E-A8D2-48CF-A54A-046E29828D89}" type="pres">
      <dgm:prSet presAssocID="{C680C35D-14FA-43E0-A0F5-253D48742C4B}" presName="hierChild4" presStyleCnt="0"/>
      <dgm:spPr/>
    </dgm:pt>
    <dgm:pt modelId="{C488A8A7-A2F2-4402-85DE-EEE7B1DCFCC4}" type="pres">
      <dgm:prSet presAssocID="{6DAF6434-5D34-497E-9FCB-5033B00111F0}" presName="Name10" presStyleLbl="parChTrans1D2" presStyleIdx="1" presStyleCnt="4"/>
      <dgm:spPr/>
      <dgm:t>
        <a:bodyPr/>
        <a:lstStyle/>
        <a:p>
          <a:endParaRPr lang="en-US"/>
        </a:p>
      </dgm:t>
    </dgm:pt>
    <dgm:pt modelId="{75C39E2F-3089-46BF-9C4B-81860769296F}" type="pres">
      <dgm:prSet presAssocID="{3E59E1F8-211C-4503-BAAD-30AB4A395C6F}" presName="hierRoot2" presStyleCnt="0"/>
      <dgm:spPr/>
    </dgm:pt>
    <dgm:pt modelId="{9BA2954E-7789-4265-B1A4-BAF2C0F07C19}" type="pres">
      <dgm:prSet presAssocID="{3E59E1F8-211C-4503-BAAD-30AB4A395C6F}" presName="composite2" presStyleCnt="0"/>
      <dgm:spPr/>
    </dgm:pt>
    <dgm:pt modelId="{09F5E626-FB2D-4FE5-A440-9AF7C64AD5C6}" type="pres">
      <dgm:prSet presAssocID="{3E59E1F8-211C-4503-BAAD-30AB4A395C6F}" presName="background2" presStyleLbl="node2" presStyleIdx="1" presStyleCnt="4"/>
      <dgm:spPr/>
    </dgm:pt>
    <dgm:pt modelId="{21D57B0C-C570-4C7E-B1B2-2086CE0B37EF}" type="pres">
      <dgm:prSet presAssocID="{3E59E1F8-211C-4503-BAAD-30AB4A395C6F}" presName="text2" presStyleLbl="fgAcc2" presStyleIdx="1" presStyleCnt="4">
        <dgm:presLayoutVars>
          <dgm:chPref val="3"/>
        </dgm:presLayoutVars>
      </dgm:prSet>
      <dgm:spPr/>
      <dgm:t>
        <a:bodyPr/>
        <a:lstStyle/>
        <a:p>
          <a:endParaRPr lang="en-US"/>
        </a:p>
      </dgm:t>
    </dgm:pt>
    <dgm:pt modelId="{23526555-BCD0-4B61-B58B-5316F06F6D80}" type="pres">
      <dgm:prSet presAssocID="{3E59E1F8-211C-4503-BAAD-30AB4A395C6F}" presName="hierChild3" presStyleCnt="0"/>
      <dgm:spPr/>
    </dgm:pt>
    <dgm:pt modelId="{E7116198-60DF-4B96-81B6-BC58A0B1E243}" type="pres">
      <dgm:prSet presAssocID="{7DAF5BC8-3C62-44B2-B277-2D39A2042ECB}" presName="Name17" presStyleLbl="parChTrans1D3" presStyleIdx="1" presStyleCnt="4"/>
      <dgm:spPr/>
      <dgm:t>
        <a:bodyPr/>
        <a:lstStyle/>
        <a:p>
          <a:endParaRPr lang="en-US"/>
        </a:p>
      </dgm:t>
    </dgm:pt>
    <dgm:pt modelId="{61B63C38-986E-431F-BBE1-4556086894B3}" type="pres">
      <dgm:prSet presAssocID="{7A45F614-674E-48CC-8F28-B63964E54AB7}" presName="hierRoot3" presStyleCnt="0"/>
      <dgm:spPr/>
    </dgm:pt>
    <dgm:pt modelId="{40ACDA9B-4F06-4EBF-98A7-0CEC10D18590}" type="pres">
      <dgm:prSet presAssocID="{7A45F614-674E-48CC-8F28-B63964E54AB7}" presName="composite3" presStyleCnt="0"/>
      <dgm:spPr/>
    </dgm:pt>
    <dgm:pt modelId="{C1AC7E7D-D192-4BC8-A4C5-F055DCA4C673}" type="pres">
      <dgm:prSet presAssocID="{7A45F614-674E-48CC-8F28-B63964E54AB7}" presName="background3" presStyleLbl="node3" presStyleIdx="1" presStyleCnt="4"/>
      <dgm:spPr/>
    </dgm:pt>
    <dgm:pt modelId="{65527955-6874-47FB-A787-C79B5858E5C0}" type="pres">
      <dgm:prSet presAssocID="{7A45F614-674E-48CC-8F28-B63964E54AB7}" presName="text3" presStyleLbl="fgAcc3" presStyleIdx="1" presStyleCnt="4">
        <dgm:presLayoutVars>
          <dgm:chPref val="3"/>
        </dgm:presLayoutVars>
      </dgm:prSet>
      <dgm:spPr/>
      <dgm:t>
        <a:bodyPr/>
        <a:lstStyle/>
        <a:p>
          <a:endParaRPr lang="en-US"/>
        </a:p>
      </dgm:t>
    </dgm:pt>
    <dgm:pt modelId="{6D7AC201-2E83-4BF6-8C0F-D2C0C1850CB4}" type="pres">
      <dgm:prSet presAssocID="{7A45F614-674E-48CC-8F28-B63964E54AB7}" presName="hierChild4" presStyleCnt="0"/>
      <dgm:spPr/>
    </dgm:pt>
    <dgm:pt modelId="{8852FE73-8817-4FF5-88B4-BEC8ECC855D1}" type="pres">
      <dgm:prSet presAssocID="{FBC79CD0-F9C3-4A00-AD81-F9A303492F15}" presName="Name10" presStyleLbl="parChTrans1D2" presStyleIdx="2" presStyleCnt="4"/>
      <dgm:spPr/>
      <dgm:t>
        <a:bodyPr/>
        <a:lstStyle/>
        <a:p>
          <a:endParaRPr lang="en-US"/>
        </a:p>
      </dgm:t>
    </dgm:pt>
    <dgm:pt modelId="{8CC050E9-B57C-4E04-BE77-BD7C3C437043}" type="pres">
      <dgm:prSet presAssocID="{3B099E2D-42B2-467F-9294-42E8938774CE}" presName="hierRoot2" presStyleCnt="0"/>
      <dgm:spPr/>
    </dgm:pt>
    <dgm:pt modelId="{D38E5AC7-19E4-49C8-A058-9716678D7891}" type="pres">
      <dgm:prSet presAssocID="{3B099E2D-42B2-467F-9294-42E8938774CE}" presName="composite2" presStyleCnt="0"/>
      <dgm:spPr/>
    </dgm:pt>
    <dgm:pt modelId="{1184ABB7-96F6-4CF0-BBD2-50C525EE0A45}" type="pres">
      <dgm:prSet presAssocID="{3B099E2D-42B2-467F-9294-42E8938774CE}" presName="background2" presStyleLbl="node2" presStyleIdx="2" presStyleCnt="4"/>
      <dgm:spPr/>
    </dgm:pt>
    <dgm:pt modelId="{31E469A9-ED8B-4458-A11E-5A110CE0A791}" type="pres">
      <dgm:prSet presAssocID="{3B099E2D-42B2-467F-9294-42E8938774CE}" presName="text2" presStyleLbl="fgAcc2" presStyleIdx="2" presStyleCnt="4">
        <dgm:presLayoutVars>
          <dgm:chPref val="3"/>
        </dgm:presLayoutVars>
      </dgm:prSet>
      <dgm:spPr/>
      <dgm:t>
        <a:bodyPr/>
        <a:lstStyle/>
        <a:p>
          <a:endParaRPr lang="en-US"/>
        </a:p>
      </dgm:t>
    </dgm:pt>
    <dgm:pt modelId="{B6201EF8-CF76-4F1A-8D2C-4DB7AED7EAD7}" type="pres">
      <dgm:prSet presAssocID="{3B099E2D-42B2-467F-9294-42E8938774CE}" presName="hierChild3" presStyleCnt="0"/>
      <dgm:spPr/>
    </dgm:pt>
    <dgm:pt modelId="{5B31D14E-C12E-4629-A56D-20449A8CFE44}" type="pres">
      <dgm:prSet presAssocID="{39136C98-C9F6-43D4-A57C-0C6DBFC7423B}" presName="Name17" presStyleLbl="parChTrans1D3" presStyleIdx="2" presStyleCnt="4"/>
      <dgm:spPr/>
      <dgm:t>
        <a:bodyPr/>
        <a:lstStyle/>
        <a:p>
          <a:endParaRPr lang="en-US"/>
        </a:p>
      </dgm:t>
    </dgm:pt>
    <dgm:pt modelId="{893D2165-F099-4F49-9BB7-0D89C8DF78D7}" type="pres">
      <dgm:prSet presAssocID="{3EF794BA-F70E-4860-A3BA-EFEED96B843E}" presName="hierRoot3" presStyleCnt="0"/>
      <dgm:spPr/>
    </dgm:pt>
    <dgm:pt modelId="{7E9177D9-C289-41E4-BA0C-115F45F460A7}" type="pres">
      <dgm:prSet presAssocID="{3EF794BA-F70E-4860-A3BA-EFEED96B843E}" presName="composite3" presStyleCnt="0"/>
      <dgm:spPr/>
    </dgm:pt>
    <dgm:pt modelId="{142C62F5-F742-4518-BDF5-FBFE0EAEE00F}" type="pres">
      <dgm:prSet presAssocID="{3EF794BA-F70E-4860-A3BA-EFEED96B843E}" presName="background3" presStyleLbl="node3" presStyleIdx="2" presStyleCnt="4"/>
      <dgm:spPr/>
    </dgm:pt>
    <dgm:pt modelId="{12210B5A-CE87-473F-91E7-73D0B8646E8E}" type="pres">
      <dgm:prSet presAssocID="{3EF794BA-F70E-4860-A3BA-EFEED96B843E}" presName="text3" presStyleLbl="fgAcc3" presStyleIdx="2" presStyleCnt="4">
        <dgm:presLayoutVars>
          <dgm:chPref val="3"/>
        </dgm:presLayoutVars>
      </dgm:prSet>
      <dgm:spPr/>
      <dgm:t>
        <a:bodyPr/>
        <a:lstStyle/>
        <a:p>
          <a:endParaRPr lang="en-US"/>
        </a:p>
      </dgm:t>
    </dgm:pt>
    <dgm:pt modelId="{5FBA82F6-0FA8-47F7-8B67-FA9AC6315CFE}" type="pres">
      <dgm:prSet presAssocID="{3EF794BA-F70E-4860-A3BA-EFEED96B843E}" presName="hierChild4" presStyleCnt="0"/>
      <dgm:spPr/>
    </dgm:pt>
    <dgm:pt modelId="{A4B02DD2-629D-4E6B-AB92-3084C54F71C6}" type="pres">
      <dgm:prSet presAssocID="{21649CD8-27E4-4C55-A708-73783711E9D7}" presName="Name10" presStyleLbl="parChTrans1D2" presStyleIdx="3" presStyleCnt="4"/>
      <dgm:spPr/>
      <dgm:t>
        <a:bodyPr/>
        <a:lstStyle/>
        <a:p>
          <a:endParaRPr lang="en-US"/>
        </a:p>
      </dgm:t>
    </dgm:pt>
    <dgm:pt modelId="{495AE3EC-96D0-4DBA-AE57-89DF28C1AB90}" type="pres">
      <dgm:prSet presAssocID="{7FD1F4BF-584D-4A26-A79E-E2D60227B1F3}" presName="hierRoot2" presStyleCnt="0"/>
      <dgm:spPr/>
    </dgm:pt>
    <dgm:pt modelId="{90109BEC-C343-46C2-AB3B-47120A6E1F16}" type="pres">
      <dgm:prSet presAssocID="{7FD1F4BF-584D-4A26-A79E-E2D60227B1F3}" presName="composite2" presStyleCnt="0"/>
      <dgm:spPr/>
    </dgm:pt>
    <dgm:pt modelId="{CCAA3EFA-C41A-45E0-B226-D72F1244A485}" type="pres">
      <dgm:prSet presAssocID="{7FD1F4BF-584D-4A26-A79E-E2D60227B1F3}" presName="background2" presStyleLbl="node2" presStyleIdx="3" presStyleCnt="4"/>
      <dgm:spPr/>
    </dgm:pt>
    <dgm:pt modelId="{09247CE0-8C85-46C8-87E6-CF94C462F406}" type="pres">
      <dgm:prSet presAssocID="{7FD1F4BF-584D-4A26-A79E-E2D60227B1F3}" presName="text2" presStyleLbl="fgAcc2" presStyleIdx="3" presStyleCnt="4">
        <dgm:presLayoutVars>
          <dgm:chPref val="3"/>
        </dgm:presLayoutVars>
      </dgm:prSet>
      <dgm:spPr/>
      <dgm:t>
        <a:bodyPr/>
        <a:lstStyle/>
        <a:p>
          <a:endParaRPr lang="en-US"/>
        </a:p>
      </dgm:t>
    </dgm:pt>
    <dgm:pt modelId="{BF623498-201F-4DF8-83F2-9F074CBF2B86}" type="pres">
      <dgm:prSet presAssocID="{7FD1F4BF-584D-4A26-A79E-E2D60227B1F3}" presName="hierChild3" presStyleCnt="0"/>
      <dgm:spPr/>
    </dgm:pt>
    <dgm:pt modelId="{EE63624F-9AE1-4B2D-952D-56391CBDF6A1}" type="pres">
      <dgm:prSet presAssocID="{CCD73498-23FA-4EDC-88D0-990F91C7CD11}" presName="Name17" presStyleLbl="parChTrans1D3" presStyleIdx="3" presStyleCnt="4"/>
      <dgm:spPr/>
      <dgm:t>
        <a:bodyPr/>
        <a:lstStyle/>
        <a:p>
          <a:endParaRPr lang="en-US"/>
        </a:p>
      </dgm:t>
    </dgm:pt>
    <dgm:pt modelId="{095BBB86-4624-4430-87C8-7DC643B80248}" type="pres">
      <dgm:prSet presAssocID="{4517E617-4525-4442-8D2E-5681314DD4A3}" presName="hierRoot3" presStyleCnt="0"/>
      <dgm:spPr/>
    </dgm:pt>
    <dgm:pt modelId="{B350A7F3-9ECC-4668-89DB-1631B5CD6775}" type="pres">
      <dgm:prSet presAssocID="{4517E617-4525-4442-8D2E-5681314DD4A3}" presName="composite3" presStyleCnt="0"/>
      <dgm:spPr/>
    </dgm:pt>
    <dgm:pt modelId="{C91BF4AA-5D23-4E28-A1AD-0F4F57B8A2C4}" type="pres">
      <dgm:prSet presAssocID="{4517E617-4525-4442-8D2E-5681314DD4A3}" presName="background3" presStyleLbl="node3" presStyleIdx="3" presStyleCnt="4"/>
      <dgm:spPr/>
    </dgm:pt>
    <dgm:pt modelId="{78A4AF7E-FC59-4E44-A215-92E855D59ACE}" type="pres">
      <dgm:prSet presAssocID="{4517E617-4525-4442-8D2E-5681314DD4A3}" presName="text3" presStyleLbl="fgAcc3" presStyleIdx="3" presStyleCnt="4">
        <dgm:presLayoutVars>
          <dgm:chPref val="3"/>
        </dgm:presLayoutVars>
      </dgm:prSet>
      <dgm:spPr/>
      <dgm:t>
        <a:bodyPr/>
        <a:lstStyle/>
        <a:p>
          <a:endParaRPr lang="en-US"/>
        </a:p>
      </dgm:t>
    </dgm:pt>
    <dgm:pt modelId="{55682CB0-6924-41E2-80C5-33AD10D1C66B}" type="pres">
      <dgm:prSet presAssocID="{4517E617-4525-4442-8D2E-5681314DD4A3}" presName="hierChild4" presStyleCnt="0"/>
      <dgm:spPr/>
    </dgm:pt>
  </dgm:ptLst>
  <dgm:cxnLst>
    <dgm:cxn modelId="{CC4B1E65-83E8-45CE-B678-1340DD55CA86}" type="presOf" srcId="{CCD73498-23FA-4EDC-88D0-990F91C7CD11}" destId="{EE63624F-9AE1-4B2D-952D-56391CBDF6A1}" srcOrd="0" destOrd="0" presId="urn:microsoft.com/office/officeart/2005/8/layout/hierarchy1"/>
    <dgm:cxn modelId="{34AB536C-9C7A-4DEA-A46A-2D2275F65151}" type="presOf" srcId="{3B099E2D-42B2-467F-9294-42E8938774CE}" destId="{31E469A9-ED8B-4458-A11E-5A110CE0A791}" srcOrd="0" destOrd="0" presId="urn:microsoft.com/office/officeart/2005/8/layout/hierarchy1"/>
    <dgm:cxn modelId="{F8B7C98E-2149-461A-BA6E-B4961E1A80F2}" type="presOf" srcId="{76DCB543-4CEA-465E-83DB-6A6C308AD3EA}" destId="{76A363D0-3000-4018-9BAC-B3FB30B447F7}" srcOrd="0" destOrd="0" presId="urn:microsoft.com/office/officeart/2005/8/layout/hierarchy1"/>
    <dgm:cxn modelId="{9AA495B3-8F83-4508-BAF7-C4157E9E814E}" type="presOf" srcId="{0F413D35-9AA6-4051-8A0E-4B3D7621443B}" destId="{E23F25C9-3BBC-4792-93E6-038060E21108}" srcOrd="0" destOrd="0" presId="urn:microsoft.com/office/officeart/2005/8/layout/hierarchy1"/>
    <dgm:cxn modelId="{074CB0F9-976D-4B51-8B47-F286789D39A8}" type="presOf" srcId="{313BE4E2-FDFE-4BB7-8097-7AB69185B11E}" destId="{7529D778-2882-4B0D-A33A-DB819DFA0840}" srcOrd="0" destOrd="0" presId="urn:microsoft.com/office/officeart/2005/8/layout/hierarchy1"/>
    <dgm:cxn modelId="{D890157F-A319-4DD6-9661-CA153DB04B68}" type="presOf" srcId="{90BD0BE6-D79E-4C8F-8375-6A3078C22467}" destId="{E73E514B-BA52-48CF-BE6A-612EA33096BD}" srcOrd="0" destOrd="0" presId="urn:microsoft.com/office/officeart/2005/8/layout/hierarchy1"/>
    <dgm:cxn modelId="{B483D2E6-E687-4AE4-8856-62460A473559}" type="presOf" srcId="{3E59E1F8-211C-4503-BAAD-30AB4A395C6F}" destId="{21D57B0C-C570-4C7E-B1B2-2086CE0B37EF}" srcOrd="0" destOrd="0" presId="urn:microsoft.com/office/officeart/2005/8/layout/hierarchy1"/>
    <dgm:cxn modelId="{38946184-7D7F-47C4-8BE8-8F35907CF352}" srcId="{3E59E1F8-211C-4503-BAAD-30AB4A395C6F}" destId="{7A45F614-674E-48CC-8F28-B63964E54AB7}" srcOrd="0" destOrd="0" parTransId="{7DAF5BC8-3C62-44B2-B277-2D39A2042ECB}" sibTransId="{59242384-4C7F-40FE-94F2-8FAA396829D2}"/>
    <dgm:cxn modelId="{0F068217-513F-4190-BFDE-21967D50D8E4}" srcId="{3B099E2D-42B2-467F-9294-42E8938774CE}" destId="{3EF794BA-F70E-4860-A3BA-EFEED96B843E}" srcOrd="0" destOrd="0" parTransId="{39136C98-C9F6-43D4-A57C-0C6DBFC7423B}" sibTransId="{4F3D8AC6-39F0-4825-992C-83726F8C0002}"/>
    <dgm:cxn modelId="{BB4DF2DC-9F75-4F7E-97EC-D1096900189F}" srcId="{7FD1F4BF-584D-4A26-A79E-E2D60227B1F3}" destId="{4517E617-4525-4442-8D2E-5681314DD4A3}" srcOrd="0" destOrd="0" parTransId="{CCD73498-23FA-4EDC-88D0-990F91C7CD11}" sibTransId="{216B7A52-80E5-4ED2-8E66-E41C5534B55B}"/>
    <dgm:cxn modelId="{A066CDA6-F1C7-4DA6-9601-15FBD358745E}" type="presOf" srcId="{3EF794BA-F70E-4860-A3BA-EFEED96B843E}" destId="{12210B5A-CE87-473F-91E7-73D0B8646E8E}" srcOrd="0" destOrd="0" presId="urn:microsoft.com/office/officeart/2005/8/layout/hierarchy1"/>
    <dgm:cxn modelId="{28F27A32-9CFB-4A62-86F9-CC31E16410A1}" type="presOf" srcId="{FBC79CD0-F9C3-4A00-AD81-F9A303492F15}" destId="{8852FE73-8817-4FF5-88B4-BEC8ECC855D1}" srcOrd="0" destOrd="0" presId="urn:microsoft.com/office/officeart/2005/8/layout/hierarchy1"/>
    <dgm:cxn modelId="{87B9E510-D438-45CF-803E-46F944D030AA}" type="presOf" srcId="{C680C35D-14FA-43E0-A0F5-253D48742C4B}" destId="{7943305E-9F8B-4548-BF19-CEAF44928A70}" srcOrd="0" destOrd="0" presId="urn:microsoft.com/office/officeart/2005/8/layout/hierarchy1"/>
    <dgm:cxn modelId="{8657A603-1D10-491C-B7B2-29A66963582A}" srcId="{76DCB543-4CEA-465E-83DB-6A6C308AD3EA}" destId="{313BE4E2-FDFE-4BB7-8097-7AB69185B11E}" srcOrd="0" destOrd="0" parTransId="{1C95A6B5-0D0D-43C8-81B3-DE007C1F2F26}" sibTransId="{5A9BACB4-D2BF-4476-A4B7-ABE4F515FD83}"/>
    <dgm:cxn modelId="{76093132-73A1-4784-9C21-3AFE5CBEC2C9}" type="presOf" srcId="{7A45F614-674E-48CC-8F28-B63964E54AB7}" destId="{65527955-6874-47FB-A787-C79B5858E5C0}" srcOrd="0" destOrd="0" presId="urn:microsoft.com/office/officeart/2005/8/layout/hierarchy1"/>
    <dgm:cxn modelId="{7986CF34-690C-498E-86A9-6697D2E71003}" type="presOf" srcId="{4517E617-4525-4442-8D2E-5681314DD4A3}" destId="{78A4AF7E-FC59-4E44-A215-92E855D59ACE}" srcOrd="0" destOrd="0" presId="urn:microsoft.com/office/officeart/2005/8/layout/hierarchy1"/>
    <dgm:cxn modelId="{15E4EBD8-9EC6-4B9A-A251-6A3062FD3D2B}" type="presOf" srcId="{7DAF5BC8-3C62-44B2-B277-2D39A2042ECB}" destId="{E7116198-60DF-4B96-81B6-BC58A0B1E243}" srcOrd="0" destOrd="0" presId="urn:microsoft.com/office/officeart/2005/8/layout/hierarchy1"/>
    <dgm:cxn modelId="{EB597ACE-0203-46AE-99FB-A4A022C10E40}" type="presOf" srcId="{7FD1F4BF-584D-4A26-A79E-E2D60227B1F3}" destId="{09247CE0-8C85-46C8-87E6-CF94C462F406}" srcOrd="0" destOrd="0" presId="urn:microsoft.com/office/officeart/2005/8/layout/hierarchy1"/>
    <dgm:cxn modelId="{3BFF6E28-FBAD-41E6-AA82-5A49635CC0B3}" srcId="{313BE4E2-FDFE-4BB7-8097-7AB69185B11E}" destId="{3E59E1F8-211C-4503-BAAD-30AB4A395C6F}" srcOrd="1" destOrd="0" parTransId="{6DAF6434-5D34-497E-9FCB-5033B00111F0}" sibTransId="{C3C1EC1B-2D37-461A-AF8E-2625BA172F48}"/>
    <dgm:cxn modelId="{D7C41630-8580-4E6F-AB0D-36A2E1C8010A}" srcId="{313BE4E2-FDFE-4BB7-8097-7AB69185B11E}" destId="{90BD0BE6-D79E-4C8F-8375-6A3078C22467}" srcOrd="0" destOrd="0" parTransId="{0046628E-8C55-4760-BDA3-75EA829FBBB5}" sibTransId="{549639BF-063A-4514-BBF0-5D1A23D826CA}"/>
    <dgm:cxn modelId="{5420D572-757D-4305-8132-E15F4414F981}" srcId="{90BD0BE6-D79E-4C8F-8375-6A3078C22467}" destId="{C680C35D-14FA-43E0-A0F5-253D48742C4B}" srcOrd="0" destOrd="0" parTransId="{0F413D35-9AA6-4051-8A0E-4B3D7621443B}" sibTransId="{31927B5A-A038-42F2-9F2D-EFC61977420C}"/>
    <dgm:cxn modelId="{BE5FA3A5-CCD4-40C9-B365-EBD1B38DFE66}" srcId="{313BE4E2-FDFE-4BB7-8097-7AB69185B11E}" destId="{3B099E2D-42B2-467F-9294-42E8938774CE}" srcOrd="2" destOrd="0" parTransId="{FBC79CD0-F9C3-4A00-AD81-F9A303492F15}" sibTransId="{9716C7C2-443C-4361-9D8E-FB90C278B91B}"/>
    <dgm:cxn modelId="{4E65BF4D-7431-4512-9530-CD21B5A7E53B}" srcId="{313BE4E2-FDFE-4BB7-8097-7AB69185B11E}" destId="{7FD1F4BF-584D-4A26-A79E-E2D60227B1F3}" srcOrd="3" destOrd="0" parTransId="{21649CD8-27E4-4C55-A708-73783711E9D7}" sibTransId="{91D56CBB-61A9-4121-8123-97EBF5556AF5}"/>
    <dgm:cxn modelId="{608E585A-E99B-4F93-8B0B-7BEBF0BFCFFB}" type="presOf" srcId="{0046628E-8C55-4760-BDA3-75EA829FBBB5}" destId="{799CD147-1CA8-4905-A9C7-669A4A07ADE4}" srcOrd="0" destOrd="0" presId="urn:microsoft.com/office/officeart/2005/8/layout/hierarchy1"/>
    <dgm:cxn modelId="{4CD5C052-FBD4-4BED-A53A-A149046FDC69}" type="presOf" srcId="{39136C98-C9F6-43D4-A57C-0C6DBFC7423B}" destId="{5B31D14E-C12E-4629-A56D-20449A8CFE44}" srcOrd="0" destOrd="0" presId="urn:microsoft.com/office/officeart/2005/8/layout/hierarchy1"/>
    <dgm:cxn modelId="{B1897831-33BA-4281-A54A-A52980B2F167}" type="presOf" srcId="{6DAF6434-5D34-497E-9FCB-5033B00111F0}" destId="{C488A8A7-A2F2-4402-85DE-EEE7B1DCFCC4}" srcOrd="0" destOrd="0" presId="urn:microsoft.com/office/officeart/2005/8/layout/hierarchy1"/>
    <dgm:cxn modelId="{6B2BA159-74D9-4551-A75A-95461000104F}" type="presOf" srcId="{21649CD8-27E4-4C55-A708-73783711E9D7}" destId="{A4B02DD2-629D-4E6B-AB92-3084C54F71C6}" srcOrd="0" destOrd="0" presId="urn:microsoft.com/office/officeart/2005/8/layout/hierarchy1"/>
    <dgm:cxn modelId="{071EEAB5-3892-46F7-BC08-E80C97105A2F}" type="presParOf" srcId="{76A363D0-3000-4018-9BAC-B3FB30B447F7}" destId="{61E1CA82-C313-4408-977B-1748EA989624}" srcOrd="0" destOrd="0" presId="urn:microsoft.com/office/officeart/2005/8/layout/hierarchy1"/>
    <dgm:cxn modelId="{FD926306-376E-45F9-9C0E-F5084FD4EDCC}" type="presParOf" srcId="{61E1CA82-C313-4408-977B-1748EA989624}" destId="{08D6E20B-5486-4892-BF0A-680E7DDC7EA2}" srcOrd="0" destOrd="0" presId="urn:microsoft.com/office/officeart/2005/8/layout/hierarchy1"/>
    <dgm:cxn modelId="{C38B7C06-C6C1-43B0-B45B-2A0E703F465B}" type="presParOf" srcId="{08D6E20B-5486-4892-BF0A-680E7DDC7EA2}" destId="{3B0978B9-CFC5-4529-9A64-464A5E896A23}" srcOrd="0" destOrd="0" presId="urn:microsoft.com/office/officeart/2005/8/layout/hierarchy1"/>
    <dgm:cxn modelId="{D5BFFA4A-88E2-430F-B907-427FE6FA5E52}" type="presParOf" srcId="{08D6E20B-5486-4892-BF0A-680E7DDC7EA2}" destId="{7529D778-2882-4B0D-A33A-DB819DFA0840}" srcOrd="1" destOrd="0" presId="urn:microsoft.com/office/officeart/2005/8/layout/hierarchy1"/>
    <dgm:cxn modelId="{286997DD-0B88-46B4-914A-0054FEF4ED56}" type="presParOf" srcId="{61E1CA82-C313-4408-977B-1748EA989624}" destId="{8D58CEA1-0C14-4344-9F18-37C6BDB75164}" srcOrd="1" destOrd="0" presId="urn:microsoft.com/office/officeart/2005/8/layout/hierarchy1"/>
    <dgm:cxn modelId="{45618F66-C4FF-4D2D-AC5D-15669F0F7F2B}" type="presParOf" srcId="{8D58CEA1-0C14-4344-9F18-37C6BDB75164}" destId="{799CD147-1CA8-4905-A9C7-669A4A07ADE4}" srcOrd="0" destOrd="0" presId="urn:microsoft.com/office/officeart/2005/8/layout/hierarchy1"/>
    <dgm:cxn modelId="{E543996A-6749-4078-AD29-20F828B8107A}" type="presParOf" srcId="{8D58CEA1-0C14-4344-9F18-37C6BDB75164}" destId="{BC792E28-70D8-415E-845F-EC03CC28AAD0}" srcOrd="1" destOrd="0" presId="urn:microsoft.com/office/officeart/2005/8/layout/hierarchy1"/>
    <dgm:cxn modelId="{69737B05-52F2-493F-8320-6784E97B4C62}" type="presParOf" srcId="{BC792E28-70D8-415E-845F-EC03CC28AAD0}" destId="{9D83A835-08B5-441B-9B89-80F3934360D9}" srcOrd="0" destOrd="0" presId="urn:microsoft.com/office/officeart/2005/8/layout/hierarchy1"/>
    <dgm:cxn modelId="{30FCED4F-4521-46BB-A10E-A7DB99337B6E}" type="presParOf" srcId="{9D83A835-08B5-441B-9B89-80F3934360D9}" destId="{4BC813FE-0451-4384-9F5A-2CE0EF43CCA4}" srcOrd="0" destOrd="0" presId="urn:microsoft.com/office/officeart/2005/8/layout/hierarchy1"/>
    <dgm:cxn modelId="{5C0EA198-DC51-40FB-9321-8085F59DF780}" type="presParOf" srcId="{9D83A835-08B5-441B-9B89-80F3934360D9}" destId="{E73E514B-BA52-48CF-BE6A-612EA33096BD}" srcOrd="1" destOrd="0" presId="urn:microsoft.com/office/officeart/2005/8/layout/hierarchy1"/>
    <dgm:cxn modelId="{2FAC9F4D-A533-4C66-B527-3E0B32EFE1CF}" type="presParOf" srcId="{BC792E28-70D8-415E-845F-EC03CC28AAD0}" destId="{7A8A6A1B-B906-4A6B-AEEB-3E7E17AEBEE4}" srcOrd="1" destOrd="0" presId="urn:microsoft.com/office/officeart/2005/8/layout/hierarchy1"/>
    <dgm:cxn modelId="{84076273-24C5-40CB-93A8-030073BC85AA}" type="presParOf" srcId="{7A8A6A1B-B906-4A6B-AEEB-3E7E17AEBEE4}" destId="{E23F25C9-3BBC-4792-93E6-038060E21108}" srcOrd="0" destOrd="0" presId="urn:microsoft.com/office/officeart/2005/8/layout/hierarchy1"/>
    <dgm:cxn modelId="{E6F4B8B8-C896-4562-AF3A-AE8BE6A140EA}" type="presParOf" srcId="{7A8A6A1B-B906-4A6B-AEEB-3E7E17AEBEE4}" destId="{B86BCBFB-4952-4A2A-9274-9C17B73D888C}" srcOrd="1" destOrd="0" presId="urn:microsoft.com/office/officeart/2005/8/layout/hierarchy1"/>
    <dgm:cxn modelId="{A99D1327-0A0D-41B0-95C5-1B2098BB2D11}" type="presParOf" srcId="{B86BCBFB-4952-4A2A-9274-9C17B73D888C}" destId="{380085F1-8DF1-4F5D-9744-9319B9804248}" srcOrd="0" destOrd="0" presId="urn:microsoft.com/office/officeart/2005/8/layout/hierarchy1"/>
    <dgm:cxn modelId="{30103942-C5CB-40ED-9544-E7A79F426C6C}" type="presParOf" srcId="{380085F1-8DF1-4F5D-9744-9319B9804248}" destId="{2E20DB24-7389-4506-A1FF-C4108F798AED}" srcOrd="0" destOrd="0" presId="urn:microsoft.com/office/officeart/2005/8/layout/hierarchy1"/>
    <dgm:cxn modelId="{EBA6EAEC-CF6B-47E7-B825-B36D6ED3C6F7}" type="presParOf" srcId="{380085F1-8DF1-4F5D-9744-9319B9804248}" destId="{7943305E-9F8B-4548-BF19-CEAF44928A70}" srcOrd="1" destOrd="0" presId="urn:microsoft.com/office/officeart/2005/8/layout/hierarchy1"/>
    <dgm:cxn modelId="{A49A739C-6D64-40FA-AB3E-BE1DD7BE6044}" type="presParOf" srcId="{B86BCBFB-4952-4A2A-9274-9C17B73D888C}" destId="{24AB0E7E-A8D2-48CF-A54A-046E29828D89}" srcOrd="1" destOrd="0" presId="urn:microsoft.com/office/officeart/2005/8/layout/hierarchy1"/>
    <dgm:cxn modelId="{FD9D6401-58D0-4212-84A4-452E6CBBA07B}" type="presParOf" srcId="{8D58CEA1-0C14-4344-9F18-37C6BDB75164}" destId="{C488A8A7-A2F2-4402-85DE-EEE7B1DCFCC4}" srcOrd="2" destOrd="0" presId="urn:microsoft.com/office/officeart/2005/8/layout/hierarchy1"/>
    <dgm:cxn modelId="{6AA647C1-F74B-4A4F-9A85-F36ACAB24B6B}" type="presParOf" srcId="{8D58CEA1-0C14-4344-9F18-37C6BDB75164}" destId="{75C39E2F-3089-46BF-9C4B-81860769296F}" srcOrd="3" destOrd="0" presId="urn:microsoft.com/office/officeart/2005/8/layout/hierarchy1"/>
    <dgm:cxn modelId="{6925AA2E-8ADF-4F50-BE00-0ABD3F2837C1}" type="presParOf" srcId="{75C39E2F-3089-46BF-9C4B-81860769296F}" destId="{9BA2954E-7789-4265-B1A4-BAF2C0F07C19}" srcOrd="0" destOrd="0" presId="urn:microsoft.com/office/officeart/2005/8/layout/hierarchy1"/>
    <dgm:cxn modelId="{E0B738BD-0638-4558-BD7D-18502DE91795}" type="presParOf" srcId="{9BA2954E-7789-4265-B1A4-BAF2C0F07C19}" destId="{09F5E626-FB2D-4FE5-A440-9AF7C64AD5C6}" srcOrd="0" destOrd="0" presId="urn:microsoft.com/office/officeart/2005/8/layout/hierarchy1"/>
    <dgm:cxn modelId="{B06B2473-859B-404D-8530-40DD523713B9}" type="presParOf" srcId="{9BA2954E-7789-4265-B1A4-BAF2C0F07C19}" destId="{21D57B0C-C570-4C7E-B1B2-2086CE0B37EF}" srcOrd="1" destOrd="0" presId="urn:microsoft.com/office/officeart/2005/8/layout/hierarchy1"/>
    <dgm:cxn modelId="{ED97C748-8039-4AE5-8C1A-3B5552CF18E1}" type="presParOf" srcId="{75C39E2F-3089-46BF-9C4B-81860769296F}" destId="{23526555-BCD0-4B61-B58B-5316F06F6D80}" srcOrd="1" destOrd="0" presId="urn:microsoft.com/office/officeart/2005/8/layout/hierarchy1"/>
    <dgm:cxn modelId="{0164A36E-642A-4633-B4E1-3B9129C42A15}" type="presParOf" srcId="{23526555-BCD0-4B61-B58B-5316F06F6D80}" destId="{E7116198-60DF-4B96-81B6-BC58A0B1E243}" srcOrd="0" destOrd="0" presId="urn:microsoft.com/office/officeart/2005/8/layout/hierarchy1"/>
    <dgm:cxn modelId="{CBCA8EE0-7CDA-4C27-A320-038C8696740E}" type="presParOf" srcId="{23526555-BCD0-4B61-B58B-5316F06F6D80}" destId="{61B63C38-986E-431F-BBE1-4556086894B3}" srcOrd="1" destOrd="0" presId="urn:microsoft.com/office/officeart/2005/8/layout/hierarchy1"/>
    <dgm:cxn modelId="{36895C1F-11C5-4F3C-B389-B682B2380530}" type="presParOf" srcId="{61B63C38-986E-431F-BBE1-4556086894B3}" destId="{40ACDA9B-4F06-4EBF-98A7-0CEC10D18590}" srcOrd="0" destOrd="0" presId="urn:microsoft.com/office/officeart/2005/8/layout/hierarchy1"/>
    <dgm:cxn modelId="{F9E65BCF-5F22-4768-9DB9-78D60B1594FD}" type="presParOf" srcId="{40ACDA9B-4F06-4EBF-98A7-0CEC10D18590}" destId="{C1AC7E7D-D192-4BC8-A4C5-F055DCA4C673}" srcOrd="0" destOrd="0" presId="urn:microsoft.com/office/officeart/2005/8/layout/hierarchy1"/>
    <dgm:cxn modelId="{95A79967-02E6-43AB-BEDF-45596EA4AF32}" type="presParOf" srcId="{40ACDA9B-4F06-4EBF-98A7-0CEC10D18590}" destId="{65527955-6874-47FB-A787-C79B5858E5C0}" srcOrd="1" destOrd="0" presId="urn:microsoft.com/office/officeart/2005/8/layout/hierarchy1"/>
    <dgm:cxn modelId="{15E567EC-7972-460C-BDF0-FCB7D8246AEE}" type="presParOf" srcId="{61B63C38-986E-431F-BBE1-4556086894B3}" destId="{6D7AC201-2E83-4BF6-8C0F-D2C0C1850CB4}" srcOrd="1" destOrd="0" presId="urn:microsoft.com/office/officeart/2005/8/layout/hierarchy1"/>
    <dgm:cxn modelId="{7E96A441-DC8F-4181-BD85-4ED61ED7BE5A}" type="presParOf" srcId="{8D58CEA1-0C14-4344-9F18-37C6BDB75164}" destId="{8852FE73-8817-4FF5-88B4-BEC8ECC855D1}" srcOrd="4" destOrd="0" presId="urn:microsoft.com/office/officeart/2005/8/layout/hierarchy1"/>
    <dgm:cxn modelId="{292E7D84-27A4-420A-B262-3A8116D448AA}" type="presParOf" srcId="{8D58CEA1-0C14-4344-9F18-37C6BDB75164}" destId="{8CC050E9-B57C-4E04-BE77-BD7C3C437043}" srcOrd="5" destOrd="0" presId="urn:microsoft.com/office/officeart/2005/8/layout/hierarchy1"/>
    <dgm:cxn modelId="{82A7B470-EA8D-4FDF-9E13-DE63875088C2}" type="presParOf" srcId="{8CC050E9-B57C-4E04-BE77-BD7C3C437043}" destId="{D38E5AC7-19E4-49C8-A058-9716678D7891}" srcOrd="0" destOrd="0" presId="urn:microsoft.com/office/officeart/2005/8/layout/hierarchy1"/>
    <dgm:cxn modelId="{43D5FBB0-5F87-4DC3-A8EE-C80E5E21DF0C}" type="presParOf" srcId="{D38E5AC7-19E4-49C8-A058-9716678D7891}" destId="{1184ABB7-96F6-4CF0-BBD2-50C525EE0A45}" srcOrd="0" destOrd="0" presId="urn:microsoft.com/office/officeart/2005/8/layout/hierarchy1"/>
    <dgm:cxn modelId="{1546F7CB-D2E5-4488-A560-B1228247437F}" type="presParOf" srcId="{D38E5AC7-19E4-49C8-A058-9716678D7891}" destId="{31E469A9-ED8B-4458-A11E-5A110CE0A791}" srcOrd="1" destOrd="0" presId="urn:microsoft.com/office/officeart/2005/8/layout/hierarchy1"/>
    <dgm:cxn modelId="{1AC55200-A3DA-4AEA-8048-C3F345DF2CAE}" type="presParOf" srcId="{8CC050E9-B57C-4E04-BE77-BD7C3C437043}" destId="{B6201EF8-CF76-4F1A-8D2C-4DB7AED7EAD7}" srcOrd="1" destOrd="0" presId="urn:microsoft.com/office/officeart/2005/8/layout/hierarchy1"/>
    <dgm:cxn modelId="{D77D1882-7C12-4E76-AEE8-55E209FF4C1A}" type="presParOf" srcId="{B6201EF8-CF76-4F1A-8D2C-4DB7AED7EAD7}" destId="{5B31D14E-C12E-4629-A56D-20449A8CFE44}" srcOrd="0" destOrd="0" presId="urn:microsoft.com/office/officeart/2005/8/layout/hierarchy1"/>
    <dgm:cxn modelId="{8B476E1D-923E-4418-87ED-6D160D132887}" type="presParOf" srcId="{B6201EF8-CF76-4F1A-8D2C-4DB7AED7EAD7}" destId="{893D2165-F099-4F49-9BB7-0D89C8DF78D7}" srcOrd="1" destOrd="0" presId="urn:microsoft.com/office/officeart/2005/8/layout/hierarchy1"/>
    <dgm:cxn modelId="{24D880CE-6B50-4F7C-A05F-1EBAA83473A9}" type="presParOf" srcId="{893D2165-F099-4F49-9BB7-0D89C8DF78D7}" destId="{7E9177D9-C289-41E4-BA0C-115F45F460A7}" srcOrd="0" destOrd="0" presId="urn:microsoft.com/office/officeart/2005/8/layout/hierarchy1"/>
    <dgm:cxn modelId="{3FAC927A-2212-49C2-92D9-FBC83257EE16}" type="presParOf" srcId="{7E9177D9-C289-41E4-BA0C-115F45F460A7}" destId="{142C62F5-F742-4518-BDF5-FBFE0EAEE00F}" srcOrd="0" destOrd="0" presId="urn:microsoft.com/office/officeart/2005/8/layout/hierarchy1"/>
    <dgm:cxn modelId="{22BB1942-9EDA-4BD6-8952-3E8E446E2A43}" type="presParOf" srcId="{7E9177D9-C289-41E4-BA0C-115F45F460A7}" destId="{12210B5A-CE87-473F-91E7-73D0B8646E8E}" srcOrd="1" destOrd="0" presId="urn:microsoft.com/office/officeart/2005/8/layout/hierarchy1"/>
    <dgm:cxn modelId="{36928C3C-A310-4F1A-84C1-0480E5FD76F7}" type="presParOf" srcId="{893D2165-F099-4F49-9BB7-0D89C8DF78D7}" destId="{5FBA82F6-0FA8-47F7-8B67-FA9AC6315CFE}" srcOrd="1" destOrd="0" presId="urn:microsoft.com/office/officeart/2005/8/layout/hierarchy1"/>
    <dgm:cxn modelId="{F1A909DA-3CA6-4443-842E-BF48A9FD6E87}" type="presParOf" srcId="{8D58CEA1-0C14-4344-9F18-37C6BDB75164}" destId="{A4B02DD2-629D-4E6B-AB92-3084C54F71C6}" srcOrd="6" destOrd="0" presId="urn:microsoft.com/office/officeart/2005/8/layout/hierarchy1"/>
    <dgm:cxn modelId="{2E1A4DEF-36A9-4776-99E7-5684D145F337}" type="presParOf" srcId="{8D58CEA1-0C14-4344-9F18-37C6BDB75164}" destId="{495AE3EC-96D0-4DBA-AE57-89DF28C1AB90}" srcOrd="7" destOrd="0" presId="urn:microsoft.com/office/officeart/2005/8/layout/hierarchy1"/>
    <dgm:cxn modelId="{A66FA5A7-786D-48C8-A472-375111013DC3}" type="presParOf" srcId="{495AE3EC-96D0-4DBA-AE57-89DF28C1AB90}" destId="{90109BEC-C343-46C2-AB3B-47120A6E1F16}" srcOrd="0" destOrd="0" presId="urn:microsoft.com/office/officeart/2005/8/layout/hierarchy1"/>
    <dgm:cxn modelId="{7278DBF0-C3D8-412B-A50E-66A70388ADA0}" type="presParOf" srcId="{90109BEC-C343-46C2-AB3B-47120A6E1F16}" destId="{CCAA3EFA-C41A-45E0-B226-D72F1244A485}" srcOrd="0" destOrd="0" presId="urn:microsoft.com/office/officeart/2005/8/layout/hierarchy1"/>
    <dgm:cxn modelId="{824ABAEF-EDC5-41B0-B519-A25C3286F249}" type="presParOf" srcId="{90109BEC-C343-46C2-AB3B-47120A6E1F16}" destId="{09247CE0-8C85-46C8-87E6-CF94C462F406}" srcOrd="1" destOrd="0" presId="urn:microsoft.com/office/officeart/2005/8/layout/hierarchy1"/>
    <dgm:cxn modelId="{D5D2484B-DDAA-4A5C-A3E1-16A88C70EC17}" type="presParOf" srcId="{495AE3EC-96D0-4DBA-AE57-89DF28C1AB90}" destId="{BF623498-201F-4DF8-83F2-9F074CBF2B86}" srcOrd="1" destOrd="0" presId="urn:microsoft.com/office/officeart/2005/8/layout/hierarchy1"/>
    <dgm:cxn modelId="{509F3B75-70BB-47FD-8E1A-72C630681141}" type="presParOf" srcId="{BF623498-201F-4DF8-83F2-9F074CBF2B86}" destId="{EE63624F-9AE1-4B2D-952D-56391CBDF6A1}" srcOrd="0" destOrd="0" presId="urn:microsoft.com/office/officeart/2005/8/layout/hierarchy1"/>
    <dgm:cxn modelId="{A8B6F417-2102-4EE6-B131-D327054854A2}" type="presParOf" srcId="{BF623498-201F-4DF8-83F2-9F074CBF2B86}" destId="{095BBB86-4624-4430-87C8-7DC643B80248}" srcOrd="1" destOrd="0" presId="urn:microsoft.com/office/officeart/2005/8/layout/hierarchy1"/>
    <dgm:cxn modelId="{3A424A4C-16F5-4FE9-A9B0-538F2EFE1993}" type="presParOf" srcId="{095BBB86-4624-4430-87C8-7DC643B80248}" destId="{B350A7F3-9ECC-4668-89DB-1631B5CD6775}" srcOrd="0" destOrd="0" presId="urn:microsoft.com/office/officeart/2005/8/layout/hierarchy1"/>
    <dgm:cxn modelId="{9375734A-1D66-4BBE-95B7-DA4122C9C362}" type="presParOf" srcId="{B350A7F3-9ECC-4668-89DB-1631B5CD6775}" destId="{C91BF4AA-5D23-4E28-A1AD-0F4F57B8A2C4}" srcOrd="0" destOrd="0" presId="urn:microsoft.com/office/officeart/2005/8/layout/hierarchy1"/>
    <dgm:cxn modelId="{DB5B4EA7-79BB-4FE2-A780-03512CCF813B}" type="presParOf" srcId="{B350A7F3-9ECC-4668-89DB-1631B5CD6775}" destId="{78A4AF7E-FC59-4E44-A215-92E855D59ACE}" srcOrd="1" destOrd="0" presId="urn:microsoft.com/office/officeart/2005/8/layout/hierarchy1"/>
    <dgm:cxn modelId="{8A3B2088-A09C-4D42-921A-2F0234E974B7}" type="presParOf" srcId="{095BBB86-4624-4430-87C8-7DC643B80248}" destId="{55682CB0-6924-41E2-80C5-33AD10D1C6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3624F-9AE1-4B2D-952D-56391CBDF6A1}">
      <dsp:nvSpPr>
        <dsp:cNvPr id="0" name=""/>
        <dsp:cNvSpPr/>
      </dsp:nvSpPr>
      <dsp:spPr>
        <a:xfrm>
          <a:off x="5909345" y="2224309"/>
          <a:ext cx="91440" cy="397600"/>
        </a:xfrm>
        <a:custGeom>
          <a:avLst/>
          <a:gdLst/>
          <a:ahLst/>
          <a:cxnLst/>
          <a:rect l="0" t="0" r="0" b="0"/>
          <a:pathLst>
            <a:path>
              <a:moveTo>
                <a:pt x="45720" y="0"/>
              </a:moveTo>
              <a:lnTo>
                <a:pt x="45720" y="3976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02DD2-629D-4E6B-AB92-3084C54F71C6}">
      <dsp:nvSpPr>
        <dsp:cNvPr id="0" name=""/>
        <dsp:cNvSpPr/>
      </dsp:nvSpPr>
      <dsp:spPr>
        <a:xfrm>
          <a:off x="3320257" y="958597"/>
          <a:ext cx="2634808" cy="397600"/>
        </a:xfrm>
        <a:custGeom>
          <a:avLst/>
          <a:gdLst/>
          <a:ahLst/>
          <a:cxnLst/>
          <a:rect l="0" t="0" r="0" b="0"/>
          <a:pathLst>
            <a:path>
              <a:moveTo>
                <a:pt x="0" y="0"/>
              </a:moveTo>
              <a:lnTo>
                <a:pt x="0" y="270952"/>
              </a:lnTo>
              <a:lnTo>
                <a:pt x="2634808" y="270952"/>
              </a:lnTo>
              <a:lnTo>
                <a:pt x="2634808" y="3976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31D14E-C12E-4629-A56D-20449A8CFE44}">
      <dsp:nvSpPr>
        <dsp:cNvPr id="0" name=""/>
        <dsp:cNvSpPr/>
      </dsp:nvSpPr>
      <dsp:spPr>
        <a:xfrm>
          <a:off x="4238438" y="2224309"/>
          <a:ext cx="91440" cy="397600"/>
        </a:xfrm>
        <a:custGeom>
          <a:avLst/>
          <a:gdLst/>
          <a:ahLst/>
          <a:cxnLst/>
          <a:rect l="0" t="0" r="0" b="0"/>
          <a:pathLst>
            <a:path>
              <a:moveTo>
                <a:pt x="45720" y="0"/>
              </a:moveTo>
              <a:lnTo>
                <a:pt x="45720" y="3976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2FE73-8817-4FF5-88B4-BEC8ECC855D1}">
      <dsp:nvSpPr>
        <dsp:cNvPr id="0" name=""/>
        <dsp:cNvSpPr/>
      </dsp:nvSpPr>
      <dsp:spPr>
        <a:xfrm>
          <a:off x="3320257" y="958597"/>
          <a:ext cx="963900" cy="397600"/>
        </a:xfrm>
        <a:custGeom>
          <a:avLst/>
          <a:gdLst/>
          <a:ahLst/>
          <a:cxnLst/>
          <a:rect l="0" t="0" r="0" b="0"/>
          <a:pathLst>
            <a:path>
              <a:moveTo>
                <a:pt x="0" y="0"/>
              </a:moveTo>
              <a:lnTo>
                <a:pt x="0" y="270952"/>
              </a:lnTo>
              <a:lnTo>
                <a:pt x="963900" y="270952"/>
              </a:lnTo>
              <a:lnTo>
                <a:pt x="963900" y="3976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116198-60DF-4B96-81B6-BC58A0B1E243}">
      <dsp:nvSpPr>
        <dsp:cNvPr id="0" name=""/>
        <dsp:cNvSpPr/>
      </dsp:nvSpPr>
      <dsp:spPr>
        <a:xfrm>
          <a:off x="2567530" y="2224309"/>
          <a:ext cx="91440" cy="397600"/>
        </a:xfrm>
        <a:custGeom>
          <a:avLst/>
          <a:gdLst/>
          <a:ahLst/>
          <a:cxnLst/>
          <a:rect l="0" t="0" r="0" b="0"/>
          <a:pathLst>
            <a:path>
              <a:moveTo>
                <a:pt x="45720" y="0"/>
              </a:moveTo>
              <a:lnTo>
                <a:pt x="45720" y="3976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88A8A7-A2F2-4402-85DE-EEE7B1DCFCC4}">
      <dsp:nvSpPr>
        <dsp:cNvPr id="0" name=""/>
        <dsp:cNvSpPr/>
      </dsp:nvSpPr>
      <dsp:spPr>
        <a:xfrm>
          <a:off x="2613250" y="958597"/>
          <a:ext cx="707007" cy="397600"/>
        </a:xfrm>
        <a:custGeom>
          <a:avLst/>
          <a:gdLst/>
          <a:ahLst/>
          <a:cxnLst/>
          <a:rect l="0" t="0" r="0" b="0"/>
          <a:pathLst>
            <a:path>
              <a:moveTo>
                <a:pt x="707007" y="0"/>
              </a:moveTo>
              <a:lnTo>
                <a:pt x="707007" y="270952"/>
              </a:lnTo>
              <a:lnTo>
                <a:pt x="0" y="270952"/>
              </a:lnTo>
              <a:lnTo>
                <a:pt x="0" y="3976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3F25C9-3BBC-4792-93E6-038060E21108}">
      <dsp:nvSpPr>
        <dsp:cNvPr id="0" name=""/>
        <dsp:cNvSpPr/>
      </dsp:nvSpPr>
      <dsp:spPr>
        <a:xfrm>
          <a:off x="768175" y="2163290"/>
          <a:ext cx="91440" cy="397600"/>
        </a:xfrm>
        <a:custGeom>
          <a:avLst/>
          <a:gdLst/>
          <a:ahLst/>
          <a:cxnLst/>
          <a:rect l="0" t="0" r="0" b="0"/>
          <a:pathLst>
            <a:path>
              <a:moveTo>
                <a:pt x="45720" y="0"/>
              </a:moveTo>
              <a:lnTo>
                <a:pt x="45720" y="3976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9CD147-1CA8-4905-A9C7-669A4A07ADE4}">
      <dsp:nvSpPr>
        <dsp:cNvPr id="0" name=""/>
        <dsp:cNvSpPr/>
      </dsp:nvSpPr>
      <dsp:spPr>
        <a:xfrm>
          <a:off x="813895" y="958597"/>
          <a:ext cx="2506361" cy="397600"/>
        </a:xfrm>
        <a:custGeom>
          <a:avLst/>
          <a:gdLst/>
          <a:ahLst/>
          <a:cxnLst/>
          <a:rect l="0" t="0" r="0" b="0"/>
          <a:pathLst>
            <a:path>
              <a:moveTo>
                <a:pt x="2506361" y="0"/>
              </a:moveTo>
              <a:lnTo>
                <a:pt x="2506361" y="270952"/>
              </a:lnTo>
              <a:lnTo>
                <a:pt x="0" y="270952"/>
              </a:lnTo>
              <a:lnTo>
                <a:pt x="0" y="39760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978B9-CFC5-4529-9A64-464A5E896A23}">
      <dsp:nvSpPr>
        <dsp:cNvPr id="0" name=""/>
        <dsp:cNvSpPr/>
      </dsp:nvSpPr>
      <dsp:spPr>
        <a:xfrm>
          <a:off x="2083805" y="269879"/>
          <a:ext cx="2472904" cy="6887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9D778-2882-4B0D-A33A-DB819DFA0840}">
      <dsp:nvSpPr>
        <dsp:cNvPr id="0" name=""/>
        <dsp:cNvSpPr/>
      </dsp:nvSpPr>
      <dsp:spPr>
        <a:xfrm>
          <a:off x="2235706" y="414185"/>
          <a:ext cx="2472904" cy="6887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Can I Take a Message?</a:t>
          </a:r>
          <a:endParaRPr lang="en-US" sz="1800" b="1" kern="1200" dirty="0"/>
        </a:p>
      </dsp:txBody>
      <dsp:txXfrm>
        <a:off x="2255878" y="434357"/>
        <a:ext cx="2432560" cy="648373"/>
      </dsp:txXfrm>
    </dsp:sp>
    <dsp:sp modelId="{4BC813FE-0451-4384-9F5A-2CE0EF43CCA4}">
      <dsp:nvSpPr>
        <dsp:cNvPr id="0" name=""/>
        <dsp:cNvSpPr/>
      </dsp:nvSpPr>
      <dsp:spPr>
        <a:xfrm>
          <a:off x="1896" y="1356197"/>
          <a:ext cx="1623999" cy="80709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3E514B-BA52-48CF-BE6A-612EA33096BD}">
      <dsp:nvSpPr>
        <dsp:cNvPr id="0" name=""/>
        <dsp:cNvSpPr/>
      </dsp:nvSpPr>
      <dsp:spPr>
        <a:xfrm>
          <a:off x="153796" y="1500502"/>
          <a:ext cx="1623999" cy="80709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Pronunciation Center</a:t>
          </a:r>
          <a:endParaRPr lang="en-US" sz="1600" b="1" kern="1200" dirty="0"/>
        </a:p>
      </dsp:txBody>
      <dsp:txXfrm>
        <a:off x="177435" y="1524141"/>
        <a:ext cx="1576721" cy="759814"/>
      </dsp:txXfrm>
    </dsp:sp>
    <dsp:sp modelId="{2E20DB24-7389-4506-A1FF-C4108F798AED}">
      <dsp:nvSpPr>
        <dsp:cNvPr id="0" name=""/>
        <dsp:cNvSpPr/>
      </dsp:nvSpPr>
      <dsp:spPr>
        <a:xfrm>
          <a:off x="130342" y="2560890"/>
          <a:ext cx="1367106" cy="8681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3305E-9F8B-4548-BF19-CEAF44928A70}">
      <dsp:nvSpPr>
        <dsp:cNvPr id="0" name=""/>
        <dsp:cNvSpPr/>
      </dsp:nvSpPr>
      <dsp:spPr>
        <a:xfrm>
          <a:off x="282243" y="2705195"/>
          <a:ext cx="1367106" cy="86811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Long and Short English Vowels</a:t>
          </a:r>
          <a:endParaRPr lang="en-US" sz="1400" kern="1200" dirty="0"/>
        </a:p>
      </dsp:txBody>
      <dsp:txXfrm>
        <a:off x="307669" y="2730621"/>
        <a:ext cx="1316254" cy="817260"/>
      </dsp:txXfrm>
    </dsp:sp>
    <dsp:sp modelId="{09F5E626-FB2D-4FE5-A440-9AF7C64AD5C6}">
      <dsp:nvSpPr>
        <dsp:cNvPr id="0" name=""/>
        <dsp:cNvSpPr/>
      </dsp:nvSpPr>
      <dsp:spPr>
        <a:xfrm>
          <a:off x="1929697" y="1356197"/>
          <a:ext cx="1367106" cy="8681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57B0C-C570-4C7E-B1B2-2086CE0B37EF}">
      <dsp:nvSpPr>
        <dsp:cNvPr id="0" name=""/>
        <dsp:cNvSpPr/>
      </dsp:nvSpPr>
      <dsp:spPr>
        <a:xfrm>
          <a:off x="2081597" y="1500502"/>
          <a:ext cx="1367106" cy="8681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Interlude 1</a:t>
          </a:r>
          <a:endParaRPr lang="en-US" sz="1600" b="1" kern="1200" dirty="0"/>
        </a:p>
      </dsp:txBody>
      <dsp:txXfrm>
        <a:off x="2107023" y="1525928"/>
        <a:ext cx="1316254" cy="817260"/>
      </dsp:txXfrm>
    </dsp:sp>
    <dsp:sp modelId="{C1AC7E7D-D192-4BC8-A4C5-F055DCA4C673}">
      <dsp:nvSpPr>
        <dsp:cNvPr id="0" name=""/>
        <dsp:cNvSpPr/>
      </dsp:nvSpPr>
      <dsp:spPr>
        <a:xfrm>
          <a:off x="1929697" y="2621909"/>
          <a:ext cx="1367106" cy="8681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27955-6874-47FB-A787-C79B5858E5C0}">
      <dsp:nvSpPr>
        <dsp:cNvPr id="0" name=""/>
        <dsp:cNvSpPr/>
      </dsp:nvSpPr>
      <dsp:spPr>
        <a:xfrm>
          <a:off x="2081597" y="2766215"/>
          <a:ext cx="1367106" cy="86811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Taking Effective Phone Messages</a:t>
          </a:r>
          <a:endParaRPr lang="en-US" sz="1400" kern="1200" dirty="0"/>
        </a:p>
      </dsp:txBody>
      <dsp:txXfrm>
        <a:off x="2107023" y="2791641"/>
        <a:ext cx="1316254" cy="817260"/>
      </dsp:txXfrm>
    </dsp:sp>
    <dsp:sp modelId="{1184ABB7-96F6-4CF0-BBD2-50C525EE0A45}">
      <dsp:nvSpPr>
        <dsp:cNvPr id="0" name=""/>
        <dsp:cNvSpPr/>
      </dsp:nvSpPr>
      <dsp:spPr>
        <a:xfrm>
          <a:off x="3600604" y="1356197"/>
          <a:ext cx="1367106" cy="8681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E469A9-ED8B-4458-A11E-5A110CE0A791}">
      <dsp:nvSpPr>
        <dsp:cNvPr id="0" name=""/>
        <dsp:cNvSpPr/>
      </dsp:nvSpPr>
      <dsp:spPr>
        <a:xfrm>
          <a:off x="3752505" y="1500502"/>
          <a:ext cx="1367106" cy="8681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Interlude 2</a:t>
          </a:r>
          <a:endParaRPr lang="en-US" sz="1600" b="1" kern="1200" dirty="0"/>
        </a:p>
      </dsp:txBody>
      <dsp:txXfrm>
        <a:off x="3777931" y="1525928"/>
        <a:ext cx="1316254" cy="817260"/>
      </dsp:txXfrm>
    </dsp:sp>
    <dsp:sp modelId="{142C62F5-F742-4518-BDF5-FBFE0EAEE00F}">
      <dsp:nvSpPr>
        <dsp:cNvPr id="0" name=""/>
        <dsp:cNvSpPr/>
      </dsp:nvSpPr>
      <dsp:spPr>
        <a:xfrm>
          <a:off x="3600604" y="2621909"/>
          <a:ext cx="1367106" cy="8681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10B5A-CE87-473F-91E7-73D0B8646E8E}">
      <dsp:nvSpPr>
        <dsp:cNvPr id="0" name=""/>
        <dsp:cNvSpPr/>
      </dsp:nvSpPr>
      <dsp:spPr>
        <a:xfrm>
          <a:off x="3752505" y="2766215"/>
          <a:ext cx="1367106" cy="86811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How to Note and Deliver the Message to the Recipient</a:t>
          </a:r>
          <a:endParaRPr lang="en-US" sz="1400" kern="1200" dirty="0"/>
        </a:p>
      </dsp:txBody>
      <dsp:txXfrm>
        <a:off x="3777931" y="2791641"/>
        <a:ext cx="1316254" cy="817260"/>
      </dsp:txXfrm>
    </dsp:sp>
    <dsp:sp modelId="{CCAA3EFA-C41A-45E0-B226-D72F1244A485}">
      <dsp:nvSpPr>
        <dsp:cNvPr id="0" name=""/>
        <dsp:cNvSpPr/>
      </dsp:nvSpPr>
      <dsp:spPr>
        <a:xfrm>
          <a:off x="5271512" y="1356197"/>
          <a:ext cx="1367106" cy="8681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47CE0-8C85-46C8-87E6-CF94C462F406}">
      <dsp:nvSpPr>
        <dsp:cNvPr id="0" name=""/>
        <dsp:cNvSpPr/>
      </dsp:nvSpPr>
      <dsp:spPr>
        <a:xfrm>
          <a:off x="5423413" y="1500502"/>
          <a:ext cx="1367106" cy="8681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Essential Grammar</a:t>
          </a:r>
          <a:endParaRPr lang="en-US" sz="1600" b="1" kern="1200" dirty="0"/>
        </a:p>
      </dsp:txBody>
      <dsp:txXfrm>
        <a:off x="5448839" y="1525928"/>
        <a:ext cx="1316254" cy="817260"/>
      </dsp:txXfrm>
    </dsp:sp>
    <dsp:sp modelId="{C91BF4AA-5D23-4E28-A1AD-0F4F57B8A2C4}">
      <dsp:nvSpPr>
        <dsp:cNvPr id="0" name=""/>
        <dsp:cNvSpPr/>
      </dsp:nvSpPr>
      <dsp:spPr>
        <a:xfrm>
          <a:off x="5271512" y="2621909"/>
          <a:ext cx="1367106" cy="8681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4AF7E-FC59-4E44-A215-92E855D59ACE}">
      <dsp:nvSpPr>
        <dsp:cNvPr id="0" name=""/>
        <dsp:cNvSpPr/>
      </dsp:nvSpPr>
      <dsp:spPr>
        <a:xfrm>
          <a:off x="5423413" y="2766215"/>
          <a:ext cx="1367106" cy="86811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Reported Speech</a:t>
          </a:r>
          <a:endParaRPr lang="en-US" sz="1400" kern="1200" dirty="0"/>
        </a:p>
      </dsp:txBody>
      <dsp:txXfrm>
        <a:off x="5448839" y="2791641"/>
        <a:ext cx="1316254" cy="8172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1E5A81-815C-42C7-BC55-49EE41FC5E7C}" type="datetimeFigureOut">
              <a:rPr lang="en-US" smtClean="0"/>
              <a:t>8/24/2020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F03C45-4A29-4866-9D5A-AD73466BA0F9}" type="slidenum">
              <a:rPr lang="en-US" smtClean="0"/>
              <a:t>‹#›</a:t>
            </a:fld>
            <a:endParaRPr lang="en-US"/>
          </a:p>
        </p:txBody>
      </p:sp>
    </p:spTree>
    <p:extLst>
      <p:ext uri="{BB962C8B-B14F-4D97-AF65-F5344CB8AC3E}">
        <p14:creationId xmlns:p14="http://schemas.microsoft.com/office/powerpoint/2010/main" val="250923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1D2FF-A1E0-415F-8639-AE1F08468C19}" type="datetimeFigureOut">
              <a:rPr lang="id-ID" smtClean="0"/>
              <a:pPr/>
              <a:t>24/08/2020</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EAB1EE-D887-4755-9236-5BC05D4A6121}" type="slidenum">
              <a:rPr lang="id-ID" smtClean="0"/>
              <a:pPr/>
              <a:t>‹#›</a:t>
            </a:fld>
            <a:endParaRPr lang="id-ID"/>
          </a:p>
        </p:txBody>
      </p:sp>
    </p:spTree>
    <p:extLst>
      <p:ext uri="{BB962C8B-B14F-4D97-AF65-F5344CB8AC3E}">
        <p14:creationId xmlns:p14="http://schemas.microsoft.com/office/powerpoint/2010/main" val="84628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1512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003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hape 55"/>
          <p:cNvSpPr/>
          <p:nvPr userDrawn="1"/>
        </p:nvSpPr>
        <p:spPr>
          <a:xfrm>
            <a:off x="0" y="-4926"/>
            <a:ext cx="9144000" cy="555526"/>
          </a:xfrm>
          <a:prstGeom prst="rect">
            <a:avLst/>
          </a:prstGeom>
          <a:solidFill>
            <a:srgbClr val="92D050"/>
          </a:solidFill>
          <a:ln>
            <a:noFill/>
          </a:ln>
          <a:extLst>
            <a:ext uri="{C572A759-6A51-4108-AA02-DFA0A04FC94B}">
              <ma14:wrappingTextBoxFlag xmlns:ma14="http://schemas.microsoft.com/office/mac/drawingml/2011/main" xmlns="" val="1"/>
            </a:ext>
          </a:extLst>
        </p:spPr>
        <p:style>
          <a:lnRef idx="1">
            <a:schemeClr val="accent1"/>
          </a:lnRef>
          <a:fillRef idx="3">
            <a:schemeClr val="accent1"/>
          </a:fillRef>
          <a:effectRef idx="2">
            <a:schemeClr val="accent1"/>
          </a:effectRef>
          <a:fontRef idx="minor">
            <a:schemeClr val="lt1"/>
          </a:fontRef>
        </p:style>
        <p:txBody>
          <a:bodyPr lIns="55567" tIns="55567" rIns="55567" bIns="55567" anchor="ctr">
            <a:normAutofit lnSpcReduction="10000"/>
          </a:bodyPr>
          <a:lstStyle>
            <a:lvl1pPr defTabSz="1111362">
              <a:defRPr sz="3100">
                <a:solidFill>
                  <a:srgbClr val="0070C0"/>
                </a:solidFill>
              </a:defRPr>
            </a:lvl1pPr>
          </a:lstStyle>
          <a:p>
            <a:pPr lvl="0">
              <a:defRPr sz="1800">
                <a:solidFill>
                  <a:srgbClr val="000000"/>
                </a:solidFill>
              </a:defRPr>
            </a:pPr>
            <a:endParaRPr sz="3100" b="1" dirty="0">
              <a:solidFill>
                <a:schemeClr val="bg1"/>
              </a:solidFill>
              <a:latin typeface="Calibri" panose="020F0502020204030204" pitchFamily="34" charset="0"/>
            </a:endParaRPr>
          </a:p>
        </p:txBody>
      </p:sp>
      <p:sp>
        <p:nvSpPr>
          <p:cNvPr id="6" name="Rectangle 11"/>
          <p:cNvSpPr/>
          <p:nvPr userDrawn="1"/>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2" descr="E:\ELISA\ERLANGGA LISA\2018\TEMPLATE PPT\SMK FORWARD An English Course for Vocational Students Grade XI KI KD 2017\SMK FORWARD An English Course for Vocational Students Grade XI KI KD 2017 templat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411663"/>
            <a:ext cx="9144000" cy="73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606398"/>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2339752" cy="2643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4"/>
          <p:cNvSpPr/>
          <p:nvPr/>
        </p:nvSpPr>
        <p:spPr>
          <a:xfrm>
            <a:off x="-1" y="0"/>
            <a:ext cx="2339752" cy="25717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a:solidFill>
                  <a:schemeClr val="bg1"/>
                </a:solidFill>
                <a:latin typeface="Calibri" pitchFamily="34" charset="0"/>
                <a:cs typeface="Calibri" pitchFamily="34" charset="0"/>
              </a:rPr>
              <a:t>UNIT </a:t>
            </a:r>
            <a:r>
              <a:rPr lang="en-US" sz="3600" b="1" dirty="0">
                <a:solidFill>
                  <a:schemeClr val="bg1"/>
                </a:solidFill>
                <a:latin typeface="Calibri" pitchFamily="34" charset="0"/>
                <a:cs typeface="Calibri" pitchFamily="34" charset="0"/>
              </a:rPr>
              <a:t>2</a:t>
            </a:r>
            <a:endParaRPr lang="id-ID" sz="3200" dirty="0">
              <a:solidFill>
                <a:schemeClr val="bg1"/>
              </a:solidFill>
              <a:latin typeface="Calibri" pitchFamily="34" charset="0"/>
              <a:cs typeface="Calibri" pitchFamily="34" charset="0"/>
            </a:endParaRPr>
          </a:p>
        </p:txBody>
      </p:sp>
      <p:grpSp>
        <p:nvGrpSpPr>
          <p:cNvPr id="7" name="Group 6"/>
          <p:cNvGrpSpPr/>
          <p:nvPr/>
        </p:nvGrpSpPr>
        <p:grpSpPr>
          <a:xfrm>
            <a:off x="-1" y="2571750"/>
            <a:ext cx="2555777" cy="2571750"/>
            <a:chOff x="-1" y="2571750"/>
            <a:chExt cx="2555777" cy="2571750"/>
          </a:xfrm>
        </p:grpSpPr>
        <p:sp>
          <p:nvSpPr>
            <p:cNvPr id="43" name="Parallelogram 4"/>
            <p:cNvSpPr/>
            <p:nvPr/>
          </p:nvSpPr>
          <p:spPr>
            <a:xfrm>
              <a:off x="-1" y="2571750"/>
              <a:ext cx="2339752" cy="25717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1" name="TextBox 40"/>
            <p:cNvSpPr txBox="1"/>
            <p:nvPr/>
          </p:nvSpPr>
          <p:spPr>
            <a:xfrm>
              <a:off x="121833" y="3219822"/>
              <a:ext cx="2433943" cy="954107"/>
            </a:xfrm>
            <a:prstGeom prst="rect">
              <a:avLst/>
            </a:prstGeom>
            <a:noFill/>
          </p:spPr>
          <p:txBody>
            <a:bodyPr wrap="square" rtlCol="0">
              <a:spAutoFit/>
            </a:bodyPr>
            <a:lstStyle/>
            <a:p>
              <a:r>
                <a:rPr lang="en-US" sz="2800" b="1" dirty="0" smtClean="0">
                  <a:latin typeface="Calibri" panose="020F0502020204030204" pitchFamily="34" charset="0"/>
                </a:rPr>
                <a:t>CAN I TAKE             A MESSAGE</a:t>
              </a:r>
              <a:r>
                <a:rPr lang="id-ID" sz="2800" b="1" dirty="0" smtClean="0">
                  <a:latin typeface="Calibri" panose="020F0502020204030204" pitchFamily="34" charset="0"/>
                </a:rPr>
                <a:t>?</a:t>
              </a:r>
              <a:endParaRPr lang="id-ID" sz="2800" dirty="0"/>
            </a:p>
          </p:txBody>
        </p:sp>
      </p:grpSp>
      <p:pic>
        <p:nvPicPr>
          <p:cNvPr id="3074" name="Picture 2" descr="C:\Users\user\Downloads\secretary.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6" t="4582"/>
          <a:stretch/>
        </p:blipFill>
        <p:spPr bwMode="auto">
          <a:xfrm>
            <a:off x="2339750" y="555526"/>
            <a:ext cx="6804250" cy="4464496"/>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50882" y="4626008"/>
            <a:ext cx="2448272" cy="246221"/>
          </a:xfrm>
          <a:prstGeom prst="rect">
            <a:avLst/>
          </a:prstGeom>
          <a:noFill/>
        </p:spPr>
        <p:txBody>
          <a:bodyPr wrap="square" rtlCol="0">
            <a:spAutoFit/>
          </a:bodyPr>
          <a:lstStyle/>
          <a:p>
            <a:pPr algn="r"/>
            <a:r>
              <a:rPr lang="en-US" sz="1000" dirty="0" smtClean="0"/>
              <a:t>Source: </a:t>
            </a:r>
            <a:r>
              <a:rPr lang="en-US" sz="1000" i="1" dirty="0" smtClean="0"/>
              <a:t>Pexels.com</a:t>
            </a:r>
            <a:endParaRPr lang="en-US" sz="1000" dirty="0"/>
          </a:p>
        </p:txBody>
      </p:sp>
      <p:pic>
        <p:nvPicPr>
          <p:cNvPr id="8" name="Picture 2" descr="E:\ELISA\ERLANGGA LISA\2018\TEMPLATE PPT\SMK FORWARD An English Course for Vocational Students Grade XI KI KD 2017\SMK FORWARD An English Course for Vocational Students Grade XI KI KD 2017 temp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1663"/>
            <a:ext cx="9144000" cy="731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5131350"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rmAutofit/>
          </a:bodyPr>
          <a:lstStyle>
            <a:lvl1pPr defTabSz="1111362">
              <a:defRPr sz="3100">
                <a:solidFill>
                  <a:srgbClr val="0070C0"/>
                </a:solidFill>
              </a:defRPr>
            </a:lvl1pPr>
          </a:lstStyle>
          <a:p>
            <a:pPr marL="216000" lvl="0" algn="ctr">
              <a:defRPr sz="1800">
                <a:solidFill>
                  <a:srgbClr val="000000"/>
                </a:solidFill>
              </a:defRPr>
            </a:pPr>
            <a:r>
              <a:rPr lang="en-US" sz="2200" b="1" dirty="0" smtClean="0">
                <a:solidFill>
                  <a:schemeClr val="bg1"/>
                </a:solidFill>
                <a:latin typeface="Calibri" panose="020F0502020204030204" pitchFamily="34" charset="0"/>
              </a:rPr>
              <a:t>Taking Effective Phone Messages</a:t>
            </a:r>
            <a:endParaRPr sz="2200" b="1" dirty="0">
              <a:solidFill>
                <a:schemeClr val="bg1"/>
              </a:solidFill>
              <a:latin typeface="Calibri" panose="020F0502020204030204" pitchFamily="34" charset="0"/>
            </a:endParaRPr>
          </a:p>
        </p:txBody>
      </p:sp>
      <p:sp>
        <p:nvSpPr>
          <p:cNvPr id="7" name="Rectangle 6"/>
          <p:cNvSpPr/>
          <p:nvPr/>
        </p:nvSpPr>
        <p:spPr>
          <a:xfrm>
            <a:off x="1547664" y="83000"/>
            <a:ext cx="1582228" cy="461665"/>
          </a:xfrm>
          <a:prstGeom prst="rect">
            <a:avLst/>
          </a:prstGeom>
        </p:spPr>
        <p:txBody>
          <a:bodyPr wrap="none">
            <a:spAutoFit/>
          </a:bodyPr>
          <a:lstStyle/>
          <a:p>
            <a:pPr lvl="0"/>
            <a:r>
              <a:rPr lang="en-US" sz="2400" b="1" dirty="0" smtClean="0">
                <a:latin typeface="Calibri" panose="020F0502020204030204" pitchFamily="34" charset="0"/>
              </a:rPr>
              <a:t>Interlude 1</a:t>
            </a:r>
            <a:endParaRPr lang="id-ID" sz="2400" b="1" dirty="0">
              <a:latin typeface="Calibri" panose="020F0502020204030204" pitchFamily="34" charset="0"/>
            </a:endParaRPr>
          </a:p>
        </p:txBody>
      </p:sp>
      <p:sp>
        <p:nvSpPr>
          <p:cNvPr id="11" name="Content Placeholder 14"/>
          <p:cNvSpPr txBox="1">
            <a:spLocks/>
          </p:cNvSpPr>
          <p:nvPr/>
        </p:nvSpPr>
        <p:spPr>
          <a:xfrm>
            <a:off x="395536" y="1085458"/>
            <a:ext cx="7704857" cy="584775"/>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The following procedures are some directions on how to take an effective, proper, accurate telephone message: </a:t>
            </a:r>
            <a:endParaRPr lang="en-US" sz="1600" dirty="0">
              <a:latin typeface="Calibri" panose="020F0502020204030204" pitchFamily="34" charset="0"/>
              <a:cs typeface="Calibri"/>
            </a:endParaRP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36545" y="3310700"/>
            <a:ext cx="2880320" cy="1384995"/>
          </a:xfrm>
          <a:prstGeom prst="rect">
            <a:avLst/>
          </a:prstGeom>
          <a:noFill/>
          <a:ln w="28575">
            <a:solidFill>
              <a:schemeClr val="accent6">
                <a:lumMod val="50000"/>
              </a:schemeClr>
            </a:solidFill>
            <a:prstDash val="sysDot"/>
          </a:ln>
        </p:spPr>
        <p:txBody>
          <a:bodyPr wrap="square" rtlCol="0">
            <a:spAutoFit/>
          </a:bodyPr>
          <a:lstStyle/>
          <a:p>
            <a:pPr lvl="0" algn="just"/>
            <a:r>
              <a:rPr lang="en-US" sz="1400" dirty="0" smtClean="0"/>
              <a:t>1. Write </a:t>
            </a:r>
            <a:r>
              <a:rPr lang="en-US" sz="1400" dirty="0"/>
              <a:t>any notes or messages on a piece of paper, preferably a phone-message pad. Don’t scribble it at the back of an envelope or a bill. Don’t write one message at the edge of another one</a:t>
            </a:r>
            <a:r>
              <a:rPr lang="en-US" sz="1400" dirty="0" smtClean="0"/>
              <a:t>.</a:t>
            </a:r>
            <a:endParaRPr lang="en-US" sz="1400" dirty="0"/>
          </a:p>
        </p:txBody>
      </p:sp>
      <p:sp>
        <p:nvSpPr>
          <p:cNvPr id="13" name="TextBox 12"/>
          <p:cNvSpPr txBox="1"/>
          <p:nvPr/>
        </p:nvSpPr>
        <p:spPr>
          <a:xfrm>
            <a:off x="3140786" y="3418423"/>
            <a:ext cx="2880320" cy="1169551"/>
          </a:xfrm>
          <a:prstGeom prst="rect">
            <a:avLst/>
          </a:prstGeom>
          <a:noFill/>
          <a:ln w="28575">
            <a:solidFill>
              <a:schemeClr val="accent6">
                <a:lumMod val="50000"/>
              </a:schemeClr>
            </a:solidFill>
            <a:prstDash val="sysDot"/>
          </a:ln>
        </p:spPr>
        <p:txBody>
          <a:bodyPr wrap="square" rtlCol="0">
            <a:spAutoFit/>
          </a:bodyPr>
          <a:lstStyle/>
          <a:p>
            <a:pPr algn="just"/>
            <a:r>
              <a:rPr lang="en-US" sz="1400" dirty="0" smtClean="0"/>
              <a:t>2. </a:t>
            </a:r>
            <a:r>
              <a:rPr lang="en-US" sz="1400" dirty="0"/>
              <a:t>Ensure there is lots of space on the message pad. If you try and jam too many messages on the same sheet, chances are you will not be able to decipher the message later</a:t>
            </a:r>
            <a:r>
              <a:rPr lang="en-US" sz="1400" dirty="0" smtClean="0"/>
              <a:t>.</a:t>
            </a:r>
            <a:endParaRPr lang="en-US" sz="1400" dirty="0"/>
          </a:p>
        </p:txBody>
      </p:sp>
      <p:sp>
        <p:nvSpPr>
          <p:cNvPr id="14" name="TextBox 13"/>
          <p:cNvSpPr txBox="1"/>
          <p:nvPr/>
        </p:nvSpPr>
        <p:spPr>
          <a:xfrm>
            <a:off x="6156176" y="3202979"/>
            <a:ext cx="2880320" cy="1384995"/>
          </a:xfrm>
          <a:prstGeom prst="rect">
            <a:avLst/>
          </a:prstGeom>
          <a:noFill/>
          <a:ln w="28575">
            <a:solidFill>
              <a:schemeClr val="accent6">
                <a:lumMod val="50000"/>
              </a:schemeClr>
            </a:solidFill>
            <a:prstDash val="sysDot"/>
          </a:ln>
        </p:spPr>
        <p:txBody>
          <a:bodyPr wrap="square" rtlCol="0">
            <a:spAutoFit/>
          </a:bodyPr>
          <a:lstStyle/>
          <a:p>
            <a:pPr lvl="0" algn="just"/>
            <a:r>
              <a:rPr lang="en-US" sz="1400" dirty="0" smtClean="0"/>
              <a:t>3. Make </a:t>
            </a:r>
            <a:r>
              <a:rPr lang="en-US" sz="1400" dirty="0"/>
              <a:t>sure you have a working pen and a backup. If the pen stops working in the middle of the call, you shouldn’t be putting the caller on hold to go searching for a replacement.</a:t>
            </a:r>
          </a:p>
        </p:txBody>
      </p:sp>
      <p:sp>
        <p:nvSpPr>
          <p:cNvPr id="6" name="Rectangle 5"/>
          <p:cNvSpPr/>
          <p:nvPr/>
        </p:nvSpPr>
        <p:spPr>
          <a:xfrm>
            <a:off x="4560806" y="4587974"/>
            <a:ext cx="4572000" cy="246221"/>
          </a:xfrm>
          <a:prstGeom prst="rect">
            <a:avLst/>
          </a:prstGeom>
        </p:spPr>
        <p:txBody>
          <a:bodyPr>
            <a:spAutoFit/>
          </a:bodyPr>
          <a:lstStyle/>
          <a:p>
            <a:r>
              <a:rPr lang="en-US" sz="1000" b="1" dirty="0"/>
              <a:t>Source: </a:t>
            </a:r>
            <a:r>
              <a:rPr lang="en-US" sz="1000" i="1" dirty="0"/>
              <a:t>http://www.ismckenzie.com/10-tips-for-taking-effective-phone-messages/</a:t>
            </a:r>
            <a:endParaRPr lang="en-US" sz="1000" dirty="0"/>
          </a:p>
        </p:txBody>
      </p:sp>
      <p:pic>
        <p:nvPicPr>
          <p:cNvPr id="4101" name="Picture 5" descr="C:\Users\user\Downloads\writing-into-jour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4624" y="1656438"/>
            <a:ext cx="2264328" cy="136093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asil gambar untuk take a n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66" y="1642116"/>
            <a:ext cx="2232248" cy="14844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asil gambar untuk message pad with tex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1039" y="1384032"/>
            <a:ext cx="1539534" cy="20006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63688" y="3098100"/>
            <a:ext cx="1274162" cy="230832"/>
          </a:xfrm>
          <a:prstGeom prst="rect">
            <a:avLst/>
          </a:prstGeom>
          <a:noFill/>
        </p:spPr>
        <p:txBody>
          <a:bodyPr wrap="square" rtlCol="0">
            <a:spAutoFit/>
          </a:bodyPr>
          <a:lstStyle/>
          <a:p>
            <a:pPr algn="r"/>
            <a:r>
              <a:rPr lang="en-US" sz="900" dirty="0" smtClean="0"/>
              <a:t>Source: </a:t>
            </a:r>
            <a:r>
              <a:rPr lang="en-US" sz="900" i="1" dirty="0" smtClean="0"/>
              <a:t>Pexels.com</a:t>
            </a:r>
            <a:endParaRPr lang="en-US" sz="900" dirty="0"/>
          </a:p>
        </p:txBody>
      </p:sp>
      <p:sp>
        <p:nvSpPr>
          <p:cNvPr id="16" name="TextBox 15"/>
          <p:cNvSpPr txBox="1"/>
          <p:nvPr/>
        </p:nvSpPr>
        <p:spPr>
          <a:xfrm>
            <a:off x="4285143" y="3221387"/>
            <a:ext cx="1274162" cy="230832"/>
          </a:xfrm>
          <a:prstGeom prst="rect">
            <a:avLst/>
          </a:prstGeom>
          <a:noFill/>
        </p:spPr>
        <p:txBody>
          <a:bodyPr wrap="square" rtlCol="0">
            <a:spAutoFit/>
          </a:bodyPr>
          <a:lstStyle/>
          <a:p>
            <a:pPr algn="r"/>
            <a:r>
              <a:rPr lang="en-US" sz="900" dirty="0" smtClean="0"/>
              <a:t>Source: </a:t>
            </a:r>
            <a:r>
              <a:rPr lang="en-US" sz="900" i="1" dirty="0" smtClean="0"/>
              <a:t>Wikimedia.org</a:t>
            </a:r>
            <a:endParaRPr lang="en-US" sz="900" i="1" dirty="0"/>
          </a:p>
        </p:txBody>
      </p:sp>
      <p:sp>
        <p:nvSpPr>
          <p:cNvPr id="17" name="TextBox 16"/>
          <p:cNvSpPr txBox="1"/>
          <p:nvPr/>
        </p:nvSpPr>
        <p:spPr>
          <a:xfrm>
            <a:off x="7670539" y="2994759"/>
            <a:ext cx="1274162" cy="230832"/>
          </a:xfrm>
          <a:prstGeom prst="rect">
            <a:avLst/>
          </a:prstGeom>
          <a:noFill/>
        </p:spPr>
        <p:txBody>
          <a:bodyPr wrap="square" rtlCol="0">
            <a:spAutoFit/>
          </a:bodyPr>
          <a:lstStyle/>
          <a:p>
            <a:pPr algn="r"/>
            <a:r>
              <a:rPr lang="en-US" sz="900" dirty="0" smtClean="0"/>
              <a:t>Source: </a:t>
            </a:r>
            <a:r>
              <a:rPr lang="en-US" sz="900" i="1" dirty="0" smtClean="0"/>
              <a:t>Pxhere.com</a:t>
            </a:r>
            <a:endParaRPr lang="en-US" sz="900" i="1" dirty="0"/>
          </a:p>
        </p:txBody>
      </p:sp>
    </p:spTree>
    <p:extLst>
      <p:ext uri="{BB962C8B-B14F-4D97-AF65-F5344CB8AC3E}">
        <p14:creationId xmlns:p14="http://schemas.microsoft.com/office/powerpoint/2010/main" val="317742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down)">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5131350"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rmAutofit/>
          </a:bodyPr>
          <a:lstStyle>
            <a:lvl1pPr defTabSz="1111362">
              <a:defRPr sz="3100">
                <a:solidFill>
                  <a:srgbClr val="0070C0"/>
                </a:solidFill>
              </a:defRPr>
            </a:lvl1pPr>
          </a:lstStyle>
          <a:p>
            <a:pPr marL="216000" lvl="0" algn="ctr">
              <a:defRPr sz="1800">
                <a:solidFill>
                  <a:srgbClr val="000000"/>
                </a:solidFill>
              </a:defRPr>
            </a:pPr>
            <a:r>
              <a:rPr lang="en-US" sz="2200" b="1" dirty="0" smtClean="0">
                <a:solidFill>
                  <a:schemeClr val="bg1"/>
                </a:solidFill>
                <a:latin typeface="Calibri" panose="020F0502020204030204" pitchFamily="34" charset="0"/>
              </a:rPr>
              <a:t>Taking Effective Phone Messages</a:t>
            </a:r>
            <a:endParaRPr sz="2200" b="1" dirty="0">
              <a:solidFill>
                <a:schemeClr val="bg1"/>
              </a:solidFill>
              <a:latin typeface="Calibri" panose="020F0502020204030204" pitchFamily="34" charset="0"/>
            </a:endParaRPr>
          </a:p>
        </p:txBody>
      </p:sp>
      <p:sp>
        <p:nvSpPr>
          <p:cNvPr id="7" name="Rectangle 6"/>
          <p:cNvSpPr/>
          <p:nvPr/>
        </p:nvSpPr>
        <p:spPr>
          <a:xfrm>
            <a:off x="1547664" y="83000"/>
            <a:ext cx="1582228" cy="461665"/>
          </a:xfrm>
          <a:prstGeom prst="rect">
            <a:avLst/>
          </a:prstGeom>
        </p:spPr>
        <p:txBody>
          <a:bodyPr wrap="none">
            <a:spAutoFit/>
          </a:bodyPr>
          <a:lstStyle/>
          <a:p>
            <a:pPr lvl="0"/>
            <a:r>
              <a:rPr lang="en-US" sz="2400" b="1" dirty="0" smtClean="0">
                <a:latin typeface="Calibri" panose="020F0502020204030204" pitchFamily="34" charset="0"/>
              </a:rPr>
              <a:t>Interlude 1</a:t>
            </a:r>
            <a:endParaRPr lang="id-ID" sz="2400" b="1" dirty="0">
              <a:latin typeface="Calibri" panose="020F0502020204030204" pitchFamily="34" charset="0"/>
            </a:endParaRP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07504" y="3219822"/>
            <a:ext cx="2880320" cy="1569660"/>
          </a:xfrm>
          <a:prstGeom prst="rect">
            <a:avLst/>
          </a:prstGeom>
          <a:noFill/>
          <a:ln w="28575">
            <a:solidFill>
              <a:schemeClr val="accent6">
                <a:lumMod val="50000"/>
              </a:schemeClr>
            </a:solidFill>
            <a:prstDash val="sysDot"/>
          </a:ln>
        </p:spPr>
        <p:txBody>
          <a:bodyPr wrap="square" rtlCol="0">
            <a:spAutoFit/>
          </a:bodyPr>
          <a:lstStyle/>
          <a:p>
            <a:pPr algn="just"/>
            <a:r>
              <a:rPr lang="en-US" sz="1200" dirty="0" smtClean="0"/>
              <a:t>4. </a:t>
            </a:r>
            <a:r>
              <a:rPr lang="en-US" sz="1200" dirty="0"/>
              <a:t>To avoid confusion, include important details, such as: the caller’s name, company and telephone number, with area code. A message with the name of the caller and the company name, will help you understand it better. Needless to say, a telephone number comes in handy when you need get back to the caller</a:t>
            </a:r>
            <a:r>
              <a:rPr lang="en-US" sz="1200" dirty="0" smtClean="0"/>
              <a:t>.</a:t>
            </a:r>
            <a:endParaRPr lang="en-US" sz="1200" dirty="0"/>
          </a:p>
        </p:txBody>
      </p:sp>
      <p:sp>
        <p:nvSpPr>
          <p:cNvPr id="13" name="TextBox 12"/>
          <p:cNvSpPr txBox="1"/>
          <p:nvPr/>
        </p:nvSpPr>
        <p:spPr>
          <a:xfrm>
            <a:off x="3122005" y="3219822"/>
            <a:ext cx="2880320" cy="1384995"/>
          </a:xfrm>
          <a:prstGeom prst="rect">
            <a:avLst/>
          </a:prstGeom>
          <a:noFill/>
          <a:ln w="28575">
            <a:solidFill>
              <a:schemeClr val="accent6">
                <a:lumMod val="50000"/>
              </a:schemeClr>
            </a:solidFill>
            <a:prstDash val="sysDot"/>
          </a:ln>
        </p:spPr>
        <p:txBody>
          <a:bodyPr wrap="square" rtlCol="0">
            <a:spAutoFit/>
          </a:bodyPr>
          <a:lstStyle/>
          <a:p>
            <a:pPr lvl="0" algn="just"/>
            <a:r>
              <a:rPr lang="en-US" sz="1400" dirty="0" smtClean="0"/>
              <a:t>5. </a:t>
            </a:r>
            <a:r>
              <a:rPr lang="en-US" sz="1400" dirty="0"/>
              <a:t>The date and time of the call is essential. This will help you recall the conversation. The date and time will be important if need to support a process for certification or legal reasons</a:t>
            </a:r>
            <a:r>
              <a:rPr lang="en-US" sz="1400" dirty="0" smtClean="0"/>
              <a:t>.</a:t>
            </a:r>
            <a:endParaRPr lang="en-US" sz="1400" dirty="0"/>
          </a:p>
        </p:txBody>
      </p:sp>
      <p:sp>
        <p:nvSpPr>
          <p:cNvPr id="14" name="TextBox 13"/>
          <p:cNvSpPr txBox="1"/>
          <p:nvPr/>
        </p:nvSpPr>
        <p:spPr>
          <a:xfrm>
            <a:off x="6156176" y="3147814"/>
            <a:ext cx="2880320" cy="1384995"/>
          </a:xfrm>
          <a:prstGeom prst="rect">
            <a:avLst/>
          </a:prstGeom>
          <a:noFill/>
          <a:ln w="28575">
            <a:solidFill>
              <a:schemeClr val="accent6">
                <a:lumMod val="50000"/>
              </a:schemeClr>
            </a:solidFill>
            <a:prstDash val="sysDot"/>
          </a:ln>
        </p:spPr>
        <p:txBody>
          <a:bodyPr wrap="square" rtlCol="0">
            <a:spAutoFit/>
          </a:bodyPr>
          <a:lstStyle/>
          <a:p>
            <a:pPr algn="just"/>
            <a:r>
              <a:rPr lang="en-US" sz="1400" dirty="0" smtClean="0"/>
              <a:t>6. </a:t>
            </a:r>
            <a:r>
              <a:rPr lang="en-US" sz="1400" dirty="0"/>
              <a:t>When writing the information, make sure to ask for correct spellings. This is particularly important in ensuring you have the correct name of the caller or company</a:t>
            </a:r>
            <a:r>
              <a:rPr lang="en-US" sz="1400" dirty="0" smtClean="0"/>
              <a:t>.</a:t>
            </a:r>
            <a:endParaRPr lang="en-US" sz="1400" dirty="0"/>
          </a:p>
        </p:txBody>
      </p:sp>
      <p:sp>
        <p:nvSpPr>
          <p:cNvPr id="9" name="Rectangle 8"/>
          <p:cNvSpPr/>
          <p:nvPr/>
        </p:nvSpPr>
        <p:spPr>
          <a:xfrm>
            <a:off x="4560806" y="4587974"/>
            <a:ext cx="4572000" cy="246221"/>
          </a:xfrm>
          <a:prstGeom prst="rect">
            <a:avLst/>
          </a:prstGeom>
        </p:spPr>
        <p:txBody>
          <a:bodyPr>
            <a:spAutoFit/>
          </a:bodyPr>
          <a:lstStyle/>
          <a:p>
            <a:r>
              <a:rPr lang="en-US" sz="1000" b="1" dirty="0"/>
              <a:t>Source: </a:t>
            </a:r>
            <a:r>
              <a:rPr lang="en-US" sz="1000" i="1" dirty="0"/>
              <a:t>http://www.ismckenzie.com/10-tips-for-taking-effective-phone-messages/</a:t>
            </a:r>
            <a:endParaRPr lang="en-US" sz="1000" dirty="0"/>
          </a:p>
        </p:txBody>
      </p:sp>
      <p:pic>
        <p:nvPicPr>
          <p:cNvPr id="15" name="Picture 9" descr="Hasil gambar untuk message pad with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749" y="1161135"/>
            <a:ext cx="1558302" cy="19866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asil gambar untuk message pad with text"/>
          <p:cNvPicPr>
            <a:picLocks noChangeAspect="1" noChangeArrowheads="1"/>
          </p:cNvPicPr>
          <p:nvPr/>
        </p:nvPicPr>
        <p:blipFill rotWithShape="1">
          <a:blip r:embed="rId3">
            <a:extLst>
              <a:ext uri="{28A0092B-C50C-407E-A947-70E740481C1C}">
                <a14:useLocalDpi xmlns:a14="http://schemas.microsoft.com/office/drawing/2010/main" val="0"/>
              </a:ext>
            </a:extLst>
          </a:blip>
          <a:srcRect t="4003" b="52638"/>
          <a:stretch/>
        </p:blipFill>
        <p:spPr bwMode="auto">
          <a:xfrm>
            <a:off x="3118692" y="1421040"/>
            <a:ext cx="2857500" cy="1569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erateenbcc.com/wp-content/uploads/2017/02/shutterstock_5057575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5486" y="1295130"/>
            <a:ext cx="2541700" cy="16953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647293" y="2961408"/>
            <a:ext cx="1274162" cy="230832"/>
          </a:xfrm>
          <a:prstGeom prst="rect">
            <a:avLst/>
          </a:prstGeom>
          <a:noFill/>
        </p:spPr>
        <p:txBody>
          <a:bodyPr wrap="square" rtlCol="0">
            <a:spAutoFit/>
          </a:bodyPr>
          <a:lstStyle/>
          <a:p>
            <a:pPr algn="r"/>
            <a:r>
              <a:rPr lang="en-US" sz="900" dirty="0" smtClean="0"/>
              <a:t>Source: </a:t>
            </a:r>
            <a:r>
              <a:rPr lang="en-US" sz="900" i="1" dirty="0" smtClean="0"/>
              <a:t>Wikimedia.org</a:t>
            </a:r>
            <a:endParaRPr lang="en-US" sz="900" i="1" dirty="0"/>
          </a:p>
        </p:txBody>
      </p:sp>
      <p:sp>
        <p:nvSpPr>
          <p:cNvPr id="18" name="TextBox 17"/>
          <p:cNvSpPr txBox="1"/>
          <p:nvPr/>
        </p:nvSpPr>
        <p:spPr>
          <a:xfrm>
            <a:off x="1670970" y="3039249"/>
            <a:ext cx="1274162" cy="230832"/>
          </a:xfrm>
          <a:prstGeom prst="rect">
            <a:avLst/>
          </a:prstGeom>
          <a:noFill/>
        </p:spPr>
        <p:txBody>
          <a:bodyPr wrap="square" rtlCol="0">
            <a:spAutoFit/>
          </a:bodyPr>
          <a:lstStyle/>
          <a:p>
            <a:pPr algn="r"/>
            <a:r>
              <a:rPr lang="en-US" sz="900" dirty="0" smtClean="0"/>
              <a:t>Source: </a:t>
            </a:r>
            <a:r>
              <a:rPr lang="en-US" sz="900" i="1" dirty="0" smtClean="0"/>
              <a:t>Wikimedia.org</a:t>
            </a:r>
            <a:endParaRPr lang="en-US" sz="900" i="1" dirty="0"/>
          </a:p>
        </p:txBody>
      </p:sp>
      <p:sp>
        <p:nvSpPr>
          <p:cNvPr id="19" name="TextBox 18"/>
          <p:cNvSpPr txBox="1"/>
          <p:nvPr/>
        </p:nvSpPr>
        <p:spPr>
          <a:xfrm>
            <a:off x="7858337" y="2949814"/>
            <a:ext cx="1274162" cy="230832"/>
          </a:xfrm>
          <a:prstGeom prst="rect">
            <a:avLst/>
          </a:prstGeom>
          <a:noFill/>
        </p:spPr>
        <p:txBody>
          <a:bodyPr wrap="square" rtlCol="0">
            <a:spAutoFit/>
          </a:bodyPr>
          <a:lstStyle/>
          <a:p>
            <a:pPr algn="r"/>
            <a:r>
              <a:rPr lang="en-US" sz="900" dirty="0" smtClean="0"/>
              <a:t>Source: </a:t>
            </a:r>
            <a:r>
              <a:rPr lang="en-US" sz="900" i="1" dirty="0" smtClean="0"/>
              <a:t>Maxpixel.net</a:t>
            </a:r>
            <a:endParaRPr lang="en-US" sz="900" i="1" dirty="0"/>
          </a:p>
        </p:txBody>
      </p:sp>
    </p:spTree>
    <p:extLst>
      <p:ext uri="{BB962C8B-B14F-4D97-AF65-F5344CB8AC3E}">
        <p14:creationId xmlns:p14="http://schemas.microsoft.com/office/powerpoint/2010/main" val="406556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5131350"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rmAutofit/>
          </a:bodyPr>
          <a:lstStyle>
            <a:lvl1pPr defTabSz="1111362">
              <a:defRPr sz="3100">
                <a:solidFill>
                  <a:srgbClr val="0070C0"/>
                </a:solidFill>
              </a:defRPr>
            </a:lvl1pPr>
          </a:lstStyle>
          <a:p>
            <a:pPr marL="216000" lvl="0" algn="ctr">
              <a:defRPr sz="1800">
                <a:solidFill>
                  <a:srgbClr val="000000"/>
                </a:solidFill>
              </a:defRPr>
            </a:pPr>
            <a:r>
              <a:rPr lang="en-US" sz="2200" b="1" dirty="0" smtClean="0">
                <a:solidFill>
                  <a:schemeClr val="bg1"/>
                </a:solidFill>
                <a:latin typeface="Calibri" panose="020F0502020204030204" pitchFamily="34" charset="0"/>
              </a:rPr>
              <a:t>Taking Effective Phone Messages</a:t>
            </a:r>
            <a:endParaRPr sz="2200" b="1" dirty="0">
              <a:solidFill>
                <a:schemeClr val="bg1"/>
              </a:solidFill>
              <a:latin typeface="Calibri" panose="020F0502020204030204" pitchFamily="34" charset="0"/>
            </a:endParaRPr>
          </a:p>
        </p:txBody>
      </p:sp>
      <p:sp>
        <p:nvSpPr>
          <p:cNvPr id="7" name="Rectangle 6"/>
          <p:cNvSpPr/>
          <p:nvPr/>
        </p:nvSpPr>
        <p:spPr>
          <a:xfrm>
            <a:off x="1547664" y="83000"/>
            <a:ext cx="1582228" cy="461665"/>
          </a:xfrm>
          <a:prstGeom prst="rect">
            <a:avLst/>
          </a:prstGeom>
        </p:spPr>
        <p:txBody>
          <a:bodyPr wrap="none">
            <a:spAutoFit/>
          </a:bodyPr>
          <a:lstStyle/>
          <a:p>
            <a:pPr lvl="0"/>
            <a:r>
              <a:rPr lang="en-US" sz="2400" b="1" dirty="0" smtClean="0">
                <a:latin typeface="Calibri" panose="020F0502020204030204" pitchFamily="34" charset="0"/>
              </a:rPr>
              <a:t>Interlude 1</a:t>
            </a:r>
            <a:endParaRPr lang="id-ID" sz="2400" b="1" dirty="0">
              <a:latin typeface="Calibri" panose="020F0502020204030204" pitchFamily="34" charset="0"/>
            </a:endParaRP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217069" y="3021621"/>
            <a:ext cx="2016224" cy="1169551"/>
          </a:xfrm>
          <a:prstGeom prst="rect">
            <a:avLst/>
          </a:prstGeom>
          <a:noFill/>
          <a:ln w="28575">
            <a:solidFill>
              <a:schemeClr val="accent6">
                <a:lumMod val="50000"/>
              </a:schemeClr>
            </a:solidFill>
            <a:prstDash val="sysDot"/>
          </a:ln>
        </p:spPr>
        <p:txBody>
          <a:bodyPr wrap="square" rtlCol="0">
            <a:spAutoFit/>
          </a:bodyPr>
          <a:lstStyle/>
          <a:p>
            <a:pPr lvl="0" algn="just"/>
            <a:r>
              <a:rPr lang="en-US" sz="1400" dirty="0" smtClean="0"/>
              <a:t>7. Note </a:t>
            </a:r>
            <a:r>
              <a:rPr lang="en-US" sz="1400" dirty="0"/>
              <a:t>whether the message is urgent. This way, the message recipient will know how quickly to respond</a:t>
            </a:r>
            <a:r>
              <a:rPr lang="en-US" sz="1200" dirty="0" smtClean="0"/>
              <a:t>.</a:t>
            </a:r>
            <a:endParaRPr lang="en-US" sz="1200" dirty="0"/>
          </a:p>
        </p:txBody>
      </p:sp>
      <p:sp>
        <p:nvSpPr>
          <p:cNvPr id="9" name="TextBox 8"/>
          <p:cNvSpPr txBox="1"/>
          <p:nvPr/>
        </p:nvSpPr>
        <p:spPr>
          <a:xfrm>
            <a:off x="2439026" y="3021620"/>
            <a:ext cx="2017492" cy="1169551"/>
          </a:xfrm>
          <a:prstGeom prst="rect">
            <a:avLst/>
          </a:prstGeom>
          <a:noFill/>
          <a:ln w="28575">
            <a:solidFill>
              <a:schemeClr val="accent6">
                <a:lumMod val="50000"/>
              </a:schemeClr>
            </a:solidFill>
            <a:prstDash val="sysDot"/>
          </a:ln>
        </p:spPr>
        <p:txBody>
          <a:bodyPr wrap="square" rtlCol="0">
            <a:spAutoFit/>
          </a:bodyPr>
          <a:lstStyle/>
          <a:p>
            <a:pPr lvl="0" algn="just"/>
            <a:r>
              <a:rPr lang="en-US" sz="1400" dirty="0" smtClean="0"/>
              <a:t>8. Before </a:t>
            </a:r>
            <a:r>
              <a:rPr lang="en-US" sz="1400" dirty="0"/>
              <a:t>you hang up, read the message details back to the caller, to make certain that they are correct</a:t>
            </a:r>
            <a:r>
              <a:rPr lang="en-US" sz="1400" dirty="0" smtClean="0"/>
              <a:t>.</a:t>
            </a:r>
            <a:endParaRPr lang="en-US" sz="1400" dirty="0"/>
          </a:p>
        </p:txBody>
      </p:sp>
      <p:sp>
        <p:nvSpPr>
          <p:cNvPr id="10" name="TextBox 9"/>
          <p:cNvSpPr txBox="1"/>
          <p:nvPr/>
        </p:nvSpPr>
        <p:spPr>
          <a:xfrm>
            <a:off x="4600979" y="3000418"/>
            <a:ext cx="2083584" cy="1169551"/>
          </a:xfrm>
          <a:prstGeom prst="rect">
            <a:avLst/>
          </a:prstGeom>
          <a:noFill/>
          <a:ln w="28575">
            <a:solidFill>
              <a:schemeClr val="accent6">
                <a:lumMod val="50000"/>
              </a:schemeClr>
            </a:solidFill>
            <a:prstDash val="sysDot"/>
          </a:ln>
        </p:spPr>
        <p:txBody>
          <a:bodyPr wrap="square" rtlCol="0">
            <a:spAutoFit/>
          </a:bodyPr>
          <a:lstStyle/>
          <a:p>
            <a:pPr lvl="0" algn="just"/>
            <a:r>
              <a:rPr lang="en-US" sz="1400" dirty="0" smtClean="0"/>
              <a:t>9. </a:t>
            </a:r>
            <a:r>
              <a:rPr lang="en-US" sz="1400" dirty="0"/>
              <a:t>Initial the bottom of the message. This way, if clarification is required, you can be contacted directly</a:t>
            </a:r>
            <a:r>
              <a:rPr lang="en-US" sz="1400" dirty="0" smtClean="0"/>
              <a:t>.</a:t>
            </a:r>
            <a:endParaRPr lang="en-US" sz="1400" dirty="0"/>
          </a:p>
        </p:txBody>
      </p:sp>
      <p:sp>
        <p:nvSpPr>
          <p:cNvPr id="15" name="TextBox 14"/>
          <p:cNvSpPr txBox="1"/>
          <p:nvPr/>
        </p:nvSpPr>
        <p:spPr>
          <a:xfrm>
            <a:off x="6829884" y="2983497"/>
            <a:ext cx="2376264" cy="1600438"/>
          </a:xfrm>
          <a:prstGeom prst="rect">
            <a:avLst/>
          </a:prstGeom>
          <a:noFill/>
          <a:ln w="28575">
            <a:solidFill>
              <a:schemeClr val="accent6">
                <a:lumMod val="50000"/>
              </a:schemeClr>
            </a:solidFill>
            <a:prstDash val="sysDot"/>
          </a:ln>
        </p:spPr>
        <p:txBody>
          <a:bodyPr wrap="square" rtlCol="0">
            <a:spAutoFit/>
          </a:bodyPr>
          <a:lstStyle/>
          <a:p>
            <a:pPr lvl="0" algn="just"/>
            <a:r>
              <a:rPr lang="en-US" sz="1400" dirty="0" smtClean="0"/>
              <a:t>10. Once </a:t>
            </a:r>
            <a:r>
              <a:rPr lang="en-US" sz="1400" dirty="0"/>
              <a:t>you’ve taken the message, make sure to put it some place it is sure to be found by the recipient. Have a common location for the pick up of message or place it in a location where it will be seen.</a:t>
            </a:r>
          </a:p>
        </p:txBody>
      </p:sp>
      <p:sp>
        <p:nvSpPr>
          <p:cNvPr id="16" name="Rectangle 15"/>
          <p:cNvSpPr/>
          <p:nvPr/>
        </p:nvSpPr>
        <p:spPr>
          <a:xfrm>
            <a:off x="4560806" y="4587974"/>
            <a:ext cx="4572000" cy="246221"/>
          </a:xfrm>
          <a:prstGeom prst="rect">
            <a:avLst/>
          </a:prstGeom>
        </p:spPr>
        <p:txBody>
          <a:bodyPr>
            <a:spAutoFit/>
          </a:bodyPr>
          <a:lstStyle/>
          <a:p>
            <a:r>
              <a:rPr lang="en-US" sz="1000" b="1" dirty="0"/>
              <a:t>Source: </a:t>
            </a:r>
            <a:r>
              <a:rPr lang="en-US" sz="1000" i="1" dirty="0"/>
              <a:t>http://www.ismckenzie.com/10-tips-for-taking-effective-phone-messages/</a:t>
            </a:r>
            <a:endParaRPr lang="en-US" sz="1000" dirty="0"/>
          </a:p>
        </p:txBody>
      </p:sp>
      <p:pic>
        <p:nvPicPr>
          <p:cNvPr id="2050" name="Picture 2" descr="wood paper label brand docu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65" y="1421320"/>
            <a:ext cx="2123093" cy="14153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sil gambar untuk telephone message on t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035" y="1421320"/>
            <a:ext cx="1913786" cy="12694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ambar terkait"/>
          <p:cNvPicPr>
            <a:picLocks noChangeAspect="1" noChangeArrowheads="1"/>
          </p:cNvPicPr>
          <p:nvPr/>
        </p:nvPicPr>
        <p:blipFill rotWithShape="1">
          <a:blip r:embed="rId4">
            <a:extLst>
              <a:ext uri="{28A0092B-C50C-407E-A947-70E740481C1C}">
                <a14:useLocalDpi xmlns:a14="http://schemas.microsoft.com/office/drawing/2010/main" val="0"/>
              </a:ext>
            </a:extLst>
          </a:blip>
          <a:srcRect l="-737" t="58022" r="737" b="-414"/>
          <a:stretch/>
        </p:blipFill>
        <p:spPr bwMode="auto">
          <a:xfrm>
            <a:off x="4568129" y="1548955"/>
            <a:ext cx="2205571" cy="12146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ptop notebook writing work working table coffee wood keyboard white view mouse notepad meeting internet workspace space desktop office communication professional business object paper note brand place background creativity wooden digital freelance pc document information maquette news top delivery workplace copy technique copy space an empty a cup of computational the amount of the the paperwo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1460978"/>
            <a:ext cx="2010737" cy="13304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210651" y="2812595"/>
            <a:ext cx="1274162" cy="230832"/>
          </a:xfrm>
          <a:prstGeom prst="rect">
            <a:avLst/>
          </a:prstGeom>
          <a:noFill/>
        </p:spPr>
        <p:txBody>
          <a:bodyPr wrap="square" rtlCol="0">
            <a:spAutoFit/>
          </a:bodyPr>
          <a:lstStyle/>
          <a:p>
            <a:pPr algn="r"/>
            <a:r>
              <a:rPr lang="en-US" sz="900" dirty="0" smtClean="0"/>
              <a:t>Source: </a:t>
            </a:r>
            <a:r>
              <a:rPr lang="en-US" sz="900" i="1" dirty="0" smtClean="0"/>
              <a:t>Pxhere.com</a:t>
            </a:r>
            <a:endParaRPr lang="en-US" sz="900" i="1" dirty="0"/>
          </a:p>
        </p:txBody>
      </p:sp>
      <p:sp>
        <p:nvSpPr>
          <p:cNvPr id="20" name="TextBox 19"/>
          <p:cNvSpPr txBox="1"/>
          <p:nvPr/>
        </p:nvSpPr>
        <p:spPr>
          <a:xfrm>
            <a:off x="7873844" y="2791416"/>
            <a:ext cx="1274162" cy="230832"/>
          </a:xfrm>
          <a:prstGeom prst="rect">
            <a:avLst/>
          </a:prstGeom>
          <a:noFill/>
        </p:spPr>
        <p:txBody>
          <a:bodyPr wrap="square" rtlCol="0">
            <a:spAutoFit/>
          </a:bodyPr>
          <a:lstStyle/>
          <a:p>
            <a:pPr algn="r"/>
            <a:r>
              <a:rPr lang="en-US" sz="900" dirty="0" smtClean="0"/>
              <a:t>Source: </a:t>
            </a:r>
            <a:r>
              <a:rPr lang="en-US" sz="900" i="1" dirty="0" smtClean="0"/>
              <a:t>Pxhere.com</a:t>
            </a:r>
            <a:endParaRPr lang="en-US" sz="900" i="1" dirty="0"/>
          </a:p>
        </p:txBody>
      </p:sp>
      <p:sp>
        <p:nvSpPr>
          <p:cNvPr id="21" name="TextBox 20"/>
          <p:cNvSpPr txBox="1"/>
          <p:nvPr/>
        </p:nvSpPr>
        <p:spPr>
          <a:xfrm>
            <a:off x="4707519" y="2621657"/>
            <a:ext cx="2018047" cy="369332"/>
          </a:xfrm>
          <a:prstGeom prst="rect">
            <a:avLst/>
          </a:prstGeom>
          <a:noFill/>
        </p:spPr>
        <p:txBody>
          <a:bodyPr wrap="square" rtlCol="0">
            <a:spAutoFit/>
          </a:bodyPr>
          <a:lstStyle/>
          <a:p>
            <a:pPr algn="r"/>
            <a:r>
              <a:rPr lang="en-US" sz="900" dirty="0" smtClean="0"/>
              <a:t>Source: </a:t>
            </a:r>
            <a:r>
              <a:rPr lang="en-US" sz="900" i="1" dirty="0" smtClean="0"/>
              <a:t>Joe Lanka/Commons.Wikimedia.org</a:t>
            </a:r>
            <a:endParaRPr lang="en-US" sz="900" i="1" dirty="0"/>
          </a:p>
        </p:txBody>
      </p:sp>
      <p:sp>
        <p:nvSpPr>
          <p:cNvPr id="22" name="TextBox 21"/>
          <p:cNvSpPr txBox="1"/>
          <p:nvPr/>
        </p:nvSpPr>
        <p:spPr>
          <a:xfrm>
            <a:off x="2843808" y="2668991"/>
            <a:ext cx="1729486" cy="230832"/>
          </a:xfrm>
          <a:prstGeom prst="rect">
            <a:avLst/>
          </a:prstGeom>
          <a:noFill/>
        </p:spPr>
        <p:txBody>
          <a:bodyPr wrap="square" rtlCol="0">
            <a:spAutoFit/>
          </a:bodyPr>
          <a:lstStyle/>
          <a:p>
            <a:pPr algn="r"/>
            <a:r>
              <a:rPr lang="en-US" sz="900" dirty="0" smtClean="0"/>
              <a:t>Source: </a:t>
            </a:r>
            <a:r>
              <a:rPr lang="en-US" sz="900" i="1" dirty="0" smtClean="0"/>
              <a:t>Pedro Logan/Flickr.com</a:t>
            </a:r>
            <a:endParaRPr lang="en-US" sz="900" i="1" dirty="0"/>
          </a:p>
        </p:txBody>
      </p:sp>
    </p:spTree>
    <p:extLst>
      <p:ext uri="{BB962C8B-B14F-4D97-AF65-F5344CB8AC3E}">
        <p14:creationId xmlns:p14="http://schemas.microsoft.com/office/powerpoint/2010/main" val="19975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6624736"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marL="216000" lvl="0" algn="ctr">
              <a:defRPr sz="1800">
                <a:solidFill>
                  <a:srgbClr val="000000"/>
                </a:solidFill>
              </a:defRPr>
            </a:pPr>
            <a:r>
              <a:rPr lang="en-US" sz="2000" b="1" dirty="0" smtClean="0">
                <a:solidFill>
                  <a:schemeClr val="bg1"/>
                </a:solidFill>
                <a:latin typeface="Calibri" panose="020F0502020204030204" pitchFamily="34" charset="0"/>
              </a:rPr>
              <a:t>How to Note and Deliver the Message to the Recipient</a:t>
            </a:r>
            <a:endParaRPr sz="2000" b="1" dirty="0">
              <a:solidFill>
                <a:schemeClr val="bg1"/>
              </a:solidFill>
              <a:latin typeface="Calibri" panose="020F0502020204030204" pitchFamily="34" charset="0"/>
            </a:endParaRPr>
          </a:p>
        </p:txBody>
      </p:sp>
      <p:sp>
        <p:nvSpPr>
          <p:cNvPr id="7" name="Rectangle 6"/>
          <p:cNvSpPr/>
          <p:nvPr/>
        </p:nvSpPr>
        <p:spPr>
          <a:xfrm>
            <a:off x="1547664" y="83000"/>
            <a:ext cx="1582228" cy="461665"/>
          </a:xfrm>
          <a:prstGeom prst="rect">
            <a:avLst/>
          </a:prstGeom>
        </p:spPr>
        <p:txBody>
          <a:bodyPr wrap="none">
            <a:spAutoFit/>
          </a:bodyPr>
          <a:lstStyle/>
          <a:p>
            <a:pPr lvl="0"/>
            <a:r>
              <a:rPr lang="en-US" sz="2400" b="1" dirty="0" smtClean="0">
                <a:latin typeface="Calibri" panose="020F0502020204030204" pitchFamily="34" charset="0"/>
              </a:rPr>
              <a:t>Interlude 2</a:t>
            </a:r>
            <a:endParaRPr lang="id-ID" sz="2400" b="1" dirty="0">
              <a:latin typeface="Calibri" panose="020F0502020204030204" pitchFamily="34" charset="0"/>
            </a:endParaRPr>
          </a:p>
        </p:txBody>
      </p:sp>
      <p:sp>
        <p:nvSpPr>
          <p:cNvPr id="11" name="Content Placeholder 14"/>
          <p:cNvSpPr txBox="1">
            <a:spLocks/>
          </p:cNvSpPr>
          <p:nvPr/>
        </p:nvSpPr>
        <p:spPr>
          <a:xfrm>
            <a:off x="395537" y="1259096"/>
            <a:ext cx="4536504" cy="3440942"/>
          </a:xfrm>
          <a:prstGeom prst="rect">
            <a:avLst/>
          </a:prstGeom>
          <a:solidFill>
            <a:schemeClr val="accent5">
              <a:lumMod val="20000"/>
              <a:lumOff val="80000"/>
            </a:schemeClr>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n-US" sz="1600" b="1" dirty="0"/>
              <a:t>Write accurate </a:t>
            </a:r>
            <a:r>
              <a:rPr lang="en-US" sz="1600" b="1" dirty="0" smtClean="0"/>
              <a:t>messages</a:t>
            </a:r>
            <a:endParaRPr lang="en-US" sz="1600" dirty="0"/>
          </a:p>
          <a:p>
            <a:pPr marL="346075" lvl="0" indent="0" algn="just">
              <a:buNone/>
            </a:pPr>
            <a:r>
              <a:rPr lang="en-US" sz="1600" dirty="0" smtClean="0"/>
              <a:t>Once </a:t>
            </a:r>
            <a:r>
              <a:rPr lang="en-US" sz="1600" dirty="0"/>
              <a:t>you’ve taken down the message and ensured what you’ve written is accurate, you can deliver the message to the recipient. Do this in the method you’ve already agreed on with the recipient, whether that’s sending the message via email, text, and phone call to notify them of the message, or holding the message until they return.</a:t>
            </a:r>
          </a:p>
          <a:p>
            <a:pPr lvl="0" algn="just"/>
            <a:r>
              <a:rPr lang="en-US" sz="1600" b="1" dirty="0"/>
              <a:t>Convey messages properly</a:t>
            </a:r>
            <a:endParaRPr lang="en-US" sz="1600" dirty="0"/>
          </a:p>
          <a:p>
            <a:pPr marL="346075" indent="0" algn="just">
              <a:buNone/>
            </a:pPr>
            <a:r>
              <a:rPr lang="en-US" sz="1600" dirty="0"/>
              <a:t>Deliver the message written or typed clearly for the recipient to ensure they can easily decipher it and return the call later</a:t>
            </a:r>
            <a:r>
              <a:rPr lang="en-US" sz="1600" dirty="0" smtClean="0"/>
              <a:t>.</a:t>
            </a:r>
            <a:endParaRPr lang="en-US" sz="1600" dirty="0"/>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Picture 8" descr="Hasil gambar untuk tape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981364">
            <a:off x="27801" y="994411"/>
            <a:ext cx="756084" cy="6943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asil gambar untuk tape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0396" y="994410"/>
            <a:ext cx="756084" cy="6943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asil gambar untuk secret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5" y="1363569"/>
            <a:ext cx="2068637" cy="31029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28184" y="4466523"/>
            <a:ext cx="2088563" cy="233515"/>
          </a:xfrm>
          <a:prstGeom prst="rect">
            <a:avLst/>
          </a:prstGeom>
          <a:noFill/>
        </p:spPr>
        <p:txBody>
          <a:bodyPr wrap="square" rtlCol="0">
            <a:spAutoFit/>
          </a:bodyPr>
          <a:lstStyle/>
          <a:p>
            <a:pPr algn="r"/>
            <a:r>
              <a:rPr lang="en-US" sz="900" dirty="0" smtClean="0"/>
              <a:t>Source:</a:t>
            </a:r>
            <a:r>
              <a:rPr lang="en-US" sz="900" i="1" dirty="0" smtClean="0"/>
              <a:t> Alexandra Joe/Maxpixel.net</a:t>
            </a:r>
            <a:endParaRPr lang="en-US" sz="900" i="1" dirty="0"/>
          </a:p>
        </p:txBody>
      </p:sp>
    </p:spTree>
    <p:extLst>
      <p:ext uri="{BB962C8B-B14F-4D97-AF65-F5344CB8AC3E}">
        <p14:creationId xmlns:p14="http://schemas.microsoft.com/office/powerpoint/2010/main" val="312514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bg/>
                                          </p:spTgt>
                                        </p:tgtEl>
                                        <p:attrNameLst>
                                          <p:attrName>style.visibility</p:attrName>
                                        </p:attrNameLst>
                                      </p:cBhvr>
                                      <p:to>
                                        <p:strVal val="visible"/>
                                      </p:to>
                                    </p:set>
                                    <p:animEffect transition="in" filter="wipe(down)">
                                      <p:cBhvr>
                                        <p:cTn id="11" dur="500"/>
                                        <p:tgtEl>
                                          <p:spTgt spid="11">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down)">
                                      <p:cBhvr>
                                        <p:cTn id="16" dur="500"/>
                                        <p:tgtEl>
                                          <p:spTgt spid="11">
                                            <p:txEl>
                                              <p:pRg st="0" end="0"/>
                                            </p:tx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wipe(down)">
                                      <p:cBhvr>
                                        <p:cTn id="20" dur="500"/>
                                        <p:tgtEl>
                                          <p:spTgt spid="11">
                                            <p:txEl>
                                              <p:pRg st="1" end="1"/>
                                            </p:tx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wipe(down)">
                                      <p:cBhvr>
                                        <p:cTn id="24" dur="500"/>
                                        <p:tgtEl>
                                          <p:spTgt spid="11">
                                            <p:txEl>
                                              <p:pRg st="2" end="2"/>
                                            </p:txEl>
                                          </p:spTgt>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wipe(down)">
                                      <p:cBhvr>
                                        <p:cTn id="2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405843" y="597238"/>
            <a:ext cx="2676039"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marL="216000" lvl="0" algn="ctr">
              <a:defRPr sz="1800">
                <a:solidFill>
                  <a:srgbClr val="000000"/>
                </a:solidFill>
              </a:defRPr>
            </a:pPr>
            <a:r>
              <a:rPr lang="en-US" sz="2000" b="1" dirty="0" smtClean="0">
                <a:solidFill>
                  <a:schemeClr val="bg1"/>
                </a:solidFill>
                <a:latin typeface="Calibri" panose="020F0502020204030204" pitchFamily="34" charset="0"/>
              </a:rPr>
              <a:t>Reported Speech</a:t>
            </a:r>
            <a:endParaRPr sz="2000" b="1" dirty="0">
              <a:solidFill>
                <a:schemeClr val="bg1"/>
              </a:solidFill>
              <a:latin typeface="Calibri" panose="020F0502020204030204" pitchFamily="34" charset="0"/>
            </a:endParaRPr>
          </a:p>
        </p:txBody>
      </p:sp>
      <p:sp>
        <p:nvSpPr>
          <p:cNvPr id="7" name="Rectangle 6"/>
          <p:cNvSpPr/>
          <p:nvPr/>
        </p:nvSpPr>
        <p:spPr>
          <a:xfrm>
            <a:off x="1547664" y="83000"/>
            <a:ext cx="3047822" cy="461665"/>
          </a:xfrm>
          <a:prstGeom prst="rect">
            <a:avLst/>
          </a:prstGeom>
        </p:spPr>
        <p:txBody>
          <a:bodyPr wrap="none">
            <a:spAutoFit/>
          </a:bodyPr>
          <a:lstStyle/>
          <a:p>
            <a:pPr lvl="0"/>
            <a:r>
              <a:rPr lang="en-US" sz="2400" b="1" dirty="0" smtClean="0">
                <a:latin typeface="Calibri" panose="020F0502020204030204" pitchFamily="34" charset="0"/>
              </a:rPr>
              <a:t>ESSENTIAL GRAMMAR</a:t>
            </a:r>
            <a:endParaRPr lang="id-ID" sz="2400" b="1" dirty="0">
              <a:latin typeface="Calibri" panose="020F0502020204030204" pitchFamily="34" charset="0"/>
            </a:endParaRPr>
          </a:p>
        </p:txBody>
      </p:sp>
      <p:sp>
        <p:nvSpPr>
          <p:cNvPr id="11" name="Content Placeholder 14"/>
          <p:cNvSpPr txBox="1">
            <a:spLocks/>
          </p:cNvSpPr>
          <p:nvPr/>
        </p:nvSpPr>
        <p:spPr>
          <a:xfrm>
            <a:off x="683568" y="1563638"/>
            <a:ext cx="2736304" cy="2745367"/>
          </a:xfrm>
          <a:prstGeom prst="rect">
            <a:avLst/>
          </a:prstGeom>
          <a:solidFill>
            <a:srgbClr val="FFC000"/>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sz="1600" dirty="0" smtClean="0"/>
          </a:p>
          <a:p>
            <a:pPr marL="0" indent="0" algn="just">
              <a:buNone/>
            </a:pPr>
            <a:r>
              <a:rPr lang="en-US" sz="1600" dirty="0" smtClean="0"/>
              <a:t>We </a:t>
            </a:r>
            <a:r>
              <a:rPr lang="en-US" sz="1600" dirty="0"/>
              <a:t>use reported speech when we want to </a:t>
            </a:r>
            <a:r>
              <a:rPr lang="en-US" sz="1800" b="1" dirty="0"/>
              <a:t>tell someone what someone else said</a:t>
            </a:r>
            <a:r>
              <a:rPr lang="en-US" sz="1600" dirty="0"/>
              <a:t>. We usually use a reporting verb (e.g.</a:t>
            </a:r>
            <a:r>
              <a:rPr lang="en-US" sz="1800" b="1" dirty="0"/>
              <a:t> say, tell, ask,</a:t>
            </a:r>
            <a:r>
              <a:rPr lang="en-US" sz="1600" dirty="0"/>
              <a:t> etc.). Then, change the tense of what was said in direct speech</a:t>
            </a:r>
            <a:r>
              <a:rPr lang="en-US" sz="1600" dirty="0" smtClean="0"/>
              <a:t>.</a:t>
            </a:r>
          </a:p>
          <a:p>
            <a:pPr marL="0" indent="0" algn="just">
              <a:buNone/>
            </a:pPr>
            <a:endParaRPr lang="en-US" sz="1600" dirty="0"/>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Picture 4" descr="Hasil gambar untuk thumbtackic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3862" y="1487524"/>
            <a:ext cx="504056" cy="47381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image.freepik.com/free-photo/business-people-walking-in-office-2_1262-13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670222"/>
            <a:ext cx="3801332" cy="25321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44208" y="4193588"/>
            <a:ext cx="2088232" cy="230832"/>
          </a:xfrm>
          <a:prstGeom prst="rect">
            <a:avLst/>
          </a:prstGeom>
          <a:noFill/>
        </p:spPr>
        <p:txBody>
          <a:bodyPr wrap="square" rtlCol="0">
            <a:spAutoFit/>
          </a:bodyPr>
          <a:lstStyle/>
          <a:p>
            <a:pPr algn="r"/>
            <a:r>
              <a:rPr lang="en-US" sz="900" dirty="0" smtClean="0"/>
              <a:t>Source: </a:t>
            </a:r>
            <a:r>
              <a:rPr lang="en-US" sz="900" i="1" dirty="0" smtClean="0"/>
              <a:t>Katemangostar/Freepik.com</a:t>
            </a:r>
            <a:endParaRPr lang="en-US" sz="900" i="1" dirty="0"/>
          </a:p>
        </p:txBody>
      </p:sp>
    </p:spTree>
    <p:extLst>
      <p:ext uri="{BB962C8B-B14F-4D97-AF65-F5344CB8AC3E}">
        <p14:creationId xmlns:p14="http://schemas.microsoft.com/office/powerpoint/2010/main" val="61325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bg/>
                                          </p:spTgt>
                                        </p:tgtEl>
                                        <p:attrNameLst>
                                          <p:attrName>style.visibility</p:attrName>
                                        </p:attrNameLst>
                                      </p:cBhvr>
                                      <p:to>
                                        <p:strVal val="visible"/>
                                      </p:to>
                                    </p:set>
                                    <p:animEffect transition="in" filter="wipe(down)">
                                      <p:cBhvr>
                                        <p:cTn id="11" dur="500"/>
                                        <p:tgtEl>
                                          <p:spTgt spid="11">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down)">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405843" y="597238"/>
            <a:ext cx="2676039"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marL="216000" lvl="0" algn="ctr">
              <a:defRPr sz="1800">
                <a:solidFill>
                  <a:srgbClr val="000000"/>
                </a:solidFill>
              </a:defRPr>
            </a:pPr>
            <a:r>
              <a:rPr lang="en-US" sz="2000" b="1" dirty="0" smtClean="0">
                <a:solidFill>
                  <a:schemeClr val="bg1"/>
                </a:solidFill>
                <a:latin typeface="Calibri" panose="020F0502020204030204" pitchFamily="34" charset="0"/>
              </a:rPr>
              <a:t>Reported Speech</a:t>
            </a:r>
            <a:endParaRPr sz="2000" b="1" dirty="0">
              <a:solidFill>
                <a:schemeClr val="bg1"/>
              </a:solidFill>
              <a:latin typeface="Calibri" panose="020F0502020204030204" pitchFamily="34" charset="0"/>
            </a:endParaRPr>
          </a:p>
        </p:txBody>
      </p:sp>
      <p:sp>
        <p:nvSpPr>
          <p:cNvPr id="7" name="Rectangle 6"/>
          <p:cNvSpPr/>
          <p:nvPr/>
        </p:nvSpPr>
        <p:spPr>
          <a:xfrm>
            <a:off x="1547664" y="83000"/>
            <a:ext cx="3047822" cy="461665"/>
          </a:xfrm>
          <a:prstGeom prst="rect">
            <a:avLst/>
          </a:prstGeom>
        </p:spPr>
        <p:txBody>
          <a:bodyPr wrap="none">
            <a:spAutoFit/>
          </a:bodyPr>
          <a:lstStyle/>
          <a:p>
            <a:pPr lvl="0"/>
            <a:r>
              <a:rPr lang="en-US" sz="2400" b="1" dirty="0" smtClean="0">
                <a:latin typeface="Calibri" panose="020F0502020204030204" pitchFamily="34" charset="0"/>
              </a:rPr>
              <a:t>ESSENTIAL GRAMMAR</a:t>
            </a:r>
            <a:endParaRPr lang="id-ID" sz="2400" b="1" dirty="0">
              <a:latin typeface="Calibri" panose="020F0502020204030204" pitchFamily="34" charset="0"/>
            </a:endParaRPr>
          </a:p>
        </p:txBody>
      </p:sp>
      <p:sp>
        <p:nvSpPr>
          <p:cNvPr id="11" name="Content Placeholder 14"/>
          <p:cNvSpPr txBox="1">
            <a:spLocks/>
          </p:cNvSpPr>
          <p:nvPr/>
        </p:nvSpPr>
        <p:spPr>
          <a:xfrm>
            <a:off x="748392" y="1750905"/>
            <a:ext cx="2880320" cy="1938992"/>
          </a:xfrm>
          <a:prstGeom prst="rect">
            <a:avLst/>
          </a:prstGeom>
          <a:solidFill>
            <a:schemeClr val="accent3">
              <a:lumMod val="60000"/>
              <a:lumOff val="40000"/>
            </a:schemeClr>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dirty="0" smtClean="0"/>
              <a:t>1. In </a:t>
            </a:r>
            <a:r>
              <a:rPr lang="en-US" sz="1600" dirty="0"/>
              <a:t>reported speech, we may tell something that is </a:t>
            </a:r>
            <a:r>
              <a:rPr lang="en-US" sz="1800" b="1" dirty="0"/>
              <a:t>in progress at the same time </a:t>
            </a:r>
            <a:r>
              <a:rPr lang="en-US" sz="1600" dirty="0"/>
              <a:t>or something that </a:t>
            </a:r>
            <a:r>
              <a:rPr lang="en-US" sz="1800" b="1" dirty="0"/>
              <a:t>is happening in the future</a:t>
            </a:r>
            <a:r>
              <a:rPr lang="en-US" sz="1600" dirty="0"/>
              <a:t>. In this case, we do not need to change verb tenses</a:t>
            </a:r>
            <a:r>
              <a:rPr lang="en-US" sz="1600" dirty="0" smtClean="0"/>
              <a:t>.</a:t>
            </a: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467544" y="1122298"/>
            <a:ext cx="1800200" cy="369332"/>
          </a:xfrm>
          <a:prstGeom prst="rect">
            <a:avLst/>
          </a:prstGeom>
          <a:solidFill>
            <a:schemeClr val="accent6">
              <a:lumMod val="75000"/>
            </a:schemeClr>
          </a:solidFill>
        </p:spPr>
        <p:txBody>
          <a:bodyPr wrap="square" rtlCol="0">
            <a:spAutoFit/>
          </a:bodyPr>
          <a:lstStyle/>
          <a:p>
            <a:pPr algn="ctr"/>
            <a:r>
              <a:rPr lang="en-US" b="1" dirty="0" smtClean="0"/>
              <a:t>Rule</a:t>
            </a:r>
            <a:endParaRPr lang="en-US" b="1" dirty="0"/>
          </a:p>
        </p:txBody>
      </p:sp>
      <p:sp>
        <p:nvSpPr>
          <p:cNvPr id="3" name="Right Arrow 2"/>
          <p:cNvSpPr/>
          <p:nvPr/>
        </p:nvSpPr>
        <p:spPr>
          <a:xfrm>
            <a:off x="3961496" y="2720401"/>
            <a:ext cx="1152128" cy="57606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TextBox 4"/>
          <p:cNvSpPr txBox="1"/>
          <p:nvPr/>
        </p:nvSpPr>
        <p:spPr>
          <a:xfrm>
            <a:off x="5580112" y="1232412"/>
            <a:ext cx="3240360" cy="3416320"/>
          </a:xfrm>
          <a:prstGeom prst="rect">
            <a:avLst/>
          </a:prstGeom>
          <a:solidFill>
            <a:schemeClr val="accent3">
              <a:lumMod val="60000"/>
              <a:lumOff val="40000"/>
            </a:schemeClr>
          </a:solidFill>
        </p:spPr>
        <p:txBody>
          <a:bodyPr wrap="square" rtlCol="0">
            <a:spAutoFit/>
          </a:bodyPr>
          <a:lstStyle/>
          <a:p>
            <a:pPr marL="285750" indent="-285750">
              <a:buFont typeface="Arial" pitchFamily="34" charset="0"/>
              <a:buChar char="•"/>
            </a:pPr>
            <a:r>
              <a:rPr lang="en-US" sz="1600" dirty="0"/>
              <a:t>Direct speech: “</a:t>
            </a:r>
            <a:r>
              <a:rPr lang="en-US" b="1" dirty="0"/>
              <a:t>Regina is needed at the conference room right now.</a:t>
            </a:r>
            <a:r>
              <a:rPr lang="en-US" sz="1600" dirty="0"/>
              <a:t>”</a:t>
            </a:r>
            <a:br>
              <a:rPr lang="en-US" sz="1600" dirty="0"/>
            </a:br>
            <a:r>
              <a:rPr lang="en-US" sz="1600" dirty="0"/>
              <a:t>Reported later: (to Regina) “</a:t>
            </a:r>
            <a:r>
              <a:rPr lang="en-US" b="1" dirty="0"/>
              <a:t>Mr. Malik’s secretary told me that you</a:t>
            </a:r>
            <a:r>
              <a:rPr lang="en-US" b="1" i="1" dirty="0">
                <a:solidFill>
                  <a:schemeClr val="accent3">
                    <a:lumMod val="50000"/>
                  </a:schemeClr>
                </a:solidFill>
              </a:rPr>
              <a:t> are needed</a:t>
            </a:r>
            <a:r>
              <a:rPr lang="en-US" b="1" dirty="0">
                <a:solidFill>
                  <a:schemeClr val="accent3">
                    <a:lumMod val="50000"/>
                  </a:schemeClr>
                </a:solidFill>
              </a:rPr>
              <a:t> </a:t>
            </a:r>
            <a:r>
              <a:rPr lang="en-US" b="1" dirty="0"/>
              <a:t>at the conference room right now.</a:t>
            </a:r>
            <a:r>
              <a:rPr lang="en-US" dirty="0"/>
              <a:t>”</a:t>
            </a:r>
          </a:p>
          <a:p>
            <a:pPr marL="285750" indent="-285750">
              <a:buFont typeface="Arial" pitchFamily="34" charset="0"/>
              <a:buChar char="•"/>
            </a:pPr>
            <a:r>
              <a:rPr lang="en-US" sz="1600" dirty="0"/>
              <a:t>Direct speech: “</a:t>
            </a:r>
            <a:r>
              <a:rPr lang="en-US" b="1" dirty="0"/>
              <a:t>I will be late for the meeting</a:t>
            </a:r>
            <a:r>
              <a:rPr lang="en-US" sz="1600" dirty="0"/>
              <a:t>.”</a:t>
            </a:r>
            <a:br>
              <a:rPr lang="en-US" sz="1600" dirty="0"/>
            </a:br>
            <a:r>
              <a:rPr lang="en-US" sz="1600" dirty="0"/>
              <a:t>Reported later: “</a:t>
            </a:r>
            <a:r>
              <a:rPr lang="en-US" b="1" dirty="0"/>
              <a:t>Miss Francis said that she</a:t>
            </a:r>
            <a:r>
              <a:rPr lang="en-US" b="1" i="1" dirty="0">
                <a:solidFill>
                  <a:schemeClr val="accent3">
                    <a:lumMod val="50000"/>
                  </a:schemeClr>
                </a:solidFill>
              </a:rPr>
              <a:t> will be late </a:t>
            </a:r>
            <a:r>
              <a:rPr lang="en-US" b="1" dirty="0"/>
              <a:t>for the meeting</a:t>
            </a:r>
            <a:r>
              <a:rPr lang="en-US" b="1" dirty="0" smtClean="0"/>
              <a:t>.</a:t>
            </a:r>
            <a:r>
              <a:rPr lang="en-US" sz="1600" dirty="0" smtClean="0"/>
              <a:t>”</a:t>
            </a:r>
            <a:endParaRPr lang="en-US" sz="1600" dirty="0"/>
          </a:p>
        </p:txBody>
      </p:sp>
    </p:spTree>
    <p:extLst>
      <p:ext uri="{BB962C8B-B14F-4D97-AF65-F5344CB8AC3E}">
        <p14:creationId xmlns:p14="http://schemas.microsoft.com/office/powerpoint/2010/main" val="575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bg/>
                                          </p:spTgt>
                                        </p:tgtEl>
                                        <p:attrNameLst>
                                          <p:attrName>style.visibility</p:attrName>
                                        </p:attrNameLst>
                                      </p:cBhvr>
                                      <p:to>
                                        <p:strVal val="visible"/>
                                      </p:to>
                                    </p:set>
                                    <p:animEffect transition="in" filter="wipe(down)">
                                      <p:cBhvr>
                                        <p:cTn id="11" dur="500"/>
                                        <p:tgtEl>
                                          <p:spTgt spid="1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405843" y="597238"/>
            <a:ext cx="2676039"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marL="216000" lvl="0" algn="ctr">
              <a:defRPr sz="1800">
                <a:solidFill>
                  <a:srgbClr val="000000"/>
                </a:solidFill>
              </a:defRPr>
            </a:pPr>
            <a:r>
              <a:rPr lang="en-US" sz="2000" b="1" dirty="0" smtClean="0">
                <a:solidFill>
                  <a:schemeClr val="bg1"/>
                </a:solidFill>
                <a:latin typeface="Calibri" panose="020F0502020204030204" pitchFamily="34" charset="0"/>
              </a:rPr>
              <a:t>Reported Speech</a:t>
            </a:r>
            <a:endParaRPr sz="2000" b="1" dirty="0">
              <a:solidFill>
                <a:schemeClr val="bg1"/>
              </a:solidFill>
              <a:latin typeface="Calibri" panose="020F0502020204030204" pitchFamily="34" charset="0"/>
            </a:endParaRPr>
          </a:p>
        </p:txBody>
      </p:sp>
      <p:sp>
        <p:nvSpPr>
          <p:cNvPr id="7" name="Rectangle 6"/>
          <p:cNvSpPr/>
          <p:nvPr/>
        </p:nvSpPr>
        <p:spPr>
          <a:xfrm>
            <a:off x="1547664" y="83000"/>
            <a:ext cx="3047822" cy="461665"/>
          </a:xfrm>
          <a:prstGeom prst="rect">
            <a:avLst/>
          </a:prstGeom>
        </p:spPr>
        <p:txBody>
          <a:bodyPr wrap="none">
            <a:spAutoFit/>
          </a:bodyPr>
          <a:lstStyle/>
          <a:p>
            <a:pPr lvl="0"/>
            <a:r>
              <a:rPr lang="en-US" sz="2400" b="1" dirty="0" smtClean="0">
                <a:latin typeface="Calibri" panose="020F0502020204030204" pitchFamily="34" charset="0"/>
              </a:rPr>
              <a:t>ESSENTIAL GRAMMAR</a:t>
            </a:r>
            <a:endParaRPr lang="id-ID" sz="2400" b="1" dirty="0">
              <a:latin typeface="Calibri" panose="020F0502020204030204" pitchFamily="34" charset="0"/>
            </a:endParaRPr>
          </a:p>
        </p:txBody>
      </p:sp>
      <p:sp>
        <p:nvSpPr>
          <p:cNvPr id="11" name="Content Placeholder 14"/>
          <p:cNvSpPr txBox="1">
            <a:spLocks/>
          </p:cNvSpPr>
          <p:nvPr/>
        </p:nvSpPr>
        <p:spPr>
          <a:xfrm>
            <a:off x="692316" y="2063408"/>
            <a:ext cx="2945144" cy="1661993"/>
          </a:xfrm>
          <a:prstGeom prst="rect">
            <a:avLst/>
          </a:prstGeom>
          <a:solidFill>
            <a:schemeClr val="accent3">
              <a:lumMod val="60000"/>
              <a:lumOff val="40000"/>
            </a:schemeClr>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dirty="0" smtClean="0"/>
              <a:t>2. We </a:t>
            </a:r>
            <a:r>
              <a:rPr lang="en-US" sz="1600" dirty="0"/>
              <a:t>usually </a:t>
            </a:r>
            <a:r>
              <a:rPr lang="en-US" sz="1800" b="1" dirty="0"/>
              <a:t>report what was said at a different time</a:t>
            </a:r>
            <a:r>
              <a:rPr lang="en-US" sz="1600" dirty="0"/>
              <a:t>, and so we </a:t>
            </a:r>
            <a:r>
              <a:rPr lang="en-US" sz="1800" b="1" dirty="0"/>
              <a:t>change the tense </a:t>
            </a:r>
            <a:r>
              <a:rPr lang="en-US" sz="1600" dirty="0"/>
              <a:t>to reflect the time which we are reporting. We normally “shift back” one tense. </a:t>
            </a: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539552" y="1122298"/>
            <a:ext cx="1800200" cy="369332"/>
          </a:xfrm>
          <a:prstGeom prst="rect">
            <a:avLst/>
          </a:prstGeom>
          <a:solidFill>
            <a:schemeClr val="accent6">
              <a:lumMod val="75000"/>
            </a:schemeClr>
          </a:solidFill>
        </p:spPr>
        <p:txBody>
          <a:bodyPr wrap="square" rtlCol="0">
            <a:spAutoFit/>
          </a:bodyPr>
          <a:lstStyle/>
          <a:p>
            <a:pPr algn="ctr"/>
            <a:r>
              <a:rPr lang="en-US" b="1" dirty="0" smtClean="0"/>
              <a:t>Rule</a:t>
            </a:r>
            <a:endParaRPr lang="en-US" b="1" dirty="0"/>
          </a:p>
        </p:txBody>
      </p:sp>
      <p:sp>
        <p:nvSpPr>
          <p:cNvPr id="3" name="Right Arrow 2"/>
          <p:cNvSpPr/>
          <p:nvPr/>
        </p:nvSpPr>
        <p:spPr>
          <a:xfrm>
            <a:off x="3961496" y="2720401"/>
            <a:ext cx="1152128" cy="57606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TextBox 4"/>
          <p:cNvSpPr txBox="1"/>
          <p:nvPr/>
        </p:nvSpPr>
        <p:spPr>
          <a:xfrm>
            <a:off x="5580112" y="1232412"/>
            <a:ext cx="3312368" cy="3139321"/>
          </a:xfrm>
          <a:prstGeom prst="rect">
            <a:avLst/>
          </a:prstGeom>
          <a:solidFill>
            <a:schemeClr val="accent3">
              <a:lumMod val="60000"/>
              <a:lumOff val="40000"/>
            </a:schemeClr>
          </a:solidFill>
        </p:spPr>
        <p:txBody>
          <a:bodyPr wrap="square" rtlCol="0">
            <a:spAutoFit/>
          </a:bodyPr>
          <a:lstStyle/>
          <a:p>
            <a:pPr marL="285750" indent="-285750">
              <a:buFont typeface="Arial" pitchFamily="34" charset="0"/>
              <a:buChar char="•"/>
            </a:pPr>
            <a:r>
              <a:rPr lang="en-US" sz="1600" dirty="0"/>
              <a:t>Direct speech: “</a:t>
            </a:r>
            <a:r>
              <a:rPr lang="en-US" b="1" dirty="0"/>
              <a:t>I am not happy with the result of the interview</a:t>
            </a:r>
            <a:r>
              <a:rPr lang="en-US" sz="1600" dirty="0"/>
              <a:t>.”</a:t>
            </a:r>
            <a:br>
              <a:rPr lang="en-US" sz="1600" dirty="0"/>
            </a:br>
            <a:r>
              <a:rPr lang="en-US" sz="1600" dirty="0"/>
              <a:t>Reported later: “</a:t>
            </a:r>
            <a:r>
              <a:rPr lang="en-US" b="1" dirty="0"/>
              <a:t>The director said he </a:t>
            </a:r>
            <a:r>
              <a:rPr lang="en-US" b="1" i="1" dirty="0">
                <a:solidFill>
                  <a:schemeClr val="accent3">
                    <a:lumMod val="50000"/>
                  </a:schemeClr>
                </a:solidFill>
              </a:rPr>
              <a:t>was not happy </a:t>
            </a:r>
            <a:r>
              <a:rPr lang="en-US" b="1" dirty="0"/>
              <a:t>with the result of the interview.”</a:t>
            </a:r>
            <a:endParaRPr lang="en-US" sz="1600" b="1" dirty="0"/>
          </a:p>
          <a:p>
            <a:pPr marL="285750" indent="-285750">
              <a:buFont typeface="Arial" pitchFamily="34" charset="0"/>
              <a:buChar char="•"/>
            </a:pPr>
            <a:r>
              <a:rPr lang="en-US" sz="1600" dirty="0"/>
              <a:t>Direct speech: “</a:t>
            </a:r>
            <a:r>
              <a:rPr lang="en-US" b="1" dirty="0"/>
              <a:t>The package arrived two days ago</a:t>
            </a:r>
            <a:r>
              <a:rPr lang="en-US" sz="1600" dirty="0"/>
              <a:t>.”</a:t>
            </a:r>
            <a:br>
              <a:rPr lang="en-US" sz="1600" dirty="0"/>
            </a:br>
            <a:r>
              <a:rPr lang="en-US" sz="1600" dirty="0"/>
              <a:t>Reported later: “</a:t>
            </a:r>
            <a:r>
              <a:rPr lang="en-US" b="1" dirty="0"/>
              <a:t>The security told me that the package </a:t>
            </a:r>
            <a:r>
              <a:rPr lang="en-US" b="1" i="1" dirty="0">
                <a:solidFill>
                  <a:schemeClr val="accent3">
                    <a:lumMod val="50000"/>
                  </a:schemeClr>
                </a:solidFill>
              </a:rPr>
              <a:t>had arrived two days before</a:t>
            </a:r>
            <a:r>
              <a:rPr lang="en-US" b="1" dirty="0"/>
              <a:t>.”</a:t>
            </a:r>
            <a:endParaRPr lang="en-US" sz="1600" b="1" dirty="0"/>
          </a:p>
        </p:txBody>
      </p:sp>
    </p:spTree>
    <p:extLst>
      <p:ext uri="{BB962C8B-B14F-4D97-AF65-F5344CB8AC3E}">
        <p14:creationId xmlns:p14="http://schemas.microsoft.com/office/powerpoint/2010/main" val="8083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bg/>
                                          </p:spTgt>
                                        </p:tgtEl>
                                        <p:attrNameLst>
                                          <p:attrName>style.visibility</p:attrName>
                                        </p:attrNameLst>
                                      </p:cBhvr>
                                      <p:to>
                                        <p:strVal val="visible"/>
                                      </p:to>
                                    </p:set>
                                    <p:animEffect transition="in" filter="wipe(down)">
                                      <p:cBhvr>
                                        <p:cTn id="11" dur="500"/>
                                        <p:tgtEl>
                                          <p:spTgt spid="1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405843" y="597238"/>
            <a:ext cx="2676039"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marL="216000" lvl="0" algn="ctr">
              <a:defRPr sz="1800">
                <a:solidFill>
                  <a:srgbClr val="000000"/>
                </a:solidFill>
              </a:defRPr>
            </a:pPr>
            <a:r>
              <a:rPr lang="en-US" sz="2000" b="1" dirty="0" smtClean="0">
                <a:solidFill>
                  <a:schemeClr val="bg1"/>
                </a:solidFill>
                <a:latin typeface="Calibri" panose="020F0502020204030204" pitchFamily="34" charset="0"/>
              </a:rPr>
              <a:t>Reported Speech</a:t>
            </a:r>
            <a:endParaRPr sz="2000" b="1" dirty="0">
              <a:solidFill>
                <a:schemeClr val="bg1"/>
              </a:solidFill>
              <a:latin typeface="Calibri" panose="020F0502020204030204" pitchFamily="34" charset="0"/>
            </a:endParaRPr>
          </a:p>
        </p:txBody>
      </p:sp>
      <p:sp>
        <p:nvSpPr>
          <p:cNvPr id="7" name="Rectangle 6"/>
          <p:cNvSpPr/>
          <p:nvPr/>
        </p:nvSpPr>
        <p:spPr>
          <a:xfrm>
            <a:off x="1547664" y="83000"/>
            <a:ext cx="3047822" cy="461665"/>
          </a:xfrm>
          <a:prstGeom prst="rect">
            <a:avLst/>
          </a:prstGeom>
        </p:spPr>
        <p:txBody>
          <a:bodyPr wrap="none">
            <a:spAutoFit/>
          </a:bodyPr>
          <a:lstStyle/>
          <a:p>
            <a:pPr lvl="0"/>
            <a:r>
              <a:rPr lang="en-US" sz="2400" b="1" dirty="0" smtClean="0">
                <a:latin typeface="Calibri" panose="020F0502020204030204" pitchFamily="34" charset="0"/>
              </a:rPr>
              <a:t>ESSENTIAL GRAMMAR</a:t>
            </a:r>
            <a:endParaRPr lang="id-ID" sz="2400" b="1" dirty="0">
              <a:latin typeface="Calibri" panose="020F0502020204030204" pitchFamily="34" charset="0"/>
            </a:endParaRPr>
          </a:p>
        </p:txBody>
      </p:sp>
      <p:sp>
        <p:nvSpPr>
          <p:cNvPr id="11" name="Content Placeholder 14"/>
          <p:cNvSpPr txBox="1">
            <a:spLocks/>
          </p:cNvSpPr>
          <p:nvPr/>
        </p:nvSpPr>
        <p:spPr>
          <a:xfrm>
            <a:off x="817506" y="2486386"/>
            <a:ext cx="2007476" cy="369332"/>
          </a:xfrm>
          <a:prstGeom prst="rect">
            <a:avLst/>
          </a:prstGeom>
          <a:solidFill>
            <a:schemeClr val="accent3">
              <a:lumMod val="60000"/>
              <a:lumOff val="40000"/>
            </a:schemeClr>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dirty="0" smtClean="0"/>
              <a:t>3. In </a:t>
            </a:r>
            <a:r>
              <a:rPr lang="en-US" sz="1800" dirty="0" smtClean="0"/>
              <a:t>command</a:t>
            </a:r>
            <a:endParaRPr lang="en-US" sz="1800" dirty="0"/>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509481" y="1122298"/>
            <a:ext cx="1800200" cy="369332"/>
          </a:xfrm>
          <a:prstGeom prst="rect">
            <a:avLst/>
          </a:prstGeom>
          <a:solidFill>
            <a:schemeClr val="accent6">
              <a:lumMod val="75000"/>
            </a:schemeClr>
          </a:solidFill>
        </p:spPr>
        <p:txBody>
          <a:bodyPr wrap="square" rtlCol="0">
            <a:spAutoFit/>
          </a:bodyPr>
          <a:lstStyle/>
          <a:p>
            <a:pPr algn="ctr"/>
            <a:r>
              <a:rPr lang="en-US" b="1" dirty="0" smtClean="0"/>
              <a:t>Rule</a:t>
            </a:r>
            <a:endParaRPr lang="en-US" b="1" dirty="0"/>
          </a:p>
        </p:txBody>
      </p:sp>
      <p:sp>
        <p:nvSpPr>
          <p:cNvPr id="3" name="Right Arrow 2"/>
          <p:cNvSpPr/>
          <p:nvPr/>
        </p:nvSpPr>
        <p:spPr>
          <a:xfrm>
            <a:off x="3366859" y="2434703"/>
            <a:ext cx="898536" cy="44192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TextBox 4"/>
          <p:cNvSpPr txBox="1"/>
          <p:nvPr/>
        </p:nvSpPr>
        <p:spPr>
          <a:xfrm>
            <a:off x="4499992" y="1306964"/>
            <a:ext cx="3312368" cy="3139321"/>
          </a:xfrm>
          <a:prstGeom prst="rect">
            <a:avLst/>
          </a:prstGeom>
          <a:solidFill>
            <a:schemeClr val="accent3">
              <a:lumMod val="60000"/>
              <a:lumOff val="40000"/>
            </a:schemeClr>
          </a:solidFill>
        </p:spPr>
        <p:txBody>
          <a:bodyPr wrap="square" rtlCol="0">
            <a:spAutoFit/>
          </a:bodyPr>
          <a:lstStyle/>
          <a:p>
            <a:pPr marL="285750" indent="-285750">
              <a:buFont typeface="Arial" pitchFamily="34" charset="0"/>
              <a:buChar char="•"/>
            </a:pPr>
            <a:r>
              <a:rPr lang="en-US" sz="1600" dirty="0"/>
              <a:t>Direct speech: “</a:t>
            </a:r>
            <a:r>
              <a:rPr lang="en-US" b="1" dirty="0"/>
              <a:t>Call me as soon as possible</a:t>
            </a:r>
            <a:r>
              <a:rPr lang="en-US" sz="1600" dirty="0"/>
              <a:t>.”</a:t>
            </a:r>
            <a:br>
              <a:rPr lang="en-US" sz="1600" dirty="0"/>
            </a:br>
            <a:r>
              <a:rPr lang="en-US" sz="1600" dirty="0"/>
              <a:t>Reported later: “</a:t>
            </a:r>
            <a:r>
              <a:rPr lang="en-US" b="1" dirty="0"/>
              <a:t>Mr. Smith wants you </a:t>
            </a:r>
            <a:r>
              <a:rPr lang="en-US" b="1" i="1" dirty="0">
                <a:solidFill>
                  <a:schemeClr val="accent3">
                    <a:lumMod val="50000"/>
                  </a:schemeClr>
                </a:solidFill>
              </a:rPr>
              <a:t>to call him</a:t>
            </a:r>
            <a:r>
              <a:rPr lang="en-US" b="1" dirty="0"/>
              <a:t> as soon as possible.</a:t>
            </a:r>
            <a:r>
              <a:rPr lang="en-US" sz="1600" dirty="0"/>
              <a:t>”</a:t>
            </a:r>
          </a:p>
          <a:p>
            <a:pPr marL="285750" indent="-285750">
              <a:buFont typeface="Arial" pitchFamily="34" charset="0"/>
              <a:buChar char="•"/>
            </a:pPr>
            <a:r>
              <a:rPr lang="en-US" sz="1600" dirty="0"/>
              <a:t>Direct speech: “</a:t>
            </a:r>
            <a:r>
              <a:rPr lang="en-US" b="1" dirty="0"/>
              <a:t>Please check the newly installed printer</a:t>
            </a:r>
            <a:r>
              <a:rPr lang="en-US" sz="1600" dirty="0"/>
              <a:t>.”</a:t>
            </a:r>
            <a:br>
              <a:rPr lang="en-US" sz="1600" dirty="0"/>
            </a:br>
            <a:r>
              <a:rPr lang="en-US" sz="1600" dirty="0"/>
              <a:t>Reported later: “</a:t>
            </a:r>
            <a:r>
              <a:rPr lang="en-US" b="1" dirty="0"/>
              <a:t>The operational manager ordered you </a:t>
            </a:r>
            <a:r>
              <a:rPr lang="en-US" b="1" i="1" dirty="0">
                <a:solidFill>
                  <a:schemeClr val="accent3">
                    <a:lumMod val="50000"/>
                  </a:schemeClr>
                </a:solidFill>
              </a:rPr>
              <a:t>to check the newly installed printer</a:t>
            </a:r>
            <a:r>
              <a:rPr lang="en-US" sz="1600" dirty="0"/>
              <a:t>.”</a:t>
            </a:r>
          </a:p>
        </p:txBody>
      </p:sp>
      <p:sp>
        <p:nvSpPr>
          <p:cNvPr id="6" name="Rectangle 5"/>
          <p:cNvSpPr/>
          <p:nvPr/>
        </p:nvSpPr>
        <p:spPr>
          <a:xfrm>
            <a:off x="625023" y="3865736"/>
            <a:ext cx="3082881" cy="769441"/>
          </a:xfrm>
          <a:prstGeom prst="rect">
            <a:avLst/>
          </a:prstGeom>
          <a:solidFill>
            <a:schemeClr val="accent6">
              <a:lumMod val="20000"/>
              <a:lumOff val="80000"/>
            </a:schemeClr>
          </a:solidFill>
        </p:spPr>
        <p:txBody>
          <a:bodyPr wrap="square">
            <a:spAutoFit/>
          </a:bodyPr>
          <a:lstStyle/>
          <a:p>
            <a:r>
              <a:rPr lang="en-US" sz="1100" b="1" dirty="0" smtClean="0"/>
              <a:t>Note: </a:t>
            </a:r>
          </a:p>
          <a:p>
            <a:pPr marL="171450" indent="-171450">
              <a:buFont typeface="Arial" pitchFamily="34" charset="0"/>
              <a:buChar char="•"/>
            </a:pPr>
            <a:r>
              <a:rPr lang="en-US" sz="1100" dirty="0" smtClean="0"/>
              <a:t>Sometimes </a:t>
            </a:r>
            <a:r>
              <a:rPr lang="en-US" sz="1100" dirty="0"/>
              <a:t>the pronoun needs to be changed.</a:t>
            </a:r>
          </a:p>
          <a:p>
            <a:pPr marL="171450" indent="-171450">
              <a:buFont typeface="Arial" pitchFamily="34" charset="0"/>
              <a:buChar char="•"/>
            </a:pPr>
            <a:r>
              <a:rPr lang="en-US" sz="1100" dirty="0"/>
              <a:t>Other words about place and time may also need to be changed.</a:t>
            </a:r>
          </a:p>
        </p:txBody>
      </p:sp>
      <p:pic>
        <p:nvPicPr>
          <p:cNvPr id="10" name="Picture 8" descr="Hasil gambar untuk tape 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981364">
            <a:off x="445725" y="3701082"/>
            <a:ext cx="358595" cy="3293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asil gambar untuk tape 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68744">
            <a:off x="3440934" y="3722632"/>
            <a:ext cx="358595" cy="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21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bg/>
                                          </p:spTgt>
                                        </p:tgtEl>
                                        <p:attrNameLst>
                                          <p:attrName>style.visibility</p:attrName>
                                        </p:attrNameLst>
                                      </p:cBhvr>
                                      <p:to>
                                        <p:strVal val="visible"/>
                                      </p:to>
                                    </p:set>
                                    <p:animEffect transition="in" filter="wipe(down)">
                                      <p:cBhvr>
                                        <p:cTn id="11" dur="500"/>
                                        <p:tgtEl>
                                          <p:spTgt spid="1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asil gambar untuk thank you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478"/>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19302" y="4466342"/>
            <a:ext cx="1624698" cy="230832"/>
          </a:xfrm>
          <a:prstGeom prst="rect">
            <a:avLst/>
          </a:prstGeom>
          <a:noFill/>
        </p:spPr>
        <p:txBody>
          <a:bodyPr wrap="square" rtlCol="0">
            <a:spAutoFit/>
          </a:bodyPr>
          <a:lstStyle/>
          <a:p>
            <a:pPr algn="r"/>
            <a:r>
              <a:rPr lang="en-US" sz="900" dirty="0" smtClean="0"/>
              <a:t>Source: </a:t>
            </a:r>
            <a:r>
              <a:rPr lang="en-US" sz="900" i="1" dirty="0" smtClean="0"/>
              <a:t>Geralt/Pixabay.com</a:t>
            </a:r>
            <a:endParaRPr lang="en-US" sz="900" i="1" dirty="0"/>
          </a:p>
        </p:txBody>
      </p:sp>
    </p:spTree>
    <p:extLst>
      <p:ext uri="{BB962C8B-B14F-4D97-AF65-F5344CB8AC3E}">
        <p14:creationId xmlns:p14="http://schemas.microsoft.com/office/powerpoint/2010/main" val="372741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15566"/>
            <a:ext cx="8568952" cy="2862322"/>
          </a:xfrm>
          <a:prstGeom prst="rect">
            <a:avLst/>
          </a:prstGeom>
        </p:spPr>
        <p:txBody>
          <a:bodyPr wrap="square">
            <a:spAutoFit/>
          </a:bodyPr>
          <a:lstStyle/>
          <a:p>
            <a:r>
              <a:rPr lang="id-ID" dirty="0"/>
              <a:t>KD 3.15 </a:t>
            </a:r>
            <a:r>
              <a:rPr lang="en-US" dirty="0"/>
              <a:t> </a:t>
            </a:r>
            <a:r>
              <a:rPr lang="id-ID" dirty="0" smtClean="0"/>
              <a:t>Menerapkan </a:t>
            </a:r>
            <a:r>
              <a:rPr lang="id-ID" dirty="0"/>
              <a:t>fungsi sosial,struktur teks dan unsur kebahasaan teks interaksi transaksional yang melibatkan tindakan memberi dan meminta informasi terkait pesan sederhana lewat telephone ( taking simple phone message sesuai dengan konteks penggunaannya di dunia </a:t>
            </a:r>
            <a:r>
              <a:rPr lang="id-ID" dirty="0" smtClean="0"/>
              <a:t>kerja</a:t>
            </a:r>
            <a:endParaRPr lang="en-US" dirty="0" smtClean="0"/>
          </a:p>
          <a:p>
            <a:r>
              <a:rPr lang="id-ID" dirty="0" smtClean="0"/>
              <a:t>  4.15</a:t>
            </a:r>
            <a:r>
              <a:rPr lang="en-US" dirty="0" smtClean="0"/>
              <a:t> </a:t>
            </a:r>
            <a:r>
              <a:rPr lang="id-ID" dirty="0" smtClean="0"/>
              <a:t> </a:t>
            </a:r>
            <a:r>
              <a:rPr lang="id-ID" dirty="0"/>
              <a:t>Menuliskan kembali teks pesan sederhana lewat telephone terkait tempat kerja dengan memperhatikan fungsi sosial,struktur teks dan unsur kebahasaan secara benar dan sesuai konteks dunia kerja.</a:t>
            </a:r>
          </a:p>
          <a:p>
            <a:endParaRPr lang="id-ID" dirty="0"/>
          </a:p>
          <a:p>
            <a:r>
              <a:rPr lang="id-ID" dirty="0"/>
              <a:t>Social </a:t>
            </a:r>
            <a:r>
              <a:rPr lang="id-ID" dirty="0" smtClean="0"/>
              <a:t>function</a:t>
            </a:r>
            <a:r>
              <a:rPr lang="en-US" dirty="0" smtClean="0"/>
              <a:t> </a:t>
            </a:r>
            <a:r>
              <a:rPr lang="id-ID" dirty="0" smtClean="0"/>
              <a:t> </a:t>
            </a:r>
            <a:r>
              <a:rPr lang="id-ID" dirty="0"/>
              <a:t>= To sustain good social relationships in work places by asking and sending spoken message</a:t>
            </a:r>
          </a:p>
        </p:txBody>
      </p:sp>
    </p:spTree>
    <p:extLst>
      <p:ext uri="{BB962C8B-B14F-4D97-AF65-F5344CB8AC3E}">
        <p14:creationId xmlns:p14="http://schemas.microsoft.com/office/powerpoint/2010/main" val="2797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7664" y="83000"/>
            <a:ext cx="2574679" cy="461665"/>
          </a:xfrm>
          <a:prstGeom prst="rect">
            <a:avLst/>
          </a:prstGeom>
        </p:spPr>
        <p:txBody>
          <a:bodyPr wrap="none">
            <a:spAutoFit/>
          </a:bodyPr>
          <a:lstStyle/>
          <a:p>
            <a:pPr lvl="0"/>
            <a:r>
              <a:rPr lang="id-ID" sz="2400" b="1" dirty="0">
                <a:latin typeface="Calibri" panose="020F0502020204030204" pitchFamily="34" charset="0"/>
              </a:rPr>
              <a:t>Learning </a:t>
            </a:r>
            <a:r>
              <a:rPr lang="id-ID" sz="2400" b="1" dirty="0" smtClean="0">
                <a:latin typeface="Calibri" panose="020F0502020204030204" pitchFamily="34" charset="0"/>
              </a:rPr>
              <a:t>Overview</a:t>
            </a:r>
            <a:endParaRPr lang="id-ID" sz="2400" b="1" dirty="0">
              <a:latin typeface="Calibri" panose="020F0502020204030204" pitchFamily="34" charset="0"/>
            </a:endParaRP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2" name="Diagram 1"/>
          <p:cNvGraphicFramePr/>
          <p:nvPr>
            <p:extLst>
              <p:ext uri="{D42A27DB-BD31-4B8C-83A1-F6EECF244321}">
                <p14:modId xmlns:p14="http://schemas.microsoft.com/office/powerpoint/2010/main" val="836054196"/>
              </p:ext>
            </p:extLst>
          </p:nvPr>
        </p:nvGraphicFramePr>
        <p:xfrm>
          <a:off x="1043608" y="743352"/>
          <a:ext cx="6792416" cy="390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535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5131350"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algn="ctr"/>
            <a:r>
              <a:rPr lang="en-US" sz="2100" b="1" dirty="0">
                <a:solidFill>
                  <a:schemeClr val="bg1"/>
                </a:solidFill>
                <a:latin typeface="Calibri" panose="020F0502020204030204" pitchFamily="34" charset="0"/>
                <a:cs typeface="Calibri"/>
              </a:rPr>
              <a:t>Long and Short English Vowels</a:t>
            </a:r>
          </a:p>
        </p:txBody>
      </p:sp>
      <p:sp>
        <p:nvSpPr>
          <p:cNvPr id="7" name="Rectangle 6"/>
          <p:cNvSpPr/>
          <p:nvPr/>
        </p:nvSpPr>
        <p:spPr>
          <a:xfrm>
            <a:off x="1547664" y="83000"/>
            <a:ext cx="2898037" cy="461665"/>
          </a:xfrm>
          <a:prstGeom prst="rect">
            <a:avLst/>
          </a:prstGeom>
        </p:spPr>
        <p:txBody>
          <a:bodyPr wrap="none">
            <a:spAutoFit/>
          </a:bodyPr>
          <a:lstStyle/>
          <a:p>
            <a:pPr lvl="0"/>
            <a:r>
              <a:rPr lang="id-ID" sz="2400" b="1" dirty="0">
                <a:latin typeface="Calibri" panose="020F0502020204030204" pitchFamily="34" charset="0"/>
              </a:rPr>
              <a:t>Pronunciation Center</a:t>
            </a: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Content Placeholder 14"/>
          <p:cNvSpPr txBox="1">
            <a:spLocks/>
          </p:cNvSpPr>
          <p:nvPr/>
        </p:nvSpPr>
        <p:spPr>
          <a:xfrm>
            <a:off x="3130653" y="1241434"/>
            <a:ext cx="1730258" cy="369332"/>
          </a:xfrm>
          <a:prstGeom prst="rect">
            <a:avLst/>
          </a:prstGeom>
          <a:solidFill>
            <a:srgbClr val="E6AF00"/>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latin typeface="Calibri" panose="020F0502020204030204" pitchFamily="34" charset="0"/>
                <a:cs typeface="Calibri"/>
              </a:rPr>
              <a:t>Long Vowels</a:t>
            </a:r>
            <a:endParaRPr lang="en-US" sz="1800" b="1" dirty="0">
              <a:latin typeface="Calibri" panose="020F0502020204030204" pitchFamily="34" charset="0"/>
              <a:cs typeface="Calibri"/>
            </a:endParaRPr>
          </a:p>
        </p:txBody>
      </p:sp>
      <p:sp>
        <p:nvSpPr>
          <p:cNvPr id="2" name="TextBox 1"/>
          <p:cNvSpPr txBox="1"/>
          <p:nvPr/>
        </p:nvSpPr>
        <p:spPr>
          <a:xfrm>
            <a:off x="179512" y="1974149"/>
            <a:ext cx="3096344" cy="1877437"/>
          </a:xfrm>
          <a:prstGeom prst="rect">
            <a:avLst/>
          </a:prstGeom>
          <a:solidFill>
            <a:srgbClr val="FFE89F"/>
          </a:solidFill>
        </p:spPr>
        <p:txBody>
          <a:bodyPr wrap="square" rtlCol="0">
            <a:spAutoFit/>
          </a:bodyPr>
          <a:lstStyle/>
          <a:p>
            <a:pPr algn="just"/>
            <a:r>
              <a:rPr lang="en-US" dirty="0"/>
              <a:t>When a vowel sounds like its name, this is called a </a:t>
            </a:r>
            <a:r>
              <a:rPr lang="en-US" sz="2000" b="1" dirty="0"/>
              <a:t>long sound</a:t>
            </a:r>
            <a:r>
              <a:rPr lang="en-US" dirty="0"/>
              <a:t>. It is called “long” because when we speak the vowel sounds, we </a:t>
            </a:r>
            <a:r>
              <a:rPr lang="en-US" sz="2000" b="1" dirty="0"/>
              <a:t>hold them longer </a:t>
            </a:r>
            <a:r>
              <a:rPr lang="en-US" dirty="0"/>
              <a:t>than the short sounds</a:t>
            </a:r>
            <a:r>
              <a:rPr lang="en-US" dirty="0" smtClean="0"/>
              <a:t>.</a:t>
            </a:r>
            <a:endParaRPr lang="en-US" dirty="0"/>
          </a:p>
        </p:txBody>
      </p:sp>
      <p:sp>
        <p:nvSpPr>
          <p:cNvPr id="3" name="Left-Right Arrow 2"/>
          <p:cNvSpPr/>
          <p:nvPr/>
        </p:nvSpPr>
        <p:spPr>
          <a:xfrm>
            <a:off x="3365071" y="2708089"/>
            <a:ext cx="918898" cy="409558"/>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4457578" y="1830926"/>
            <a:ext cx="4518787" cy="2215991"/>
          </a:xfrm>
          <a:prstGeom prst="rect">
            <a:avLst/>
          </a:prstGeom>
          <a:solidFill>
            <a:srgbClr val="FFE89F"/>
          </a:solidFill>
        </p:spPr>
        <p:txBody>
          <a:bodyPr wrap="square" rtlCol="0">
            <a:spAutoFit/>
          </a:bodyPr>
          <a:lstStyle/>
          <a:p>
            <a:pPr lvl="0"/>
            <a:r>
              <a:rPr lang="en-US" sz="1600" dirty="0" smtClean="0"/>
              <a:t>Examples:</a:t>
            </a:r>
          </a:p>
          <a:p>
            <a:pPr marL="285750" lvl="0" indent="-285750">
              <a:buFont typeface="Arial" pitchFamily="34" charset="0"/>
              <a:buChar char="•"/>
            </a:pPr>
            <a:r>
              <a:rPr lang="en-US" sz="1600" dirty="0" smtClean="0"/>
              <a:t>Long </a:t>
            </a:r>
            <a:r>
              <a:rPr lang="en-US" sz="1600" dirty="0"/>
              <a:t>A (ā), pronounced </a:t>
            </a:r>
            <a:r>
              <a:rPr lang="en-US" b="1" dirty="0">
                <a:solidFill>
                  <a:schemeClr val="accent6">
                    <a:lumMod val="75000"/>
                  </a:schemeClr>
                </a:solidFill>
              </a:rPr>
              <a:t>/</a:t>
            </a:r>
            <a:r>
              <a:rPr lang="en-US" b="1" dirty="0" err="1">
                <a:solidFill>
                  <a:schemeClr val="accent6">
                    <a:lumMod val="75000"/>
                  </a:schemeClr>
                </a:solidFill>
              </a:rPr>
              <a:t>eɪ</a:t>
            </a:r>
            <a:r>
              <a:rPr lang="en-US" b="1" dirty="0">
                <a:solidFill>
                  <a:schemeClr val="accent6">
                    <a:lumMod val="75000"/>
                  </a:schemeClr>
                </a:solidFill>
              </a:rPr>
              <a:t>/</a:t>
            </a:r>
            <a:r>
              <a:rPr lang="en-US" sz="1600" dirty="0"/>
              <a:t> as in ate or </a:t>
            </a:r>
            <a:r>
              <a:rPr lang="en-US" sz="1600" dirty="0" smtClean="0"/>
              <a:t>mate</a:t>
            </a:r>
            <a:endParaRPr lang="en-US" sz="1600" dirty="0"/>
          </a:p>
          <a:p>
            <a:pPr marL="285750" lvl="0" indent="-285750">
              <a:buFont typeface="Arial" pitchFamily="34" charset="0"/>
              <a:buChar char="•"/>
            </a:pPr>
            <a:r>
              <a:rPr lang="en-US" sz="1600" dirty="0"/>
              <a:t>Long E (ē ), pronounced</a:t>
            </a:r>
            <a:r>
              <a:rPr lang="en-US" sz="1600" b="1" dirty="0"/>
              <a:t> </a:t>
            </a:r>
            <a:r>
              <a:rPr lang="en-US" b="1" dirty="0">
                <a:solidFill>
                  <a:schemeClr val="accent6">
                    <a:lumMod val="75000"/>
                  </a:schemeClr>
                </a:solidFill>
              </a:rPr>
              <a:t>/iː/</a:t>
            </a:r>
            <a:r>
              <a:rPr lang="en-US" sz="1600" dirty="0"/>
              <a:t> as in eat or meat (or meet or mete-- all pronounced the same</a:t>
            </a:r>
            <a:r>
              <a:rPr lang="en-US" sz="1600" dirty="0" smtClean="0"/>
              <a:t>)</a:t>
            </a:r>
            <a:endParaRPr lang="en-US" sz="1600" dirty="0"/>
          </a:p>
          <a:p>
            <a:pPr marL="285750" lvl="0" indent="-285750">
              <a:buFont typeface="Arial" pitchFamily="34" charset="0"/>
              <a:buChar char="•"/>
            </a:pPr>
            <a:r>
              <a:rPr lang="en-US" sz="1600" dirty="0"/>
              <a:t>Long I (ī), pronounced </a:t>
            </a:r>
            <a:r>
              <a:rPr lang="en-US" b="1" dirty="0">
                <a:solidFill>
                  <a:schemeClr val="accent6">
                    <a:lumMod val="75000"/>
                  </a:schemeClr>
                </a:solidFill>
              </a:rPr>
              <a:t>/</a:t>
            </a:r>
            <a:r>
              <a:rPr lang="en-US" b="1" dirty="0" err="1">
                <a:solidFill>
                  <a:schemeClr val="accent6">
                    <a:lumMod val="75000"/>
                  </a:schemeClr>
                </a:solidFill>
              </a:rPr>
              <a:t>aɪ</a:t>
            </a:r>
            <a:r>
              <a:rPr lang="en-US" b="1" dirty="0">
                <a:solidFill>
                  <a:schemeClr val="accent6">
                    <a:lumMod val="75000"/>
                  </a:schemeClr>
                </a:solidFill>
              </a:rPr>
              <a:t>/</a:t>
            </a:r>
            <a:r>
              <a:rPr lang="en-US" sz="1600" dirty="0"/>
              <a:t> as in mite or </a:t>
            </a:r>
            <a:r>
              <a:rPr lang="en-US" sz="1600" dirty="0" smtClean="0"/>
              <a:t>might</a:t>
            </a:r>
            <a:endParaRPr lang="en-US" sz="1600" dirty="0"/>
          </a:p>
          <a:p>
            <a:pPr marL="285750" lvl="0" indent="-285750">
              <a:buFont typeface="Arial" pitchFamily="34" charset="0"/>
              <a:buChar char="•"/>
            </a:pPr>
            <a:r>
              <a:rPr lang="en-US" sz="1600" dirty="0"/>
              <a:t>Long O (ō), pronounced </a:t>
            </a:r>
            <a:r>
              <a:rPr lang="en-US" b="1" dirty="0">
                <a:solidFill>
                  <a:schemeClr val="accent6">
                    <a:lumMod val="75000"/>
                  </a:schemeClr>
                </a:solidFill>
              </a:rPr>
              <a:t>/</a:t>
            </a:r>
            <a:r>
              <a:rPr lang="en-US" b="1" dirty="0" err="1">
                <a:solidFill>
                  <a:schemeClr val="accent6">
                    <a:lumMod val="75000"/>
                  </a:schemeClr>
                </a:solidFill>
              </a:rPr>
              <a:t>oʊ</a:t>
            </a:r>
            <a:r>
              <a:rPr lang="en-US" b="1" dirty="0">
                <a:solidFill>
                  <a:schemeClr val="accent6">
                    <a:lumMod val="75000"/>
                  </a:schemeClr>
                </a:solidFill>
              </a:rPr>
              <a:t>/</a:t>
            </a:r>
            <a:r>
              <a:rPr lang="en-US" sz="1600" dirty="0"/>
              <a:t> as in oats, mote or </a:t>
            </a:r>
            <a:r>
              <a:rPr lang="en-US" sz="1600" dirty="0" smtClean="0"/>
              <a:t>moat</a:t>
            </a:r>
          </a:p>
          <a:p>
            <a:pPr marL="285750" lvl="0" indent="-285750">
              <a:buFont typeface="Arial" pitchFamily="34" charset="0"/>
              <a:buChar char="•"/>
            </a:pPr>
            <a:r>
              <a:rPr lang="en-US" sz="1600" dirty="0" smtClean="0"/>
              <a:t>Long </a:t>
            </a:r>
            <a:r>
              <a:rPr lang="en-US" sz="1600" dirty="0"/>
              <a:t>U (ū), pronounced</a:t>
            </a:r>
            <a:r>
              <a:rPr lang="en-US" dirty="0">
                <a:solidFill>
                  <a:schemeClr val="accent6">
                    <a:lumMod val="75000"/>
                  </a:schemeClr>
                </a:solidFill>
              </a:rPr>
              <a:t> </a:t>
            </a:r>
            <a:r>
              <a:rPr lang="en-US" b="1" dirty="0">
                <a:solidFill>
                  <a:schemeClr val="accent6">
                    <a:lumMod val="75000"/>
                  </a:schemeClr>
                </a:solidFill>
              </a:rPr>
              <a:t>/</a:t>
            </a:r>
            <a:r>
              <a:rPr lang="en-US" b="1" dirty="0" err="1">
                <a:solidFill>
                  <a:schemeClr val="accent6">
                    <a:lumMod val="75000"/>
                  </a:schemeClr>
                </a:solidFill>
              </a:rPr>
              <a:t>ju</a:t>
            </a:r>
            <a:r>
              <a:rPr lang="en-US" b="1" dirty="0">
                <a:solidFill>
                  <a:schemeClr val="accent6">
                    <a:lumMod val="75000"/>
                  </a:schemeClr>
                </a:solidFill>
              </a:rPr>
              <a:t>ː/</a:t>
            </a:r>
            <a:r>
              <a:rPr lang="en-US" sz="1600" dirty="0"/>
              <a:t> in </a:t>
            </a:r>
            <a:r>
              <a:rPr lang="en-US" sz="1600" i="1" dirty="0" smtClean="0"/>
              <a:t>mute</a:t>
            </a:r>
            <a:endParaRPr lang="en-US" sz="1600" dirty="0"/>
          </a:p>
        </p:txBody>
      </p:sp>
    </p:spTree>
    <p:extLst>
      <p:ext uri="{BB962C8B-B14F-4D97-AF65-F5344CB8AC3E}">
        <p14:creationId xmlns:p14="http://schemas.microsoft.com/office/powerpoint/2010/main" val="22661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bg/>
                                          </p:spTgt>
                                        </p:tgtEl>
                                        <p:attrNameLst>
                                          <p:attrName>style.visibility</p:attrName>
                                        </p:attrNameLst>
                                      </p:cBhvr>
                                      <p:to>
                                        <p:strVal val="visible"/>
                                      </p:to>
                                    </p:set>
                                    <p:animEffect transition="in" filter="wipe(down)">
                                      <p:cBhvr>
                                        <p:cTn id="11" dur="500"/>
                                        <p:tgtEl>
                                          <p:spTgt spid="1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down)">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5131350"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algn="ctr"/>
            <a:r>
              <a:rPr lang="en-US" sz="2100" b="1" dirty="0">
                <a:solidFill>
                  <a:schemeClr val="bg1"/>
                </a:solidFill>
                <a:latin typeface="Calibri" panose="020F0502020204030204" pitchFamily="34" charset="0"/>
                <a:cs typeface="Calibri"/>
              </a:rPr>
              <a:t>Long and Short English Vowels</a:t>
            </a:r>
          </a:p>
        </p:txBody>
      </p:sp>
      <p:sp>
        <p:nvSpPr>
          <p:cNvPr id="7" name="Rectangle 6"/>
          <p:cNvSpPr/>
          <p:nvPr/>
        </p:nvSpPr>
        <p:spPr>
          <a:xfrm>
            <a:off x="1547664" y="83000"/>
            <a:ext cx="2898037" cy="461665"/>
          </a:xfrm>
          <a:prstGeom prst="rect">
            <a:avLst/>
          </a:prstGeom>
        </p:spPr>
        <p:txBody>
          <a:bodyPr wrap="none">
            <a:spAutoFit/>
          </a:bodyPr>
          <a:lstStyle/>
          <a:p>
            <a:pPr lvl="0"/>
            <a:r>
              <a:rPr lang="id-ID" sz="2400" b="1" dirty="0">
                <a:latin typeface="Calibri" panose="020F0502020204030204" pitchFamily="34" charset="0"/>
              </a:rPr>
              <a:t>Pronunciation Center</a:t>
            </a: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Content Placeholder 14"/>
          <p:cNvSpPr txBox="1">
            <a:spLocks/>
          </p:cNvSpPr>
          <p:nvPr/>
        </p:nvSpPr>
        <p:spPr>
          <a:xfrm>
            <a:off x="3095045" y="1241434"/>
            <a:ext cx="1730258" cy="369332"/>
          </a:xfrm>
          <a:prstGeom prst="rect">
            <a:avLst/>
          </a:prstGeom>
          <a:solidFill>
            <a:schemeClr val="accent3"/>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latin typeface="Calibri" panose="020F0502020204030204" pitchFamily="34" charset="0"/>
                <a:cs typeface="Calibri"/>
              </a:rPr>
              <a:t>Short Vowels</a:t>
            </a:r>
            <a:endParaRPr lang="en-US" sz="1800" b="1" dirty="0">
              <a:latin typeface="Calibri" panose="020F0502020204030204" pitchFamily="34" charset="0"/>
              <a:cs typeface="Calibri"/>
            </a:endParaRPr>
          </a:p>
        </p:txBody>
      </p:sp>
      <p:sp>
        <p:nvSpPr>
          <p:cNvPr id="2" name="TextBox 1"/>
          <p:cNvSpPr txBox="1"/>
          <p:nvPr/>
        </p:nvSpPr>
        <p:spPr>
          <a:xfrm>
            <a:off x="179512" y="2297315"/>
            <a:ext cx="3096344" cy="1231106"/>
          </a:xfrm>
          <a:prstGeom prst="rect">
            <a:avLst/>
          </a:prstGeom>
          <a:solidFill>
            <a:schemeClr val="accent3">
              <a:lumMod val="40000"/>
              <a:lumOff val="60000"/>
            </a:schemeClr>
          </a:solidFill>
        </p:spPr>
        <p:txBody>
          <a:bodyPr wrap="square" rtlCol="0">
            <a:spAutoFit/>
          </a:bodyPr>
          <a:lstStyle/>
          <a:p>
            <a:pPr algn="just"/>
            <a:r>
              <a:rPr lang="en-US" dirty="0"/>
              <a:t>The most common sound used is </a:t>
            </a:r>
            <a:r>
              <a:rPr lang="en-US" sz="2000" b="1" dirty="0"/>
              <a:t>short sounds</a:t>
            </a:r>
            <a:r>
              <a:rPr lang="en-US" dirty="0"/>
              <a:t>. The five vowels usually called “short” are: </a:t>
            </a:r>
          </a:p>
        </p:txBody>
      </p:sp>
      <p:sp>
        <p:nvSpPr>
          <p:cNvPr id="3" name="Left-Right Arrow 2"/>
          <p:cNvSpPr/>
          <p:nvPr/>
        </p:nvSpPr>
        <p:spPr>
          <a:xfrm>
            <a:off x="3365071" y="2708089"/>
            <a:ext cx="918898" cy="409558"/>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TextBox 4"/>
          <p:cNvSpPr txBox="1"/>
          <p:nvPr/>
        </p:nvSpPr>
        <p:spPr>
          <a:xfrm>
            <a:off x="4457578" y="1830926"/>
            <a:ext cx="4518787" cy="1969770"/>
          </a:xfrm>
          <a:prstGeom prst="rect">
            <a:avLst/>
          </a:prstGeom>
          <a:solidFill>
            <a:schemeClr val="accent3">
              <a:lumMod val="40000"/>
              <a:lumOff val="60000"/>
            </a:schemeClr>
          </a:solidFill>
        </p:spPr>
        <p:txBody>
          <a:bodyPr wrap="square" rtlCol="0">
            <a:spAutoFit/>
          </a:bodyPr>
          <a:lstStyle/>
          <a:p>
            <a:pPr marL="0" lvl="1"/>
            <a:r>
              <a:rPr lang="en-US" sz="1600" dirty="0" smtClean="0"/>
              <a:t>Examples:</a:t>
            </a:r>
          </a:p>
          <a:p>
            <a:pPr marL="285750" lvl="1" indent="-285750">
              <a:buFont typeface="Arial" pitchFamily="34" charset="0"/>
              <a:buChar char="•"/>
            </a:pPr>
            <a:r>
              <a:rPr lang="en-US" sz="1600" dirty="0" smtClean="0"/>
              <a:t>ă</a:t>
            </a:r>
            <a:r>
              <a:rPr lang="en-US" sz="1600" dirty="0"/>
              <a:t>, pronounced </a:t>
            </a:r>
            <a:r>
              <a:rPr lang="en-US" b="1" dirty="0">
                <a:solidFill>
                  <a:schemeClr val="accent3">
                    <a:lumMod val="50000"/>
                  </a:schemeClr>
                </a:solidFill>
              </a:rPr>
              <a:t>/æ/ </a:t>
            </a:r>
            <a:r>
              <a:rPr lang="en-US" sz="1600" dirty="0"/>
              <a:t>as in apple, pan, or mat,</a:t>
            </a:r>
          </a:p>
          <a:p>
            <a:pPr marL="285750" lvl="1" indent="-285750">
              <a:buFont typeface="Arial" pitchFamily="34" charset="0"/>
              <a:buChar char="•"/>
            </a:pPr>
            <a:r>
              <a:rPr lang="en-US" sz="1600" dirty="0"/>
              <a:t>ĕ, pronounced</a:t>
            </a:r>
            <a:r>
              <a:rPr lang="en-US" b="1" dirty="0">
                <a:solidFill>
                  <a:schemeClr val="accent3">
                    <a:lumMod val="50000"/>
                  </a:schemeClr>
                </a:solidFill>
              </a:rPr>
              <a:t> /ɛ/ </a:t>
            </a:r>
            <a:r>
              <a:rPr lang="en-US" sz="1600" dirty="0"/>
              <a:t>as in elephant, pen, or met,</a:t>
            </a:r>
          </a:p>
          <a:p>
            <a:pPr marL="285750" lvl="1" indent="-285750">
              <a:buFont typeface="Arial" pitchFamily="34" charset="0"/>
              <a:buChar char="•"/>
            </a:pPr>
            <a:r>
              <a:rPr lang="en-US" sz="1600" dirty="0"/>
              <a:t>ĭ, pronounced</a:t>
            </a:r>
            <a:r>
              <a:rPr lang="en-US" sz="1600" dirty="0">
                <a:solidFill>
                  <a:schemeClr val="accent3">
                    <a:lumMod val="50000"/>
                  </a:schemeClr>
                </a:solidFill>
              </a:rPr>
              <a:t> </a:t>
            </a:r>
            <a:r>
              <a:rPr lang="en-US" b="1" dirty="0">
                <a:solidFill>
                  <a:schemeClr val="accent3">
                    <a:lumMod val="50000"/>
                  </a:schemeClr>
                </a:solidFill>
              </a:rPr>
              <a:t>/ɪ/ </a:t>
            </a:r>
            <a:r>
              <a:rPr lang="en-US" sz="1600" dirty="0"/>
              <a:t>as in insect, pin, or mitt,</a:t>
            </a:r>
          </a:p>
          <a:p>
            <a:pPr marL="285750" lvl="1" indent="-285750">
              <a:buFont typeface="Arial" pitchFamily="34" charset="0"/>
              <a:buChar char="•"/>
            </a:pPr>
            <a:r>
              <a:rPr lang="en-US" sz="1600" dirty="0"/>
              <a:t>ŏ, pronounced </a:t>
            </a:r>
            <a:r>
              <a:rPr lang="en-US" b="1" dirty="0">
                <a:solidFill>
                  <a:schemeClr val="accent3">
                    <a:lumMod val="50000"/>
                  </a:schemeClr>
                </a:solidFill>
              </a:rPr>
              <a:t>/ɒ/ </a:t>
            </a:r>
            <a:r>
              <a:rPr lang="en-US" sz="1600" dirty="0"/>
              <a:t>as in octopus, ostrich, upon, or motto,</a:t>
            </a:r>
          </a:p>
          <a:p>
            <a:pPr marL="285750" lvl="1" indent="-285750">
              <a:buFont typeface="Arial" pitchFamily="34" charset="0"/>
              <a:buChar char="•"/>
            </a:pPr>
            <a:r>
              <a:rPr lang="en-US" sz="1600" dirty="0" smtClean="0"/>
              <a:t>ŭ</a:t>
            </a:r>
            <a:r>
              <a:rPr lang="en-US" sz="1600" dirty="0"/>
              <a:t>, pronounced </a:t>
            </a:r>
            <a:r>
              <a:rPr lang="en-US" b="1" dirty="0">
                <a:solidFill>
                  <a:schemeClr val="accent3">
                    <a:lumMod val="50000"/>
                  </a:schemeClr>
                </a:solidFill>
              </a:rPr>
              <a:t>/ʌ/ </a:t>
            </a:r>
            <a:r>
              <a:rPr lang="en-US" sz="1600" dirty="0"/>
              <a:t>as in umbrella, pun, or mutt.</a:t>
            </a:r>
          </a:p>
        </p:txBody>
      </p:sp>
    </p:spTree>
    <p:extLst>
      <p:ext uri="{BB962C8B-B14F-4D97-AF65-F5344CB8AC3E}">
        <p14:creationId xmlns:p14="http://schemas.microsoft.com/office/powerpoint/2010/main" val="18006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bg/>
                                          </p:spTgt>
                                        </p:tgtEl>
                                        <p:attrNameLst>
                                          <p:attrName>style.visibility</p:attrName>
                                        </p:attrNameLst>
                                      </p:cBhvr>
                                      <p:to>
                                        <p:strVal val="visible"/>
                                      </p:to>
                                    </p:set>
                                    <p:animEffect transition="in" filter="wipe(down)">
                                      <p:cBhvr>
                                        <p:cTn id="11" dur="500"/>
                                        <p:tgtEl>
                                          <p:spTgt spid="1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down)">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5131350"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algn="ctr"/>
            <a:r>
              <a:rPr lang="en-US" sz="2100" b="1" dirty="0">
                <a:solidFill>
                  <a:schemeClr val="bg1"/>
                </a:solidFill>
                <a:latin typeface="Calibri" panose="020F0502020204030204" pitchFamily="34" charset="0"/>
                <a:cs typeface="Calibri"/>
              </a:rPr>
              <a:t>Long and Short English Vowels</a:t>
            </a:r>
          </a:p>
        </p:txBody>
      </p:sp>
      <p:sp>
        <p:nvSpPr>
          <p:cNvPr id="7" name="Rectangle 6"/>
          <p:cNvSpPr/>
          <p:nvPr/>
        </p:nvSpPr>
        <p:spPr>
          <a:xfrm>
            <a:off x="1547664" y="83000"/>
            <a:ext cx="2898037" cy="461665"/>
          </a:xfrm>
          <a:prstGeom prst="rect">
            <a:avLst/>
          </a:prstGeom>
        </p:spPr>
        <p:txBody>
          <a:bodyPr wrap="none">
            <a:spAutoFit/>
          </a:bodyPr>
          <a:lstStyle/>
          <a:p>
            <a:pPr lvl="0"/>
            <a:r>
              <a:rPr lang="id-ID" sz="2400" b="1" dirty="0">
                <a:latin typeface="Calibri" panose="020F0502020204030204" pitchFamily="34" charset="0"/>
              </a:rPr>
              <a:t>Pronunciation Center</a:t>
            </a: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Content Placeholder 14"/>
          <p:cNvSpPr txBox="1">
            <a:spLocks/>
          </p:cNvSpPr>
          <p:nvPr/>
        </p:nvSpPr>
        <p:spPr>
          <a:xfrm>
            <a:off x="3095045" y="1241434"/>
            <a:ext cx="1730258" cy="369332"/>
          </a:xfrm>
          <a:prstGeom prst="rect">
            <a:avLst/>
          </a:prstGeom>
          <a:solidFill>
            <a:schemeClr val="accent2">
              <a:lumMod val="75000"/>
            </a:schemeClr>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solidFill>
                  <a:schemeClr val="bg1"/>
                </a:solidFill>
                <a:latin typeface="Calibri" panose="020F0502020204030204" pitchFamily="34" charset="0"/>
                <a:cs typeface="Calibri"/>
              </a:rPr>
              <a:t>Silent “E” Rule</a:t>
            </a:r>
            <a:endParaRPr lang="en-US" sz="1800" b="1" dirty="0">
              <a:solidFill>
                <a:schemeClr val="bg1"/>
              </a:solidFill>
              <a:latin typeface="Calibri" panose="020F0502020204030204" pitchFamily="34" charset="0"/>
              <a:cs typeface="Calibri"/>
            </a:endParaRPr>
          </a:p>
        </p:txBody>
      </p:sp>
      <p:sp>
        <p:nvSpPr>
          <p:cNvPr id="2" name="TextBox 1"/>
          <p:cNvSpPr txBox="1"/>
          <p:nvPr/>
        </p:nvSpPr>
        <p:spPr>
          <a:xfrm>
            <a:off x="971600" y="1923678"/>
            <a:ext cx="6480720" cy="707886"/>
          </a:xfrm>
          <a:prstGeom prst="rect">
            <a:avLst/>
          </a:prstGeom>
          <a:solidFill>
            <a:schemeClr val="accent2">
              <a:lumMod val="40000"/>
              <a:lumOff val="60000"/>
            </a:schemeClr>
          </a:solidFill>
        </p:spPr>
        <p:txBody>
          <a:bodyPr wrap="square" rtlCol="0">
            <a:spAutoFit/>
          </a:bodyPr>
          <a:lstStyle/>
          <a:p>
            <a:pPr algn="just"/>
            <a:r>
              <a:rPr lang="en-US" dirty="0"/>
              <a:t>When a vowel and consonant are followed by an </a:t>
            </a:r>
            <a:r>
              <a:rPr lang="en-US" sz="2000" b="1" dirty="0">
                <a:solidFill>
                  <a:srgbClr val="C00000"/>
                </a:solidFill>
              </a:rPr>
              <a:t>‘e’</a:t>
            </a:r>
            <a:r>
              <a:rPr lang="en-US" dirty="0"/>
              <a:t>, the ‘e’ is usually</a:t>
            </a:r>
            <a:r>
              <a:rPr lang="en-US" dirty="0">
                <a:solidFill>
                  <a:srgbClr val="C00000"/>
                </a:solidFill>
              </a:rPr>
              <a:t> </a:t>
            </a:r>
            <a:r>
              <a:rPr lang="en-US" sz="2000" b="1" dirty="0">
                <a:solidFill>
                  <a:srgbClr val="C00000"/>
                </a:solidFill>
              </a:rPr>
              <a:t>silent</a:t>
            </a:r>
            <a:r>
              <a:rPr lang="en-US" dirty="0"/>
              <a:t>, but it causes the </a:t>
            </a:r>
            <a:r>
              <a:rPr lang="en-US" sz="2000" b="1" dirty="0">
                <a:solidFill>
                  <a:srgbClr val="C00000"/>
                </a:solidFill>
              </a:rPr>
              <a:t>preceding vowel </a:t>
            </a:r>
            <a:r>
              <a:rPr lang="en-US" dirty="0"/>
              <a:t>to be long. </a:t>
            </a:r>
          </a:p>
        </p:txBody>
      </p:sp>
      <p:sp>
        <p:nvSpPr>
          <p:cNvPr id="8" name="Up-Down Arrow 7"/>
          <p:cNvSpPr/>
          <p:nvPr/>
        </p:nvSpPr>
        <p:spPr>
          <a:xfrm>
            <a:off x="3708146" y="2787774"/>
            <a:ext cx="504056" cy="845796"/>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p:nvSpPr>
        <p:spPr>
          <a:xfrm>
            <a:off x="1925960" y="3787027"/>
            <a:ext cx="4572000" cy="707886"/>
          </a:xfrm>
          <a:prstGeom prst="rect">
            <a:avLst/>
          </a:prstGeom>
          <a:solidFill>
            <a:schemeClr val="accent2">
              <a:lumMod val="40000"/>
              <a:lumOff val="60000"/>
            </a:schemeClr>
          </a:solidFill>
          <a:ln w="19050" cmpd="thinThick">
            <a:noFill/>
            <a:prstDash val="sysDash"/>
          </a:ln>
        </p:spPr>
        <p:txBody>
          <a:bodyPr>
            <a:spAutoFit/>
          </a:bodyPr>
          <a:lstStyle/>
          <a:p>
            <a:r>
              <a:rPr lang="en-US" dirty="0"/>
              <a:t>Examples: </a:t>
            </a:r>
            <a:r>
              <a:rPr lang="en-US" sz="2000" b="1" dirty="0">
                <a:solidFill>
                  <a:srgbClr val="C00000"/>
                </a:solidFill>
              </a:rPr>
              <a:t>ate, plane, </a:t>
            </a:r>
            <a:r>
              <a:rPr lang="en-US" sz="2000" b="1" dirty="0" err="1" smtClean="0">
                <a:solidFill>
                  <a:srgbClr val="C00000"/>
                </a:solidFill>
              </a:rPr>
              <a:t>pete</a:t>
            </a:r>
            <a:r>
              <a:rPr lang="en-US" sz="2000" b="1" dirty="0">
                <a:solidFill>
                  <a:srgbClr val="C00000"/>
                </a:solidFill>
              </a:rPr>
              <a:t>, bite, nine, rope, note, cube, </a:t>
            </a:r>
            <a:r>
              <a:rPr lang="en-US" dirty="0"/>
              <a:t>and</a:t>
            </a:r>
            <a:r>
              <a:rPr lang="en-US" sz="2000" b="1" dirty="0">
                <a:solidFill>
                  <a:srgbClr val="C00000"/>
                </a:solidFill>
              </a:rPr>
              <a:t> flute</a:t>
            </a:r>
          </a:p>
        </p:txBody>
      </p:sp>
    </p:spTree>
    <p:extLst>
      <p:ext uri="{BB962C8B-B14F-4D97-AF65-F5344CB8AC3E}">
        <p14:creationId xmlns:p14="http://schemas.microsoft.com/office/powerpoint/2010/main" val="7395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bg/>
                                          </p:spTgt>
                                        </p:tgtEl>
                                        <p:attrNameLst>
                                          <p:attrName>style.visibility</p:attrName>
                                        </p:attrNameLst>
                                      </p:cBhvr>
                                      <p:to>
                                        <p:strVal val="visible"/>
                                      </p:to>
                                    </p:set>
                                    <p:animEffect transition="in" filter="wipe(down)">
                                      <p:cBhvr>
                                        <p:cTn id="11" dur="500"/>
                                        <p:tgtEl>
                                          <p:spTgt spid="1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down)">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5131350"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algn="ctr"/>
            <a:r>
              <a:rPr lang="en-US" sz="2100" b="1" dirty="0">
                <a:solidFill>
                  <a:schemeClr val="bg1"/>
                </a:solidFill>
                <a:latin typeface="Calibri" panose="020F0502020204030204" pitchFamily="34" charset="0"/>
                <a:cs typeface="Calibri"/>
              </a:rPr>
              <a:t>Long and Short English Vowels</a:t>
            </a:r>
          </a:p>
        </p:txBody>
      </p:sp>
      <p:sp>
        <p:nvSpPr>
          <p:cNvPr id="7" name="Rectangle 6"/>
          <p:cNvSpPr/>
          <p:nvPr/>
        </p:nvSpPr>
        <p:spPr>
          <a:xfrm>
            <a:off x="1547664" y="83000"/>
            <a:ext cx="2898037" cy="461665"/>
          </a:xfrm>
          <a:prstGeom prst="rect">
            <a:avLst/>
          </a:prstGeom>
        </p:spPr>
        <p:txBody>
          <a:bodyPr wrap="none">
            <a:spAutoFit/>
          </a:bodyPr>
          <a:lstStyle/>
          <a:p>
            <a:pPr lvl="0"/>
            <a:r>
              <a:rPr lang="id-ID" sz="2400" b="1" dirty="0">
                <a:latin typeface="Calibri" panose="020F0502020204030204" pitchFamily="34" charset="0"/>
              </a:rPr>
              <a:t>Pronunciation Center</a:t>
            </a: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Content Placeholder 14"/>
          <p:cNvSpPr txBox="1">
            <a:spLocks/>
          </p:cNvSpPr>
          <p:nvPr/>
        </p:nvSpPr>
        <p:spPr>
          <a:xfrm>
            <a:off x="3095044" y="1241435"/>
            <a:ext cx="1981011" cy="369332"/>
          </a:xfrm>
          <a:prstGeom prst="rect">
            <a:avLst/>
          </a:prstGeom>
          <a:solidFill>
            <a:schemeClr val="tx2">
              <a:lumMod val="40000"/>
              <a:lumOff val="60000"/>
            </a:schemeClr>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latin typeface="Calibri" panose="020F0502020204030204" pitchFamily="34" charset="0"/>
                <a:cs typeface="Calibri"/>
              </a:rPr>
              <a:t>Other Long Vowels</a:t>
            </a:r>
            <a:endParaRPr lang="en-US" sz="1800" b="1" dirty="0">
              <a:latin typeface="Calibri" panose="020F0502020204030204" pitchFamily="34" charset="0"/>
              <a:cs typeface="Calibri"/>
            </a:endParaRPr>
          </a:p>
        </p:txBody>
      </p:sp>
      <p:sp>
        <p:nvSpPr>
          <p:cNvPr id="2" name="TextBox 1"/>
          <p:cNvSpPr txBox="1"/>
          <p:nvPr/>
        </p:nvSpPr>
        <p:spPr>
          <a:xfrm>
            <a:off x="1115616" y="1923678"/>
            <a:ext cx="6480720" cy="1938992"/>
          </a:xfrm>
          <a:prstGeom prst="rect">
            <a:avLst/>
          </a:prstGeom>
          <a:solidFill>
            <a:schemeClr val="tx2">
              <a:lumMod val="20000"/>
              <a:lumOff val="80000"/>
            </a:schemeClr>
          </a:solidFill>
        </p:spPr>
        <p:txBody>
          <a:bodyPr wrap="square" rtlCol="0">
            <a:spAutoFit/>
          </a:bodyPr>
          <a:lstStyle/>
          <a:p>
            <a:pPr marL="285750" lvl="0" indent="-285750" algn="just">
              <a:buFont typeface="Arial" pitchFamily="34" charset="0"/>
              <a:buChar char="•"/>
            </a:pPr>
            <a:r>
              <a:rPr lang="en-US" dirty="0"/>
              <a:t>A vowel at </a:t>
            </a:r>
            <a:r>
              <a:rPr lang="en-US" sz="2000" b="1" dirty="0">
                <a:solidFill>
                  <a:schemeClr val="tx2"/>
                </a:solidFill>
              </a:rPr>
              <a:t>the end of a syllable </a:t>
            </a:r>
            <a:r>
              <a:rPr lang="en-US" dirty="0"/>
              <a:t>is usually long. </a:t>
            </a:r>
          </a:p>
          <a:p>
            <a:pPr marL="284163" algn="just"/>
            <a:r>
              <a:rPr lang="en-US" dirty="0" smtClean="0"/>
              <a:t>Examples</a:t>
            </a:r>
            <a:r>
              <a:rPr lang="en-US" dirty="0"/>
              <a:t>: </a:t>
            </a:r>
            <a:r>
              <a:rPr lang="en-US" sz="2000" b="1" dirty="0">
                <a:solidFill>
                  <a:schemeClr val="tx2"/>
                </a:solidFill>
              </a:rPr>
              <a:t>I, we, he, she, go, try, potato </a:t>
            </a:r>
            <a:r>
              <a:rPr lang="en-US" dirty="0"/>
              <a:t>and</a:t>
            </a:r>
            <a:r>
              <a:rPr lang="en-US" sz="2000" b="1" dirty="0"/>
              <a:t> </a:t>
            </a:r>
            <a:r>
              <a:rPr lang="en-US" sz="2000" b="1" dirty="0">
                <a:solidFill>
                  <a:schemeClr val="tx2"/>
                </a:solidFill>
              </a:rPr>
              <a:t>tomato</a:t>
            </a:r>
            <a:r>
              <a:rPr lang="en-US" dirty="0"/>
              <a:t>. </a:t>
            </a:r>
          </a:p>
          <a:p>
            <a:pPr marL="285750" lvl="0" indent="-285750" algn="just">
              <a:buFont typeface="Arial" pitchFamily="34" charset="0"/>
              <a:buChar char="•"/>
            </a:pPr>
            <a:r>
              <a:rPr lang="en-US" dirty="0"/>
              <a:t>Some English speakers use a </a:t>
            </a:r>
            <a:r>
              <a:rPr lang="en-US" sz="2000" b="1" dirty="0">
                <a:solidFill>
                  <a:schemeClr val="tx2"/>
                </a:solidFill>
              </a:rPr>
              <a:t>short ‘a’</a:t>
            </a:r>
            <a:r>
              <a:rPr lang="en-US" sz="2000" b="1" dirty="0"/>
              <a:t> </a:t>
            </a:r>
            <a:r>
              <a:rPr lang="en-US" dirty="0"/>
              <a:t>in the </a:t>
            </a:r>
            <a:r>
              <a:rPr lang="en-US" dirty="0" smtClean="0"/>
              <a:t>second </a:t>
            </a:r>
            <a:r>
              <a:rPr lang="en-US" dirty="0"/>
              <a:t>syllable, while others use a </a:t>
            </a:r>
            <a:r>
              <a:rPr lang="en-US" sz="2000" b="1" dirty="0">
                <a:solidFill>
                  <a:schemeClr val="tx2"/>
                </a:solidFill>
              </a:rPr>
              <a:t>long ‘</a:t>
            </a:r>
            <a:r>
              <a:rPr lang="en-US" sz="2000" b="1" dirty="0" smtClean="0">
                <a:solidFill>
                  <a:schemeClr val="tx2"/>
                </a:solidFill>
              </a:rPr>
              <a:t>a’</a:t>
            </a:r>
            <a:r>
              <a:rPr lang="en-US" dirty="0" smtClean="0"/>
              <a:t>, </a:t>
            </a:r>
            <a:r>
              <a:rPr lang="en-US" dirty="0"/>
              <a:t>but both ‘o’s are long for everyone.</a:t>
            </a:r>
          </a:p>
          <a:p>
            <a:pPr marL="285750" lvl="0" indent="-285750" algn="just">
              <a:buFont typeface="Arial" pitchFamily="34" charset="0"/>
              <a:buChar char="•"/>
            </a:pPr>
            <a:r>
              <a:rPr lang="en-US" sz="2000" b="1" i="1" dirty="0"/>
              <a:t>-</a:t>
            </a:r>
            <a:r>
              <a:rPr lang="en-US" sz="2000" b="1" i="1" dirty="0" err="1">
                <a:solidFill>
                  <a:schemeClr val="tx2"/>
                </a:solidFill>
              </a:rPr>
              <a:t>Igh</a:t>
            </a:r>
            <a:r>
              <a:rPr lang="en-US" sz="2000" b="1" i="1" dirty="0"/>
              <a:t> </a:t>
            </a:r>
            <a:r>
              <a:rPr lang="en-US" dirty="0"/>
              <a:t>and</a:t>
            </a:r>
            <a:r>
              <a:rPr lang="en-US" sz="2000" b="1" dirty="0"/>
              <a:t> </a:t>
            </a:r>
            <a:r>
              <a:rPr lang="en-US" sz="2000" b="1" i="1" dirty="0">
                <a:solidFill>
                  <a:schemeClr val="tx2"/>
                </a:solidFill>
              </a:rPr>
              <a:t>-</a:t>
            </a:r>
            <a:r>
              <a:rPr lang="en-US" sz="2000" b="1" i="1" dirty="0" err="1">
                <a:solidFill>
                  <a:schemeClr val="tx2"/>
                </a:solidFill>
              </a:rPr>
              <a:t>ight</a:t>
            </a:r>
            <a:r>
              <a:rPr lang="en-US" sz="2000" b="1" i="1" dirty="0">
                <a:solidFill>
                  <a:schemeClr val="tx2"/>
                </a:solidFill>
              </a:rPr>
              <a:t> </a:t>
            </a:r>
            <a:r>
              <a:rPr lang="en-US" dirty="0"/>
              <a:t>are usually long I (and silent </a:t>
            </a:r>
            <a:r>
              <a:rPr lang="en-US" dirty="0" err="1"/>
              <a:t>gh</a:t>
            </a:r>
            <a:r>
              <a:rPr lang="en-US" dirty="0"/>
              <a:t>): </a:t>
            </a:r>
            <a:r>
              <a:rPr lang="en-US" sz="2000" b="1" dirty="0">
                <a:solidFill>
                  <a:schemeClr val="tx2"/>
                </a:solidFill>
              </a:rPr>
              <a:t>bright, fight, high, light, might, night, right, sigh, sight, tight</a:t>
            </a:r>
            <a:r>
              <a:rPr lang="en-US" dirty="0"/>
              <a:t>.</a:t>
            </a:r>
          </a:p>
        </p:txBody>
      </p:sp>
    </p:spTree>
    <p:extLst>
      <p:ext uri="{BB962C8B-B14F-4D97-AF65-F5344CB8AC3E}">
        <p14:creationId xmlns:p14="http://schemas.microsoft.com/office/powerpoint/2010/main" val="12808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bg/>
                                          </p:spTgt>
                                        </p:tgtEl>
                                        <p:attrNameLst>
                                          <p:attrName>style.visibility</p:attrName>
                                        </p:attrNameLst>
                                      </p:cBhvr>
                                      <p:to>
                                        <p:strVal val="visible"/>
                                      </p:to>
                                    </p:set>
                                    <p:animEffect transition="in" filter="wipe(down)">
                                      <p:cBhvr>
                                        <p:cTn id="11" dur="500"/>
                                        <p:tgtEl>
                                          <p:spTgt spid="1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down)">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5131350"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algn="ctr"/>
            <a:r>
              <a:rPr lang="en-US" sz="2100" b="1" dirty="0">
                <a:solidFill>
                  <a:schemeClr val="bg1"/>
                </a:solidFill>
                <a:latin typeface="Calibri" panose="020F0502020204030204" pitchFamily="34" charset="0"/>
                <a:cs typeface="Calibri"/>
              </a:rPr>
              <a:t>Long and Short English Vowels</a:t>
            </a:r>
          </a:p>
        </p:txBody>
      </p:sp>
      <p:sp>
        <p:nvSpPr>
          <p:cNvPr id="7" name="Rectangle 6"/>
          <p:cNvSpPr/>
          <p:nvPr/>
        </p:nvSpPr>
        <p:spPr>
          <a:xfrm>
            <a:off x="1547664" y="83000"/>
            <a:ext cx="2898037" cy="461665"/>
          </a:xfrm>
          <a:prstGeom prst="rect">
            <a:avLst/>
          </a:prstGeom>
        </p:spPr>
        <p:txBody>
          <a:bodyPr wrap="none">
            <a:spAutoFit/>
          </a:bodyPr>
          <a:lstStyle/>
          <a:p>
            <a:pPr lvl="0"/>
            <a:r>
              <a:rPr lang="id-ID" sz="2400" b="1" dirty="0">
                <a:latin typeface="Calibri" panose="020F0502020204030204" pitchFamily="34" charset="0"/>
              </a:rPr>
              <a:t>Pronunciation Center</a:t>
            </a: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Content Placeholder 14"/>
          <p:cNvSpPr txBox="1">
            <a:spLocks/>
          </p:cNvSpPr>
          <p:nvPr/>
        </p:nvSpPr>
        <p:spPr>
          <a:xfrm>
            <a:off x="1835696" y="1329658"/>
            <a:ext cx="5040560" cy="369332"/>
          </a:xfrm>
          <a:prstGeom prst="rect">
            <a:avLst/>
          </a:prstGeom>
          <a:solidFill>
            <a:schemeClr val="accent3">
              <a:lumMod val="75000"/>
            </a:schemeClr>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solidFill>
                  <a:schemeClr val="bg1"/>
                </a:solidFill>
                <a:latin typeface="Calibri" panose="020F0502020204030204" pitchFamily="34" charset="0"/>
                <a:cs typeface="Calibri"/>
              </a:rPr>
              <a:t>Common Example of Short and Long Vowels</a:t>
            </a:r>
            <a:endParaRPr lang="en-US" sz="1800" b="1" dirty="0">
              <a:solidFill>
                <a:schemeClr val="bg1"/>
              </a:solidFill>
              <a:latin typeface="Calibri" panose="020F0502020204030204" pitchFamily="34" charset="0"/>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719363960"/>
              </p:ext>
            </p:extLst>
          </p:nvPr>
        </p:nvGraphicFramePr>
        <p:xfrm>
          <a:off x="1763688" y="1995686"/>
          <a:ext cx="5267960" cy="2592324"/>
        </p:xfrm>
        <a:graphic>
          <a:graphicData uri="http://schemas.openxmlformats.org/drawingml/2006/table">
            <a:tbl>
              <a:tblPr firstRow="1" firstCol="1" bandRow="1">
                <a:tableStyleId>{C083E6E3-FA7D-4D7B-A595-EF9225AFEA82}</a:tableStyleId>
              </a:tblPr>
              <a:tblGrid>
                <a:gridCol w="1337945"/>
                <a:gridCol w="1310005"/>
                <a:gridCol w="1310005"/>
                <a:gridCol w="1310005"/>
              </a:tblGrid>
              <a:tr h="0">
                <a:tc>
                  <a:txBody>
                    <a:bodyPr/>
                    <a:lstStyle/>
                    <a:p>
                      <a:pPr marL="0" marR="0" algn="ctr">
                        <a:spcBef>
                          <a:spcPts val="0"/>
                        </a:spcBef>
                        <a:spcAft>
                          <a:spcPts val="0"/>
                        </a:spcAft>
                      </a:pPr>
                      <a:r>
                        <a:rPr lang="en-US" sz="1400" dirty="0">
                          <a:effectLst/>
                        </a:rPr>
                        <a:t>A : Short</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 : Long</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 : Short</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 : Long</a:t>
                      </a:r>
                      <a:endParaRPr lang="en-US" sz="140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400" b="0" dirty="0">
                          <a:effectLst/>
                        </a:rPr>
                        <a:t>back</a:t>
                      </a:r>
                    </a:p>
                    <a:p>
                      <a:pPr marL="0" marR="0" algn="ctr">
                        <a:spcBef>
                          <a:spcPts val="0"/>
                        </a:spcBef>
                        <a:spcAft>
                          <a:spcPts val="0"/>
                        </a:spcAft>
                      </a:pPr>
                      <a:r>
                        <a:rPr lang="en-US" sz="1400" b="0" dirty="0">
                          <a:effectLst/>
                        </a:rPr>
                        <a:t>snack</a:t>
                      </a:r>
                    </a:p>
                    <a:p>
                      <a:pPr marL="0" marR="0" algn="ctr">
                        <a:spcBef>
                          <a:spcPts val="0"/>
                        </a:spcBef>
                        <a:spcAft>
                          <a:spcPts val="0"/>
                        </a:spcAft>
                      </a:pPr>
                      <a:r>
                        <a:rPr lang="en-US" sz="1400" b="0" dirty="0">
                          <a:effectLst/>
                        </a:rPr>
                        <a:t>fad</a:t>
                      </a:r>
                    </a:p>
                    <a:p>
                      <a:pPr marL="0" marR="0" algn="ctr">
                        <a:spcBef>
                          <a:spcPts val="0"/>
                        </a:spcBef>
                        <a:spcAft>
                          <a:spcPts val="0"/>
                        </a:spcAft>
                      </a:pPr>
                      <a:r>
                        <a:rPr lang="en-US" sz="1400" b="0" dirty="0">
                          <a:effectLst/>
                        </a:rPr>
                        <a:t>mad</a:t>
                      </a:r>
                    </a:p>
                    <a:p>
                      <a:pPr marL="0" marR="0" algn="ctr">
                        <a:spcBef>
                          <a:spcPts val="0"/>
                        </a:spcBef>
                        <a:spcAft>
                          <a:spcPts val="0"/>
                        </a:spcAft>
                      </a:pPr>
                      <a:r>
                        <a:rPr lang="en-US" sz="1400" b="0" dirty="0">
                          <a:effectLst/>
                        </a:rPr>
                        <a:t>Sam</a:t>
                      </a:r>
                      <a:endParaRPr lang="en-US" sz="14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bake</a:t>
                      </a:r>
                    </a:p>
                    <a:p>
                      <a:pPr marL="0" marR="0" algn="ctr">
                        <a:spcBef>
                          <a:spcPts val="0"/>
                        </a:spcBef>
                        <a:spcAft>
                          <a:spcPts val="0"/>
                        </a:spcAft>
                      </a:pPr>
                      <a:r>
                        <a:rPr lang="en-US" sz="1400" dirty="0">
                          <a:effectLst/>
                        </a:rPr>
                        <a:t>snake</a:t>
                      </a:r>
                    </a:p>
                    <a:p>
                      <a:pPr marL="0" marR="0" algn="ctr">
                        <a:spcBef>
                          <a:spcPts val="0"/>
                        </a:spcBef>
                        <a:spcAft>
                          <a:spcPts val="0"/>
                        </a:spcAft>
                      </a:pPr>
                      <a:r>
                        <a:rPr lang="en-US" sz="1400" dirty="0">
                          <a:effectLst/>
                        </a:rPr>
                        <a:t>fade</a:t>
                      </a:r>
                    </a:p>
                    <a:p>
                      <a:pPr marL="0" marR="0" algn="ctr">
                        <a:spcBef>
                          <a:spcPts val="0"/>
                        </a:spcBef>
                        <a:spcAft>
                          <a:spcPts val="0"/>
                        </a:spcAft>
                      </a:pPr>
                      <a:r>
                        <a:rPr lang="en-US" sz="1400" dirty="0">
                          <a:effectLst/>
                        </a:rPr>
                        <a:t>made/maid</a:t>
                      </a:r>
                    </a:p>
                    <a:p>
                      <a:pPr marL="0" marR="0" algn="ctr">
                        <a:spcBef>
                          <a:spcPts val="0"/>
                        </a:spcBef>
                        <a:spcAft>
                          <a:spcPts val="0"/>
                        </a:spcAft>
                      </a:pPr>
                      <a:r>
                        <a:rPr lang="en-US" sz="1400" dirty="0">
                          <a:effectLst/>
                        </a:rPr>
                        <a:t>same</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can</a:t>
                      </a:r>
                    </a:p>
                    <a:p>
                      <a:pPr marL="0" marR="0" algn="ctr">
                        <a:spcBef>
                          <a:spcPts val="0"/>
                        </a:spcBef>
                        <a:spcAft>
                          <a:spcPts val="0"/>
                        </a:spcAft>
                      </a:pPr>
                      <a:r>
                        <a:rPr lang="en-US" sz="1400" dirty="0">
                          <a:effectLst/>
                        </a:rPr>
                        <a:t>plan</a:t>
                      </a:r>
                    </a:p>
                    <a:p>
                      <a:pPr marL="0" marR="0" algn="ctr">
                        <a:spcBef>
                          <a:spcPts val="0"/>
                        </a:spcBef>
                        <a:spcAft>
                          <a:spcPts val="0"/>
                        </a:spcAft>
                      </a:pPr>
                      <a:r>
                        <a:rPr lang="en-US" sz="1400" dirty="0">
                          <a:effectLst/>
                        </a:rPr>
                        <a:t>tap</a:t>
                      </a:r>
                    </a:p>
                    <a:p>
                      <a:pPr marL="0" marR="0" algn="ctr">
                        <a:spcBef>
                          <a:spcPts val="0"/>
                        </a:spcBef>
                        <a:spcAft>
                          <a:spcPts val="0"/>
                        </a:spcAft>
                      </a:pPr>
                      <a:r>
                        <a:rPr lang="en-US" sz="1400" dirty="0">
                          <a:effectLst/>
                        </a:rPr>
                        <a:t>at</a:t>
                      </a:r>
                    </a:p>
                    <a:p>
                      <a:pPr marL="0" marR="0" algn="ctr">
                        <a:spcBef>
                          <a:spcPts val="0"/>
                        </a:spcBef>
                        <a:spcAft>
                          <a:spcPts val="0"/>
                        </a:spcAft>
                      </a:pPr>
                      <a:r>
                        <a:rPr lang="en-US" sz="1400" dirty="0">
                          <a:effectLst/>
                        </a:rPr>
                        <a:t>cat</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cane</a:t>
                      </a:r>
                    </a:p>
                    <a:p>
                      <a:pPr marL="0" marR="0" algn="ctr">
                        <a:spcBef>
                          <a:spcPts val="0"/>
                        </a:spcBef>
                        <a:spcAft>
                          <a:spcPts val="0"/>
                        </a:spcAft>
                      </a:pPr>
                      <a:r>
                        <a:rPr lang="en-US" sz="1400" dirty="0">
                          <a:effectLst/>
                        </a:rPr>
                        <a:t>plain/plane</a:t>
                      </a:r>
                    </a:p>
                    <a:p>
                      <a:pPr marL="0" marR="0" algn="ctr">
                        <a:spcBef>
                          <a:spcPts val="0"/>
                        </a:spcBef>
                        <a:spcAft>
                          <a:spcPts val="0"/>
                        </a:spcAft>
                      </a:pPr>
                      <a:r>
                        <a:rPr lang="en-US" sz="1400" dirty="0">
                          <a:effectLst/>
                        </a:rPr>
                        <a:t>tape</a:t>
                      </a:r>
                    </a:p>
                    <a:p>
                      <a:pPr marL="0" marR="0" algn="ctr">
                        <a:spcBef>
                          <a:spcPts val="0"/>
                        </a:spcBef>
                        <a:spcAft>
                          <a:spcPts val="0"/>
                        </a:spcAft>
                      </a:pPr>
                      <a:r>
                        <a:rPr lang="en-US" sz="1400" dirty="0">
                          <a:effectLst/>
                        </a:rPr>
                        <a:t>ate</a:t>
                      </a:r>
                    </a:p>
                    <a:p>
                      <a:pPr marL="0" marR="0" algn="ctr">
                        <a:spcBef>
                          <a:spcPts val="0"/>
                        </a:spcBef>
                        <a:spcAft>
                          <a:spcPts val="0"/>
                        </a:spcAft>
                      </a:pPr>
                      <a:r>
                        <a:rPr lang="en-US" sz="1400" dirty="0">
                          <a:effectLst/>
                        </a:rPr>
                        <a:t>Kate</a:t>
                      </a:r>
                      <a:endParaRPr lang="en-US" sz="14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400" b="1" dirty="0">
                          <a:effectLst/>
                        </a:rPr>
                        <a:t>E : Short</a:t>
                      </a:r>
                      <a:endParaRPr lang="en-US" sz="1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effectLst/>
                        </a:rPr>
                        <a:t>E : Long</a:t>
                      </a:r>
                      <a:endParaRPr lang="en-US" sz="1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effectLst/>
                        </a:rPr>
                        <a:t>E : Short</a:t>
                      </a:r>
                      <a:endParaRPr lang="en-US" sz="1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effectLst/>
                        </a:rPr>
                        <a:t>E : Long</a:t>
                      </a:r>
                      <a:endParaRPr lang="en-US" sz="1400" b="1"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400" b="0" dirty="0">
                          <a:effectLst/>
                        </a:rPr>
                        <a:t>bed</a:t>
                      </a:r>
                    </a:p>
                    <a:p>
                      <a:pPr marL="0" marR="0" algn="ctr">
                        <a:spcBef>
                          <a:spcPts val="0"/>
                        </a:spcBef>
                        <a:spcAft>
                          <a:spcPts val="0"/>
                        </a:spcAft>
                      </a:pPr>
                      <a:r>
                        <a:rPr lang="en-US" sz="1400" b="0" dirty="0">
                          <a:effectLst/>
                        </a:rPr>
                        <a:t>Ben</a:t>
                      </a:r>
                    </a:p>
                    <a:p>
                      <a:pPr marL="0" marR="0" algn="ctr">
                        <a:spcBef>
                          <a:spcPts val="0"/>
                        </a:spcBef>
                        <a:spcAft>
                          <a:spcPts val="0"/>
                        </a:spcAft>
                      </a:pPr>
                      <a:r>
                        <a:rPr lang="en-US" sz="1400" b="0" dirty="0">
                          <a:effectLst/>
                        </a:rPr>
                        <a:t>men</a:t>
                      </a:r>
                    </a:p>
                    <a:p>
                      <a:pPr marL="0" marR="0" algn="ctr">
                        <a:spcBef>
                          <a:spcPts val="0"/>
                        </a:spcBef>
                        <a:spcAft>
                          <a:spcPts val="0"/>
                        </a:spcAft>
                      </a:pPr>
                      <a:r>
                        <a:rPr lang="en-US" sz="1400" b="0" dirty="0">
                          <a:effectLst/>
                        </a:rPr>
                        <a:t>ten</a:t>
                      </a:r>
                      <a:endParaRPr lang="en-US" sz="14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bead</a:t>
                      </a:r>
                    </a:p>
                    <a:p>
                      <a:pPr marL="0" marR="0" algn="ctr">
                        <a:spcBef>
                          <a:spcPts val="0"/>
                        </a:spcBef>
                        <a:spcAft>
                          <a:spcPts val="0"/>
                        </a:spcAft>
                      </a:pPr>
                      <a:r>
                        <a:rPr lang="en-US" sz="1400" dirty="0">
                          <a:effectLst/>
                        </a:rPr>
                        <a:t>bean</a:t>
                      </a:r>
                    </a:p>
                    <a:p>
                      <a:pPr marL="0" marR="0" algn="ctr">
                        <a:spcBef>
                          <a:spcPts val="0"/>
                        </a:spcBef>
                        <a:spcAft>
                          <a:spcPts val="0"/>
                        </a:spcAft>
                      </a:pPr>
                      <a:r>
                        <a:rPr lang="en-US" sz="1400" dirty="0">
                          <a:effectLst/>
                        </a:rPr>
                        <a:t>mean</a:t>
                      </a:r>
                    </a:p>
                    <a:p>
                      <a:pPr marL="0" marR="0" algn="ctr">
                        <a:spcBef>
                          <a:spcPts val="0"/>
                        </a:spcBef>
                        <a:spcAft>
                          <a:spcPts val="0"/>
                        </a:spcAft>
                      </a:pPr>
                      <a:r>
                        <a:rPr lang="en-US" sz="1400" dirty="0">
                          <a:effectLst/>
                        </a:rPr>
                        <a:t>teen</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bet</a:t>
                      </a:r>
                    </a:p>
                    <a:p>
                      <a:pPr marL="0" marR="0" algn="ctr">
                        <a:spcBef>
                          <a:spcPts val="0"/>
                        </a:spcBef>
                        <a:spcAft>
                          <a:spcPts val="0"/>
                        </a:spcAft>
                      </a:pPr>
                      <a:r>
                        <a:rPr lang="en-US" sz="1400" dirty="0">
                          <a:effectLst/>
                        </a:rPr>
                        <a:t>met</a:t>
                      </a:r>
                    </a:p>
                    <a:p>
                      <a:pPr marL="0" marR="0" algn="ctr">
                        <a:spcBef>
                          <a:spcPts val="0"/>
                        </a:spcBef>
                        <a:spcAft>
                          <a:spcPts val="0"/>
                        </a:spcAft>
                      </a:pPr>
                      <a:r>
                        <a:rPr lang="en-US" sz="1400" dirty="0">
                          <a:effectLst/>
                        </a:rPr>
                        <a:t>pet</a:t>
                      </a:r>
                    </a:p>
                    <a:p>
                      <a:pPr marL="0" marR="0" algn="ctr">
                        <a:spcBef>
                          <a:spcPts val="0"/>
                        </a:spcBef>
                        <a:spcAft>
                          <a:spcPts val="0"/>
                        </a:spcAft>
                      </a:pPr>
                      <a:r>
                        <a:rPr lang="en-US" sz="1400" dirty="0">
                          <a:effectLst/>
                        </a:rPr>
                        <a:t>set</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beat/beet</a:t>
                      </a:r>
                    </a:p>
                    <a:p>
                      <a:pPr marL="0" marR="0" algn="ctr">
                        <a:spcBef>
                          <a:spcPts val="0"/>
                        </a:spcBef>
                        <a:spcAft>
                          <a:spcPts val="0"/>
                        </a:spcAft>
                      </a:pPr>
                      <a:r>
                        <a:rPr lang="en-US" sz="1400" dirty="0">
                          <a:effectLst/>
                        </a:rPr>
                        <a:t>mete/meat/meet</a:t>
                      </a:r>
                    </a:p>
                    <a:p>
                      <a:pPr marL="0" marR="0" algn="ctr">
                        <a:spcBef>
                          <a:spcPts val="0"/>
                        </a:spcBef>
                        <a:spcAft>
                          <a:spcPts val="0"/>
                        </a:spcAft>
                      </a:pPr>
                      <a:r>
                        <a:rPr lang="en-US" sz="1400" dirty="0">
                          <a:effectLst/>
                        </a:rPr>
                        <a:t>Pete</a:t>
                      </a:r>
                    </a:p>
                    <a:p>
                      <a:pPr marL="0" marR="0" algn="ctr">
                        <a:spcBef>
                          <a:spcPts val="0"/>
                        </a:spcBef>
                        <a:spcAft>
                          <a:spcPts val="0"/>
                        </a:spcAft>
                      </a:pPr>
                      <a:r>
                        <a:rPr lang="en-US" sz="1400" dirty="0">
                          <a:effectLst/>
                        </a:rPr>
                        <a:t>seat</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711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bg/>
                                          </p:spTgt>
                                        </p:tgtEl>
                                        <p:attrNameLst>
                                          <p:attrName>style.visibility</p:attrName>
                                        </p:attrNameLst>
                                      </p:cBhvr>
                                      <p:to>
                                        <p:strVal val="visible"/>
                                      </p:to>
                                    </p:set>
                                    <p:animEffect transition="in" filter="wipe(down)">
                                      <p:cBhvr>
                                        <p:cTn id="11" dur="500"/>
                                        <p:tgtEl>
                                          <p:spTgt spid="1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down)">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p:nvPr/>
        </p:nvSpPr>
        <p:spPr>
          <a:xfrm>
            <a:off x="395536" y="634950"/>
            <a:ext cx="5131350" cy="450508"/>
          </a:xfrm>
          <a:prstGeom prst="rect">
            <a:avLst/>
          </a:prstGeom>
          <a:solidFill>
            <a:srgbClr val="83A2E1"/>
          </a:solidFill>
          <a:ln w="12700">
            <a:miter lim="400000"/>
          </a:ln>
          <a:extLst>
            <a:ext uri="{C572A759-6A51-4108-AA02-DFA0A04FC94B}">
              <ma14:wrappingTextBoxFlag xmlns="" xmlns:ma14="http://schemas.microsoft.com/office/mac/drawingml/2011/main" val="1"/>
            </a:ext>
          </a:extLst>
        </p:spPr>
        <p:txBody>
          <a:bodyPr lIns="41675" tIns="41675" rIns="41675" bIns="41675" anchor="ctr">
            <a:noAutofit/>
          </a:bodyPr>
          <a:lstStyle>
            <a:lvl1pPr defTabSz="1111362">
              <a:defRPr sz="3100">
                <a:solidFill>
                  <a:srgbClr val="0070C0"/>
                </a:solidFill>
              </a:defRPr>
            </a:lvl1pPr>
          </a:lstStyle>
          <a:p>
            <a:pPr algn="ctr"/>
            <a:r>
              <a:rPr lang="en-US" sz="2100" b="1" dirty="0">
                <a:solidFill>
                  <a:schemeClr val="bg1"/>
                </a:solidFill>
                <a:latin typeface="Calibri" panose="020F0502020204030204" pitchFamily="34" charset="0"/>
                <a:cs typeface="Calibri"/>
              </a:rPr>
              <a:t>Long and Short English Vowels</a:t>
            </a:r>
          </a:p>
        </p:txBody>
      </p:sp>
      <p:sp>
        <p:nvSpPr>
          <p:cNvPr id="7" name="Rectangle 6"/>
          <p:cNvSpPr/>
          <p:nvPr/>
        </p:nvSpPr>
        <p:spPr>
          <a:xfrm>
            <a:off x="1547664" y="83000"/>
            <a:ext cx="2898037" cy="461665"/>
          </a:xfrm>
          <a:prstGeom prst="rect">
            <a:avLst/>
          </a:prstGeom>
        </p:spPr>
        <p:txBody>
          <a:bodyPr wrap="none">
            <a:spAutoFit/>
          </a:bodyPr>
          <a:lstStyle/>
          <a:p>
            <a:pPr lvl="0"/>
            <a:r>
              <a:rPr lang="id-ID" sz="2400" b="1" dirty="0">
                <a:latin typeface="Calibri" panose="020F0502020204030204" pitchFamily="34" charset="0"/>
              </a:rPr>
              <a:t>Pronunciation Center</a:t>
            </a:r>
          </a:p>
        </p:txBody>
      </p:sp>
      <p:sp>
        <p:nvSpPr>
          <p:cNvPr id="12" name="Rectangle 11"/>
          <p:cNvSpPr/>
          <p:nvPr/>
        </p:nvSpPr>
        <p:spPr>
          <a:xfrm flipH="1">
            <a:off x="0" y="-4926"/>
            <a:ext cx="1547664" cy="1496556"/>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700463 w 4572000"/>
              <a:gd name="connsiteY3" fmla="*/ 1967163 h 5143500"/>
              <a:gd name="connsiteX4" fmla="*/ 0 w 4572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43500">
                <a:moveTo>
                  <a:pt x="0" y="0"/>
                </a:moveTo>
                <a:lnTo>
                  <a:pt x="4572000" y="0"/>
                </a:lnTo>
                <a:lnTo>
                  <a:pt x="4572000" y="5143500"/>
                </a:lnTo>
                <a:lnTo>
                  <a:pt x="1700463" y="1967163"/>
                </a:lnTo>
                <a:lnTo>
                  <a:pt x="0" y="0"/>
                </a:lnTo>
                <a:close/>
              </a:path>
            </a:pathLst>
          </a:cu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Content Placeholder 14"/>
          <p:cNvSpPr txBox="1">
            <a:spLocks/>
          </p:cNvSpPr>
          <p:nvPr/>
        </p:nvSpPr>
        <p:spPr>
          <a:xfrm>
            <a:off x="1763688" y="1203598"/>
            <a:ext cx="5040560" cy="369332"/>
          </a:xfrm>
          <a:prstGeom prst="rect">
            <a:avLst/>
          </a:prstGeom>
          <a:solidFill>
            <a:schemeClr val="accent3">
              <a:lumMod val="75000"/>
            </a:schemeClr>
          </a:solid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latin typeface="Calibri" panose="020F0502020204030204" pitchFamily="34" charset="0"/>
                <a:cs typeface="Calibri"/>
              </a:rPr>
              <a:t>Common Example of Short and Long Vowels</a:t>
            </a:r>
            <a:endParaRPr lang="en-US" sz="1800" b="1" dirty="0">
              <a:latin typeface="Calibri" panose="020F0502020204030204" pitchFamily="34" charset="0"/>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524722540"/>
              </p:ext>
            </p:extLst>
          </p:nvPr>
        </p:nvGraphicFramePr>
        <p:xfrm>
          <a:off x="1758069" y="1779662"/>
          <a:ext cx="5267960" cy="2773680"/>
        </p:xfrm>
        <a:graphic>
          <a:graphicData uri="http://schemas.openxmlformats.org/drawingml/2006/table">
            <a:tbl>
              <a:tblPr firstRow="1" firstCol="1" bandRow="1">
                <a:tableStyleId>{C083E6E3-FA7D-4D7B-A595-EF9225AFEA82}</a:tableStyleId>
              </a:tblPr>
              <a:tblGrid>
                <a:gridCol w="1337945"/>
                <a:gridCol w="1310005"/>
                <a:gridCol w="1310005"/>
                <a:gridCol w="1310005"/>
              </a:tblGrid>
              <a:tr h="0">
                <a:tc>
                  <a:txBody>
                    <a:bodyPr/>
                    <a:lstStyle/>
                    <a:p>
                      <a:pPr marL="0" marR="0" algn="ctr">
                        <a:spcBef>
                          <a:spcPts val="0"/>
                        </a:spcBef>
                        <a:spcAft>
                          <a:spcPts val="0"/>
                        </a:spcAft>
                      </a:pPr>
                      <a:r>
                        <a:rPr lang="en-US" sz="1400" b="1" dirty="0">
                          <a:effectLst/>
                        </a:rPr>
                        <a:t>I : Short</a:t>
                      </a:r>
                      <a:endParaRPr lang="en-US" sz="1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effectLst/>
                        </a:rPr>
                        <a:t>I : Long</a:t>
                      </a:r>
                      <a:endParaRPr lang="en-US" sz="1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effectLst/>
                        </a:rPr>
                        <a:t>I : Short</a:t>
                      </a:r>
                      <a:endParaRPr lang="en-US" sz="1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effectLst/>
                        </a:rPr>
                        <a:t>I : Long</a:t>
                      </a:r>
                      <a:endParaRPr lang="en-US" sz="1400" b="1"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400" b="0" dirty="0">
                          <a:effectLst/>
                        </a:rPr>
                        <a:t>lick</a:t>
                      </a:r>
                    </a:p>
                    <a:p>
                      <a:pPr marL="0" marR="0" algn="ctr">
                        <a:spcBef>
                          <a:spcPts val="0"/>
                        </a:spcBef>
                        <a:spcAft>
                          <a:spcPts val="0"/>
                        </a:spcAft>
                      </a:pPr>
                      <a:r>
                        <a:rPr lang="en-US" sz="1400" b="0" dirty="0">
                          <a:effectLst/>
                        </a:rPr>
                        <a:t>hid</a:t>
                      </a:r>
                    </a:p>
                    <a:p>
                      <a:pPr marL="0" marR="0" algn="ctr">
                        <a:spcBef>
                          <a:spcPts val="0"/>
                        </a:spcBef>
                        <a:spcAft>
                          <a:spcPts val="0"/>
                        </a:spcAft>
                      </a:pPr>
                      <a:r>
                        <a:rPr lang="en-US" sz="1400" b="0" dirty="0">
                          <a:effectLst/>
                        </a:rPr>
                        <a:t>slid</a:t>
                      </a:r>
                    </a:p>
                    <a:p>
                      <a:pPr marL="0" marR="0" algn="ctr">
                        <a:spcBef>
                          <a:spcPts val="0"/>
                        </a:spcBef>
                        <a:spcAft>
                          <a:spcPts val="0"/>
                        </a:spcAft>
                      </a:pPr>
                      <a:r>
                        <a:rPr lang="en-US" sz="1400" b="0" dirty="0">
                          <a:effectLst/>
                        </a:rPr>
                        <a:t>dim</a:t>
                      </a:r>
                    </a:p>
                    <a:p>
                      <a:pPr marL="0" marR="0" algn="ctr">
                        <a:spcBef>
                          <a:spcPts val="0"/>
                        </a:spcBef>
                        <a:spcAft>
                          <a:spcPts val="0"/>
                        </a:spcAft>
                      </a:pPr>
                      <a:r>
                        <a:rPr lang="en-US" sz="1400" b="0" dirty="0">
                          <a:effectLst/>
                        </a:rPr>
                        <a:t>Tim</a:t>
                      </a:r>
                      <a:endParaRPr lang="en-US" sz="14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like</a:t>
                      </a:r>
                    </a:p>
                    <a:p>
                      <a:pPr marL="0" marR="0" algn="ctr">
                        <a:spcBef>
                          <a:spcPts val="0"/>
                        </a:spcBef>
                        <a:spcAft>
                          <a:spcPts val="0"/>
                        </a:spcAft>
                      </a:pPr>
                      <a:r>
                        <a:rPr lang="en-US" sz="1400" dirty="0">
                          <a:effectLst/>
                        </a:rPr>
                        <a:t>hide</a:t>
                      </a:r>
                    </a:p>
                    <a:p>
                      <a:pPr marL="0" marR="0" algn="ctr">
                        <a:spcBef>
                          <a:spcPts val="0"/>
                        </a:spcBef>
                        <a:spcAft>
                          <a:spcPts val="0"/>
                        </a:spcAft>
                      </a:pPr>
                      <a:r>
                        <a:rPr lang="en-US" sz="1400" dirty="0">
                          <a:effectLst/>
                        </a:rPr>
                        <a:t>slide</a:t>
                      </a:r>
                    </a:p>
                    <a:p>
                      <a:pPr marL="0" marR="0" algn="ctr">
                        <a:spcBef>
                          <a:spcPts val="0"/>
                        </a:spcBef>
                        <a:spcAft>
                          <a:spcPts val="0"/>
                        </a:spcAft>
                      </a:pPr>
                      <a:r>
                        <a:rPr lang="en-US" sz="1400" dirty="0">
                          <a:effectLst/>
                        </a:rPr>
                        <a:t>dime</a:t>
                      </a:r>
                    </a:p>
                    <a:p>
                      <a:pPr marL="0" marR="0" algn="ctr">
                        <a:spcBef>
                          <a:spcPts val="0"/>
                        </a:spcBef>
                        <a:spcAft>
                          <a:spcPts val="0"/>
                        </a:spcAft>
                      </a:pPr>
                      <a:r>
                        <a:rPr lang="en-US" sz="1400" dirty="0">
                          <a:effectLst/>
                        </a:rPr>
                        <a:t>time</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fin</a:t>
                      </a:r>
                    </a:p>
                    <a:p>
                      <a:pPr marL="0" marR="0" algn="ctr">
                        <a:spcBef>
                          <a:spcPts val="0"/>
                        </a:spcBef>
                        <a:spcAft>
                          <a:spcPts val="0"/>
                        </a:spcAft>
                      </a:pPr>
                      <a:r>
                        <a:rPr lang="en-US" sz="1400" dirty="0">
                          <a:effectLst/>
                        </a:rPr>
                        <a:t>shin</a:t>
                      </a:r>
                    </a:p>
                    <a:p>
                      <a:pPr marL="0" marR="0" algn="ctr">
                        <a:spcBef>
                          <a:spcPts val="0"/>
                        </a:spcBef>
                        <a:spcAft>
                          <a:spcPts val="0"/>
                        </a:spcAft>
                      </a:pPr>
                      <a:r>
                        <a:rPr lang="en-US" sz="1400" dirty="0">
                          <a:effectLst/>
                        </a:rPr>
                        <a:t>bit</a:t>
                      </a:r>
                    </a:p>
                    <a:p>
                      <a:pPr marL="0" marR="0" algn="ctr">
                        <a:spcBef>
                          <a:spcPts val="0"/>
                        </a:spcBef>
                        <a:spcAft>
                          <a:spcPts val="0"/>
                        </a:spcAft>
                      </a:pPr>
                      <a:r>
                        <a:rPr lang="en-US" sz="1400" dirty="0">
                          <a:effectLst/>
                        </a:rPr>
                        <a:t>lit</a:t>
                      </a:r>
                    </a:p>
                    <a:p>
                      <a:pPr marL="0" marR="0" algn="ctr">
                        <a:spcBef>
                          <a:spcPts val="0"/>
                        </a:spcBef>
                        <a:spcAft>
                          <a:spcPts val="0"/>
                        </a:spcAft>
                      </a:pPr>
                      <a:r>
                        <a:rPr lang="en-US" sz="1400" dirty="0">
                          <a:effectLst/>
                        </a:rPr>
                        <a:t>sit</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fine</a:t>
                      </a:r>
                    </a:p>
                    <a:p>
                      <a:pPr marL="0" marR="0" algn="ctr">
                        <a:spcBef>
                          <a:spcPts val="0"/>
                        </a:spcBef>
                        <a:spcAft>
                          <a:spcPts val="0"/>
                        </a:spcAft>
                      </a:pPr>
                      <a:r>
                        <a:rPr lang="en-US" sz="1400" dirty="0">
                          <a:effectLst/>
                        </a:rPr>
                        <a:t>shine</a:t>
                      </a:r>
                    </a:p>
                    <a:p>
                      <a:pPr marL="0" marR="0" algn="ctr">
                        <a:spcBef>
                          <a:spcPts val="0"/>
                        </a:spcBef>
                        <a:spcAft>
                          <a:spcPts val="0"/>
                        </a:spcAft>
                      </a:pPr>
                      <a:r>
                        <a:rPr lang="en-US" sz="1400" dirty="0">
                          <a:effectLst/>
                        </a:rPr>
                        <a:t>bite</a:t>
                      </a:r>
                    </a:p>
                    <a:p>
                      <a:pPr marL="0" marR="0" algn="ctr">
                        <a:spcBef>
                          <a:spcPts val="0"/>
                        </a:spcBef>
                        <a:spcAft>
                          <a:spcPts val="0"/>
                        </a:spcAft>
                      </a:pPr>
                      <a:r>
                        <a:rPr lang="en-US" sz="1400" dirty="0">
                          <a:effectLst/>
                        </a:rPr>
                        <a:t>light/lite</a:t>
                      </a:r>
                    </a:p>
                    <a:p>
                      <a:pPr marL="0" marR="0" algn="ctr">
                        <a:spcBef>
                          <a:spcPts val="0"/>
                        </a:spcBef>
                        <a:spcAft>
                          <a:spcPts val="0"/>
                        </a:spcAft>
                      </a:pPr>
                      <a:r>
                        <a:rPr lang="en-US" sz="1400" dirty="0">
                          <a:effectLst/>
                        </a:rPr>
                        <a:t>sight/site</a:t>
                      </a:r>
                      <a:endParaRPr lang="en-US" sz="14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400" b="1" dirty="0">
                          <a:effectLst/>
                        </a:rPr>
                        <a:t>O: Short</a:t>
                      </a:r>
                      <a:endParaRPr lang="en-US" sz="1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a:effectLst/>
                        </a:rPr>
                        <a:t>O: Long</a:t>
                      </a:r>
                      <a:endParaRPr lang="en-US" sz="14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effectLst/>
                        </a:rPr>
                        <a:t>O: Short</a:t>
                      </a:r>
                      <a:endParaRPr lang="en-US" sz="1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effectLst/>
                        </a:rPr>
                        <a:t>O: Long</a:t>
                      </a:r>
                      <a:endParaRPr lang="en-US" sz="1400" b="1"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400" b="0" dirty="0">
                          <a:effectLst/>
                        </a:rPr>
                        <a:t>rob</a:t>
                      </a:r>
                    </a:p>
                    <a:p>
                      <a:pPr marL="0" marR="0" algn="ctr">
                        <a:spcBef>
                          <a:spcPts val="0"/>
                        </a:spcBef>
                        <a:spcAft>
                          <a:spcPts val="0"/>
                        </a:spcAft>
                      </a:pPr>
                      <a:r>
                        <a:rPr lang="en-US" sz="1400" b="0" dirty="0">
                          <a:effectLst/>
                        </a:rPr>
                        <a:t>hop</a:t>
                      </a:r>
                    </a:p>
                    <a:p>
                      <a:pPr marL="0" marR="0" algn="ctr">
                        <a:spcBef>
                          <a:spcPts val="0"/>
                        </a:spcBef>
                        <a:spcAft>
                          <a:spcPts val="0"/>
                        </a:spcAft>
                      </a:pPr>
                      <a:r>
                        <a:rPr lang="en-US" sz="1400" b="0" dirty="0">
                          <a:effectLst/>
                        </a:rPr>
                        <a:t>mop</a:t>
                      </a:r>
                      <a:endParaRPr lang="en-US" sz="14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robe</a:t>
                      </a:r>
                    </a:p>
                    <a:p>
                      <a:pPr marL="0" marR="0" algn="ctr">
                        <a:spcBef>
                          <a:spcPts val="0"/>
                        </a:spcBef>
                        <a:spcAft>
                          <a:spcPts val="0"/>
                        </a:spcAft>
                      </a:pPr>
                      <a:r>
                        <a:rPr lang="en-US" sz="1400">
                          <a:effectLst/>
                        </a:rPr>
                        <a:t>hope</a:t>
                      </a:r>
                    </a:p>
                    <a:p>
                      <a:pPr marL="0" marR="0" algn="ctr">
                        <a:spcBef>
                          <a:spcPts val="0"/>
                        </a:spcBef>
                        <a:spcAft>
                          <a:spcPts val="0"/>
                        </a:spcAft>
                      </a:pPr>
                      <a:r>
                        <a:rPr lang="en-US" sz="1400">
                          <a:effectLst/>
                        </a:rPr>
                        <a:t>mope</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cot</a:t>
                      </a:r>
                    </a:p>
                    <a:p>
                      <a:pPr marL="0" marR="0" algn="ctr">
                        <a:spcBef>
                          <a:spcPts val="0"/>
                        </a:spcBef>
                        <a:spcAft>
                          <a:spcPts val="0"/>
                        </a:spcAft>
                      </a:pPr>
                      <a:r>
                        <a:rPr lang="en-US" sz="1400" dirty="0">
                          <a:effectLst/>
                        </a:rPr>
                        <a:t>not</a:t>
                      </a:r>
                    </a:p>
                    <a:p>
                      <a:pPr marL="0" marR="0" algn="ctr">
                        <a:spcBef>
                          <a:spcPts val="0"/>
                        </a:spcBef>
                        <a:spcAft>
                          <a:spcPts val="0"/>
                        </a:spcAft>
                      </a:pPr>
                      <a:r>
                        <a:rPr lang="en-US" sz="1400" dirty="0">
                          <a:effectLst/>
                        </a:rPr>
                        <a:t>rot</a:t>
                      </a:r>
                      <a:endParaRPr lang="en-US" sz="1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coat</a:t>
                      </a:r>
                    </a:p>
                    <a:p>
                      <a:pPr marL="0" marR="0" algn="ctr">
                        <a:spcBef>
                          <a:spcPts val="0"/>
                        </a:spcBef>
                        <a:spcAft>
                          <a:spcPts val="0"/>
                        </a:spcAft>
                      </a:pPr>
                      <a:r>
                        <a:rPr lang="en-US" sz="1400" dirty="0">
                          <a:effectLst/>
                        </a:rPr>
                        <a:t>note</a:t>
                      </a:r>
                    </a:p>
                    <a:p>
                      <a:pPr marL="0" marR="0" algn="ctr">
                        <a:spcBef>
                          <a:spcPts val="0"/>
                        </a:spcBef>
                        <a:spcAft>
                          <a:spcPts val="0"/>
                        </a:spcAft>
                      </a:pPr>
                      <a:r>
                        <a:rPr lang="en-US" sz="1400" dirty="0">
                          <a:effectLst/>
                        </a:rPr>
                        <a:t>rote/wrote</a:t>
                      </a:r>
                      <a:endParaRPr lang="en-US" sz="1400"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400" b="1" dirty="0">
                          <a:effectLst/>
                        </a:rPr>
                        <a:t>U: Short</a:t>
                      </a:r>
                      <a:endParaRPr lang="en-US" sz="14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a:effectLst/>
                        </a:rPr>
                        <a:t>U: Long</a:t>
                      </a:r>
                      <a:endParaRPr lang="en-US" sz="14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a:effectLst/>
                        </a:rPr>
                        <a:t>U: Short</a:t>
                      </a:r>
                      <a:endParaRPr lang="en-US" sz="1400" b="1">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effectLst/>
                        </a:rPr>
                        <a:t>U: Long</a:t>
                      </a:r>
                      <a:endParaRPr lang="en-US" sz="1400" b="1" dirty="0">
                        <a:effectLst/>
                        <a:latin typeface="Calibri"/>
                        <a:ea typeface="Calibri"/>
                        <a:cs typeface="Times New Roman"/>
                      </a:endParaRPr>
                    </a:p>
                  </a:txBody>
                  <a:tcPr marL="68580" marR="68580" marT="0" marB="0"/>
                </a:tc>
              </a:tr>
              <a:tr h="0">
                <a:tc>
                  <a:txBody>
                    <a:bodyPr/>
                    <a:lstStyle/>
                    <a:p>
                      <a:pPr marL="0" marR="0" algn="ctr">
                        <a:spcBef>
                          <a:spcPts val="0"/>
                        </a:spcBef>
                        <a:spcAft>
                          <a:spcPts val="0"/>
                        </a:spcAft>
                      </a:pPr>
                      <a:r>
                        <a:rPr lang="en-US" sz="1400" b="0" dirty="0">
                          <a:effectLst/>
                        </a:rPr>
                        <a:t>cub</a:t>
                      </a:r>
                    </a:p>
                    <a:p>
                      <a:pPr marL="0" marR="0" algn="ctr">
                        <a:spcBef>
                          <a:spcPts val="0"/>
                        </a:spcBef>
                        <a:spcAft>
                          <a:spcPts val="0"/>
                        </a:spcAft>
                      </a:pPr>
                      <a:r>
                        <a:rPr lang="en-US" sz="1400" b="0" dirty="0">
                          <a:effectLst/>
                        </a:rPr>
                        <a:t>tub</a:t>
                      </a:r>
                      <a:endParaRPr lang="en-US" sz="14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cube</a:t>
                      </a:r>
                    </a:p>
                    <a:p>
                      <a:pPr marL="0" marR="0" algn="ctr">
                        <a:spcBef>
                          <a:spcPts val="0"/>
                        </a:spcBef>
                        <a:spcAft>
                          <a:spcPts val="0"/>
                        </a:spcAft>
                      </a:pPr>
                      <a:r>
                        <a:rPr lang="en-US" sz="1400">
                          <a:effectLst/>
                        </a:rPr>
                        <a:t>tube</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a:effectLst/>
                        </a:rPr>
                        <a:t>flutter</a:t>
                      </a:r>
                    </a:p>
                    <a:p>
                      <a:pPr marL="0" marR="0" algn="ctr">
                        <a:spcBef>
                          <a:spcPts val="0"/>
                        </a:spcBef>
                        <a:spcAft>
                          <a:spcPts val="0"/>
                        </a:spcAft>
                      </a:pPr>
                      <a:r>
                        <a:rPr lang="en-US" sz="1400">
                          <a:effectLst/>
                        </a:rPr>
                        <a:t>mutter</a:t>
                      </a:r>
                      <a:endParaRPr lang="en-US" sz="1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dirty="0">
                          <a:effectLst/>
                        </a:rPr>
                        <a:t>flute</a:t>
                      </a:r>
                    </a:p>
                    <a:p>
                      <a:pPr marL="0" marR="0" algn="ctr">
                        <a:spcBef>
                          <a:spcPts val="0"/>
                        </a:spcBef>
                        <a:spcAft>
                          <a:spcPts val="0"/>
                        </a:spcAft>
                      </a:pPr>
                      <a:r>
                        <a:rPr lang="en-US" sz="1400" dirty="0">
                          <a:effectLst/>
                        </a:rPr>
                        <a:t>mute</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151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bg/>
                                          </p:spTgt>
                                        </p:tgtEl>
                                        <p:attrNameLst>
                                          <p:attrName>style.visibility</p:attrName>
                                        </p:attrNameLst>
                                      </p:cBhvr>
                                      <p:to>
                                        <p:strVal val="visible"/>
                                      </p:to>
                                    </p:set>
                                    <p:animEffect transition="in" filter="wipe(down)">
                                      <p:cBhvr>
                                        <p:cTn id="11" dur="500"/>
                                        <p:tgtEl>
                                          <p:spTgt spid="1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down)">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2035</TotalTime>
  <Words>1359</Words>
  <Application>Microsoft Office PowerPoint</Application>
  <PresentationFormat>On-screen Show (16:9)</PresentationFormat>
  <Paragraphs>215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LENOVO</cp:lastModifiedBy>
  <cp:revision>436</cp:revision>
  <dcterms:created xsi:type="dcterms:W3CDTF">2015-05-08T02:58:00Z</dcterms:created>
  <dcterms:modified xsi:type="dcterms:W3CDTF">2020-08-24T09:57:02Z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1033-10.1.0.5674</vt:lpwstr>
  </property>
</Properties>
</file>