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D59379"/>
    <a:srgbClr val="D2D24E"/>
    <a:srgbClr val="CA7756"/>
    <a:srgbClr val="AA3F3C"/>
    <a:srgbClr val="713605"/>
    <a:srgbClr val="803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28817-2B5A-4B58-AAFE-5C3759FEDBB1}" type="doc">
      <dgm:prSet loTypeId="urn:microsoft.com/office/officeart/2005/8/layout/vList4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1DE03D-6FAC-4B76-B0BC-99A9CA0F5606}">
      <dgm:prSet phldrT="[Text]" custT="1"/>
      <dgm:spPr/>
      <dgm:t>
        <a:bodyPr/>
        <a:lstStyle/>
        <a:p>
          <a:r>
            <a:rPr lang="id-ID" sz="1800" b="1" dirty="0" smtClean="0">
              <a:latin typeface="Times New Roman" pitchFamily="18" charset="0"/>
              <a:cs typeface="Times New Roman" pitchFamily="18" charset="0"/>
            </a:rPr>
            <a:t>Berdasarkan Bentuk Fisiknya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7BA20638-577E-4801-B1D8-ECF733DBC470}" type="parTrans" cxnId="{E28F54B6-07E3-4F3C-88D0-9EB0A47E3142}">
      <dgm:prSet/>
      <dgm:spPr/>
      <dgm:t>
        <a:bodyPr/>
        <a:lstStyle/>
        <a:p>
          <a:endParaRPr lang="en-US"/>
        </a:p>
      </dgm:t>
    </dgm:pt>
    <dgm:pt modelId="{C7907E6C-31DF-4A04-92FE-E01A8BD189B1}" type="sibTrans" cxnId="{E28F54B6-07E3-4F3C-88D0-9EB0A47E3142}">
      <dgm:prSet/>
      <dgm:spPr/>
      <dgm:t>
        <a:bodyPr/>
        <a:lstStyle/>
        <a:p>
          <a:endParaRPr lang="en-US"/>
        </a:p>
      </dgm:t>
    </dgm:pt>
    <dgm:pt modelId="{D8B166ED-0BD0-473B-8CF8-7B25D26D52CE}">
      <dgm:prSet phldrT="[Text]" custT="1"/>
      <dgm:spPr/>
      <dgm:t>
        <a:bodyPr/>
        <a:lstStyle/>
        <a:p>
          <a:r>
            <a:rPr lang="id-ID" sz="1400" dirty="0" smtClean="0">
              <a:latin typeface="Times New Roman" pitchFamily="18" charset="0"/>
              <a:cs typeface="Times New Roman" pitchFamily="18" charset="0"/>
            </a:rPr>
            <a:t>Arsip yang berbentuk lembaran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8C8D76C0-936D-49F0-9BEE-A6118A38C760}" type="parTrans" cxnId="{96D4CC37-1A32-416F-B063-46C6EBAC14BA}">
      <dgm:prSet/>
      <dgm:spPr/>
      <dgm:t>
        <a:bodyPr/>
        <a:lstStyle/>
        <a:p>
          <a:endParaRPr lang="en-US"/>
        </a:p>
      </dgm:t>
    </dgm:pt>
    <dgm:pt modelId="{02757C85-9211-4979-B4C7-95332AF54413}" type="sibTrans" cxnId="{96D4CC37-1A32-416F-B063-46C6EBAC14BA}">
      <dgm:prSet/>
      <dgm:spPr/>
      <dgm:t>
        <a:bodyPr/>
        <a:lstStyle/>
        <a:p>
          <a:endParaRPr lang="en-US"/>
        </a:p>
      </dgm:t>
    </dgm:pt>
    <dgm:pt modelId="{B24D0AE3-B60C-4C77-922A-810A92F98AEF}">
      <dgm:prSet phldrT="[Text]" custT="1"/>
      <dgm:spPr/>
      <dgm:t>
        <a:bodyPr/>
        <a:lstStyle/>
        <a:p>
          <a:r>
            <a:rPr lang="id-ID" sz="1400" dirty="0" smtClean="0">
              <a:latin typeface="Times New Roman" pitchFamily="18" charset="0"/>
              <a:cs typeface="Times New Roman" pitchFamily="18" charset="0"/>
            </a:rPr>
            <a:t>Arsip yang tidak berbentuk lembaran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B7B91177-4F87-4E44-8E71-7772203333A4}" type="parTrans" cxnId="{EBB651A1-F8D8-4111-809B-F6389B3B9536}">
      <dgm:prSet/>
      <dgm:spPr/>
      <dgm:t>
        <a:bodyPr/>
        <a:lstStyle/>
        <a:p>
          <a:endParaRPr lang="en-US"/>
        </a:p>
      </dgm:t>
    </dgm:pt>
    <dgm:pt modelId="{81FAD3D6-4D04-40B2-A69E-828895A63798}" type="sibTrans" cxnId="{EBB651A1-F8D8-4111-809B-F6389B3B9536}">
      <dgm:prSet/>
      <dgm:spPr/>
      <dgm:t>
        <a:bodyPr/>
        <a:lstStyle/>
        <a:p>
          <a:endParaRPr lang="en-US"/>
        </a:p>
      </dgm:t>
    </dgm:pt>
    <dgm:pt modelId="{748A5BA3-DBFA-442E-80D3-7A3E1D6E8C77}">
      <dgm:prSet phldrT="[Text]" custT="1"/>
      <dgm:spPr/>
      <dgm:t>
        <a:bodyPr/>
        <a:lstStyle/>
        <a:p>
          <a:r>
            <a:rPr lang="id-ID" sz="1800" b="1" dirty="0" smtClean="0">
              <a:latin typeface="Times New Roman" pitchFamily="18" charset="0"/>
              <a:cs typeface="Times New Roman" pitchFamily="18" charset="0"/>
            </a:rPr>
            <a:t>Berdasarkan Masalahnya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FDED37A6-FD19-48DD-9446-DF4599F215BD}" type="parTrans" cxnId="{9974501F-DEE8-480A-A9C6-96CDA60D4975}">
      <dgm:prSet/>
      <dgm:spPr/>
      <dgm:t>
        <a:bodyPr/>
        <a:lstStyle/>
        <a:p>
          <a:endParaRPr lang="en-US"/>
        </a:p>
      </dgm:t>
    </dgm:pt>
    <dgm:pt modelId="{A65EAA34-A99F-4279-8126-8802C898340B}" type="sibTrans" cxnId="{9974501F-DEE8-480A-A9C6-96CDA60D4975}">
      <dgm:prSet/>
      <dgm:spPr/>
      <dgm:t>
        <a:bodyPr/>
        <a:lstStyle/>
        <a:p>
          <a:endParaRPr lang="en-US"/>
        </a:p>
      </dgm:t>
    </dgm:pt>
    <dgm:pt modelId="{51C19938-F233-463B-A54B-ACB80A4042D4}">
      <dgm:prSet phldrT="[Text]" custT="1"/>
      <dgm:spPr/>
      <dgm:t>
        <a:bodyPr/>
        <a:lstStyle/>
        <a:p>
          <a:r>
            <a:rPr lang="id-ID" sz="1400" b="1" dirty="0" smtClean="0">
              <a:latin typeface="Times New Roman" pitchFamily="18" charset="0"/>
              <a:cs typeface="Times New Roman" pitchFamily="18" charset="0"/>
            </a:rPr>
            <a:t>Financial record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400" b="1" dirty="0" smtClean="0">
              <a:latin typeface="Times New Roman" pitchFamily="18" charset="0"/>
              <a:cs typeface="Times New Roman" pitchFamily="18" charset="0"/>
            </a:rPr>
            <a:t>Production record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400" b="1" dirty="0" smtClean="0">
              <a:latin typeface="Times New Roman" pitchFamily="18" charset="0"/>
              <a:cs typeface="Times New Roman" pitchFamily="18" charset="0"/>
            </a:rPr>
            <a:t>Sales record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8DC249B8-A72F-486A-88B6-4304A6362183}" type="parTrans" cxnId="{D8A6E34D-F103-4621-AC55-69E600422E12}">
      <dgm:prSet/>
      <dgm:spPr/>
      <dgm:t>
        <a:bodyPr/>
        <a:lstStyle/>
        <a:p>
          <a:endParaRPr lang="en-US"/>
        </a:p>
      </dgm:t>
    </dgm:pt>
    <dgm:pt modelId="{362E5DD9-E6E1-41B4-89D6-73B3721F9F23}" type="sibTrans" cxnId="{D8A6E34D-F103-4621-AC55-69E600422E12}">
      <dgm:prSet/>
      <dgm:spPr/>
      <dgm:t>
        <a:bodyPr/>
        <a:lstStyle/>
        <a:p>
          <a:endParaRPr lang="en-US"/>
        </a:p>
      </dgm:t>
    </dgm:pt>
    <dgm:pt modelId="{F7EA0BFF-506E-4DD7-968C-1B8C17006FD1}">
      <dgm:prSet phldrT="[Text]" custT="1"/>
      <dgm:spPr/>
      <dgm:t>
        <a:bodyPr/>
        <a:lstStyle/>
        <a:p>
          <a:r>
            <a:rPr lang="id-ID" sz="1400" b="1" dirty="0" smtClean="0">
              <a:latin typeface="Times New Roman" pitchFamily="18" charset="0"/>
              <a:cs typeface="Times New Roman" pitchFamily="18" charset="0"/>
            </a:rPr>
            <a:t>Inventory record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400" b="1" dirty="0" smtClean="0">
              <a:latin typeface="Times New Roman" pitchFamily="18" charset="0"/>
              <a:cs typeface="Times New Roman" pitchFamily="18" charset="0"/>
            </a:rPr>
            <a:t>Personal record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9EF65B75-6F83-4C40-BB7D-40B0F72EB95D}" type="parTrans" cxnId="{E3D16495-142F-491D-BB1F-46A26AFC82B5}">
      <dgm:prSet/>
      <dgm:spPr/>
      <dgm:t>
        <a:bodyPr/>
        <a:lstStyle/>
        <a:p>
          <a:endParaRPr lang="en-US"/>
        </a:p>
      </dgm:t>
    </dgm:pt>
    <dgm:pt modelId="{89086DD7-773D-4E59-8A6F-2B3041FDED79}" type="sibTrans" cxnId="{E3D16495-142F-491D-BB1F-46A26AFC82B5}">
      <dgm:prSet/>
      <dgm:spPr/>
      <dgm:t>
        <a:bodyPr/>
        <a:lstStyle/>
        <a:p>
          <a:endParaRPr lang="en-US"/>
        </a:p>
      </dgm:t>
    </dgm:pt>
    <dgm:pt modelId="{4DC63D13-6AE1-4B5F-BC3A-6DA19FAB936E}">
      <dgm:prSet phldrT="[Text]" custT="1"/>
      <dgm:spPr/>
      <dgm:t>
        <a:bodyPr/>
        <a:lstStyle/>
        <a:p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Berdasarkan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latin typeface="Times New Roman" pitchFamily="18" charset="0"/>
              <a:cs typeface="Times New Roman" pitchFamily="18" charset="0"/>
            </a:rPr>
            <a:t>Pemiliknya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516AFDE-F904-49F4-90A2-0BEF3C82A277}" type="parTrans" cxnId="{AA9EDA70-033A-4F5C-8B01-97836AC82A10}">
      <dgm:prSet/>
      <dgm:spPr/>
      <dgm:t>
        <a:bodyPr/>
        <a:lstStyle/>
        <a:p>
          <a:endParaRPr lang="en-US"/>
        </a:p>
      </dgm:t>
    </dgm:pt>
    <dgm:pt modelId="{6A302C68-A338-4D02-AB19-CC65407968DD}" type="sibTrans" cxnId="{AA9EDA70-033A-4F5C-8B01-97836AC82A10}">
      <dgm:prSet/>
      <dgm:spPr/>
      <dgm:t>
        <a:bodyPr/>
        <a:lstStyle/>
        <a:p>
          <a:endParaRPr lang="en-US"/>
        </a:p>
      </dgm:t>
    </dgm:pt>
    <dgm:pt modelId="{CB25B07D-4849-4736-8B1A-5A426A8A1A95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Lembaga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pemerintahan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		</a:t>
          </a:r>
          <a:r>
            <a:rPr lang="en-US" sz="1400" b="1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Instansi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pemerintah</a:t>
          </a:r>
          <a:r>
            <a:rPr lang="en-US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1400" b="1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swasta</a:t>
          </a:r>
          <a:endParaRPr lang="en-US" sz="1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DC30A4F-2AD6-47D6-874B-FF17ED1AA77A}" type="parTrans" cxnId="{6B265592-F8A6-46B5-A3F7-3E2A98B3DDB2}">
      <dgm:prSet/>
      <dgm:spPr/>
      <dgm:t>
        <a:bodyPr/>
        <a:lstStyle/>
        <a:p>
          <a:endParaRPr lang="en-US"/>
        </a:p>
      </dgm:t>
    </dgm:pt>
    <dgm:pt modelId="{7CC1AD6D-940B-4EB2-AE36-02E1D8180126}" type="sibTrans" cxnId="{6B265592-F8A6-46B5-A3F7-3E2A98B3DDB2}">
      <dgm:prSet/>
      <dgm:spPr/>
      <dgm:t>
        <a:bodyPr/>
        <a:lstStyle/>
        <a:p>
          <a:endParaRPr lang="en-US"/>
        </a:p>
      </dgm:t>
    </dgm:pt>
    <dgm:pt modelId="{C8FC3B71-53DC-4B2B-89BA-366714198701}">
      <dgm:prSet phldrT="[Text]" custT="1"/>
      <dgm:spPr/>
      <dgm:t>
        <a:bodyPr/>
        <a:lstStyle/>
        <a:p>
          <a:r>
            <a:rPr lang="id-ID" sz="1200" b="1" dirty="0" smtClean="0">
              <a:latin typeface="Times New Roman" pitchFamily="18" charset="0"/>
              <a:cs typeface="Times New Roman" pitchFamily="18" charset="0"/>
            </a:rPr>
            <a:t>Arsip nasional di setiap ibu kota Daerah Tingkat I</a:t>
          </a:r>
          <a:r>
            <a:rPr lang="id-ID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200" b="1" dirty="0" smtClean="0">
              <a:latin typeface="Times New Roman" pitchFamily="18" charset="0"/>
              <a:cs typeface="Times New Roman" pitchFamily="18" charset="0"/>
            </a:rPr>
            <a:t>Arsip sentral arsip unit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4ED39606-F950-40AE-9AAF-4DA4FA688B8B}" type="parTrans" cxnId="{ED7A4C72-285D-48AF-B702-30B99A402E1E}">
      <dgm:prSet/>
      <dgm:spPr/>
      <dgm:t>
        <a:bodyPr/>
        <a:lstStyle/>
        <a:p>
          <a:endParaRPr lang="en-US"/>
        </a:p>
      </dgm:t>
    </dgm:pt>
    <dgm:pt modelId="{88C8848F-E02E-455B-A236-0CA8513C0E0E}" type="sibTrans" cxnId="{ED7A4C72-285D-48AF-B702-30B99A402E1E}">
      <dgm:prSet/>
      <dgm:spPr/>
      <dgm:t>
        <a:bodyPr/>
        <a:lstStyle/>
        <a:p>
          <a:endParaRPr lang="en-US"/>
        </a:p>
      </dgm:t>
    </dgm:pt>
    <dgm:pt modelId="{5DBB6809-2C04-49DF-BA80-832A345B60ED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</a:rPr>
            <a:t>Berdasarkan Sifatnya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D532E5E-B9FF-4CB7-9E7E-D231B620D37B}" type="parTrans" cxnId="{E63413BE-281E-45AC-B01F-3D71267D7E98}">
      <dgm:prSet/>
      <dgm:spPr/>
      <dgm:t>
        <a:bodyPr/>
        <a:lstStyle/>
        <a:p>
          <a:endParaRPr lang="en-US"/>
        </a:p>
      </dgm:t>
    </dgm:pt>
    <dgm:pt modelId="{AB550FEE-14D7-4342-8111-7EC7637D7B71}" type="sibTrans" cxnId="{E63413BE-281E-45AC-B01F-3D71267D7E98}">
      <dgm:prSet/>
      <dgm:spPr/>
      <dgm:t>
        <a:bodyPr/>
        <a:lstStyle/>
        <a:p>
          <a:endParaRPr lang="en-US"/>
        </a:p>
      </dgm:t>
    </dgm:pt>
    <dgm:pt modelId="{421079B8-F647-4A6A-9912-A8A557261619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</a:rPr>
            <a:t>Arsip tidak penting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b="1" dirty="0" smtClean="0">
              <a:latin typeface="Times New Roman" pitchFamily="18" charset="0"/>
              <a:cs typeface="Times New Roman" pitchFamily="18" charset="0"/>
            </a:rPr>
            <a:t>Arsip sangat penting (vital)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b="1" dirty="0" smtClean="0">
              <a:latin typeface="Times New Roman" pitchFamily="18" charset="0"/>
              <a:cs typeface="Times New Roman" pitchFamily="18" charset="0"/>
            </a:rPr>
            <a:t>Arsip rahasia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2F4076F-8489-4CAF-ADA1-241CB3097139}" type="parTrans" cxnId="{DAD4D50F-D955-4539-BA91-D76888A3275A}">
      <dgm:prSet/>
      <dgm:spPr/>
      <dgm:t>
        <a:bodyPr/>
        <a:lstStyle/>
        <a:p>
          <a:endParaRPr lang="en-US"/>
        </a:p>
      </dgm:t>
    </dgm:pt>
    <dgm:pt modelId="{0E6CEA5A-8604-4482-B6D6-12B3ECA029CC}" type="sibTrans" cxnId="{DAD4D50F-D955-4539-BA91-D76888A3275A}">
      <dgm:prSet/>
      <dgm:spPr/>
      <dgm:t>
        <a:bodyPr/>
        <a:lstStyle/>
        <a:p>
          <a:endParaRPr lang="en-US"/>
        </a:p>
      </dgm:t>
    </dgm:pt>
    <dgm:pt modelId="{56F0917F-2361-45FD-B9F3-2B52DDFC784B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</a:rPr>
            <a:t>Arsip biasa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		</a:t>
          </a:r>
          <a:r>
            <a:rPr lang="id-ID" b="1" dirty="0" smtClean="0">
              <a:latin typeface="Times New Roman" pitchFamily="18" charset="0"/>
              <a:cs typeface="Times New Roman" pitchFamily="18" charset="0"/>
            </a:rPr>
            <a:t>Arsip penting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73BBCBD-F07C-4074-BFA2-A14FFA758198}" type="parTrans" cxnId="{8063A317-2480-4DB5-979F-9564B23DD38E}">
      <dgm:prSet/>
      <dgm:spPr/>
      <dgm:t>
        <a:bodyPr/>
        <a:lstStyle/>
        <a:p>
          <a:endParaRPr lang="en-US"/>
        </a:p>
      </dgm:t>
    </dgm:pt>
    <dgm:pt modelId="{AD39D18E-88A4-4363-9715-7C61E5CA6B1A}" type="sibTrans" cxnId="{8063A317-2480-4DB5-979F-9564B23DD38E}">
      <dgm:prSet/>
      <dgm:spPr/>
      <dgm:t>
        <a:bodyPr/>
        <a:lstStyle/>
        <a:p>
          <a:endParaRPr lang="en-US"/>
        </a:p>
      </dgm:t>
    </dgm:pt>
    <dgm:pt modelId="{B250938C-7F77-4859-849F-E820C0627CC5}">
      <dgm:prSet phldrT="[Text]"/>
      <dgm:spPr/>
      <dgm:t>
        <a:bodyPr/>
        <a:lstStyle/>
        <a:p>
          <a:r>
            <a:rPr lang="id-ID" b="1" dirty="0" smtClean="0">
              <a:latin typeface="Times New Roman" pitchFamily="18" charset="0"/>
              <a:cs typeface="Times New Roman" pitchFamily="18" charset="0"/>
            </a:rPr>
            <a:t>Berdasarkan Fungsinya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88386ED-250E-4525-9783-5CE934D77C0D}" type="parTrans" cxnId="{6E6444A8-F45E-48AE-B70D-0F267CC426DD}">
      <dgm:prSet/>
      <dgm:spPr/>
      <dgm:t>
        <a:bodyPr/>
        <a:lstStyle/>
        <a:p>
          <a:endParaRPr lang="en-US"/>
        </a:p>
      </dgm:t>
    </dgm:pt>
    <dgm:pt modelId="{9542DBFA-284A-4652-876E-1A028C4CC901}" type="sibTrans" cxnId="{6E6444A8-F45E-48AE-B70D-0F267CC426DD}">
      <dgm:prSet/>
      <dgm:spPr/>
      <dgm:t>
        <a:bodyPr/>
        <a:lstStyle/>
        <a:p>
          <a:endParaRPr lang="en-US"/>
        </a:p>
      </dgm:t>
    </dgm:pt>
    <dgm:pt modelId="{71326CD4-9658-41FD-8DEB-C9C4333D434E}">
      <dgm:prSet phldrT="[Text]"/>
      <dgm:spPr/>
      <dgm:t>
        <a:bodyPr/>
        <a:lstStyle/>
        <a:p>
          <a:r>
            <a:rPr lang="id-ID" b="1" smtClean="0">
              <a:latin typeface="Times New Roman" pitchFamily="18" charset="0"/>
              <a:cs typeface="Times New Roman" pitchFamily="18" charset="0"/>
            </a:rPr>
            <a:t>Arsip dinamis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15D04FE-1F15-4EE8-A33D-AF03FFF9F9C8}" type="parTrans" cxnId="{4DB052B4-D162-4F1D-9209-DB2C2D08A579}">
      <dgm:prSet/>
      <dgm:spPr/>
      <dgm:t>
        <a:bodyPr/>
        <a:lstStyle/>
        <a:p>
          <a:endParaRPr lang="en-US"/>
        </a:p>
      </dgm:t>
    </dgm:pt>
    <dgm:pt modelId="{049B04E4-D236-4ECB-9532-D5D36CE44D38}" type="sibTrans" cxnId="{4DB052B4-D162-4F1D-9209-DB2C2D08A579}">
      <dgm:prSet/>
      <dgm:spPr/>
      <dgm:t>
        <a:bodyPr/>
        <a:lstStyle/>
        <a:p>
          <a:endParaRPr lang="en-US"/>
        </a:p>
      </dgm:t>
    </dgm:pt>
    <dgm:pt modelId="{A5E416E7-7FE5-485B-BB71-7DC2AD92268F}">
      <dgm:prSet phldrT="[Text]"/>
      <dgm:spPr/>
      <dgm:t>
        <a:bodyPr/>
        <a:lstStyle/>
        <a:p>
          <a:r>
            <a:rPr lang="id-ID" b="1" smtClean="0">
              <a:latin typeface="Times New Roman" pitchFamily="18" charset="0"/>
              <a:cs typeface="Times New Roman" pitchFamily="18" charset="0"/>
            </a:rPr>
            <a:t>Arsip statis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7584AD9-6DB3-4FA8-A1FD-52A39E2CC672}" type="parTrans" cxnId="{3980CB6C-00A7-49D9-83D7-F73F921ECFFE}">
      <dgm:prSet/>
      <dgm:spPr/>
      <dgm:t>
        <a:bodyPr/>
        <a:lstStyle/>
        <a:p>
          <a:endParaRPr lang="en-US"/>
        </a:p>
      </dgm:t>
    </dgm:pt>
    <dgm:pt modelId="{9B5736B5-35CB-4A2D-BB5D-14472F9BF639}" type="sibTrans" cxnId="{3980CB6C-00A7-49D9-83D7-F73F921ECFFE}">
      <dgm:prSet/>
      <dgm:spPr/>
      <dgm:t>
        <a:bodyPr/>
        <a:lstStyle/>
        <a:p>
          <a:endParaRPr lang="en-US"/>
        </a:p>
      </dgm:t>
    </dgm:pt>
    <dgm:pt modelId="{6A89C8A3-45A5-4317-B591-9D7AE60ADAEE}">
      <dgm:prSet phldrT="[Text]" custT="1"/>
      <dgm:spPr/>
      <dgm:t>
        <a:bodyPr/>
        <a:lstStyle/>
        <a:p>
          <a:r>
            <a:rPr lang="id-ID" sz="1200" b="1" dirty="0" smtClean="0">
              <a:latin typeface="Times New Roman" pitchFamily="18" charset="0"/>
              <a:cs typeface="Times New Roman" pitchFamily="18" charset="0"/>
            </a:rPr>
            <a:t>Arsip nasional di indonesia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				</a:t>
          </a:r>
          <a:r>
            <a:rPr lang="id-ID" sz="1200" b="1" dirty="0" smtClean="0">
              <a:latin typeface="Times New Roman" pitchFamily="18" charset="0"/>
              <a:cs typeface="Times New Roman" pitchFamily="18" charset="0"/>
            </a:rPr>
            <a:t>Arsip primer dan arsip sekunder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689C21BB-F693-4E59-8E27-E9BE4B91E3A0}" type="sibTrans" cxnId="{2608CDB6-766F-40A2-ABFB-119300C0C1C8}">
      <dgm:prSet/>
      <dgm:spPr/>
      <dgm:t>
        <a:bodyPr/>
        <a:lstStyle/>
        <a:p>
          <a:endParaRPr lang="en-US"/>
        </a:p>
      </dgm:t>
    </dgm:pt>
    <dgm:pt modelId="{0A3714DD-C046-47EC-860B-4FE7FFD4A990}" type="parTrans" cxnId="{2608CDB6-766F-40A2-ABFB-119300C0C1C8}">
      <dgm:prSet/>
      <dgm:spPr/>
      <dgm:t>
        <a:bodyPr/>
        <a:lstStyle/>
        <a:p>
          <a:endParaRPr lang="en-US"/>
        </a:p>
      </dgm:t>
    </dgm:pt>
    <dgm:pt modelId="{ABAE7176-4305-42C4-B4FE-AAFB74E4E93C}" type="pres">
      <dgm:prSet presAssocID="{3CD28817-2B5A-4B58-AAFE-5C3759FEDB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9E037D-45C6-4A15-BF82-8C07E76F8FA7}" type="pres">
      <dgm:prSet presAssocID="{001DE03D-6FAC-4B76-B0BC-99A9CA0F5606}" presName="comp" presStyleCnt="0"/>
      <dgm:spPr/>
    </dgm:pt>
    <dgm:pt modelId="{FFF31EC9-41E7-48E6-B1EA-445D138AE037}" type="pres">
      <dgm:prSet presAssocID="{001DE03D-6FAC-4B76-B0BC-99A9CA0F5606}" presName="box" presStyleLbl="node1" presStyleIdx="0" presStyleCnt="5"/>
      <dgm:spPr/>
      <dgm:t>
        <a:bodyPr/>
        <a:lstStyle/>
        <a:p>
          <a:endParaRPr lang="en-US"/>
        </a:p>
      </dgm:t>
    </dgm:pt>
    <dgm:pt modelId="{D92DF0A8-A9FB-45B2-9744-42BA610A727B}" type="pres">
      <dgm:prSet presAssocID="{001DE03D-6FAC-4B76-B0BC-99A9CA0F5606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F4BE7B-9346-4750-A9B5-BE7AF145B10A}" type="pres">
      <dgm:prSet presAssocID="{001DE03D-6FAC-4B76-B0BC-99A9CA0F560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05A60-F9D6-42BF-865C-C81166A33108}" type="pres">
      <dgm:prSet presAssocID="{C7907E6C-31DF-4A04-92FE-E01A8BD189B1}" presName="spacer" presStyleCnt="0"/>
      <dgm:spPr/>
    </dgm:pt>
    <dgm:pt modelId="{8D706ACE-4660-41C6-AF63-BBCF8D6F2BB3}" type="pres">
      <dgm:prSet presAssocID="{748A5BA3-DBFA-442E-80D3-7A3E1D6E8C77}" presName="comp" presStyleCnt="0"/>
      <dgm:spPr/>
    </dgm:pt>
    <dgm:pt modelId="{021A1F5D-7982-4BFA-B3EB-0194EDDAA184}" type="pres">
      <dgm:prSet presAssocID="{748A5BA3-DBFA-442E-80D3-7A3E1D6E8C77}" presName="box" presStyleLbl="node1" presStyleIdx="1" presStyleCnt="5"/>
      <dgm:spPr/>
      <dgm:t>
        <a:bodyPr/>
        <a:lstStyle/>
        <a:p>
          <a:endParaRPr lang="en-US"/>
        </a:p>
      </dgm:t>
    </dgm:pt>
    <dgm:pt modelId="{478498A0-ADC5-4AB7-8793-5FF924205AC4}" type="pres">
      <dgm:prSet presAssocID="{748A5BA3-DBFA-442E-80D3-7A3E1D6E8C7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74FF76-DE93-4C84-8D74-0E260012C0B5}" type="pres">
      <dgm:prSet presAssocID="{748A5BA3-DBFA-442E-80D3-7A3E1D6E8C7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122C2-0FBD-4174-B3A4-79FC26C89794}" type="pres">
      <dgm:prSet presAssocID="{A65EAA34-A99F-4279-8126-8802C898340B}" presName="spacer" presStyleCnt="0"/>
      <dgm:spPr/>
    </dgm:pt>
    <dgm:pt modelId="{E3FBBC47-C37B-4B93-98EC-12FF43F631F8}" type="pres">
      <dgm:prSet presAssocID="{4DC63D13-6AE1-4B5F-BC3A-6DA19FAB936E}" presName="comp" presStyleCnt="0"/>
      <dgm:spPr/>
    </dgm:pt>
    <dgm:pt modelId="{38308135-6099-4C8A-8C6E-34C4E71BD59B}" type="pres">
      <dgm:prSet presAssocID="{4DC63D13-6AE1-4B5F-BC3A-6DA19FAB936E}" presName="box" presStyleLbl="node1" presStyleIdx="2" presStyleCnt="5"/>
      <dgm:spPr/>
      <dgm:t>
        <a:bodyPr/>
        <a:lstStyle/>
        <a:p>
          <a:endParaRPr lang="en-US"/>
        </a:p>
      </dgm:t>
    </dgm:pt>
    <dgm:pt modelId="{4797F1C1-620D-4216-A580-D1A2C0C89D8A}" type="pres">
      <dgm:prSet presAssocID="{4DC63D13-6AE1-4B5F-BC3A-6DA19FAB936E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AFBEFA-ED00-4F86-AD0D-59E7AE2FAD5A}" type="pres">
      <dgm:prSet presAssocID="{4DC63D13-6AE1-4B5F-BC3A-6DA19FAB936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209DA-0D17-4A6B-8CC4-13879A03C840}" type="pres">
      <dgm:prSet presAssocID="{6A302C68-A338-4D02-AB19-CC65407968DD}" presName="spacer" presStyleCnt="0"/>
      <dgm:spPr/>
    </dgm:pt>
    <dgm:pt modelId="{9DAC1A34-3321-44D2-9BD0-DD02D28B0700}" type="pres">
      <dgm:prSet presAssocID="{5DBB6809-2C04-49DF-BA80-832A345B60ED}" presName="comp" presStyleCnt="0"/>
      <dgm:spPr/>
    </dgm:pt>
    <dgm:pt modelId="{CF7F9D71-31EE-4F21-851C-3AA4B3CA4BE7}" type="pres">
      <dgm:prSet presAssocID="{5DBB6809-2C04-49DF-BA80-832A345B60ED}" presName="box" presStyleLbl="node1" presStyleIdx="3" presStyleCnt="5"/>
      <dgm:spPr/>
      <dgm:t>
        <a:bodyPr/>
        <a:lstStyle/>
        <a:p>
          <a:endParaRPr lang="en-US"/>
        </a:p>
      </dgm:t>
    </dgm:pt>
    <dgm:pt modelId="{D74706BE-3F43-4D8B-8F68-FCD432D611E0}" type="pres">
      <dgm:prSet presAssocID="{5DBB6809-2C04-49DF-BA80-832A345B60ED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44299B5-E939-4DE0-B399-055D236D8B38}" type="pres">
      <dgm:prSet presAssocID="{5DBB6809-2C04-49DF-BA80-832A345B60E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340B3-EF63-4AAA-9676-313B2B43234A}" type="pres">
      <dgm:prSet presAssocID="{AB550FEE-14D7-4342-8111-7EC7637D7B71}" presName="spacer" presStyleCnt="0"/>
      <dgm:spPr/>
    </dgm:pt>
    <dgm:pt modelId="{64DAAD60-CB8A-41FC-9163-4A7D5CCEF8F7}" type="pres">
      <dgm:prSet presAssocID="{B250938C-7F77-4859-849F-E820C0627CC5}" presName="comp" presStyleCnt="0"/>
      <dgm:spPr/>
    </dgm:pt>
    <dgm:pt modelId="{8473335A-8B61-49EB-9A51-8FBD45E2EEEE}" type="pres">
      <dgm:prSet presAssocID="{B250938C-7F77-4859-849F-E820C0627CC5}" presName="box" presStyleLbl="node1" presStyleIdx="4" presStyleCnt="5"/>
      <dgm:spPr/>
      <dgm:t>
        <a:bodyPr/>
        <a:lstStyle/>
        <a:p>
          <a:endParaRPr lang="en-US"/>
        </a:p>
      </dgm:t>
    </dgm:pt>
    <dgm:pt modelId="{846D5501-C6D1-4F6B-933D-A2023870A9A9}" type="pres">
      <dgm:prSet presAssocID="{B250938C-7F77-4859-849F-E820C0627CC5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D60EA93-83A1-4243-A09F-267BC0A09CEB}" type="pres">
      <dgm:prSet presAssocID="{B250938C-7F77-4859-849F-E820C0627CC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1128AF-55E0-4124-BF3C-DE141A6C8025}" type="presOf" srcId="{3CD28817-2B5A-4B58-AAFE-5C3759FEDBB1}" destId="{ABAE7176-4305-42C4-B4FE-AAFB74E4E93C}" srcOrd="0" destOrd="0" presId="urn:microsoft.com/office/officeart/2005/8/layout/vList4#1"/>
    <dgm:cxn modelId="{15DE3DA5-EF0F-4C10-872B-357C0344A0DE}" type="presOf" srcId="{B250938C-7F77-4859-849F-E820C0627CC5}" destId="{8473335A-8B61-49EB-9A51-8FBD45E2EEEE}" srcOrd="0" destOrd="0" presId="urn:microsoft.com/office/officeart/2005/8/layout/vList4#1"/>
    <dgm:cxn modelId="{A739D1AD-E419-4C11-8A1E-535ADFF538ED}" type="presOf" srcId="{748A5BA3-DBFA-442E-80D3-7A3E1D6E8C77}" destId="{021A1F5D-7982-4BFA-B3EB-0194EDDAA184}" srcOrd="0" destOrd="0" presId="urn:microsoft.com/office/officeart/2005/8/layout/vList4#1"/>
    <dgm:cxn modelId="{F6BB1C01-5139-4E2D-B868-BC75CB86387C}" type="presOf" srcId="{A5E416E7-7FE5-485B-BB71-7DC2AD92268F}" destId="{FD60EA93-83A1-4243-A09F-267BC0A09CEB}" srcOrd="1" destOrd="2" presId="urn:microsoft.com/office/officeart/2005/8/layout/vList4#1"/>
    <dgm:cxn modelId="{4DB052B4-D162-4F1D-9209-DB2C2D08A579}" srcId="{B250938C-7F77-4859-849F-E820C0627CC5}" destId="{71326CD4-9658-41FD-8DEB-C9C4333D434E}" srcOrd="0" destOrd="0" parTransId="{115D04FE-1F15-4EE8-A33D-AF03FFF9F9C8}" sibTransId="{049B04E4-D236-4ECB-9532-D5D36CE44D38}"/>
    <dgm:cxn modelId="{F1D59491-E2F2-4549-843B-BA75F3013080}" type="presOf" srcId="{D8B166ED-0BD0-473B-8CF8-7B25D26D52CE}" destId="{A8F4BE7B-9346-4750-A9B5-BE7AF145B10A}" srcOrd="1" destOrd="1" presId="urn:microsoft.com/office/officeart/2005/8/layout/vList4#1"/>
    <dgm:cxn modelId="{03D95C88-B482-4E66-8A4B-88BF7AC731CF}" type="presOf" srcId="{4DC63D13-6AE1-4B5F-BC3A-6DA19FAB936E}" destId="{06AFBEFA-ED00-4F86-AD0D-59E7AE2FAD5A}" srcOrd="1" destOrd="0" presId="urn:microsoft.com/office/officeart/2005/8/layout/vList4#1"/>
    <dgm:cxn modelId="{E63413BE-281E-45AC-B01F-3D71267D7E98}" srcId="{3CD28817-2B5A-4B58-AAFE-5C3759FEDBB1}" destId="{5DBB6809-2C04-49DF-BA80-832A345B60ED}" srcOrd="3" destOrd="0" parTransId="{4D532E5E-B9FF-4CB7-9E7E-D231B620D37B}" sibTransId="{AB550FEE-14D7-4342-8111-7EC7637D7B71}"/>
    <dgm:cxn modelId="{6E6444A8-F45E-48AE-B70D-0F267CC426DD}" srcId="{3CD28817-2B5A-4B58-AAFE-5C3759FEDBB1}" destId="{B250938C-7F77-4859-849F-E820C0627CC5}" srcOrd="4" destOrd="0" parTransId="{F88386ED-250E-4525-9783-5CE934D77C0D}" sibTransId="{9542DBFA-284A-4652-876E-1A028C4CC901}"/>
    <dgm:cxn modelId="{E28F54B6-07E3-4F3C-88D0-9EB0A47E3142}" srcId="{3CD28817-2B5A-4B58-AAFE-5C3759FEDBB1}" destId="{001DE03D-6FAC-4B76-B0BC-99A9CA0F5606}" srcOrd="0" destOrd="0" parTransId="{7BA20638-577E-4801-B1D8-ECF733DBC470}" sibTransId="{C7907E6C-31DF-4A04-92FE-E01A8BD189B1}"/>
    <dgm:cxn modelId="{8F1A6B48-0E14-4EE5-B77D-7C8148725643}" type="presOf" srcId="{421079B8-F647-4A6A-9912-A8A557261619}" destId="{CF7F9D71-31EE-4F21-851C-3AA4B3CA4BE7}" srcOrd="0" destOrd="1" presId="urn:microsoft.com/office/officeart/2005/8/layout/vList4#1"/>
    <dgm:cxn modelId="{F3330248-B902-4C0A-945D-5BAA9BDD1A4C}" type="presOf" srcId="{6A89C8A3-45A5-4317-B591-9D7AE60ADAEE}" destId="{06AFBEFA-ED00-4F86-AD0D-59E7AE2FAD5A}" srcOrd="1" destOrd="2" presId="urn:microsoft.com/office/officeart/2005/8/layout/vList4#1"/>
    <dgm:cxn modelId="{6B265592-F8A6-46B5-A3F7-3E2A98B3DDB2}" srcId="{4DC63D13-6AE1-4B5F-BC3A-6DA19FAB936E}" destId="{CB25B07D-4849-4736-8B1A-5A426A8A1A95}" srcOrd="0" destOrd="0" parTransId="{4DC30A4F-2AD6-47D6-874B-FF17ED1AA77A}" sibTransId="{7CC1AD6D-940B-4EB2-AE36-02E1D8180126}"/>
    <dgm:cxn modelId="{5A6D3603-49F8-424C-BF2C-7B501922C88C}" type="presOf" srcId="{C8FC3B71-53DC-4B2B-89BA-366714198701}" destId="{06AFBEFA-ED00-4F86-AD0D-59E7AE2FAD5A}" srcOrd="1" destOrd="3" presId="urn:microsoft.com/office/officeart/2005/8/layout/vList4#1"/>
    <dgm:cxn modelId="{724031D8-6341-4247-9B4B-15987647F4E8}" type="presOf" srcId="{56F0917F-2361-45FD-B9F3-2B52DDFC784B}" destId="{CF7F9D71-31EE-4F21-851C-3AA4B3CA4BE7}" srcOrd="0" destOrd="2" presId="urn:microsoft.com/office/officeart/2005/8/layout/vList4#1"/>
    <dgm:cxn modelId="{96D4CC37-1A32-416F-B063-46C6EBAC14BA}" srcId="{001DE03D-6FAC-4B76-B0BC-99A9CA0F5606}" destId="{D8B166ED-0BD0-473B-8CF8-7B25D26D52CE}" srcOrd="0" destOrd="0" parTransId="{8C8D76C0-936D-49F0-9BEE-A6118A38C760}" sibTransId="{02757C85-9211-4979-B4C7-95332AF54413}"/>
    <dgm:cxn modelId="{AA9EDA70-033A-4F5C-8B01-97836AC82A10}" srcId="{3CD28817-2B5A-4B58-AAFE-5C3759FEDBB1}" destId="{4DC63D13-6AE1-4B5F-BC3A-6DA19FAB936E}" srcOrd="2" destOrd="0" parTransId="{9516AFDE-F904-49F4-90A2-0BEF3C82A277}" sibTransId="{6A302C68-A338-4D02-AB19-CC65407968DD}"/>
    <dgm:cxn modelId="{D8A6E34D-F103-4621-AC55-69E600422E12}" srcId="{748A5BA3-DBFA-442E-80D3-7A3E1D6E8C77}" destId="{51C19938-F233-463B-A54B-ACB80A4042D4}" srcOrd="0" destOrd="0" parTransId="{8DC249B8-A72F-486A-88B6-4304A6362183}" sibTransId="{362E5DD9-E6E1-41B4-89D6-73B3721F9F23}"/>
    <dgm:cxn modelId="{78FC8235-FC3A-4692-806A-254F9A5934D0}" type="presOf" srcId="{F7EA0BFF-506E-4DD7-968C-1B8C17006FD1}" destId="{DA74FF76-DE93-4C84-8D74-0E260012C0B5}" srcOrd="1" destOrd="2" presId="urn:microsoft.com/office/officeart/2005/8/layout/vList4#1"/>
    <dgm:cxn modelId="{3980CB6C-00A7-49D9-83D7-F73F921ECFFE}" srcId="{B250938C-7F77-4859-849F-E820C0627CC5}" destId="{A5E416E7-7FE5-485B-BB71-7DC2AD92268F}" srcOrd="1" destOrd="0" parTransId="{27584AD9-6DB3-4FA8-A1FD-52A39E2CC672}" sibTransId="{9B5736B5-35CB-4A2D-BB5D-14472F9BF639}"/>
    <dgm:cxn modelId="{ACAB60C5-22E9-4DFF-8420-B9D1BA44C6BF}" type="presOf" srcId="{5DBB6809-2C04-49DF-BA80-832A345B60ED}" destId="{CF7F9D71-31EE-4F21-851C-3AA4B3CA4BE7}" srcOrd="0" destOrd="0" presId="urn:microsoft.com/office/officeart/2005/8/layout/vList4#1"/>
    <dgm:cxn modelId="{F1B6748B-4F27-4F22-92B0-AD4EBA5FD00A}" type="presOf" srcId="{001DE03D-6FAC-4B76-B0BC-99A9CA0F5606}" destId="{FFF31EC9-41E7-48E6-B1EA-445D138AE037}" srcOrd="0" destOrd="0" presId="urn:microsoft.com/office/officeart/2005/8/layout/vList4#1"/>
    <dgm:cxn modelId="{EBB651A1-F8D8-4111-809B-F6389B3B9536}" srcId="{001DE03D-6FAC-4B76-B0BC-99A9CA0F5606}" destId="{B24D0AE3-B60C-4C77-922A-810A92F98AEF}" srcOrd="1" destOrd="0" parTransId="{B7B91177-4F87-4E44-8E71-7772203333A4}" sibTransId="{81FAD3D6-4D04-40B2-A69E-828895A63798}"/>
    <dgm:cxn modelId="{1C38E9EE-91CC-4490-B6EF-058DEE14D742}" type="presOf" srcId="{6A89C8A3-45A5-4317-B591-9D7AE60ADAEE}" destId="{38308135-6099-4C8A-8C6E-34C4E71BD59B}" srcOrd="0" destOrd="2" presId="urn:microsoft.com/office/officeart/2005/8/layout/vList4#1"/>
    <dgm:cxn modelId="{DAD4D50F-D955-4539-BA91-D76888A3275A}" srcId="{5DBB6809-2C04-49DF-BA80-832A345B60ED}" destId="{421079B8-F647-4A6A-9912-A8A557261619}" srcOrd="0" destOrd="0" parTransId="{92F4076F-8489-4CAF-ADA1-241CB3097139}" sibTransId="{0E6CEA5A-8604-4482-B6D6-12B3ECA029CC}"/>
    <dgm:cxn modelId="{A37B8A31-EB29-4521-8BA5-4FC843120CB4}" type="presOf" srcId="{B24D0AE3-B60C-4C77-922A-810A92F98AEF}" destId="{A8F4BE7B-9346-4750-A9B5-BE7AF145B10A}" srcOrd="1" destOrd="2" presId="urn:microsoft.com/office/officeart/2005/8/layout/vList4#1"/>
    <dgm:cxn modelId="{CA7B0118-7AA2-468A-91BE-A4B582006954}" type="presOf" srcId="{B24D0AE3-B60C-4C77-922A-810A92F98AEF}" destId="{FFF31EC9-41E7-48E6-B1EA-445D138AE037}" srcOrd="0" destOrd="2" presId="urn:microsoft.com/office/officeart/2005/8/layout/vList4#1"/>
    <dgm:cxn modelId="{9F843866-3469-4ADA-9D40-32F1F4676125}" type="presOf" srcId="{71326CD4-9658-41FD-8DEB-C9C4333D434E}" destId="{FD60EA93-83A1-4243-A09F-267BC0A09CEB}" srcOrd="1" destOrd="1" presId="urn:microsoft.com/office/officeart/2005/8/layout/vList4#1"/>
    <dgm:cxn modelId="{DD4EFE6B-6A77-4546-B692-DB692E495E4F}" type="presOf" srcId="{F7EA0BFF-506E-4DD7-968C-1B8C17006FD1}" destId="{021A1F5D-7982-4BFA-B3EB-0194EDDAA184}" srcOrd="0" destOrd="2" presId="urn:microsoft.com/office/officeart/2005/8/layout/vList4#1"/>
    <dgm:cxn modelId="{BB9B7314-F65F-4D3E-94F1-48DD312CAC6F}" type="presOf" srcId="{748A5BA3-DBFA-442E-80D3-7A3E1D6E8C77}" destId="{DA74FF76-DE93-4C84-8D74-0E260012C0B5}" srcOrd="1" destOrd="0" presId="urn:microsoft.com/office/officeart/2005/8/layout/vList4#1"/>
    <dgm:cxn modelId="{E3D16495-142F-491D-BB1F-46A26AFC82B5}" srcId="{748A5BA3-DBFA-442E-80D3-7A3E1D6E8C77}" destId="{F7EA0BFF-506E-4DD7-968C-1B8C17006FD1}" srcOrd="1" destOrd="0" parTransId="{9EF65B75-6F83-4C40-BB7D-40B0F72EB95D}" sibTransId="{89086DD7-773D-4E59-8A6F-2B3041FDED79}"/>
    <dgm:cxn modelId="{52B4ED90-CB73-4EC4-847F-1944EDA2F428}" type="presOf" srcId="{421079B8-F647-4A6A-9912-A8A557261619}" destId="{344299B5-E939-4DE0-B399-055D236D8B38}" srcOrd="1" destOrd="1" presId="urn:microsoft.com/office/officeart/2005/8/layout/vList4#1"/>
    <dgm:cxn modelId="{ED7A4C72-285D-48AF-B702-30B99A402E1E}" srcId="{CB25B07D-4849-4736-8B1A-5A426A8A1A95}" destId="{C8FC3B71-53DC-4B2B-89BA-366714198701}" srcOrd="1" destOrd="0" parTransId="{4ED39606-F950-40AE-9AAF-4DA4FA688B8B}" sibTransId="{88C8848F-E02E-455B-A236-0CA8513C0E0E}"/>
    <dgm:cxn modelId="{2608CDB6-766F-40A2-ABFB-119300C0C1C8}" srcId="{CB25B07D-4849-4736-8B1A-5A426A8A1A95}" destId="{6A89C8A3-45A5-4317-B591-9D7AE60ADAEE}" srcOrd="0" destOrd="0" parTransId="{0A3714DD-C046-47EC-860B-4FE7FFD4A990}" sibTransId="{689C21BB-F693-4E59-8E27-E9BE4B91E3A0}"/>
    <dgm:cxn modelId="{55447C04-9056-4FE7-870E-F3FECEF15DF9}" type="presOf" srcId="{CB25B07D-4849-4736-8B1A-5A426A8A1A95}" destId="{06AFBEFA-ED00-4F86-AD0D-59E7AE2FAD5A}" srcOrd="1" destOrd="1" presId="urn:microsoft.com/office/officeart/2005/8/layout/vList4#1"/>
    <dgm:cxn modelId="{9A37816D-8100-4782-BD2B-08C3D9B96BA8}" type="presOf" srcId="{5DBB6809-2C04-49DF-BA80-832A345B60ED}" destId="{344299B5-E939-4DE0-B399-055D236D8B38}" srcOrd="1" destOrd="0" presId="urn:microsoft.com/office/officeart/2005/8/layout/vList4#1"/>
    <dgm:cxn modelId="{F1AA3942-B37F-4FC0-9C56-852DA306678E}" type="presOf" srcId="{51C19938-F233-463B-A54B-ACB80A4042D4}" destId="{DA74FF76-DE93-4C84-8D74-0E260012C0B5}" srcOrd="1" destOrd="1" presId="urn:microsoft.com/office/officeart/2005/8/layout/vList4#1"/>
    <dgm:cxn modelId="{0C53B454-0E09-4F09-816B-9DBAC23DBEE7}" type="presOf" srcId="{71326CD4-9658-41FD-8DEB-C9C4333D434E}" destId="{8473335A-8B61-49EB-9A51-8FBD45E2EEEE}" srcOrd="0" destOrd="1" presId="urn:microsoft.com/office/officeart/2005/8/layout/vList4#1"/>
    <dgm:cxn modelId="{788EBCAB-F554-4813-8EBD-E442A1DF9907}" type="presOf" srcId="{51C19938-F233-463B-A54B-ACB80A4042D4}" destId="{021A1F5D-7982-4BFA-B3EB-0194EDDAA184}" srcOrd="0" destOrd="1" presId="urn:microsoft.com/office/officeart/2005/8/layout/vList4#1"/>
    <dgm:cxn modelId="{3DD1EF23-E90D-420F-8A7B-356B2F086432}" type="presOf" srcId="{D8B166ED-0BD0-473B-8CF8-7B25D26D52CE}" destId="{FFF31EC9-41E7-48E6-B1EA-445D138AE037}" srcOrd="0" destOrd="1" presId="urn:microsoft.com/office/officeart/2005/8/layout/vList4#1"/>
    <dgm:cxn modelId="{7B4FBEF2-B5A0-45B5-A7F2-A2226328EE3D}" type="presOf" srcId="{CB25B07D-4849-4736-8B1A-5A426A8A1A95}" destId="{38308135-6099-4C8A-8C6E-34C4E71BD59B}" srcOrd="0" destOrd="1" presId="urn:microsoft.com/office/officeart/2005/8/layout/vList4#1"/>
    <dgm:cxn modelId="{68659AA8-F6E7-412C-8F07-8BAC4885E6A3}" type="presOf" srcId="{001DE03D-6FAC-4B76-B0BC-99A9CA0F5606}" destId="{A8F4BE7B-9346-4750-A9B5-BE7AF145B10A}" srcOrd="1" destOrd="0" presId="urn:microsoft.com/office/officeart/2005/8/layout/vList4#1"/>
    <dgm:cxn modelId="{E0F8B080-3DBB-4C8D-986E-4BD3AA84C1E6}" type="presOf" srcId="{C8FC3B71-53DC-4B2B-89BA-366714198701}" destId="{38308135-6099-4C8A-8C6E-34C4E71BD59B}" srcOrd="0" destOrd="3" presId="urn:microsoft.com/office/officeart/2005/8/layout/vList4#1"/>
    <dgm:cxn modelId="{F0FC6578-3758-4093-B335-7A3D91024989}" type="presOf" srcId="{A5E416E7-7FE5-485B-BB71-7DC2AD92268F}" destId="{8473335A-8B61-49EB-9A51-8FBD45E2EEEE}" srcOrd="0" destOrd="2" presId="urn:microsoft.com/office/officeart/2005/8/layout/vList4#1"/>
    <dgm:cxn modelId="{308388E6-C64E-4902-8587-9D8575260064}" type="presOf" srcId="{B250938C-7F77-4859-849F-E820C0627CC5}" destId="{FD60EA93-83A1-4243-A09F-267BC0A09CEB}" srcOrd="1" destOrd="0" presId="urn:microsoft.com/office/officeart/2005/8/layout/vList4#1"/>
    <dgm:cxn modelId="{D552311C-D1F9-476B-B24C-78754D165B57}" type="presOf" srcId="{4DC63D13-6AE1-4B5F-BC3A-6DA19FAB936E}" destId="{38308135-6099-4C8A-8C6E-34C4E71BD59B}" srcOrd="0" destOrd="0" presId="urn:microsoft.com/office/officeart/2005/8/layout/vList4#1"/>
    <dgm:cxn modelId="{8063A317-2480-4DB5-979F-9564B23DD38E}" srcId="{5DBB6809-2C04-49DF-BA80-832A345B60ED}" destId="{56F0917F-2361-45FD-B9F3-2B52DDFC784B}" srcOrd="1" destOrd="0" parTransId="{473BBCBD-F07C-4074-BFA2-A14FFA758198}" sibTransId="{AD39D18E-88A4-4363-9715-7C61E5CA6B1A}"/>
    <dgm:cxn modelId="{1EAC33D6-99EA-4A56-BE57-32252B2920FD}" type="presOf" srcId="{56F0917F-2361-45FD-B9F3-2B52DDFC784B}" destId="{344299B5-E939-4DE0-B399-055D236D8B38}" srcOrd="1" destOrd="2" presId="urn:microsoft.com/office/officeart/2005/8/layout/vList4#1"/>
    <dgm:cxn modelId="{9974501F-DEE8-480A-A9C6-96CDA60D4975}" srcId="{3CD28817-2B5A-4B58-AAFE-5C3759FEDBB1}" destId="{748A5BA3-DBFA-442E-80D3-7A3E1D6E8C77}" srcOrd="1" destOrd="0" parTransId="{FDED37A6-FD19-48DD-9446-DF4599F215BD}" sibTransId="{A65EAA34-A99F-4279-8126-8802C898340B}"/>
    <dgm:cxn modelId="{A989B28F-F0F7-4156-B73E-15664DAD6A87}" type="presParOf" srcId="{ABAE7176-4305-42C4-B4FE-AAFB74E4E93C}" destId="{5F9E037D-45C6-4A15-BF82-8C07E76F8FA7}" srcOrd="0" destOrd="0" presId="urn:microsoft.com/office/officeart/2005/8/layout/vList4#1"/>
    <dgm:cxn modelId="{60CFD446-6E07-4436-8179-0112AF249DD0}" type="presParOf" srcId="{5F9E037D-45C6-4A15-BF82-8C07E76F8FA7}" destId="{FFF31EC9-41E7-48E6-B1EA-445D138AE037}" srcOrd="0" destOrd="0" presId="urn:microsoft.com/office/officeart/2005/8/layout/vList4#1"/>
    <dgm:cxn modelId="{C95FD8D5-2648-40C7-9250-E4CE4D044D31}" type="presParOf" srcId="{5F9E037D-45C6-4A15-BF82-8C07E76F8FA7}" destId="{D92DF0A8-A9FB-45B2-9744-42BA610A727B}" srcOrd="1" destOrd="0" presId="urn:microsoft.com/office/officeart/2005/8/layout/vList4#1"/>
    <dgm:cxn modelId="{B6FB6CEA-7BDD-4E9E-85A5-F6302430B5BD}" type="presParOf" srcId="{5F9E037D-45C6-4A15-BF82-8C07E76F8FA7}" destId="{A8F4BE7B-9346-4750-A9B5-BE7AF145B10A}" srcOrd="2" destOrd="0" presId="urn:microsoft.com/office/officeart/2005/8/layout/vList4#1"/>
    <dgm:cxn modelId="{D83CEAE2-21A4-4B5E-8922-4D038B40A4FA}" type="presParOf" srcId="{ABAE7176-4305-42C4-B4FE-AAFB74E4E93C}" destId="{B2F05A60-F9D6-42BF-865C-C81166A33108}" srcOrd="1" destOrd="0" presId="urn:microsoft.com/office/officeart/2005/8/layout/vList4#1"/>
    <dgm:cxn modelId="{F37A5469-F58C-4BEF-8FA2-AD9998634EC8}" type="presParOf" srcId="{ABAE7176-4305-42C4-B4FE-AAFB74E4E93C}" destId="{8D706ACE-4660-41C6-AF63-BBCF8D6F2BB3}" srcOrd="2" destOrd="0" presId="urn:microsoft.com/office/officeart/2005/8/layout/vList4#1"/>
    <dgm:cxn modelId="{0940DB50-C622-4563-88AE-E2B93463E184}" type="presParOf" srcId="{8D706ACE-4660-41C6-AF63-BBCF8D6F2BB3}" destId="{021A1F5D-7982-4BFA-B3EB-0194EDDAA184}" srcOrd="0" destOrd="0" presId="urn:microsoft.com/office/officeart/2005/8/layout/vList4#1"/>
    <dgm:cxn modelId="{CDC31047-D33D-44BE-8650-60C8743CDB57}" type="presParOf" srcId="{8D706ACE-4660-41C6-AF63-BBCF8D6F2BB3}" destId="{478498A0-ADC5-4AB7-8793-5FF924205AC4}" srcOrd="1" destOrd="0" presId="urn:microsoft.com/office/officeart/2005/8/layout/vList4#1"/>
    <dgm:cxn modelId="{63B76BEE-EADA-48B6-8BDA-CFA02BC2C9AB}" type="presParOf" srcId="{8D706ACE-4660-41C6-AF63-BBCF8D6F2BB3}" destId="{DA74FF76-DE93-4C84-8D74-0E260012C0B5}" srcOrd="2" destOrd="0" presId="urn:microsoft.com/office/officeart/2005/8/layout/vList4#1"/>
    <dgm:cxn modelId="{A68551B5-8CEB-4C08-BB4D-9A2A916EDEE5}" type="presParOf" srcId="{ABAE7176-4305-42C4-B4FE-AAFB74E4E93C}" destId="{159122C2-0FBD-4174-B3A4-79FC26C89794}" srcOrd="3" destOrd="0" presId="urn:microsoft.com/office/officeart/2005/8/layout/vList4#1"/>
    <dgm:cxn modelId="{E6D31E9C-BFBA-4976-B317-A8A473A680A6}" type="presParOf" srcId="{ABAE7176-4305-42C4-B4FE-AAFB74E4E93C}" destId="{E3FBBC47-C37B-4B93-98EC-12FF43F631F8}" srcOrd="4" destOrd="0" presId="urn:microsoft.com/office/officeart/2005/8/layout/vList4#1"/>
    <dgm:cxn modelId="{67D58FBD-4148-451C-8A20-495187FF62DD}" type="presParOf" srcId="{E3FBBC47-C37B-4B93-98EC-12FF43F631F8}" destId="{38308135-6099-4C8A-8C6E-34C4E71BD59B}" srcOrd="0" destOrd="0" presId="urn:microsoft.com/office/officeart/2005/8/layout/vList4#1"/>
    <dgm:cxn modelId="{E5C95497-920C-4845-9FDE-E5E44E5D8045}" type="presParOf" srcId="{E3FBBC47-C37B-4B93-98EC-12FF43F631F8}" destId="{4797F1C1-620D-4216-A580-D1A2C0C89D8A}" srcOrd="1" destOrd="0" presId="urn:microsoft.com/office/officeart/2005/8/layout/vList4#1"/>
    <dgm:cxn modelId="{E6BEEF16-A958-4C62-8EF1-D32AA5647388}" type="presParOf" srcId="{E3FBBC47-C37B-4B93-98EC-12FF43F631F8}" destId="{06AFBEFA-ED00-4F86-AD0D-59E7AE2FAD5A}" srcOrd="2" destOrd="0" presId="urn:microsoft.com/office/officeart/2005/8/layout/vList4#1"/>
    <dgm:cxn modelId="{5FD11BAE-8260-4B52-AA90-DBAAEB42F11B}" type="presParOf" srcId="{ABAE7176-4305-42C4-B4FE-AAFB74E4E93C}" destId="{1C2209DA-0D17-4A6B-8CC4-13879A03C840}" srcOrd="5" destOrd="0" presId="urn:microsoft.com/office/officeart/2005/8/layout/vList4#1"/>
    <dgm:cxn modelId="{A82D575E-7E36-48BE-A67B-0FFF7EAB1182}" type="presParOf" srcId="{ABAE7176-4305-42C4-B4FE-AAFB74E4E93C}" destId="{9DAC1A34-3321-44D2-9BD0-DD02D28B0700}" srcOrd="6" destOrd="0" presId="urn:microsoft.com/office/officeart/2005/8/layout/vList4#1"/>
    <dgm:cxn modelId="{135C556C-7742-4499-B694-3951799CAA42}" type="presParOf" srcId="{9DAC1A34-3321-44D2-9BD0-DD02D28B0700}" destId="{CF7F9D71-31EE-4F21-851C-3AA4B3CA4BE7}" srcOrd="0" destOrd="0" presId="urn:microsoft.com/office/officeart/2005/8/layout/vList4#1"/>
    <dgm:cxn modelId="{3CAB8F3C-D5B7-4612-B1DF-395C3D3BA63D}" type="presParOf" srcId="{9DAC1A34-3321-44D2-9BD0-DD02D28B0700}" destId="{D74706BE-3F43-4D8B-8F68-FCD432D611E0}" srcOrd="1" destOrd="0" presId="urn:microsoft.com/office/officeart/2005/8/layout/vList4#1"/>
    <dgm:cxn modelId="{4A3E6DED-C326-4BF6-BFCE-970DA0B5D0D9}" type="presParOf" srcId="{9DAC1A34-3321-44D2-9BD0-DD02D28B0700}" destId="{344299B5-E939-4DE0-B399-055D236D8B38}" srcOrd="2" destOrd="0" presId="urn:microsoft.com/office/officeart/2005/8/layout/vList4#1"/>
    <dgm:cxn modelId="{42BBFA86-AC0C-4DA6-A20E-27CE2F5AF029}" type="presParOf" srcId="{ABAE7176-4305-42C4-B4FE-AAFB74E4E93C}" destId="{903340B3-EF63-4AAA-9676-313B2B43234A}" srcOrd="7" destOrd="0" presId="urn:microsoft.com/office/officeart/2005/8/layout/vList4#1"/>
    <dgm:cxn modelId="{BA9D0D16-B1D3-4E29-8738-8DA6B38E4B69}" type="presParOf" srcId="{ABAE7176-4305-42C4-B4FE-AAFB74E4E93C}" destId="{64DAAD60-CB8A-41FC-9163-4A7D5CCEF8F7}" srcOrd="8" destOrd="0" presId="urn:microsoft.com/office/officeart/2005/8/layout/vList4#1"/>
    <dgm:cxn modelId="{D2951FB2-188E-4BF6-8D2F-45A09C66FD87}" type="presParOf" srcId="{64DAAD60-CB8A-41FC-9163-4A7D5CCEF8F7}" destId="{8473335A-8B61-49EB-9A51-8FBD45E2EEEE}" srcOrd="0" destOrd="0" presId="urn:microsoft.com/office/officeart/2005/8/layout/vList4#1"/>
    <dgm:cxn modelId="{E6737D31-443D-4771-B5AF-ED46DF7DE188}" type="presParOf" srcId="{64DAAD60-CB8A-41FC-9163-4A7D5CCEF8F7}" destId="{846D5501-C6D1-4F6B-933D-A2023870A9A9}" srcOrd="1" destOrd="0" presId="urn:microsoft.com/office/officeart/2005/8/layout/vList4#1"/>
    <dgm:cxn modelId="{2F69C437-5AF0-4C36-8747-A82B94E000AB}" type="presParOf" srcId="{64DAAD60-CB8A-41FC-9163-4A7D5CCEF8F7}" destId="{FD60EA93-83A1-4243-A09F-267BC0A09CE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BC188-2BFF-4966-9A9C-EE53325C03A3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1E5FDD-4F89-4938-AC26-2759784F0077}">
      <dgm:prSet phldrT="[Text]" custT="1"/>
      <dgm:spPr/>
      <dgm:t>
        <a:bodyPr/>
        <a:lstStyle/>
        <a:p>
          <a:pPr algn="ctr"/>
          <a:r>
            <a:rPr lang="en-US" sz="3200">
              <a:latin typeface="Times New Roman" pitchFamily="18" charset="0"/>
              <a:cs typeface="Times New Roman" pitchFamily="18" charset="0"/>
            </a:rPr>
            <a:t>Daur Hidup Arsip</a:t>
          </a:r>
        </a:p>
      </dgm:t>
    </dgm:pt>
    <dgm:pt modelId="{DD2CC2FB-AF9A-460E-87BA-07D8B20666DC}" type="parTrans" cxnId="{6AFA8D58-2847-49E7-934D-180BE5711A27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6802C4E7-DF85-42B5-A21B-8EC69C68E263}" type="sibTrans" cxnId="{6AFA8D58-2847-49E7-934D-180BE5711A27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236ECC78-1405-4814-AA9E-4A93D485A4D6}">
      <dgm:prSet phldrT="[Text]" custT="1"/>
      <dgm:spPr/>
      <dgm:t>
        <a:bodyPr/>
        <a:lstStyle/>
        <a:p>
          <a:pPr algn="ctr"/>
          <a:r>
            <a:rPr lang="en-US" sz="1400" dirty="0" err="1">
              <a:latin typeface="Times New Roman" pitchFamily="18" charset="0"/>
              <a:cs typeface="Times New Roman" pitchFamily="18" charset="0"/>
            </a:rPr>
            <a:t>Penciptaan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D75D0F9D-73A8-49A0-9FC9-186AB5B33169}" type="parTrans" cxnId="{DA1F30D8-CEEA-4E8E-AF0D-CE9815610CCE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85B9AAA5-5E1D-4D18-86A4-029E93624660}" type="sibTrans" cxnId="{DA1F30D8-CEEA-4E8E-AF0D-CE9815610CCE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24D42CCF-A275-408C-92BF-C0641C2439BA}">
      <dgm:prSet phldrT="[Text]" custT="1"/>
      <dgm:spPr/>
      <dgm:t>
        <a:bodyPr/>
        <a:lstStyle/>
        <a:p>
          <a:pPr algn="ctr"/>
          <a:r>
            <a:rPr lang="en-US" sz="1400" dirty="0" err="1">
              <a:latin typeface="Times New Roman" pitchFamily="18" charset="0"/>
              <a:cs typeface="Times New Roman" pitchFamily="18" charset="0"/>
            </a:rPr>
            <a:t>penggunaan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B556C8C0-08EB-48E3-81C6-3EBE1CB45151}" type="parTrans" cxnId="{AB0EF1BB-39C2-4DA4-B0EB-420BEE0B688F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48CEC1EA-9A0A-45FD-BE88-52D667F91386}" type="sibTrans" cxnId="{AB0EF1BB-39C2-4DA4-B0EB-420BEE0B688F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C826BE99-07BE-4D4C-AADD-61B4B0A96B99}">
      <dgm:prSet phldrT="[Text]" custT="1"/>
      <dgm:spPr/>
      <dgm:t>
        <a:bodyPr/>
        <a:lstStyle/>
        <a:p>
          <a:pPr algn="ctr"/>
          <a:r>
            <a:rPr lang="en-US" sz="1400" dirty="0" err="1">
              <a:latin typeface="Times New Roman" pitchFamily="18" charset="0"/>
              <a:cs typeface="Times New Roman" pitchFamily="18" charset="0"/>
            </a:rPr>
            <a:t>pemeliharaan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1BF303A3-639D-40B8-B733-24469C62ED01}" type="parTrans" cxnId="{0CCE583C-FB5C-4057-86E2-E1A324B137B7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6CE7864F-027E-4A1C-9FF8-A06E3107DA28}" type="sibTrans" cxnId="{0CCE583C-FB5C-4057-86E2-E1A324B137B7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A9B72CF9-A227-4C26-99C6-EA84AF482829}">
      <dgm:prSet phldrT="[Text]" custT="1"/>
      <dgm:spPr/>
      <dgm:t>
        <a:bodyPr/>
        <a:lstStyle/>
        <a:p>
          <a:pPr algn="ctr"/>
          <a:r>
            <a:rPr lang="en-US" sz="1400">
              <a:latin typeface="Times New Roman" pitchFamily="18" charset="0"/>
              <a:cs typeface="Times New Roman" pitchFamily="18" charset="0"/>
            </a:rPr>
            <a:t>penyusutan</a:t>
          </a:r>
        </a:p>
      </dgm:t>
    </dgm:pt>
    <dgm:pt modelId="{A4311672-DF37-4F02-897C-B3C79E1D239B}" type="parTrans" cxnId="{00FD1950-D42F-4488-9143-40B940247297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59021AD-90C5-4C66-999B-5C1E62FA36B4}" type="sibTrans" cxnId="{00FD1950-D42F-4488-9143-40B940247297}">
      <dgm:prSet/>
      <dgm:spPr/>
      <dgm:t>
        <a:bodyPr/>
        <a:lstStyle/>
        <a:p>
          <a:pPr algn="ctr"/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64EC5FF1-073B-4DF0-9FF6-A8FEC5F1C0D4}" type="pres">
      <dgm:prSet presAssocID="{055BC188-2BFF-4966-9A9C-EE53325C03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4EE6B-7BB3-4A3C-8490-0BCAE92D9048}" type="pres">
      <dgm:prSet presAssocID="{021E5FDD-4F89-4938-AC26-2759784F0077}" presName="centerShape" presStyleLbl="node0" presStyleIdx="0" presStyleCnt="1"/>
      <dgm:spPr/>
      <dgm:t>
        <a:bodyPr/>
        <a:lstStyle/>
        <a:p>
          <a:endParaRPr lang="en-US"/>
        </a:p>
      </dgm:t>
    </dgm:pt>
    <dgm:pt modelId="{064DB136-C291-4AB1-A0A5-BF483105940E}" type="pres">
      <dgm:prSet presAssocID="{236ECC78-1405-4814-AA9E-4A93D485A4D6}" presName="node" presStyleLbl="node1" presStyleIdx="0" presStyleCnt="4" custScaleX="123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C9243-2A4A-4B05-AA17-1D0983037122}" type="pres">
      <dgm:prSet presAssocID="{236ECC78-1405-4814-AA9E-4A93D485A4D6}" presName="dummy" presStyleCnt="0"/>
      <dgm:spPr/>
      <dgm:t>
        <a:bodyPr/>
        <a:lstStyle/>
        <a:p>
          <a:endParaRPr lang="en-US"/>
        </a:p>
      </dgm:t>
    </dgm:pt>
    <dgm:pt modelId="{26F6B37C-270A-4CAD-8ECF-6680E1905FE6}" type="pres">
      <dgm:prSet presAssocID="{85B9AAA5-5E1D-4D18-86A4-029E9362466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937F2FC-A1E9-4D76-A057-9FBC5B78C764}" type="pres">
      <dgm:prSet presAssocID="{24D42CCF-A275-408C-92BF-C0641C2439BA}" presName="node" presStyleLbl="node1" presStyleIdx="1" presStyleCnt="4" custScaleX="116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76D1C-F1AC-47FC-9463-FB0058235AF2}" type="pres">
      <dgm:prSet presAssocID="{24D42CCF-A275-408C-92BF-C0641C2439BA}" presName="dummy" presStyleCnt="0"/>
      <dgm:spPr/>
      <dgm:t>
        <a:bodyPr/>
        <a:lstStyle/>
        <a:p>
          <a:endParaRPr lang="en-US"/>
        </a:p>
      </dgm:t>
    </dgm:pt>
    <dgm:pt modelId="{9FA815D6-1E33-449D-B672-66FAC3933A2B}" type="pres">
      <dgm:prSet presAssocID="{48CEC1EA-9A0A-45FD-BE88-52D667F9138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5114A70-9759-4D9A-A4A8-C20E7A7A5D80}" type="pres">
      <dgm:prSet presAssocID="{C826BE99-07BE-4D4C-AADD-61B4B0A96B99}" presName="node" presStyleLbl="node1" presStyleIdx="2" presStyleCnt="4" custScaleX="123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168A4-C739-4FD3-9E8D-AA6AB3F1B88E}" type="pres">
      <dgm:prSet presAssocID="{C826BE99-07BE-4D4C-AADD-61B4B0A96B99}" presName="dummy" presStyleCnt="0"/>
      <dgm:spPr/>
      <dgm:t>
        <a:bodyPr/>
        <a:lstStyle/>
        <a:p>
          <a:endParaRPr lang="en-US"/>
        </a:p>
      </dgm:t>
    </dgm:pt>
    <dgm:pt modelId="{FDCE088B-8C4F-443E-B53F-DA072C2E5353}" type="pres">
      <dgm:prSet presAssocID="{6CE7864F-027E-4A1C-9FF8-A06E3107DA2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7007756-2CA2-4817-9D0A-F4859B1D280F}" type="pres">
      <dgm:prSet presAssocID="{A9B72CF9-A227-4C26-99C6-EA84AF482829}" presName="node" presStyleLbl="node1" presStyleIdx="3" presStyleCnt="4" custScaleX="125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93F97-C7FE-440F-BF94-232779AC0BC8}" type="pres">
      <dgm:prSet presAssocID="{A9B72CF9-A227-4C26-99C6-EA84AF482829}" presName="dummy" presStyleCnt="0"/>
      <dgm:spPr/>
      <dgm:t>
        <a:bodyPr/>
        <a:lstStyle/>
        <a:p>
          <a:endParaRPr lang="en-US"/>
        </a:p>
      </dgm:t>
    </dgm:pt>
    <dgm:pt modelId="{2115BC55-4749-448F-9EB1-AA91672530AB}" type="pres">
      <dgm:prSet presAssocID="{D59021AD-90C5-4C66-999B-5C1E62FA36B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AFA8D58-2847-49E7-934D-180BE5711A27}" srcId="{055BC188-2BFF-4966-9A9C-EE53325C03A3}" destId="{021E5FDD-4F89-4938-AC26-2759784F0077}" srcOrd="0" destOrd="0" parTransId="{DD2CC2FB-AF9A-460E-87BA-07D8B20666DC}" sibTransId="{6802C4E7-DF85-42B5-A21B-8EC69C68E263}"/>
    <dgm:cxn modelId="{DA1F30D8-CEEA-4E8E-AF0D-CE9815610CCE}" srcId="{021E5FDD-4F89-4938-AC26-2759784F0077}" destId="{236ECC78-1405-4814-AA9E-4A93D485A4D6}" srcOrd="0" destOrd="0" parTransId="{D75D0F9D-73A8-49A0-9FC9-186AB5B33169}" sibTransId="{85B9AAA5-5E1D-4D18-86A4-029E93624660}"/>
    <dgm:cxn modelId="{00FD1950-D42F-4488-9143-40B940247297}" srcId="{021E5FDD-4F89-4938-AC26-2759784F0077}" destId="{A9B72CF9-A227-4C26-99C6-EA84AF482829}" srcOrd="3" destOrd="0" parTransId="{A4311672-DF37-4F02-897C-B3C79E1D239B}" sibTransId="{D59021AD-90C5-4C66-999B-5C1E62FA36B4}"/>
    <dgm:cxn modelId="{0CCE583C-FB5C-4057-86E2-E1A324B137B7}" srcId="{021E5FDD-4F89-4938-AC26-2759784F0077}" destId="{C826BE99-07BE-4D4C-AADD-61B4B0A96B99}" srcOrd="2" destOrd="0" parTransId="{1BF303A3-639D-40B8-B733-24469C62ED01}" sibTransId="{6CE7864F-027E-4A1C-9FF8-A06E3107DA28}"/>
    <dgm:cxn modelId="{9CE3609D-1712-4933-8C4E-25AB84C8A4E4}" type="presOf" srcId="{C826BE99-07BE-4D4C-AADD-61B4B0A96B99}" destId="{85114A70-9759-4D9A-A4A8-C20E7A7A5D80}" srcOrd="0" destOrd="0" presId="urn:microsoft.com/office/officeart/2005/8/layout/radial6"/>
    <dgm:cxn modelId="{BA0A48BA-498A-47B4-B437-6FEF55D2E924}" type="presOf" srcId="{24D42CCF-A275-408C-92BF-C0641C2439BA}" destId="{5937F2FC-A1E9-4D76-A057-9FBC5B78C764}" srcOrd="0" destOrd="0" presId="urn:microsoft.com/office/officeart/2005/8/layout/radial6"/>
    <dgm:cxn modelId="{9D6F2F3C-DB5B-4D68-8002-78F673D2946F}" type="presOf" srcId="{D59021AD-90C5-4C66-999B-5C1E62FA36B4}" destId="{2115BC55-4749-448F-9EB1-AA91672530AB}" srcOrd="0" destOrd="0" presId="urn:microsoft.com/office/officeart/2005/8/layout/radial6"/>
    <dgm:cxn modelId="{7277A7E4-869F-42B2-BD82-97AA432DD7CD}" type="presOf" srcId="{055BC188-2BFF-4966-9A9C-EE53325C03A3}" destId="{64EC5FF1-073B-4DF0-9FF6-A8FEC5F1C0D4}" srcOrd="0" destOrd="0" presId="urn:microsoft.com/office/officeart/2005/8/layout/radial6"/>
    <dgm:cxn modelId="{CB238D6C-9443-4065-B669-267CBC43A99E}" type="presOf" srcId="{6CE7864F-027E-4A1C-9FF8-A06E3107DA28}" destId="{FDCE088B-8C4F-443E-B53F-DA072C2E5353}" srcOrd="0" destOrd="0" presId="urn:microsoft.com/office/officeart/2005/8/layout/radial6"/>
    <dgm:cxn modelId="{392D4B65-D863-4547-9F6A-A9AA022FB8BE}" type="presOf" srcId="{236ECC78-1405-4814-AA9E-4A93D485A4D6}" destId="{064DB136-C291-4AB1-A0A5-BF483105940E}" srcOrd="0" destOrd="0" presId="urn:microsoft.com/office/officeart/2005/8/layout/radial6"/>
    <dgm:cxn modelId="{494AF3C3-2CB2-4D93-AF22-6B3BE7D36807}" type="presOf" srcId="{021E5FDD-4F89-4938-AC26-2759784F0077}" destId="{5CC4EE6B-7BB3-4A3C-8490-0BCAE92D9048}" srcOrd="0" destOrd="0" presId="urn:microsoft.com/office/officeart/2005/8/layout/radial6"/>
    <dgm:cxn modelId="{6304C8AB-FE90-4376-ACCD-39B99663058B}" type="presOf" srcId="{A9B72CF9-A227-4C26-99C6-EA84AF482829}" destId="{87007756-2CA2-4817-9D0A-F4859B1D280F}" srcOrd="0" destOrd="0" presId="urn:microsoft.com/office/officeart/2005/8/layout/radial6"/>
    <dgm:cxn modelId="{AB0EF1BB-39C2-4DA4-B0EB-420BEE0B688F}" srcId="{021E5FDD-4F89-4938-AC26-2759784F0077}" destId="{24D42CCF-A275-408C-92BF-C0641C2439BA}" srcOrd="1" destOrd="0" parTransId="{B556C8C0-08EB-48E3-81C6-3EBE1CB45151}" sibTransId="{48CEC1EA-9A0A-45FD-BE88-52D667F91386}"/>
    <dgm:cxn modelId="{5A412B3E-925C-4BFE-94F6-4E604D258F28}" type="presOf" srcId="{85B9AAA5-5E1D-4D18-86A4-029E93624660}" destId="{26F6B37C-270A-4CAD-8ECF-6680E1905FE6}" srcOrd="0" destOrd="0" presId="urn:microsoft.com/office/officeart/2005/8/layout/radial6"/>
    <dgm:cxn modelId="{D8D53BAC-4521-4F83-B423-EEBB6BDFABD0}" type="presOf" srcId="{48CEC1EA-9A0A-45FD-BE88-52D667F91386}" destId="{9FA815D6-1E33-449D-B672-66FAC3933A2B}" srcOrd="0" destOrd="0" presId="urn:microsoft.com/office/officeart/2005/8/layout/radial6"/>
    <dgm:cxn modelId="{F05CAE55-CE7F-4ACF-B6F5-3A8581E28F0B}" type="presParOf" srcId="{64EC5FF1-073B-4DF0-9FF6-A8FEC5F1C0D4}" destId="{5CC4EE6B-7BB3-4A3C-8490-0BCAE92D9048}" srcOrd="0" destOrd="0" presId="urn:microsoft.com/office/officeart/2005/8/layout/radial6"/>
    <dgm:cxn modelId="{54DBE55B-1961-45D9-BCD0-BFB8694ABB5A}" type="presParOf" srcId="{64EC5FF1-073B-4DF0-9FF6-A8FEC5F1C0D4}" destId="{064DB136-C291-4AB1-A0A5-BF483105940E}" srcOrd="1" destOrd="0" presId="urn:microsoft.com/office/officeart/2005/8/layout/radial6"/>
    <dgm:cxn modelId="{813DD4E1-616D-4529-8AEF-18FC5D6EA7C3}" type="presParOf" srcId="{64EC5FF1-073B-4DF0-9FF6-A8FEC5F1C0D4}" destId="{128C9243-2A4A-4B05-AA17-1D0983037122}" srcOrd="2" destOrd="0" presId="urn:microsoft.com/office/officeart/2005/8/layout/radial6"/>
    <dgm:cxn modelId="{FDFED886-E5E8-49EB-9FDB-B282FC3E3EC0}" type="presParOf" srcId="{64EC5FF1-073B-4DF0-9FF6-A8FEC5F1C0D4}" destId="{26F6B37C-270A-4CAD-8ECF-6680E1905FE6}" srcOrd="3" destOrd="0" presId="urn:microsoft.com/office/officeart/2005/8/layout/radial6"/>
    <dgm:cxn modelId="{7DF39923-2619-4B3C-851D-F2EFBDBD4054}" type="presParOf" srcId="{64EC5FF1-073B-4DF0-9FF6-A8FEC5F1C0D4}" destId="{5937F2FC-A1E9-4D76-A057-9FBC5B78C764}" srcOrd="4" destOrd="0" presId="urn:microsoft.com/office/officeart/2005/8/layout/radial6"/>
    <dgm:cxn modelId="{6368BB37-E3B7-474B-9620-6286A7198EE3}" type="presParOf" srcId="{64EC5FF1-073B-4DF0-9FF6-A8FEC5F1C0D4}" destId="{DF176D1C-F1AC-47FC-9463-FB0058235AF2}" srcOrd="5" destOrd="0" presId="urn:microsoft.com/office/officeart/2005/8/layout/radial6"/>
    <dgm:cxn modelId="{D6FFADBD-0BFF-4833-BCD3-688271A82C74}" type="presParOf" srcId="{64EC5FF1-073B-4DF0-9FF6-A8FEC5F1C0D4}" destId="{9FA815D6-1E33-449D-B672-66FAC3933A2B}" srcOrd="6" destOrd="0" presId="urn:microsoft.com/office/officeart/2005/8/layout/radial6"/>
    <dgm:cxn modelId="{F21E468C-3F5E-4563-9977-372D98855343}" type="presParOf" srcId="{64EC5FF1-073B-4DF0-9FF6-A8FEC5F1C0D4}" destId="{85114A70-9759-4D9A-A4A8-C20E7A7A5D80}" srcOrd="7" destOrd="0" presId="urn:microsoft.com/office/officeart/2005/8/layout/radial6"/>
    <dgm:cxn modelId="{AAA8898D-270E-44C8-8991-E2F94D7D3924}" type="presParOf" srcId="{64EC5FF1-073B-4DF0-9FF6-A8FEC5F1C0D4}" destId="{00F168A4-C739-4FD3-9E8D-AA6AB3F1B88E}" srcOrd="8" destOrd="0" presId="urn:microsoft.com/office/officeart/2005/8/layout/radial6"/>
    <dgm:cxn modelId="{08336505-A440-4324-9B9D-F1E243765F82}" type="presParOf" srcId="{64EC5FF1-073B-4DF0-9FF6-A8FEC5F1C0D4}" destId="{FDCE088B-8C4F-443E-B53F-DA072C2E5353}" srcOrd="9" destOrd="0" presId="urn:microsoft.com/office/officeart/2005/8/layout/radial6"/>
    <dgm:cxn modelId="{9D4DA1A5-0BB6-4DCD-BB04-89D581E47743}" type="presParOf" srcId="{64EC5FF1-073B-4DF0-9FF6-A8FEC5F1C0D4}" destId="{87007756-2CA2-4817-9D0A-F4859B1D280F}" srcOrd="10" destOrd="0" presId="urn:microsoft.com/office/officeart/2005/8/layout/radial6"/>
    <dgm:cxn modelId="{124C4133-F6AF-4502-B1AE-2B5448E8D2E9}" type="presParOf" srcId="{64EC5FF1-073B-4DF0-9FF6-A8FEC5F1C0D4}" destId="{50093F97-C7FE-440F-BF94-232779AC0BC8}" srcOrd="11" destOrd="0" presId="urn:microsoft.com/office/officeart/2005/8/layout/radial6"/>
    <dgm:cxn modelId="{8A033991-1FBD-4D0E-B7BA-25411C8AC6F5}" type="presParOf" srcId="{64EC5FF1-073B-4DF0-9FF6-A8FEC5F1C0D4}" destId="{2115BC55-4749-448F-9EB1-AA91672530A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1EC9-41E7-48E6-B1EA-445D138AE037}">
      <dsp:nvSpPr>
        <dsp:cNvPr id="0" name=""/>
        <dsp:cNvSpPr/>
      </dsp:nvSpPr>
      <dsp:spPr>
        <a:xfrm>
          <a:off x="0" y="0"/>
          <a:ext cx="8229600" cy="1010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Times New Roman" pitchFamily="18" charset="0"/>
              <a:cs typeface="Times New Roman" pitchFamily="18" charset="0"/>
            </a:rPr>
            <a:t>Berdasarkan Bentuk Fisiknya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Times New Roman" pitchFamily="18" charset="0"/>
              <a:cs typeface="Times New Roman" pitchFamily="18" charset="0"/>
            </a:rPr>
            <a:t>Arsip yang berbentuk lembaran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>
              <a:latin typeface="Times New Roman" pitchFamily="18" charset="0"/>
              <a:cs typeface="Times New Roman" pitchFamily="18" charset="0"/>
            </a:rPr>
            <a:t>Arsip yang tidak berbentuk lembaran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6980" y="0"/>
        <a:ext cx="6482619" cy="1010604"/>
      </dsp:txXfrm>
    </dsp:sp>
    <dsp:sp modelId="{D92DF0A8-A9FB-45B2-9744-42BA610A727B}">
      <dsp:nvSpPr>
        <dsp:cNvPr id="0" name=""/>
        <dsp:cNvSpPr/>
      </dsp:nvSpPr>
      <dsp:spPr>
        <a:xfrm>
          <a:off x="101060" y="101060"/>
          <a:ext cx="1645920" cy="808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1A1F5D-7982-4BFA-B3EB-0194EDDAA184}">
      <dsp:nvSpPr>
        <dsp:cNvPr id="0" name=""/>
        <dsp:cNvSpPr/>
      </dsp:nvSpPr>
      <dsp:spPr>
        <a:xfrm>
          <a:off x="0" y="1111665"/>
          <a:ext cx="8229600" cy="1010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Times New Roman" pitchFamily="18" charset="0"/>
              <a:cs typeface="Times New Roman" pitchFamily="18" charset="0"/>
            </a:rPr>
            <a:t>Berdasarkan Masalahnya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>
              <a:latin typeface="Times New Roman" pitchFamily="18" charset="0"/>
              <a:cs typeface="Times New Roman" pitchFamily="18" charset="0"/>
            </a:rPr>
            <a:t>Financial record</a:t>
          </a: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400" b="1" kern="1200" dirty="0" smtClean="0">
              <a:latin typeface="Times New Roman" pitchFamily="18" charset="0"/>
              <a:cs typeface="Times New Roman" pitchFamily="18" charset="0"/>
            </a:rPr>
            <a:t>Production record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400" b="1" kern="1200" dirty="0" smtClean="0">
              <a:latin typeface="Times New Roman" pitchFamily="18" charset="0"/>
              <a:cs typeface="Times New Roman" pitchFamily="18" charset="0"/>
            </a:rPr>
            <a:t>Sales record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>
              <a:latin typeface="Times New Roman" pitchFamily="18" charset="0"/>
              <a:cs typeface="Times New Roman" pitchFamily="18" charset="0"/>
            </a:rPr>
            <a:t>Inventory record</a:t>
          </a: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400" b="1" kern="1200" dirty="0" smtClean="0">
              <a:latin typeface="Times New Roman" pitchFamily="18" charset="0"/>
              <a:cs typeface="Times New Roman" pitchFamily="18" charset="0"/>
            </a:rPr>
            <a:t>Personal record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6980" y="1111665"/>
        <a:ext cx="6482619" cy="1010604"/>
      </dsp:txXfrm>
    </dsp:sp>
    <dsp:sp modelId="{478498A0-ADC5-4AB7-8793-5FF924205AC4}">
      <dsp:nvSpPr>
        <dsp:cNvPr id="0" name=""/>
        <dsp:cNvSpPr/>
      </dsp:nvSpPr>
      <dsp:spPr>
        <a:xfrm>
          <a:off x="101060" y="1212725"/>
          <a:ext cx="1645920" cy="808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8308135-6099-4C8A-8C6E-34C4E71BD59B}">
      <dsp:nvSpPr>
        <dsp:cNvPr id="0" name=""/>
        <dsp:cNvSpPr/>
      </dsp:nvSpPr>
      <dsp:spPr>
        <a:xfrm>
          <a:off x="0" y="2223330"/>
          <a:ext cx="8229600" cy="1010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Berdasarkan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kern="1200" dirty="0" err="1" smtClean="0">
              <a:latin typeface="Times New Roman" pitchFamily="18" charset="0"/>
              <a:cs typeface="Times New Roman" pitchFamily="18" charset="0"/>
            </a:rPr>
            <a:t>Pemiliknya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Lembaga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kern="1200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pemerintahan</a:t>
          </a: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		</a:t>
          </a:r>
          <a:r>
            <a:rPr lang="en-US" sz="1400" b="1" kern="1200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Instansi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kern="1200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pemerintah</a:t>
          </a:r>
          <a:r>
            <a:rPr lang="en-US" sz="14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en-US" sz="1400" b="1" kern="1200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swasta</a:t>
          </a:r>
          <a:endParaRPr lang="en-US" sz="1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b="1" kern="1200" dirty="0" smtClean="0">
              <a:latin typeface="Times New Roman" pitchFamily="18" charset="0"/>
              <a:cs typeface="Times New Roman" pitchFamily="18" charset="0"/>
            </a:rPr>
            <a:t>Arsip nasional di indonesia</a:t>
          </a: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				</a:t>
          </a:r>
          <a:r>
            <a:rPr lang="id-ID" sz="1200" b="1" kern="1200" dirty="0" smtClean="0">
              <a:latin typeface="Times New Roman" pitchFamily="18" charset="0"/>
              <a:cs typeface="Times New Roman" pitchFamily="18" charset="0"/>
            </a:rPr>
            <a:t>Arsip primer dan arsip sekunder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b="1" kern="1200" dirty="0" smtClean="0">
              <a:latin typeface="Times New Roman" pitchFamily="18" charset="0"/>
              <a:cs typeface="Times New Roman" pitchFamily="18" charset="0"/>
            </a:rPr>
            <a:t>Arsip nasional di setiap ibu kota Daerah Tingkat I</a:t>
          </a:r>
          <a:r>
            <a:rPr lang="id-ID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200" b="1" kern="1200" dirty="0" smtClean="0">
              <a:latin typeface="Times New Roman" pitchFamily="18" charset="0"/>
              <a:cs typeface="Times New Roman" pitchFamily="18" charset="0"/>
            </a:rPr>
            <a:t>Arsip sentral arsip unit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6980" y="2223330"/>
        <a:ext cx="6482619" cy="1010604"/>
      </dsp:txXfrm>
    </dsp:sp>
    <dsp:sp modelId="{4797F1C1-620D-4216-A580-D1A2C0C89D8A}">
      <dsp:nvSpPr>
        <dsp:cNvPr id="0" name=""/>
        <dsp:cNvSpPr/>
      </dsp:nvSpPr>
      <dsp:spPr>
        <a:xfrm>
          <a:off x="101060" y="2324391"/>
          <a:ext cx="1645920" cy="808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F7F9D71-31EE-4F21-851C-3AA4B3CA4BE7}">
      <dsp:nvSpPr>
        <dsp:cNvPr id="0" name=""/>
        <dsp:cNvSpPr/>
      </dsp:nvSpPr>
      <dsp:spPr>
        <a:xfrm>
          <a:off x="0" y="3334996"/>
          <a:ext cx="8229600" cy="1010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>
              <a:latin typeface="Times New Roman" pitchFamily="18" charset="0"/>
              <a:cs typeface="Times New Roman" pitchFamily="18" charset="0"/>
            </a:rPr>
            <a:t>Berdasarkan Sifatnya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>
              <a:latin typeface="Times New Roman" pitchFamily="18" charset="0"/>
              <a:cs typeface="Times New Roman" pitchFamily="18" charset="0"/>
            </a:rPr>
            <a:t>Arsip tidak penting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600" b="1" kern="1200" dirty="0" smtClean="0">
              <a:latin typeface="Times New Roman" pitchFamily="18" charset="0"/>
              <a:cs typeface="Times New Roman" pitchFamily="18" charset="0"/>
            </a:rPr>
            <a:t>Arsip sangat penting (vital)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id-ID" sz="1600" b="1" kern="1200" dirty="0" smtClean="0">
              <a:latin typeface="Times New Roman" pitchFamily="18" charset="0"/>
              <a:cs typeface="Times New Roman" pitchFamily="18" charset="0"/>
            </a:rPr>
            <a:t>Arsip rahasia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>
              <a:latin typeface="Times New Roman" pitchFamily="18" charset="0"/>
              <a:cs typeface="Times New Roman" pitchFamily="18" charset="0"/>
            </a:rPr>
            <a:t>Arsip biasa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		</a:t>
          </a:r>
          <a:r>
            <a:rPr lang="id-ID" sz="1600" b="1" kern="1200" dirty="0" smtClean="0">
              <a:latin typeface="Times New Roman" pitchFamily="18" charset="0"/>
              <a:cs typeface="Times New Roman" pitchFamily="18" charset="0"/>
            </a:rPr>
            <a:t>Arsip penting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6980" y="3334996"/>
        <a:ext cx="6482619" cy="1010604"/>
      </dsp:txXfrm>
    </dsp:sp>
    <dsp:sp modelId="{D74706BE-3F43-4D8B-8F68-FCD432D611E0}">
      <dsp:nvSpPr>
        <dsp:cNvPr id="0" name=""/>
        <dsp:cNvSpPr/>
      </dsp:nvSpPr>
      <dsp:spPr>
        <a:xfrm>
          <a:off x="101060" y="3436056"/>
          <a:ext cx="1645920" cy="808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73335A-8B61-49EB-9A51-8FBD45E2EEEE}">
      <dsp:nvSpPr>
        <dsp:cNvPr id="0" name=""/>
        <dsp:cNvSpPr/>
      </dsp:nvSpPr>
      <dsp:spPr>
        <a:xfrm>
          <a:off x="0" y="4446661"/>
          <a:ext cx="8229600" cy="1010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 smtClean="0">
              <a:latin typeface="Times New Roman" pitchFamily="18" charset="0"/>
              <a:cs typeface="Times New Roman" pitchFamily="18" charset="0"/>
            </a:rPr>
            <a:t>Berdasarkan Fungsinya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smtClean="0">
              <a:latin typeface="Times New Roman" pitchFamily="18" charset="0"/>
              <a:cs typeface="Times New Roman" pitchFamily="18" charset="0"/>
            </a:rPr>
            <a:t>Arsip dinamis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smtClean="0">
              <a:latin typeface="Times New Roman" pitchFamily="18" charset="0"/>
              <a:cs typeface="Times New Roman" pitchFamily="18" charset="0"/>
            </a:rPr>
            <a:t>Arsip statis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6980" y="4446661"/>
        <a:ext cx="6482619" cy="1010604"/>
      </dsp:txXfrm>
    </dsp:sp>
    <dsp:sp modelId="{846D5501-C6D1-4F6B-933D-A2023870A9A9}">
      <dsp:nvSpPr>
        <dsp:cNvPr id="0" name=""/>
        <dsp:cNvSpPr/>
      </dsp:nvSpPr>
      <dsp:spPr>
        <a:xfrm>
          <a:off x="101060" y="4547722"/>
          <a:ext cx="1645920" cy="808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5BC55-4749-448F-9EB1-AA91672530AB}">
      <dsp:nvSpPr>
        <dsp:cNvPr id="0" name=""/>
        <dsp:cNvSpPr/>
      </dsp:nvSpPr>
      <dsp:spPr>
        <a:xfrm>
          <a:off x="2739463" y="557396"/>
          <a:ext cx="3715969" cy="371596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E088B-8C4F-443E-B53F-DA072C2E5353}">
      <dsp:nvSpPr>
        <dsp:cNvPr id="0" name=""/>
        <dsp:cNvSpPr/>
      </dsp:nvSpPr>
      <dsp:spPr>
        <a:xfrm>
          <a:off x="2739463" y="557396"/>
          <a:ext cx="3715969" cy="371596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A815D6-1E33-449D-B672-66FAC3933A2B}">
      <dsp:nvSpPr>
        <dsp:cNvPr id="0" name=""/>
        <dsp:cNvSpPr/>
      </dsp:nvSpPr>
      <dsp:spPr>
        <a:xfrm>
          <a:off x="2739463" y="557396"/>
          <a:ext cx="3715969" cy="3715969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6B37C-270A-4CAD-8ECF-6680E1905FE6}">
      <dsp:nvSpPr>
        <dsp:cNvPr id="0" name=""/>
        <dsp:cNvSpPr/>
      </dsp:nvSpPr>
      <dsp:spPr>
        <a:xfrm>
          <a:off x="2739463" y="557396"/>
          <a:ext cx="3715969" cy="3715969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4EE6B-7BB3-4A3C-8490-0BCAE92D9048}">
      <dsp:nvSpPr>
        <dsp:cNvPr id="0" name=""/>
        <dsp:cNvSpPr/>
      </dsp:nvSpPr>
      <dsp:spPr>
        <a:xfrm>
          <a:off x="3742431" y="1560363"/>
          <a:ext cx="1710035" cy="17100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Times New Roman" pitchFamily="18" charset="0"/>
              <a:cs typeface="Times New Roman" pitchFamily="18" charset="0"/>
            </a:rPr>
            <a:t>Daur Hidup Arsip</a:t>
          </a:r>
        </a:p>
      </dsp:txBody>
      <dsp:txXfrm>
        <a:off x="3992860" y="1810792"/>
        <a:ext cx="1209177" cy="1209177"/>
      </dsp:txXfrm>
    </dsp:sp>
    <dsp:sp modelId="{064DB136-C291-4AB1-A0A5-BF483105940E}">
      <dsp:nvSpPr>
        <dsp:cNvPr id="0" name=""/>
        <dsp:cNvSpPr/>
      </dsp:nvSpPr>
      <dsp:spPr>
        <a:xfrm>
          <a:off x="3861051" y="1977"/>
          <a:ext cx="1472795" cy="1197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Penciptaan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6737" y="177277"/>
        <a:ext cx="1041423" cy="846424"/>
      </dsp:txXfrm>
    </dsp:sp>
    <dsp:sp modelId="{5937F2FC-A1E9-4D76-A057-9FBC5B78C764}">
      <dsp:nvSpPr>
        <dsp:cNvPr id="0" name=""/>
        <dsp:cNvSpPr/>
      </dsp:nvSpPr>
      <dsp:spPr>
        <a:xfrm>
          <a:off x="5712631" y="1816869"/>
          <a:ext cx="1399417" cy="1197024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penggunaan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7571" y="1992169"/>
        <a:ext cx="989537" cy="846424"/>
      </dsp:txXfrm>
    </dsp:sp>
    <dsp:sp modelId="{85114A70-9759-4D9A-A4A8-C20E7A7A5D80}">
      <dsp:nvSpPr>
        <dsp:cNvPr id="0" name=""/>
        <dsp:cNvSpPr/>
      </dsp:nvSpPr>
      <dsp:spPr>
        <a:xfrm>
          <a:off x="3861051" y="3631761"/>
          <a:ext cx="1472795" cy="1197024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latin typeface="Times New Roman" pitchFamily="18" charset="0"/>
              <a:cs typeface="Times New Roman" pitchFamily="18" charset="0"/>
            </a:rPr>
            <a:t>pemeliharaan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6737" y="3807061"/>
        <a:ext cx="1041423" cy="846424"/>
      </dsp:txXfrm>
    </dsp:sp>
    <dsp:sp modelId="{87007756-2CA2-4817-9D0A-F4859B1D280F}">
      <dsp:nvSpPr>
        <dsp:cNvPr id="0" name=""/>
        <dsp:cNvSpPr/>
      </dsp:nvSpPr>
      <dsp:spPr>
        <a:xfrm>
          <a:off x="2031950" y="1816869"/>
          <a:ext cx="1501212" cy="119702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Times New Roman" pitchFamily="18" charset="0"/>
              <a:cs typeface="Times New Roman" pitchFamily="18" charset="0"/>
            </a:rPr>
            <a:t>penyusutan</a:t>
          </a:r>
        </a:p>
      </dsp:txBody>
      <dsp:txXfrm>
        <a:off x="2251797" y="1992169"/>
        <a:ext cx="1061518" cy="846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" y="1676400"/>
            <a:ext cx="37048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676400"/>
            <a:ext cx="4724400" cy="2514599"/>
          </a:xfrm>
          <a:solidFill>
            <a:schemeClr val="accent6">
              <a:lumMod val="20000"/>
              <a:lumOff val="80000"/>
              <a:alpha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4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495800"/>
            <a:ext cx="4724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8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2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9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8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8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1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C177-6241-4A5F-94CD-030B62E1C6D1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8199-0E18-4701-8059-96F990504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1360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1360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1360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1360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1360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1360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KONSEP ARSIP DAN KEARSIPAN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dobe Garamond Pro Bold" pitchFamily="18" charset="0"/>
              </a:rPr>
              <a:t>TERIMA KASIH</a:t>
            </a:r>
            <a:endParaRPr lang="en-US" sz="6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Konsep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Arsip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kearsipan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5257800" cy="4114800"/>
          </a:xfr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Arsip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etimologi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asal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usul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kata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),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kata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“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arsip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”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berasal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: </a:t>
            </a:r>
          </a:p>
          <a:p>
            <a:r>
              <a:rPr lang="en-US" sz="2000" b="1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Bahasa</a:t>
            </a:r>
            <a:r>
              <a:rPr lang="en-US" sz="2000" b="1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Yunani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yaitu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archium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artinya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peti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menyimpan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sesuatu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Inggris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archieve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kumpulan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warkat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“record”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“file”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sekumpulan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warkat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lvl="0"/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Menurut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The Liang </a:t>
            </a:r>
            <a:r>
              <a:rPr lang="en-US" sz="2000" b="1" dirty="0" err="1" smtClean="0">
                <a:latin typeface="Andalus" pitchFamily="18" charset="-78"/>
                <a:cs typeface="Andalus" pitchFamily="18" charset="-78"/>
              </a:rPr>
              <a:t>Gie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bukunya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“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Administrasi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Perkantoran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”, </a:t>
            </a:r>
            <a:r>
              <a:rPr lang="en-US" sz="3600" b="1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arsip</a:t>
            </a:r>
            <a:r>
              <a:rPr lang="en-US" sz="36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warkat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disimpan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teratur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terencana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karena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mempunyai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suatu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kegunaan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rangka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pelaksanaan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kebangsaan</a:t>
            </a:r>
            <a:r>
              <a:rPr lang="en-US" sz="24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2000" dirty="0" smtClean="0">
              <a:solidFill>
                <a:srgbClr val="FFC000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5" name="Picture 4" descr="DSC00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828800"/>
            <a:ext cx="27432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arsipa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1066800"/>
            <a:ext cx="33528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762000"/>
            <a:ext cx="4953000" cy="5509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Kearsipan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Drs. The Liang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Administrasi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Perkantoran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kearsipan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diuraikan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dibawah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warkat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filling)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warkat-warkat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tertib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system,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susunan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warkat-warkat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dikendalikan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Lawan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filling)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pengambilan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finding).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warkat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filling system</a:t>
            </a:r>
            <a:r>
              <a:rPr lang="en-US" sz="2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rangkaian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teratur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warkat-warkat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bilamana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warkat-warkat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FUNGSI ARSIP DAN NILAI GUNA ARSIP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066800"/>
            <a:ext cx="6629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FUNGSI ARSIP</a:t>
            </a:r>
            <a:endParaRPr lang="en-US" dirty="0"/>
          </a:p>
        </p:txBody>
      </p:sp>
      <p:sp>
        <p:nvSpPr>
          <p:cNvPr id="9" name="Right Arrow 4"/>
          <p:cNvSpPr/>
          <p:nvPr/>
        </p:nvSpPr>
        <p:spPr>
          <a:xfrm>
            <a:off x="533400" y="4419600"/>
            <a:ext cx="67056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620" tIns="7620" rIns="7620" bIns="7620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warkat</a:t>
            </a:r>
            <a:endParaRPr lang="en-US" sz="1400" kern="1200" dirty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bantu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perpustakaan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khususnya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menyelenggarakan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sentralisasi</a:t>
            </a:r>
            <a:endParaRPr lang="en-US" sz="1400" kern="1200" dirty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bantu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pimpinan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kern="1200" dirty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perekam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perjalanan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endParaRPr lang="en-US" sz="1400" kern="1200" dirty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Mengefektifkan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mengefisienkan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pekerjaan</a:t>
            </a:r>
            <a:endParaRPr lang="en-US" sz="1400" kern="1200" dirty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endParaRPr lang="en-US" sz="1400" kern="1200" dirty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data</a:t>
            </a:r>
            <a:endParaRPr lang="en-US" sz="1400" kern="1200" dirty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kern="1200" dirty="0" err="1" smtClean="0">
                <a:latin typeface="Times New Roman" pitchFamily="18" charset="0"/>
                <a:cs typeface="Times New Roman" pitchFamily="18" charset="0"/>
              </a:rPr>
              <a:t>kantor</a:t>
            </a:r>
            <a:r>
              <a:rPr lang="en-US" sz="1400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524000"/>
            <a:ext cx="6629400" cy="2139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warkat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bantu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perpustakaan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khususnya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menyelenggarakan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sentralisasi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bantu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pimpinan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perekam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perjalanan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Mengefektifkan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mengefisienkan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pekerjaan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membutuhkan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data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kantor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	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009953">
            <a:off x="227637" y="1129580"/>
            <a:ext cx="1219200" cy="175260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962400"/>
            <a:ext cx="6629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NILAI GUNA ARSIP</a:t>
            </a:r>
            <a:endParaRPr lang="en-US" dirty="0"/>
          </a:p>
        </p:txBody>
      </p:sp>
      <p:sp>
        <p:nvSpPr>
          <p:cNvPr id="13" name="Curved Left Arrow 12"/>
          <p:cNvSpPr/>
          <p:nvPr/>
        </p:nvSpPr>
        <p:spPr>
          <a:xfrm>
            <a:off x="7315200" y="4038600"/>
            <a:ext cx="990600" cy="1600200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JENIS-JENIS ARSIP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066800"/>
          <a:ext cx="82296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CA775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DAUR HIDUP ARSIP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8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34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386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Garamond Pro Bold</vt:lpstr>
      <vt:lpstr>Aharoni</vt:lpstr>
      <vt:lpstr>Andalus</vt:lpstr>
      <vt:lpstr>Arial</vt:lpstr>
      <vt:lpstr>Times New Roman</vt:lpstr>
      <vt:lpstr>Office Theme</vt:lpstr>
      <vt:lpstr>KONSEP ARSIP DAN KEARSIPAN</vt:lpstr>
      <vt:lpstr>Konsep Arsip dan kearsipan</vt:lpstr>
      <vt:lpstr>PowerPoint Presentation</vt:lpstr>
      <vt:lpstr>FUNGSI ARSIP DAN NILAI GUNA ARSIP</vt:lpstr>
      <vt:lpstr>JENIS-JENIS ARSIP</vt:lpstr>
      <vt:lpstr>DAUR HIDUP ARSIP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4Presentation.net</dc:creator>
  <cp:lastModifiedBy>SMKN 43 JKT BU WIWI</cp:lastModifiedBy>
  <cp:revision>35</cp:revision>
  <dcterms:created xsi:type="dcterms:W3CDTF">2011-12-01T13:21:27Z</dcterms:created>
  <dcterms:modified xsi:type="dcterms:W3CDTF">2020-07-22T01:23:12Z</dcterms:modified>
</cp:coreProperties>
</file>