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80" r:id="rId3"/>
    <p:sldId id="283" r:id="rId4"/>
    <p:sldId id="257" r:id="rId5"/>
    <p:sldId id="282" r:id="rId6"/>
    <p:sldId id="258" r:id="rId7"/>
    <p:sldId id="281" r:id="rId8"/>
    <p:sldId id="263" r:id="rId9"/>
    <p:sldId id="259" r:id="rId10"/>
    <p:sldId id="284" r:id="rId11"/>
    <p:sldId id="260" r:id="rId12"/>
    <p:sldId id="264" r:id="rId13"/>
    <p:sldId id="261" r:id="rId14"/>
    <p:sldId id="285" r:id="rId15"/>
    <p:sldId id="286" r:id="rId16"/>
    <p:sldId id="288" r:id="rId17"/>
    <p:sldId id="289" r:id="rId18"/>
    <p:sldId id="265" r:id="rId19"/>
    <p:sldId id="266" r:id="rId20"/>
    <p:sldId id="268" r:id="rId21"/>
    <p:sldId id="269" r:id="rId22"/>
    <p:sldId id="273" r:id="rId23"/>
    <p:sldId id="270" r:id="rId24"/>
    <p:sldId id="271" r:id="rId25"/>
    <p:sldId id="272" r:id="rId26"/>
    <p:sldId id="267" r:id="rId27"/>
    <p:sldId id="276" r:id="rId28"/>
    <p:sldId id="277" r:id="rId29"/>
    <p:sldId id="278" r:id="rId30"/>
    <p:sldId id="274" r:id="rId3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  <a:srgbClr val="CC99FF"/>
    <a:srgbClr val="FFFF99"/>
    <a:srgbClr val="990000"/>
    <a:srgbClr val="33993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40AE7FE-C931-4F48-8539-D802F6A412D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B20681F-C245-41C8-8A55-E7E15119B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8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95DC-B011-4CE3-9E82-B6282F01A9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35F51-5174-4D96-A941-D283AA21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20357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Teori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– </a:t>
            </a:r>
            <a:r>
              <a:rPr lang="en-US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teori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proses </a:t>
            </a:r>
            <a:r>
              <a:rPr lang="en-US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masuknya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agama </a:t>
            </a:r>
            <a:r>
              <a:rPr lang="en-US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kebudayaan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Hindu Buddha di Indonesia</a:t>
            </a:r>
            <a:endParaRPr lang="en-US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Pencerahan dalam ajaran Buddha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Pencerahan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penghayatan</a:t>
            </a:r>
            <a:r>
              <a:rPr lang="en-US" dirty="0"/>
              <a:t> 8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mulia</a:t>
            </a:r>
            <a:r>
              <a:rPr lang="en-US" dirty="0"/>
              <a:t> </a:t>
            </a:r>
            <a:endParaRPr lang="id-ID" dirty="0" smtClean="0">
              <a:solidFill>
                <a:srgbClr val="FF0000"/>
              </a:solidFill>
            </a:endParaRPr>
          </a:p>
          <a:p>
            <a:pPr algn="ctr"/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pandangan</a:t>
            </a:r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benar</a:t>
            </a:r>
            <a:endParaRPr lang="id-ID" sz="35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pikiran</a:t>
            </a:r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benar</a:t>
            </a:r>
            <a:endParaRPr lang="id-ID" sz="35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ucapan</a:t>
            </a:r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benar</a:t>
            </a:r>
            <a:endParaRPr lang="id-ID" sz="35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perilaku</a:t>
            </a:r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benar</a:t>
            </a:r>
            <a:endParaRPr lang="id-ID" sz="35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penghidupan</a:t>
            </a:r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benar</a:t>
            </a:r>
            <a:endParaRPr lang="id-ID" sz="35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usaha</a:t>
            </a:r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benar</a:t>
            </a:r>
            <a:endParaRPr lang="id-ID" sz="35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perhatian</a:t>
            </a:r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benar</a:t>
            </a:r>
            <a:endParaRPr lang="id-ID" sz="35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konsentrasi</a:t>
            </a:r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benar</a:t>
            </a:r>
            <a:r>
              <a:rPr lang="en-US" sz="35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230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  <a:solidFill>
            <a:srgbClr val="990000"/>
          </a:solidFill>
        </p:spPr>
        <p:txBody>
          <a:bodyPr>
            <a:normAutofit/>
          </a:bodyPr>
          <a:lstStyle/>
          <a:p>
            <a:r>
              <a:rPr lang="en-US" u="sng" dirty="0" err="1" smtClean="0">
                <a:solidFill>
                  <a:schemeClr val="bg1"/>
                </a:solidFill>
              </a:rPr>
              <a:t>Keadaan</a:t>
            </a:r>
            <a:r>
              <a:rPr lang="en-US" u="sng" dirty="0" smtClean="0">
                <a:solidFill>
                  <a:schemeClr val="bg1"/>
                </a:solidFill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</a:rPr>
              <a:t>damai</a:t>
            </a:r>
            <a:r>
              <a:rPr lang="en-US" u="sng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penderitaan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pengalaman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ketidakpuasan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disebut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pencerahan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Nirwana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Kitab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bagi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ajaran</a:t>
            </a:r>
            <a:r>
              <a:rPr lang="en-US" dirty="0" smtClean="0">
                <a:solidFill>
                  <a:srgbClr val="FFFF00"/>
                </a:solidFill>
              </a:rPr>
              <a:t> Buddha </a:t>
            </a:r>
            <a:r>
              <a:rPr lang="en-US" dirty="0" err="1" smtClean="0">
                <a:solidFill>
                  <a:srgbClr val="FFFF00"/>
                </a:solidFill>
              </a:rPr>
              <a:t>adalah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u="sng" dirty="0" err="1" smtClean="0">
                <a:solidFill>
                  <a:srgbClr val="FFFF00"/>
                </a:solidFill>
              </a:rPr>
              <a:t>Tripitaka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tahun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78 M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terjadi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perpecahan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diantara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penganut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Buddha.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Lahirlah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2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aliran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Buddha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; Buddha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Hinayana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Buddha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mahayana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asil gambar untuk kitab Tripitaka kitab untuk ajaran Budd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001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37338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Teori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-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teori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masuknya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agama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kebudaayan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Hindu Buddha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Left-Up Arrow 7"/>
          <p:cNvSpPr/>
          <p:nvPr/>
        </p:nvSpPr>
        <p:spPr>
          <a:xfrm rot="18892517">
            <a:off x="4968071" y="1126760"/>
            <a:ext cx="1025815" cy="1544038"/>
          </a:xfrm>
          <a:prstGeom prst="leftUpArrow">
            <a:avLst>
              <a:gd name="adj1" fmla="val 25000"/>
              <a:gd name="adj2" fmla="val 2372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2895600"/>
            <a:ext cx="5562600" cy="3200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Rockwell Extra Bold" pitchFamily="18" charset="0"/>
              </a:rPr>
              <a:t>Teori</a:t>
            </a:r>
            <a:r>
              <a:rPr lang="en-US" sz="4000" dirty="0" smtClean="0">
                <a:solidFill>
                  <a:srgbClr val="FF0000"/>
                </a:solidFill>
                <a:latin typeface="Rockwell Extra Bold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Rockwell Extra Bold" pitchFamily="18" charset="0"/>
              </a:rPr>
              <a:t>Ksatria</a:t>
            </a:r>
            <a:endParaRPr lang="en-US" sz="4000" dirty="0" smtClean="0">
              <a:solidFill>
                <a:srgbClr val="FF0000"/>
              </a:solidFill>
              <a:latin typeface="Rockwell Extra Bold" pitchFamily="18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Rockwell Extra Bold" pitchFamily="18" charset="0"/>
              </a:rPr>
              <a:t>Teori</a:t>
            </a:r>
            <a:r>
              <a:rPr lang="en-US" sz="4000" dirty="0" smtClean="0">
                <a:solidFill>
                  <a:srgbClr val="FF0000"/>
                </a:solidFill>
                <a:latin typeface="Rockwell Extra Bold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Rockwell Extra Bold" pitchFamily="18" charset="0"/>
              </a:rPr>
              <a:t>Waisya</a:t>
            </a:r>
            <a:endParaRPr lang="en-US" sz="4000" dirty="0" smtClean="0">
              <a:solidFill>
                <a:srgbClr val="FF0000"/>
              </a:solidFill>
              <a:latin typeface="Rockwell Extra Bold" pitchFamily="18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Rockwell Extra Bold" pitchFamily="18" charset="0"/>
              </a:rPr>
              <a:t>Teori</a:t>
            </a:r>
            <a:r>
              <a:rPr lang="en-US" sz="4000" dirty="0" smtClean="0">
                <a:solidFill>
                  <a:srgbClr val="FF0000"/>
                </a:solidFill>
                <a:latin typeface="Rockwell Extra Bold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Rockwell Extra Bold" pitchFamily="18" charset="0"/>
              </a:rPr>
              <a:t>Brahmana</a:t>
            </a:r>
            <a:endParaRPr lang="en-US" sz="4000" dirty="0" smtClean="0">
              <a:solidFill>
                <a:srgbClr val="FF0000"/>
              </a:solidFill>
              <a:latin typeface="Rockwell Extra Bold" pitchFamily="18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Rockwell Extra Bold" pitchFamily="18" charset="0"/>
              </a:rPr>
              <a:t>Teori</a:t>
            </a:r>
            <a:r>
              <a:rPr lang="en-US" sz="4000" dirty="0" smtClean="0">
                <a:solidFill>
                  <a:srgbClr val="FF0000"/>
                </a:solidFill>
                <a:latin typeface="Rockwell Extra Bold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Rockwell Extra Bold" pitchFamily="18" charset="0"/>
              </a:rPr>
              <a:t>Arus</a:t>
            </a:r>
            <a:r>
              <a:rPr lang="en-US" sz="4000" dirty="0" smtClean="0">
                <a:solidFill>
                  <a:srgbClr val="FF0000"/>
                </a:solidFill>
                <a:latin typeface="Rockwell Extra Bold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Rockwell Extra Bold" pitchFamily="18" charset="0"/>
              </a:rPr>
              <a:t>Balik</a:t>
            </a:r>
            <a:endParaRPr lang="en-US" sz="4000" dirty="0">
              <a:solidFill>
                <a:srgbClr val="FF0000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0969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id-ID" sz="2800" dirty="0">
                <a:latin typeface="+mn-lt"/>
              </a:rPr>
              <a:t>Pengaruh Agama &amp; Kebudayaan Hindu-Budha bagi Kehidupan Masyarakat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id-ID" sz="2300" dirty="0">
                <a:solidFill>
                  <a:srgbClr val="FF0000"/>
                </a:solidFill>
              </a:rPr>
              <a:t>Bidang Politik Pemerintahan</a:t>
            </a:r>
          </a:p>
          <a:p>
            <a:pPr marL="914400" lvl="1" indent="-457200">
              <a:buFont typeface="+mj-lt"/>
              <a:buAutoNum type="alphaLcPeriod"/>
            </a:pPr>
            <a:r>
              <a:rPr lang="id-ID" sz="2300" dirty="0"/>
              <a:t>Munculnya sistem pemerintahan bersifat turun-temurun</a:t>
            </a:r>
          </a:p>
          <a:p>
            <a:pPr marL="914400" lvl="1" indent="-457200">
              <a:buFont typeface="+mj-lt"/>
              <a:buAutoNum type="alphaLcPeriod"/>
            </a:pPr>
            <a:r>
              <a:rPr lang="id-ID" sz="2300" dirty="0"/>
              <a:t>Munculnya </a:t>
            </a:r>
            <a:r>
              <a:rPr lang="id-ID" sz="2300" dirty="0" smtClean="0"/>
              <a:t>Feodalisme (adanya kekuasaan ditangan bangsawan)</a:t>
            </a:r>
            <a:endParaRPr lang="id-ID" sz="2300" dirty="0"/>
          </a:p>
          <a:p>
            <a:pPr marL="914400" lvl="1" indent="-457200">
              <a:buFont typeface="+mj-lt"/>
              <a:buAutoNum type="alphaLcPeriod"/>
            </a:pPr>
            <a:r>
              <a:rPr lang="id-ID" sz="2300" dirty="0"/>
              <a:t>Munculnya kerajaan-kerajaan bercorak Hindu-Buddha</a:t>
            </a:r>
          </a:p>
          <a:p>
            <a:pPr marL="914400" lvl="1" indent="-457200">
              <a:buFont typeface="+mj-lt"/>
              <a:buAutoNum type="alphaLcPeriod"/>
            </a:pPr>
            <a:r>
              <a:rPr lang="id-ID" sz="2300" dirty="0"/>
              <a:t>Adanya Konsep Dewa Raja</a:t>
            </a:r>
          </a:p>
          <a:p>
            <a:r>
              <a:rPr lang="id-ID" sz="2300" dirty="0">
                <a:solidFill>
                  <a:srgbClr val="FF0000"/>
                </a:solidFill>
              </a:rPr>
              <a:t>Bidang Sosial Ekonomi</a:t>
            </a:r>
          </a:p>
          <a:p>
            <a:pPr marL="914400" lvl="1" indent="-457200">
              <a:buFont typeface="+mj-lt"/>
              <a:buAutoNum type="alphaLcPeriod"/>
            </a:pPr>
            <a:r>
              <a:rPr lang="id-ID" sz="2300" dirty="0"/>
              <a:t>Munculnya sistem Kasta</a:t>
            </a:r>
          </a:p>
          <a:p>
            <a:pPr marL="914400" lvl="1" indent="-457200">
              <a:buFont typeface="+mj-lt"/>
              <a:buAutoNum type="alphaLcPeriod"/>
            </a:pPr>
            <a:r>
              <a:rPr lang="id-ID" sz="2300" dirty="0"/>
              <a:t>Berkembangnya kegiatan perdagangan dan pelayaran antar pulau</a:t>
            </a:r>
          </a:p>
          <a:p>
            <a:pPr marL="914400" lvl="1" indent="-457200">
              <a:buFont typeface="+mj-lt"/>
              <a:buAutoNum type="alphaLcPeriod"/>
            </a:pPr>
            <a:r>
              <a:rPr lang="id-ID" sz="2300" dirty="0"/>
              <a:t>Mengenal sistem uang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5683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16562"/>
          </a:xfrm>
          <a:solidFill>
            <a:srgbClr val="FFCCFF"/>
          </a:solidFill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id-ID" sz="2600" dirty="0">
                <a:solidFill>
                  <a:srgbClr val="FF0000"/>
                </a:solidFill>
              </a:rPr>
              <a:t>Bidang </a:t>
            </a:r>
            <a:r>
              <a:rPr lang="id-ID" sz="2600" dirty="0" smtClean="0">
                <a:solidFill>
                  <a:srgbClr val="FF0000"/>
                </a:solidFill>
              </a:rPr>
              <a:t>Budaya</a:t>
            </a:r>
            <a:br>
              <a:rPr lang="id-ID" sz="2600" dirty="0" smtClean="0">
                <a:solidFill>
                  <a:srgbClr val="FF0000"/>
                </a:solidFill>
              </a:rPr>
            </a:br>
            <a:r>
              <a:rPr lang="id-ID" sz="2600" dirty="0"/>
              <a:t/>
            </a:r>
            <a:br>
              <a:rPr lang="id-ID" sz="2600" dirty="0"/>
            </a:br>
            <a:r>
              <a:rPr lang="id-ID" sz="2600" dirty="0"/>
              <a:t>Masyarahat Indonesia mengenal agama Hindu-Buddha</a:t>
            </a:r>
            <a:br>
              <a:rPr lang="id-ID" sz="2600" dirty="0"/>
            </a:br>
            <a:r>
              <a:rPr lang="id-ID" sz="2600" dirty="0"/>
              <a:t>Berdirinya pusat pendidikan Agama</a:t>
            </a:r>
            <a:br>
              <a:rPr lang="id-ID" sz="2600" dirty="0"/>
            </a:br>
            <a:r>
              <a:rPr lang="id-ID" sz="2600" dirty="0"/>
              <a:t>Pengenalan huruf Pallawa dan bahasa Sansekerta</a:t>
            </a:r>
            <a:br>
              <a:rPr lang="id-ID" sz="2600" dirty="0"/>
            </a:br>
            <a:r>
              <a:rPr lang="id-ID" sz="2600" dirty="0"/>
              <a:t>Kesenian berkembang pesat</a:t>
            </a:r>
            <a:br>
              <a:rPr lang="id-ID" sz="2600" dirty="0"/>
            </a:br>
            <a:r>
              <a:rPr lang="id-ID" sz="2600" dirty="0"/>
              <a:t>Arsitektur bercorak Hindu-Buddha</a:t>
            </a:r>
            <a:br>
              <a:rPr lang="id-ID" sz="2600" dirty="0"/>
            </a:br>
            <a:r>
              <a:rPr lang="id-ID" sz="2600" dirty="0"/>
              <a:t>Pengenalan sistem kalender Saka</a:t>
            </a:r>
            <a:br>
              <a:rPr lang="id-ID" sz="2600" dirty="0"/>
            </a:br>
            <a:r>
              <a:rPr lang="id-ID" sz="2600" dirty="0"/>
              <a:t>Munculnya upacara-upacara keagamaan</a:t>
            </a:r>
            <a:br>
              <a:rPr lang="id-ID" sz="2600" dirty="0"/>
            </a:b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2487186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pertemuan ke 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Tuliskan macam – macam penjelasan teori masuknya ajaran Hindu Buddha ! (berikan cerita singkat dan sesuai dengan buku paket)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Tuliskan perbedaan apa saja yang terlihat dari ajaran Hindu dengan Buddha setelah pembelajaran hari ini !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Tuliskan dan carilah macam – macam Candi atau peninggalan dari ajaran Hindu dan Buddha. (masing-masing 3) !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 algn="ctr">
              <a:buNone/>
            </a:pPr>
            <a:r>
              <a:rPr lang="id-ID" b="1" dirty="0" smtClean="0">
                <a:latin typeface="Arial Black" panose="020B0A04020102020204" pitchFamily="34" charset="0"/>
              </a:rPr>
              <a:t>Tugas dibuat dalam bentuk PPT dan kirim melalui Whattsup Group Sejarah</a:t>
            </a:r>
            <a:endParaRPr lang="id-ID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81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133600"/>
            <a:ext cx="7772400" cy="236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Forte" panose="03060902040502070203" pitchFamily="66" charset="0"/>
              </a:rPr>
              <a:t>Pertemuan ke 3</a:t>
            </a:r>
            <a:endParaRPr lang="id-ID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87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,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Lampung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bawat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Sumatera.</a:t>
            </a:r>
          </a:p>
          <a:p>
            <a:r>
              <a:rPr lang="en-US" b="1" dirty="0" smtClean="0"/>
              <a:t>KEBERADAAN</a:t>
            </a:r>
            <a:r>
              <a:rPr lang="en-US" dirty="0" smtClean="0"/>
              <a:t> 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 (</a:t>
            </a:r>
            <a:r>
              <a:rPr lang="en-US" dirty="0" err="1" smtClean="0"/>
              <a:t>T’o</a:t>
            </a:r>
            <a:r>
              <a:rPr lang="en-US" dirty="0" smtClean="0"/>
              <a:t>-Lang P’P-Huang) </a:t>
            </a:r>
            <a:r>
              <a:rPr lang="en-US" dirty="0" err="1" smtClean="0"/>
              <a:t>sempat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air.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penziarah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,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r>
              <a:rPr lang="en-US" dirty="0" err="1" smtClean="0"/>
              <a:t>Musafir</a:t>
            </a:r>
            <a:r>
              <a:rPr lang="en-US" dirty="0" smtClean="0"/>
              <a:t> </a:t>
            </a:r>
            <a:r>
              <a:rPr lang="en-US" dirty="0" err="1" smtClean="0"/>
              <a:t>Tiongkok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mengunjungi</a:t>
            </a:r>
            <a:r>
              <a:rPr lang="en-US" dirty="0" smtClean="0"/>
              <a:t> Nusantara </a:t>
            </a:r>
            <a:r>
              <a:rPr lang="en-US" dirty="0" err="1" smtClean="0"/>
              <a:t>abad</a:t>
            </a:r>
            <a:r>
              <a:rPr lang="en-US" dirty="0" smtClean="0"/>
              <a:t> 7, </a:t>
            </a:r>
            <a:r>
              <a:rPr lang="en-US" dirty="0" err="1" smtClean="0"/>
              <a:t>yaitu</a:t>
            </a:r>
            <a:r>
              <a:rPr lang="en-US" dirty="0" smtClean="0"/>
              <a:t> I </a:t>
            </a:r>
            <a:r>
              <a:rPr lang="en-US" dirty="0" err="1" smtClean="0"/>
              <a:t>Tsing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catatannya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singgah</a:t>
            </a:r>
            <a:r>
              <a:rPr lang="en-US" dirty="0" smtClean="0"/>
              <a:t> </a:t>
            </a:r>
            <a:r>
              <a:rPr lang="en-US" dirty="0" err="1" smtClean="0"/>
              <a:t>T’o-lang-P’p-huang</a:t>
            </a:r>
            <a:r>
              <a:rPr lang="en-US" dirty="0" smtClean="0"/>
              <a:t> (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pedalaman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sumatra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229600" cy="16764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lvl="1"/>
            <a:r>
              <a:rPr lang="id-ID" sz="2700" dirty="0" smtClean="0">
                <a:latin typeface="Comic Sans MS" pitchFamily="66" charset="0"/>
              </a:rPr>
              <a:t>KD </a:t>
            </a:r>
            <a:r>
              <a:rPr lang="en-US" sz="2700" dirty="0" smtClean="0">
                <a:latin typeface="Comic Sans MS" pitchFamily="66" charset="0"/>
              </a:rPr>
              <a:t>3.</a:t>
            </a:r>
            <a:r>
              <a:rPr lang="id-ID" sz="2700" dirty="0">
                <a:latin typeface="Comic Sans MS" pitchFamily="66" charset="0"/>
              </a:rPr>
              <a:t>3</a:t>
            </a:r>
            <a:r>
              <a:rPr lang="en-US" sz="2700" dirty="0" smtClean="0">
                <a:latin typeface="Comic Sans MS" pitchFamily="66" charset="0"/>
              </a:rPr>
              <a:t>     </a:t>
            </a:r>
            <a:r>
              <a:rPr lang="id-ID" sz="2700" dirty="0" smtClean="0">
                <a:latin typeface="Comic Sans MS" pitchFamily="66" charset="0"/>
              </a:rPr>
              <a:t>M</a:t>
            </a:r>
            <a:r>
              <a:rPr lang="en-US" sz="2700" dirty="0" err="1" smtClean="0">
                <a:latin typeface="Comic Sans MS" pitchFamily="66" charset="0"/>
              </a:rPr>
              <a:t>enganalisis</a:t>
            </a:r>
            <a:r>
              <a:rPr lang="en-US" sz="2700" dirty="0" smtClean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berbagai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teori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tentang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proses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masuknya</a:t>
            </a:r>
            <a:r>
              <a:rPr lang="en-US" sz="2700" dirty="0">
                <a:latin typeface="Comic Sans MS" pitchFamily="66" charset="0"/>
              </a:rPr>
              <a:t> agama </a:t>
            </a:r>
            <a:r>
              <a:rPr lang="en-US" sz="2700" dirty="0" err="1">
                <a:latin typeface="Comic Sans MS" pitchFamily="66" charset="0"/>
              </a:rPr>
              <a:t>dan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kebudayaan</a:t>
            </a:r>
            <a:r>
              <a:rPr lang="en-US" sz="2700" dirty="0">
                <a:latin typeface="Comic Sans MS" pitchFamily="66" charset="0"/>
              </a:rPr>
              <a:t> Hindu </a:t>
            </a:r>
            <a:r>
              <a:rPr lang="en-US" sz="2700" dirty="0" err="1" smtClean="0">
                <a:latin typeface="Comic Sans MS" pitchFamily="66" charset="0"/>
              </a:rPr>
              <a:t>dan</a:t>
            </a:r>
            <a:r>
              <a:rPr lang="en-US" sz="2700" dirty="0" smtClean="0">
                <a:latin typeface="Comic Sans MS" pitchFamily="66" charset="0"/>
              </a:rPr>
              <a:t> Buddha </a:t>
            </a:r>
            <a:r>
              <a:rPr lang="en-US" sz="2700" dirty="0" err="1">
                <a:latin typeface="Comic Sans MS" pitchFamily="66" charset="0"/>
              </a:rPr>
              <a:t>serta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pengaruhnya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terhadap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kehidupan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err="1">
                <a:latin typeface="Comic Sans MS" pitchFamily="66" charset="0"/>
              </a:rPr>
              <a:t>masyarakat</a:t>
            </a:r>
            <a:r>
              <a:rPr lang="en-US" sz="2700" dirty="0">
                <a:latin typeface="Comic Sans MS" pitchFamily="66" charset="0"/>
              </a:rPr>
              <a:t> Indonesia (</a:t>
            </a:r>
            <a:r>
              <a:rPr lang="en-US" sz="2700" dirty="0" err="1">
                <a:latin typeface="Comic Sans MS" pitchFamily="66" charset="0"/>
              </a:rPr>
              <a:t>pemerintahan</a:t>
            </a:r>
            <a:r>
              <a:rPr lang="en-US" sz="2700" dirty="0">
                <a:latin typeface="Comic Sans MS" pitchFamily="66" charset="0"/>
              </a:rPr>
              <a:t>, </a:t>
            </a:r>
            <a:r>
              <a:rPr lang="en-US" sz="2700" dirty="0" err="1">
                <a:latin typeface="Comic Sans MS" pitchFamily="66" charset="0"/>
              </a:rPr>
              <a:t>budaya</a:t>
            </a:r>
            <a:r>
              <a:rPr lang="en-US" sz="2700" dirty="0">
                <a:latin typeface="Comic Sans MS" pitchFamily="66" charset="0"/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1782763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KD </a:t>
            </a:r>
            <a:r>
              <a:rPr lang="en-US" dirty="0" smtClean="0"/>
              <a:t>4.</a:t>
            </a:r>
            <a:r>
              <a:rPr lang="id-ID" dirty="0" smtClean="0"/>
              <a:t>3</a:t>
            </a:r>
            <a:r>
              <a:rPr lang="en-US" dirty="0" smtClean="0"/>
              <a:t>  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Buddha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Indonesia (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LETAK KERAJAAN TULANG BAWANG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LETAK KERAJAAN TULANG BAWANG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– </a:t>
            </a:r>
            <a:r>
              <a:rPr lang="en-US" dirty="0" err="1" smtClean="0"/>
              <a:t>temurun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 yang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keraton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rajanya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peninggalannya</a:t>
            </a:r>
            <a:r>
              <a:rPr lang="en-US" dirty="0" smtClean="0"/>
              <a:t>.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bertulang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tulangnya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(</a:t>
            </a:r>
            <a:r>
              <a:rPr lang="en-US" dirty="0" err="1" smtClean="0"/>
              <a:t>kecil</a:t>
            </a:r>
            <a:r>
              <a:rPr lang="en-US" dirty="0" smtClean="0"/>
              <a:t>) </a:t>
            </a:r>
            <a:r>
              <a:rPr lang="en-US" dirty="0" err="1" smtClean="0"/>
              <a:t>sampi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tulangnya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agama,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Hindu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daeah</a:t>
            </a:r>
            <a:r>
              <a:rPr lang="en-US" dirty="0" smtClean="0"/>
              <a:t> </a:t>
            </a:r>
            <a:r>
              <a:rPr lang="en-US" dirty="0" err="1" smtClean="0"/>
              <a:t>selapon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bergeliat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kerajinan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aren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15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nusantara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lada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raja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IV M. </a:t>
            </a:r>
            <a:r>
              <a:rPr lang="en-US" dirty="0" err="1" smtClean="0"/>
              <a:t>dikisahkan</a:t>
            </a:r>
            <a:r>
              <a:rPr lang="en-US" dirty="0" smtClean="0"/>
              <a:t> </a:t>
            </a:r>
            <a:r>
              <a:rPr lang="en-US" dirty="0" err="1" smtClean="0"/>
              <a:t>permaisuri</a:t>
            </a:r>
            <a:r>
              <a:rPr lang="en-US" dirty="0" smtClean="0"/>
              <a:t> raja </a:t>
            </a:r>
            <a:r>
              <a:rPr lang="en-US" dirty="0" err="1" smtClean="0"/>
              <a:t>menghanyutkan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 </a:t>
            </a:r>
            <a:r>
              <a:rPr lang="en-US" dirty="0" err="1" smtClean="0"/>
              <a:t>disungai</a:t>
            </a:r>
            <a:r>
              <a:rPr lang="en-US" dirty="0" smtClean="0"/>
              <a:t>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permaisuri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menyumpahi</a:t>
            </a:r>
            <a:r>
              <a:rPr lang="en-US" dirty="0" smtClean="0"/>
              <a:t> “</a:t>
            </a:r>
            <a:r>
              <a:rPr lang="en-US" dirty="0" err="1" smtClean="0"/>
              <a:t>sungai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”. </a:t>
            </a:r>
            <a:r>
              <a:rPr lang="en-US" dirty="0" err="1" smtClean="0"/>
              <a:t>Semenjak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 /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Semasa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politiknya</a:t>
            </a:r>
            <a:r>
              <a:rPr lang="en-US" dirty="0" smtClean="0"/>
              <a:t>,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Marga</a:t>
            </a:r>
            <a:r>
              <a:rPr lang="en-US" dirty="0" smtClean="0"/>
              <a:t>. </a:t>
            </a:r>
            <a:r>
              <a:rPr lang="en-US" dirty="0" err="1" smtClean="0"/>
              <a:t>Marga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lampung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Mego</a:t>
            </a:r>
            <a:r>
              <a:rPr lang="en-US" dirty="0" smtClean="0"/>
              <a:t>/</a:t>
            </a:r>
            <a:r>
              <a:rPr lang="en-US" dirty="0" err="1" smtClean="0"/>
              <a:t>Mego</a:t>
            </a:r>
            <a:r>
              <a:rPr lang="en-US" dirty="0" smtClean="0"/>
              <a:t>-lo yang </a:t>
            </a:r>
            <a:r>
              <a:rPr lang="en-US" dirty="0" err="1" smtClean="0"/>
              <a:t>berbakna</a:t>
            </a:r>
            <a:r>
              <a:rPr lang="en-US" dirty="0" smtClean="0"/>
              <a:t> </a:t>
            </a:r>
            <a:r>
              <a:rPr lang="en-US" dirty="0" err="1" smtClean="0"/>
              <a:t>marga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penduduknya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 –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tradisonal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kerajinan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. </a:t>
            </a:r>
            <a:r>
              <a:rPr lang="en-US" dirty="0" err="1" smtClean="0"/>
              <a:t>Warganya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aren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</p:spPr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marga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Buai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Buai</a:t>
            </a:r>
            <a:r>
              <a:rPr lang="en-US" dirty="0" smtClean="0"/>
              <a:t> </a:t>
            </a:r>
            <a:r>
              <a:rPr lang="en-US" dirty="0" err="1" smtClean="0"/>
              <a:t>Tegamoan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Buai</a:t>
            </a:r>
            <a:r>
              <a:rPr lang="en-US" dirty="0" smtClean="0"/>
              <a:t> </a:t>
            </a:r>
            <a:r>
              <a:rPr lang="en-US" dirty="0" err="1" smtClean="0"/>
              <a:t>Umpu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Buai</a:t>
            </a:r>
            <a:r>
              <a:rPr lang="en-US" dirty="0" smtClean="0"/>
              <a:t> </a:t>
            </a:r>
            <a:r>
              <a:rPr lang="en-US" dirty="0" err="1" smtClean="0"/>
              <a:t>Aji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Dimana</a:t>
            </a:r>
            <a:r>
              <a:rPr lang="en-US" dirty="0" smtClean="0"/>
              <a:t> yang </a:t>
            </a:r>
            <a:r>
              <a:rPr lang="en-US" dirty="0" err="1" smtClean="0"/>
              <a:t>tertua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Buai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 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Brak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Buai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bawang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marga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Buai</a:t>
            </a:r>
            <a:r>
              <a:rPr lang="en-US" dirty="0" smtClean="0"/>
              <a:t> </a:t>
            </a:r>
            <a:r>
              <a:rPr lang="en-US" dirty="0" err="1" smtClean="0"/>
              <a:t>Umpu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Buai</a:t>
            </a:r>
            <a:r>
              <a:rPr lang="en-US" dirty="0" smtClean="0"/>
              <a:t> </a:t>
            </a:r>
            <a:r>
              <a:rPr lang="en-US" dirty="0" err="1" smtClean="0"/>
              <a:t>Aji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asil gambar untuk peninggalan kerajaan tulang bawa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asil gambar untuk peninggalan kerajaan tulang baw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err="1" smtClean="0"/>
              <a:t>Kerajaan</a:t>
            </a:r>
            <a:r>
              <a:rPr lang="en-US" dirty="0" smtClean="0"/>
              <a:t> Kota </a:t>
            </a:r>
            <a:r>
              <a:rPr lang="en-US" dirty="0" err="1" smtClean="0"/>
              <a:t>Kapur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arkeologi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Kota </a:t>
            </a:r>
            <a:r>
              <a:rPr lang="en-US" dirty="0" err="1" smtClean="0"/>
              <a:t>Kapur</a:t>
            </a:r>
            <a:r>
              <a:rPr lang="en-US" dirty="0" smtClean="0"/>
              <a:t>, </a:t>
            </a:r>
            <a:r>
              <a:rPr lang="en-US" dirty="0" err="1" smtClean="0"/>
              <a:t>Pulau</a:t>
            </a:r>
            <a:r>
              <a:rPr lang="en-US" dirty="0" smtClean="0"/>
              <a:t> Bangka,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1994,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Sriwijaya</a:t>
            </a:r>
            <a:r>
              <a:rPr lang="en-US" dirty="0" smtClean="0"/>
              <a:t>. </a:t>
            </a:r>
            <a:r>
              <a:rPr lang="en-US" dirty="0" err="1" smtClean="0"/>
              <a:t>Temuan-temuan</a:t>
            </a:r>
            <a:r>
              <a:rPr lang="en-US" dirty="0" smtClean="0"/>
              <a:t> </a:t>
            </a:r>
            <a:r>
              <a:rPr lang="en-US" dirty="0" err="1" smtClean="0"/>
              <a:t>arkeologi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sisa-sisa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candi</a:t>
            </a:r>
            <a:r>
              <a:rPr lang="en-US" dirty="0" smtClean="0"/>
              <a:t> Hindu (</a:t>
            </a:r>
            <a:r>
              <a:rPr lang="en-US" dirty="0" err="1" smtClean="0"/>
              <a:t>Waisnawa</a:t>
            </a:r>
            <a:r>
              <a:rPr lang="en-US" dirty="0" smtClean="0"/>
              <a:t>)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arca-arca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arca</a:t>
            </a:r>
            <a:r>
              <a:rPr lang="en-US" dirty="0" smtClean="0"/>
              <a:t> </a:t>
            </a:r>
            <a:r>
              <a:rPr lang="en-US" dirty="0" err="1" smtClean="0"/>
              <a:t>Wisnu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arca-arca</a:t>
            </a:r>
            <a:r>
              <a:rPr lang="en-US" dirty="0" smtClean="0"/>
              <a:t> </a:t>
            </a:r>
            <a:r>
              <a:rPr lang="en-US" dirty="0" err="1" smtClean="0"/>
              <a:t>Wisnu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Lembah</a:t>
            </a:r>
            <a:r>
              <a:rPr lang="en-US" dirty="0" smtClean="0"/>
              <a:t> </a:t>
            </a:r>
            <a:r>
              <a:rPr lang="en-US" dirty="0" err="1" smtClean="0"/>
              <a:t>Mekhing</a:t>
            </a:r>
            <a:r>
              <a:rPr lang="en-US" dirty="0" smtClean="0"/>
              <a:t>, </a:t>
            </a:r>
            <a:r>
              <a:rPr lang="en-US" dirty="0" err="1" smtClean="0"/>
              <a:t>Semenanjung</a:t>
            </a:r>
            <a:r>
              <a:rPr lang="en-US" dirty="0" smtClean="0"/>
              <a:t> </a:t>
            </a:r>
            <a:r>
              <a:rPr lang="en-US" dirty="0" err="1" smtClean="0"/>
              <a:t>Malaka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Cibuaya</a:t>
            </a:r>
            <a:r>
              <a:rPr lang="en-US" dirty="0" smtClean="0"/>
              <a:t>, </a:t>
            </a:r>
            <a:r>
              <a:rPr lang="en-US" dirty="0" err="1" smtClean="0"/>
              <a:t>Jawa</a:t>
            </a:r>
            <a:r>
              <a:rPr lang="en-US" dirty="0" smtClean="0"/>
              <a:t> Barat,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ke-5 </a:t>
            </a:r>
            <a:r>
              <a:rPr lang="en-US" dirty="0" err="1" smtClean="0"/>
              <a:t>dan</a:t>
            </a:r>
            <a:r>
              <a:rPr lang="en-US" dirty="0" smtClean="0"/>
              <a:t> ke-7 </a:t>
            </a:r>
            <a:r>
              <a:rPr lang="en-US" dirty="0" err="1" smtClean="0"/>
              <a:t>masehi</a:t>
            </a:r>
            <a:r>
              <a:rPr lang="en-US" dirty="0" smtClean="0"/>
              <a:t>. 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US" dirty="0" err="1" smtClean="0"/>
              <a:t>Temuan</a:t>
            </a:r>
            <a:r>
              <a:rPr lang="en-US" dirty="0" smtClean="0"/>
              <a:t> lain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Kota </a:t>
            </a:r>
            <a:r>
              <a:rPr lang="en-US" dirty="0" err="1" smtClean="0"/>
              <a:t>Kapur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peninggalan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benteng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yang </a:t>
            </a:r>
            <a:r>
              <a:rPr lang="en-US" dirty="0" err="1" smtClean="0"/>
              <a:t>kokoh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tanggul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timbunan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masingmasing</a:t>
            </a:r>
            <a:r>
              <a:rPr lang="en-US" dirty="0" smtClean="0"/>
              <a:t> </a:t>
            </a:r>
            <a:r>
              <a:rPr lang="en-US" dirty="0" err="1" smtClean="0"/>
              <a:t>panjangnya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350 meter </a:t>
            </a:r>
            <a:r>
              <a:rPr lang="en-US" dirty="0" err="1" smtClean="0"/>
              <a:t>dan</a:t>
            </a:r>
            <a:r>
              <a:rPr lang="en-US" dirty="0" smtClean="0"/>
              <a:t> 1200 meter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2–3 meter. </a:t>
            </a:r>
            <a:r>
              <a:rPr lang="en-US" dirty="0" err="1" smtClean="0"/>
              <a:t>Penanggalan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tanggul</a:t>
            </a:r>
            <a:r>
              <a:rPr lang="en-US" dirty="0" smtClean="0"/>
              <a:t> </a:t>
            </a:r>
            <a:r>
              <a:rPr lang="en-US" dirty="0" err="1" smtClean="0"/>
              <a:t>benteng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530 M </a:t>
            </a:r>
            <a:r>
              <a:rPr lang="en-US" dirty="0" err="1" smtClean="0"/>
              <a:t>sampai</a:t>
            </a:r>
            <a:r>
              <a:rPr lang="en-US" dirty="0" smtClean="0"/>
              <a:t> 870 M. </a:t>
            </a:r>
            <a:r>
              <a:rPr lang="en-US" dirty="0" err="1" smtClean="0"/>
              <a:t>Benteng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ke-6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agaknya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pula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Sriwijaya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Bangka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ke-7.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runtuhnya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dikarnakan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istana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terpecah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3048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Tri Murti</a:t>
            </a:r>
            <a:endParaRPr lang="id-ID" dirty="0"/>
          </a:p>
        </p:txBody>
      </p:sp>
      <p:pic>
        <p:nvPicPr>
          <p:cNvPr id="1026" name="Picture 2" descr="3 Dewa Tertinggi Agama Hindu, Trimurti, dan Urutann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" y="665871"/>
            <a:ext cx="3425825" cy="218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38600"/>
            <a:ext cx="3736975" cy="210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ndi hindu di indones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8887"/>
            <a:ext cx="3429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ewa Hind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5626"/>
            <a:ext cx="1905000" cy="298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14999" y="3417332"/>
            <a:ext cx="251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Siddharta Gautama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51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Hasil gambar untuk peninggalan kerajaan kota kap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asil gambar untuk peninggalan kerajaan kota kap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4" name="Picture 6" descr="Hasil gambar untuk peninggalan kerajaan kota kap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5715000" cy="5638800"/>
          </a:xfrm>
          <a:prstGeom prst="rect">
            <a:avLst/>
          </a:prstGeom>
          <a:noFill/>
        </p:spPr>
      </p:pic>
      <p:pic>
        <p:nvPicPr>
          <p:cNvPr id="27658" name="Picture 10" descr="https://1.bp.blogspot.com/-PhCPK2kfCOE/WLbA_LL6o_I/AAAAAAAAAJw/Cn70tNbSufcFAh7ydYtGQB8BhLvL69WmQCLcB/s320/Prasasti%2BKota%2BKapur%2B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242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Perkembangan</a:t>
            </a:r>
            <a:r>
              <a:rPr lang="en-US" sz="3600" b="1" dirty="0" smtClean="0">
                <a:solidFill>
                  <a:srgbClr val="FF0000"/>
                </a:solidFill>
              </a:rPr>
              <a:t> Hindu </a:t>
            </a:r>
            <a:r>
              <a:rPr lang="en-US" sz="3600" b="1" dirty="0" err="1" smtClean="0">
                <a:solidFill>
                  <a:srgbClr val="FF0000"/>
                </a:solidFill>
              </a:rPr>
              <a:t>di</a:t>
            </a:r>
            <a:r>
              <a:rPr lang="en-US" sz="3600" b="1" dirty="0" smtClean="0">
                <a:solidFill>
                  <a:srgbClr val="FF0000"/>
                </a:solidFill>
              </a:rPr>
              <a:t> Indonesia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Agama Hindu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1300 </a:t>
            </a:r>
            <a:r>
              <a:rPr lang="en-US" dirty="0" err="1" smtClean="0"/>
              <a:t>sampai</a:t>
            </a:r>
            <a:r>
              <a:rPr lang="en-US" dirty="0" smtClean="0"/>
              <a:t> 1500 SM. Agama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Arya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nomaden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di India </a:t>
            </a:r>
            <a:r>
              <a:rPr lang="en-US" dirty="0" err="1" smtClean="0"/>
              <a:t>dari</a:t>
            </a:r>
            <a:r>
              <a:rPr lang="en-US" dirty="0" smtClean="0"/>
              <a:t> Asia Tengah.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Arya</a:t>
            </a:r>
            <a:r>
              <a:rPr lang="en-US" dirty="0" smtClean="0"/>
              <a:t> </a:t>
            </a:r>
            <a:r>
              <a:rPr lang="en-US" dirty="0" err="1" smtClean="0"/>
              <a:t>mendesak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Dravida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penduduk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asli</a:t>
            </a:r>
            <a:r>
              <a:rPr lang="en-US" dirty="0" smtClean="0">
                <a:solidFill>
                  <a:srgbClr val="C00000"/>
                </a:solidFill>
              </a:rPr>
              <a:t> India </a:t>
            </a:r>
            <a:r>
              <a:rPr lang="en-US" dirty="0" err="1" smtClean="0">
                <a:solidFill>
                  <a:srgbClr val="C00000"/>
                </a:solidFill>
              </a:rPr>
              <a:t>termasuk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ras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Australoid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dll</a:t>
            </a:r>
            <a:r>
              <a:rPr lang="en-US" dirty="0" smtClean="0"/>
              <a:t>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pencampuran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Hindu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agama Hindu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Kasta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Arya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–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ditaklukkan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>
                <a:solidFill>
                  <a:srgbClr val="FF0000"/>
                </a:solidFill>
              </a:rPr>
              <a:t>Golongan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Pertama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Brahmana</a:t>
            </a:r>
            <a:r>
              <a:rPr lang="en-US" dirty="0" smtClean="0"/>
              <a:t> ( </a:t>
            </a:r>
            <a:r>
              <a:rPr lang="en-US" dirty="0" err="1" smtClean="0"/>
              <a:t>pendeta</a:t>
            </a:r>
            <a:r>
              <a:rPr lang="id-ID" dirty="0" smtClean="0"/>
              <a:t>/pemuka agama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>
                <a:solidFill>
                  <a:srgbClr val="FF0000"/>
                </a:solidFill>
              </a:rPr>
              <a:t>Golongan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Kedua</a:t>
            </a:r>
            <a:r>
              <a:rPr lang="en-US" dirty="0" smtClean="0"/>
              <a:t> :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Ksatria</a:t>
            </a:r>
            <a:r>
              <a:rPr lang="en-US" dirty="0" smtClean="0"/>
              <a:t> (</a:t>
            </a:r>
            <a:r>
              <a:rPr lang="en-US" dirty="0" err="1" smtClean="0"/>
              <a:t>bangsawan</a:t>
            </a:r>
            <a:r>
              <a:rPr lang="en-US" dirty="0" smtClean="0"/>
              <a:t> &amp; </a:t>
            </a:r>
            <a:r>
              <a:rPr lang="en-US" dirty="0" err="1" smtClean="0"/>
              <a:t>prajurit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>
                <a:solidFill>
                  <a:srgbClr val="FF0000"/>
                </a:solidFill>
              </a:rPr>
              <a:t>Golongan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Waisya</a:t>
            </a:r>
            <a:r>
              <a:rPr lang="en-US" dirty="0" smtClean="0"/>
              <a:t> (</a:t>
            </a:r>
            <a:r>
              <a:rPr lang="en-US" dirty="0" err="1" smtClean="0"/>
              <a:t>pedagang</a:t>
            </a:r>
            <a:r>
              <a:rPr lang="en-US" dirty="0" smtClean="0"/>
              <a:t> &amp; </a:t>
            </a:r>
            <a:r>
              <a:rPr lang="en-US" dirty="0" err="1" smtClean="0"/>
              <a:t>petani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4. </a:t>
            </a:r>
            <a:r>
              <a:rPr lang="en-US" dirty="0" err="1" smtClean="0">
                <a:solidFill>
                  <a:srgbClr val="FF0000"/>
                </a:solidFill>
              </a:rPr>
              <a:t>Golongan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keempat</a:t>
            </a:r>
            <a:r>
              <a:rPr lang="en-US" dirty="0" smtClean="0"/>
              <a:t> :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Sudra</a:t>
            </a:r>
            <a:r>
              <a:rPr lang="en-US" dirty="0" smtClean="0"/>
              <a:t> (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)     </a:t>
            </a:r>
            <a:r>
              <a:rPr lang="en-US" dirty="0" err="1" smtClean="0"/>
              <a:t>terendah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5. </a:t>
            </a:r>
            <a:r>
              <a:rPr lang="en-US" dirty="0" err="1" smtClean="0">
                <a:solidFill>
                  <a:srgbClr val="FF0000"/>
                </a:solidFill>
              </a:rPr>
              <a:t>Golongan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kelima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Paria</a:t>
            </a:r>
            <a:r>
              <a:rPr lang="en-US" dirty="0" smtClean="0"/>
              <a:t> (</a:t>
            </a:r>
            <a:r>
              <a:rPr lang="en-US" dirty="0" err="1" smtClean="0"/>
              <a:t>Pengemis</a:t>
            </a:r>
            <a:r>
              <a:rPr lang="en-US" dirty="0" smtClean="0"/>
              <a:t> &amp; </a:t>
            </a:r>
            <a:r>
              <a:rPr lang="en-US" dirty="0" err="1" smtClean="0"/>
              <a:t>Gelandangan</a:t>
            </a:r>
            <a:r>
              <a:rPr lang="en-US" dirty="0" smtClean="0"/>
              <a:t>)	</a:t>
            </a:r>
            <a:r>
              <a:rPr lang="en-US" dirty="0" err="1" smtClean="0"/>
              <a:t>terendah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76600" y="54864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638800" y="6324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Weda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agama Hindu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Para </a:t>
            </a:r>
            <a:r>
              <a:rPr lang="en-US" dirty="0" err="1" smtClean="0"/>
              <a:t>umat</a:t>
            </a:r>
            <a:r>
              <a:rPr lang="en-US" dirty="0" smtClean="0"/>
              <a:t> Hindu </a:t>
            </a:r>
            <a:r>
              <a:rPr lang="en-US" dirty="0" err="1" smtClean="0"/>
              <a:t>meyakini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weda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Brahman (TYME)</a:t>
            </a:r>
          </a:p>
          <a:p>
            <a:r>
              <a:rPr lang="en-US" dirty="0" err="1" smtClean="0"/>
              <a:t>Dewa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Trimurti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dewa </a:t>
            </a:r>
            <a:r>
              <a:rPr lang="en-US" dirty="0" smtClean="0"/>
              <a:t>Brahma, </a:t>
            </a:r>
            <a:r>
              <a:rPr lang="en-US" dirty="0" err="1" smtClean="0"/>
              <a:t>Wisnu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Siwa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–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tertua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Hindu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prasasti-prasasti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</a:t>
            </a:r>
            <a:r>
              <a:rPr lang="en-US" dirty="0" err="1" smtClean="0"/>
              <a:t>Cisadane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Bogor.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Sebelum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kebudayaan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India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masuk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pemerintah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didesa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dipimpin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oleh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seorang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kepala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suku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dipilih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oleh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anggota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masyarakat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Seorang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kepala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suku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merupakan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orang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pilihan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mengetahui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tentang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adat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istiadat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upacara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pemujaan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roh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nenek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moyangnya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Ia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dianggap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sebagai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seseorang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harus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dipatuhi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oleh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warganya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India,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Raja.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asil gambar untuk kitab weda kitab untuk ajaran hind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457200"/>
            <a:ext cx="79248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943600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1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Agama Buddha </a:t>
            </a:r>
            <a:r>
              <a:rPr lang="en-US" b="1" dirty="0" err="1" smtClean="0">
                <a:solidFill>
                  <a:srgbClr val="FF0000"/>
                </a:solidFill>
              </a:rPr>
              <a:t>adalah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perkembangan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dari</a:t>
            </a:r>
            <a:r>
              <a:rPr lang="en-US" b="1" dirty="0" smtClean="0">
                <a:solidFill>
                  <a:srgbClr val="FF0000"/>
                </a:solidFill>
              </a:rPr>
              <a:t> agama Hindu.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Buddha </a:t>
            </a:r>
            <a:r>
              <a:rPr lang="en-US" dirty="0" err="1" smtClean="0">
                <a:latin typeface="Comic Sans MS" panose="030F0702030302020204" pitchFamily="66" charset="0"/>
              </a:rPr>
              <a:t>sebenarnya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sebutan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bagi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seseorang</a:t>
            </a:r>
            <a:r>
              <a:rPr lang="en-US" dirty="0" smtClean="0">
                <a:latin typeface="Comic Sans MS" panose="030F0702030302020204" pitchFamily="66" charset="0"/>
              </a:rPr>
              <a:t> yang </a:t>
            </a:r>
            <a:r>
              <a:rPr lang="en-US" dirty="0" err="1" smtClean="0">
                <a:latin typeface="Comic Sans MS" panose="030F0702030302020204" pitchFamily="66" charset="0"/>
              </a:rPr>
              <a:t>telah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memperoleh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Pencerahan</a:t>
            </a:r>
            <a:r>
              <a:rPr lang="en-US" dirty="0" smtClean="0">
                <a:latin typeface="Comic Sans MS" panose="030F0702030302020204" pitchFamily="66" charset="0"/>
              </a:rPr>
              <a:t>. Hal </a:t>
            </a:r>
            <a:r>
              <a:rPr lang="en-US" dirty="0" err="1" smtClean="0">
                <a:latin typeface="Comic Sans MS" panose="030F0702030302020204" pitchFamily="66" charset="0"/>
              </a:rPr>
              <a:t>ini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sesuai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dengan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asal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kata</a:t>
            </a:r>
            <a:r>
              <a:rPr lang="en-US" dirty="0" smtClean="0">
                <a:latin typeface="Comic Sans MS" panose="030F0702030302020204" pitchFamily="66" charset="0"/>
              </a:rPr>
              <a:t> Buddha yang </a:t>
            </a:r>
            <a:r>
              <a:rPr lang="en-US" dirty="0" err="1" smtClean="0">
                <a:latin typeface="Comic Sans MS" panose="030F0702030302020204" pitchFamily="66" charset="0"/>
              </a:rPr>
              <a:t>berasal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dari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bahasa</a:t>
            </a:r>
            <a:r>
              <a:rPr lang="en-US" dirty="0" smtClean="0">
                <a:latin typeface="Comic Sans MS" panose="030F0702030302020204" pitchFamily="66" charset="0"/>
              </a:rPr>
              <a:t> India </a:t>
            </a:r>
            <a:r>
              <a:rPr lang="en-US" dirty="0" err="1" smtClean="0">
                <a:latin typeface="Comic Sans MS" panose="030F0702030302020204" pitchFamily="66" charset="0"/>
              </a:rPr>
              <a:t>berarti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sejati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  <a:r>
              <a:rPr lang="en-US" dirty="0" err="1" smtClean="0">
                <a:latin typeface="Comic Sans MS" panose="030F0702030302020204" pitchFamily="66" charset="0"/>
              </a:rPr>
              <a:t>Awalnya</a:t>
            </a:r>
            <a:r>
              <a:rPr lang="en-US" dirty="0" smtClean="0">
                <a:latin typeface="Comic Sans MS" panose="030F0702030302020204" pitchFamily="66" charset="0"/>
              </a:rPr>
              <a:t>, Buddha </a:t>
            </a:r>
            <a:r>
              <a:rPr lang="en-US" dirty="0" err="1" smtClean="0">
                <a:latin typeface="Comic Sans MS" panose="030F0702030302020204" pitchFamily="66" charset="0"/>
              </a:rPr>
              <a:t>bukan</a:t>
            </a:r>
            <a:r>
              <a:rPr lang="en-US" dirty="0" smtClean="0">
                <a:latin typeface="Comic Sans MS" panose="030F0702030302020204" pitchFamily="66" charset="0"/>
              </a:rPr>
              <a:t> agama, </a:t>
            </a:r>
            <a:r>
              <a:rPr lang="en-US" dirty="0" err="1" smtClean="0">
                <a:latin typeface="Comic Sans MS" panose="030F0702030302020204" pitchFamily="66" charset="0"/>
              </a:rPr>
              <a:t>melainkan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ajaran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dari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seseorang</a:t>
            </a:r>
            <a:r>
              <a:rPr lang="en-US" dirty="0" smtClean="0">
                <a:latin typeface="Comic Sans MS" panose="030F0702030302020204" pitchFamily="66" charset="0"/>
              </a:rPr>
              <a:t> yang </a:t>
            </a:r>
            <a:r>
              <a:rPr lang="en-US" dirty="0" err="1" smtClean="0">
                <a:latin typeface="Comic Sans MS" panose="030F0702030302020204" pitchFamily="66" charset="0"/>
              </a:rPr>
              <a:t>bernama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Siddartha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Gautama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seorang</a:t>
            </a:r>
            <a:r>
              <a:rPr lang="en-US" dirty="0" smtClean="0">
                <a:latin typeface="Comic Sans MS" panose="030F0702030302020204" pitchFamily="66" charset="0"/>
              </a:rPr>
              <a:t> yang </a:t>
            </a:r>
            <a:r>
              <a:rPr lang="en-US" dirty="0" err="1" smtClean="0">
                <a:latin typeface="Comic Sans MS" panose="030F0702030302020204" pitchFamily="66" charset="0"/>
              </a:rPr>
              <a:t>telah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mencapai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pencerahan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dirty="0" smtClean="0"/>
              <a:t>Buddha, </a:t>
            </a:r>
            <a:r>
              <a:rPr lang="en-US" dirty="0" err="1" smtClean="0"/>
              <a:t>menemukkan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penderitaan</a:t>
            </a:r>
            <a:r>
              <a:rPr lang="en-US" dirty="0" smtClean="0"/>
              <a:t> (</a:t>
            </a:r>
            <a:r>
              <a:rPr lang="en-US" dirty="0" err="1" smtClean="0"/>
              <a:t>ketidakpuasan</a:t>
            </a:r>
            <a:r>
              <a:rPr lang="en-US" dirty="0" smtClean="0"/>
              <a:t>). </a:t>
            </a:r>
            <a:r>
              <a:rPr lang="en-US" dirty="0" err="1" smtClean="0"/>
              <a:t>Penderitaan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 (</a:t>
            </a:r>
            <a:r>
              <a:rPr lang="en-US" dirty="0" err="1" smtClean="0"/>
              <a:t>keserakahan</a:t>
            </a:r>
            <a:r>
              <a:rPr lang="en-US" dirty="0" smtClean="0"/>
              <a:t>, </a:t>
            </a:r>
            <a:r>
              <a:rPr lang="en-US" dirty="0" err="1" smtClean="0"/>
              <a:t>kebencian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kebodohan</a:t>
            </a:r>
            <a:r>
              <a:rPr lang="en-US" dirty="0" smtClean="0"/>
              <a:t>)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943</Words>
  <Application>Microsoft Office PowerPoint</Application>
  <PresentationFormat>On-screen Show (4:3)</PresentationFormat>
  <Paragraphs>78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Aharoni</vt:lpstr>
      <vt:lpstr>Arial</vt:lpstr>
      <vt:lpstr>Arial Black</vt:lpstr>
      <vt:lpstr>Calibri</vt:lpstr>
      <vt:lpstr>Century Gothic</vt:lpstr>
      <vt:lpstr>Comic Sans MS</vt:lpstr>
      <vt:lpstr>Forte</vt:lpstr>
      <vt:lpstr>Rockwell Extra Bold</vt:lpstr>
      <vt:lpstr>Wingdings</vt:lpstr>
      <vt:lpstr>Office Theme</vt:lpstr>
      <vt:lpstr>Teori – teori proses masuknya agama dan kebudayaan Hindu Buddha di Indonesia</vt:lpstr>
      <vt:lpstr>KD 3.3     Menganalisis berbagai teori tentang proses masuknya agama dan kebudayaan Hindu dan Buddha serta pengaruhnya terhadap kehidupan masyarakat Indonesia (pemerintahan, budaya) </vt:lpstr>
      <vt:lpstr>PowerPoint Presentation</vt:lpstr>
      <vt:lpstr>Perkembangan Hindu di Indonesia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Pencerahan dalam ajaran Buddha</vt:lpstr>
      <vt:lpstr>PowerPoint Presentation</vt:lpstr>
      <vt:lpstr>PowerPoint Presentation</vt:lpstr>
      <vt:lpstr>PowerPoint Presentation</vt:lpstr>
      <vt:lpstr>Pengaruh Agama &amp; Kebudayaan Hindu-Budha bagi Kehidupan Masyarakat Indonesia</vt:lpstr>
      <vt:lpstr>Bidang Budaya  Masyarahat Indonesia mengenal agama Hindu-Buddha Berdirinya pusat pendidikan Agama Pengenalan huruf Pallawa dan bahasa Sansekerta Kesenian berkembang pesat Arsitektur bercorak Hindu-Buddha Pengenalan sistem kalender Saka Munculnya upacara-upacara keagamaan </vt:lpstr>
      <vt:lpstr>Tugas pertemuan ke II</vt:lpstr>
      <vt:lpstr>PowerPoint Presentation</vt:lpstr>
      <vt:lpstr>Kerajaan Tulang Bawang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Kerajaan Kota Kapur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– teori proses masuknya agama dan kebudayaan Hindu Buddha di Indonesia</dc:title>
  <dc:creator>i gusti ayu</dc:creator>
  <cp:lastModifiedBy>smkn43</cp:lastModifiedBy>
  <cp:revision>24</cp:revision>
  <dcterms:created xsi:type="dcterms:W3CDTF">2017-09-18T00:41:38Z</dcterms:created>
  <dcterms:modified xsi:type="dcterms:W3CDTF">2020-08-04T09:32:10Z</dcterms:modified>
</cp:coreProperties>
</file>