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74" d="100"/>
          <a:sy n="74" d="100"/>
        </p:scale>
        <p:origin x="58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8/25/2020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8/25/2020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8/25/2020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8/25/2020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8/25/2020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8/25/2020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8/25/2020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8/25/2020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8/25/2020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8/25/2020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8/25/2020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8/25/2020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8/25/2020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8/25/2020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8/25/2020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8/25/2020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8/25/2020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8/25/2020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4" y="2099733"/>
            <a:ext cx="9792087" cy="2677648"/>
          </a:xfrm>
        </p:spPr>
        <p:txBody>
          <a:bodyPr/>
          <a:lstStyle/>
          <a:p>
            <a:r>
              <a:rPr lang="id-ID" dirty="0" smtClean="0"/>
              <a:t>Dokumen Adm Penerimaan Sarana dan Prasarana. </a:t>
            </a:r>
            <a:br>
              <a:rPr lang="id-ID" dirty="0" smtClean="0"/>
            </a:br>
            <a:r>
              <a:rPr lang="id-ID" dirty="0" smtClean="0"/>
              <a:t>Terdiri dari : </a:t>
            </a:r>
            <a:endParaRPr lang="id-ID" dirty="0"/>
          </a:p>
        </p:txBody>
      </p:sp>
    </p:spTree>
    <p:extLst>
      <p:ext uri="{BB962C8B-B14F-4D97-AF65-F5344CB8AC3E}">
        <p14:creationId xmlns:p14="http://schemas.microsoft.com/office/powerpoint/2010/main" val="3074886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4552" y="965915"/>
            <a:ext cx="10084158" cy="3539430"/>
          </a:xfrm>
          <a:prstGeom prst="rect">
            <a:avLst/>
          </a:prstGeom>
          <a:noFill/>
        </p:spPr>
        <p:txBody>
          <a:bodyPr wrap="square" rtlCol="0">
            <a:spAutoFit/>
          </a:bodyPr>
          <a:lstStyle/>
          <a:p>
            <a:pPr marL="342900" indent="-342900" algn="just">
              <a:buAutoNum type="arabicPeriod"/>
            </a:pPr>
            <a:r>
              <a:rPr lang="id-ID" sz="3200" dirty="0" smtClean="0">
                <a:solidFill>
                  <a:schemeClr val="bg1"/>
                </a:solidFill>
              </a:rPr>
              <a:t>Bukti Penerimaan Barang, bukti bahwa barang pesanan sudah diterima, dapatkah anda menyebutkan contohnya?</a:t>
            </a:r>
          </a:p>
          <a:p>
            <a:pPr marL="342900" indent="-342900" algn="just">
              <a:buAutoNum type="arabicPeriod"/>
            </a:pPr>
            <a:r>
              <a:rPr lang="id-ID" sz="3200" dirty="0" smtClean="0">
                <a:solidFill>
                  <a:schemeClr val="bg1"/>
                </a:solidFill>
              </a:rPr>
              <a:t>Laporan penerimaan barang, adalah dokumen yang berisi rincian barang yang diterima yang mencakup tanggal diterima, nama pengirim, nama pemasok, dan nomor order pesanan</a:t>
            </a:r>
            <a:endParaRPr lang="id-ID" sz="3200" dirty="0">
              <a:solidFill>
                <a:schemeClr val="bg1"/>
              </a:solidFill>
            </a:endParaRPr>
          </a:p>
        </p:txBody>
      </p:sp>
    </p:spTree>
    <p:extLst>
      <p:ext uri="{BB962C8B-B14F-4D97-AF65-F5344CB8AC3E}">
        <p14:creationId xmlns:p14="http://schemas.microsoft.com/office/powerpoint/2010/main" val="1408619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88640" y="437882"/>
            <a:ext cx="8912181" cy="5078313"/>
          </a:xfrm>
          <a:prstGeom prst="rect">
            <a:avLst/>
          </a:prstGeom>
          <a:noFill/>
        </p:spPr>
        <p:txBody>
          <a:bodyPr wrap="square" rtlCol="0">
            <a:spAutoFit/>
          </a:bodyPr>
          <a:lstStyle/>
          <a:p>
            <a:pPr algn="just"/>
            <a:r>
              <a:rPr lang="id-ID" sz="3600" dirty="0" smtClean="0">
                <a:solidFill>
                  <a:schemeClr val="bg1"/>
                </a:solidFill>
              </a:rPr>
              <a:t>Departeman Pengolah Data</a:t>
            </a:r>
          </a:p>
          <a:p>
            <a:pPr algn="just"/>
            <a:endParaRPr lang="id-ID" sz="2400" dirty="0" smtClean="0">
              <a:solidFill>
                <a:schemeClr val="bg1"/>
              </a:solidFill>
            </a:endParaRPr>
          </a:p>
          <a:p>
            <a:pPr algn="just"/>
            <a:r>
              <a:rPr lang="id-ID" sz="2400" dirty="0" smtClean="0">
                <a:solidFill>
                  <a:schemeClr val="bg1"/>
                </a:solidFill>
              </a:rPr>
              <a:t>Adalah suatu bagian dari suatu kantor yang tugas nya menginput data penerimaan barang, menjalankan update file seperti file pemasok, file persediaan,  dan file pembelian. Dan bertugas membandingkan antara input dan data pada order pembelian kemudian mengeluarkan bukti penerimaan barang yang diserahkan ke departeman penerimaan barang</a:t>
            </a:r>
          </a:p>
          <a:p>
            <a:pPr marL="514350" indent="-514350" algn="just">
              <a:buAutoNum type="arabicPeriod"/>
            </a:pPr>
            <a:r>
              <a:rPr lang="id-ID" sz="2400" dirty="0" smtClean="0">
                <a:solidFill>
                  <a:schemeClr val="bg1"/>
                </a:solidFill>
              </a:rPr>
              <a:t>lembar pertama bersama dengan barangnya diserahkan kebagian gudang</a:t>
            </a:r>
          </a:p>
          <a:p>
            <a:pPr marL="514350" indent="-514350" algn="just">
              <a:buAutoNum type="arabicPeriod"/>
            </a:pPr>
            <a:r>
              <a:rPr lang="id-ID" sz="2400" dirty="0" smtClean="0">
                <a:solidFill>
                  <a:schemeClr val="bg1"/>
                </a:solidFill>
              </a:rPr>
              <a:t>lembar kedua bersama dengan order pembelian dan slip pengepakan diarsipkan</a:t>
            </a:r>
            <a:endParaRPr lang="id-ID" sz="2400" dirty="0">
              <a:solidFill>
                <a:schemeClr val="bg1"/>
              </a:solidFill>
            </a:endParaRPr>
          </a:p>
        </p:txBody>
      </p:sp>
    </p:spTree>
    <p:extLst>
      <p:ext uri="{BB962C8B-B14F-4D97-AF65-F5344CB8AC3E}">
        <p14:creationId xmlns:p14="http://schemas.microsoft.com/office/powerpoint/2010/main" val="1084198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3487" y="360608"/>
            <a:ext cx="10612192" cy="3139321"/>
          </a:xfrm>
          <a:prstGeom prst="rect">
            <a:avLst/>
          </a:prstGeom>
          <a:noFill/>
        </p:spPr>
        <p:txBody>
          <a:bodyPr wrap="square" rtlCol="0">
            <a:spAutoFit/>
          </a:bodyPr>
          <a:lstStyle/>
          <a:p>
            <a:r>
              <a:rPr lang="id-ID" dirty="0" smtClean="0"/>
              <a:t>Tugas Departeman Penerimaan Barang</a:t>
            </a:r>
          </a:p>
          <a:p>
            <a:endParaRPr lang="id-ID" dirty="0"/>
          </a:p>
          <a:p>
            <a:pPr marL="342900" indent="-342900">
              <a:buAutoNum type="arabicPeriod"/>
            </a:pPr>
            <a:r>
              <a:rPr lang="id-ID" dirty="0" smtClean="0"/>
              <a:t>Menerima barang untuk diserahkan ke gudang untuk melakukan pemeriksaan</a:t>
            </a:r>
          </a:p>
          <a:p>
            <a:pPr marL="342900" indent="-342900">
              <a:buAutoNum type="arabicPeriod"/>
            </a:pPr>
            <a:r>
              <a:rPr lang="id-ID" dirty="0" smtClean="0"/>
              <a:t>Menandatangani laporan penerimaan barang </a:t>
            </a:r>
          </a:p>
          <a:p>
            <a:pPr marL="342900" indent="-342900">
              <a:buAutoNum type="arabicPeriod"/>
            </a:pPr>
            <a:r>
              <a:rPr lang="id-ID" dirty="0" smtClean="0"/>
              <a:t>Meneruskan ke bagian adminstrasi </a:t>
            </a:r>
          </a:p>
          <a:p>
            <a:pPr marL="342900" indent="-342900">
              <a:buAutoNum type="arabicPeriod"/>
            </a:pPr>
            <a:endParaRPr lang="id-ID" dirty="0"/>
          </a:p>
          <a:p>
            <a:r>
              <a:rPr lang="id-ID" dirty="0" smtClean="0"/>
              <a:t>Kartu Penerimaan barang</a:t>
            </a:r>
          </a:p>
          <a:p>
            <a:r>
              <a:rPr lang="id-ID" dirty="0" smtClean="0"/>
              <a:t>Digunakan untuk mencatat penambahan, pengurangan dan saldo akhir dari setiap jenis barang perlengkapan, setiap penambahan dan pembelian barang perlengkapan harus dicatat baik dalam karu persediaan maupun dalam buku besar perkengkapan</a:t>
            </a:r>
            <a:endParaRPr lang="id-ID" dirty="0"/>
          </a:p>
          <a:p>
            <a:endParaRPr lang="id-ID" dirty="0" smtClean="0"/>
          </a:p>
        </p:txBody>
      </p:sp>
    </p:spTree>
    <p:extLst>
      <p:ext uri="{BB962C8B-B14F-4D97-AF65-F5344CB8AC3E}">
        <p14:creationId xmlns:p14="http://schemas.microsoft.com/office/powerpoint/2010/main" val="1810792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408" y="901998"/>
            <a:ext cx="8825658" cy="2677648"/>
          </a:xfrm>
        </p:spPr>
        <p:txBody>
          <a:bodyPr/>
          <a:lstStyle/>
          <a:p>
            <a:r>
              <a:rPr lang="id-ID" dirty="0" smtClean="0"/>
              <a:t>Penyimpanan Sarana dan Prasarana kantor</a:t>
            </a:r>
            <a:endParaRPr lang="id-ID" dirty="0"/>
          </a:p>
        </p:txBody>
      </p:sp>
      <p:sp>
        <p:nvSpPr>
          <p:cNvPr id="3" name="Subtitle 2"/>
          <p:cNvSpPr>
            <a:spLocks noGrp="1"/>
          </p:cNvSpPr>
          <p:nvPr>
            <p:ph type="subTitle" idx="1"/>
          </p:nvPr>
        </p:nvSpPr>
        <p:spPr>
          <a:xfrm>
            <a:off x="1000408" y="3888738"/>
            <a:ext cx="8825658" cy="861420"/>
          </a:xfrm>
        </p:spPr>
        <p:txBody>
          <a:bodyPr/>
          <a:lstStyle/>
          <a:p>
            <a:r>
              <a:rPr lang="id-ID" dirty="0" smtClean="0"/>
              <a:t>Adalah  tempat sementara sarana dan prasarana kantor yang belum dilakukan proses selanjutnya </a:t>
            </a:r>
            <a:endParaRPr lang="id-ID" dirty="0"/>
          </a:p>
        </p:txBody>
      </p:sp>
    </p:spTree>
    <p:extLst>
      <p:ext uri="{BB962C8B-B14F-4D97-AF65-F5344CB8AC3E}">
        <p14:creationId xmlns:p14="http://schemas.microsoft.com/office/powerpoint/2010/main" val="36325010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8337" y="914400"/>
            <a:ext cx="10483403" cy="4524315"/>
          </a:xfrm>
          <a:prstGeom prst="rect">
            <a:avLst/>
          </a:prstGeom>
          <a:noFill/>
        </p:spPr>
        <p:txBody>
          <a:bodyPr wrap="square" rtlCol="0">
            <a:spAutoFit/>
          </a:bodyPr>
          <a:lstStyle/>
          <a:p>
            <a:r>
              <a:rPr lang="id-ID" dirty="0">
                <a:solidFill>
                  <a:schemeClr val="bg1"/>
                </a:solidFill>
              </a:rPr>
              <a:t>P</a:t>
            </a:r>
            <a:r>
              <a:rPr lang="id-ID" dirty="0" smtClean="0">
                <a:solidFill>
                  <a:schemeClr val="bg1"/>
                </a:solidFill>
              </a:rPr>
              <a:t>enyimpanan barang harus dikelompokan menjadi</a:t>
            </a:r>
          </a:p>
          <a:p>
            <a:endParaRPr lang="id-ID" dirty="0">
              <a:solidFill>
                <a:schemeClr val="bg1"/>
              </a:solidFill>
            </a:endParaRPr>
          </a:p>
          <a:p>
            <a:pPr marL="342900" indent="-342900">
              <a:buAutoNum type="arabicPeriod"/>
            </a:pPr>
            <a:r>
              <a:rPr lang="id-ID" dirty="0" smtClean="0">
                <a:solidFill>
                  <a:schemeClr val="bg1"/>
                </a:solidFill>
              </a:rPr>
              <a:t>Pengelompokan penyimpanan barang yang dibedakan menjadi</a:t>
            </a:r>
          </a:p>
          <a:p>
            <a:pPr marL="342900" indent="-342900">
              <a:buAutoNum type="alphaLcPeriod"/>
            </a:pPr>
            <a:r>
              <a:rPr lang="id-ID" dirty="0" smtClean="0">
                <a:solidFill>
                  <a:schemeClr val="bg1"/>
                </a:solidFill>
              </a:rPr>
              <a:t>Disimpan dalam proses pemakaian</a:t>
            </a:r>
          </a:p>
          <a:p>
            <a:pPr marL="342900" indent="-342900">
              <a:buAutoNum type="alphaLcPeriod"/>
            </a:pPr>
            <a:r>
              <a:rPr lang="id-ID" dirty="0" smtClean="0">
                <a:solidFill>
                  <a:schemeClr val="bg1"/>
                </a:solidFill>
              </a:rPr>
              <a:t>Disimpan sebagai barang sediaan</a:t>
            </a:r>
          </a:p>
          <a:p>
            <a:pPr marL="342900" indent="-342900">
              <a:buAutoNum type="alphaLcPeriod"/>
            </a:pPr>
            <a:r>
              <a:rPr lang="id-ID" dirty="0" smtClean="0">
                <a:solidFill>
                  <a:schemeClr val="bg1"/>
                </a:solidFill>
              </a:rPr>
              <a:t>Disimpan untuk disalurkan ke satuan kerja lain</a:t>
            </a:r>
          </a:p>
          <a:p>
            <a:pPr marL="342900" indent="-342900">
              <a:buAutoNum type="alphaLcPeriod"/>
            </a:pPr>
            <a:r>
              <a:rPr lang="id-ID" dirty="0" smtClean="0">
                <a:solidFill>
                  <a:schemeClr val="bg1"/>
                </a:solidFill>
              </a:rPr>
              <a:t>Disimpan sementara tanpa pembongkaran yang akan diteruskan ke alamat sesuai pada label</a:t>
            </a:r>
          </a:p>
          <a:p>
            <a:pPr marL="342900" indent="-342900">
              <a:buAutoNum type="alphaLcPeriod"/>
            </a:pPr>
            <a:endParaRPr lang="id-ID" dirty="0">
              <a:solidFill>
                <a:schemeClr val="bg1"/>
              </a:solidFill>
            </a:endParaRPr>
          </a:p>
          <a:p>
            <a:r>
              <a:rPr lang="id-ID" dirty="0" smtClean="0">
                <a:solidFill>
                  <a:schemeClr val="bg1"/>
                </a:solidFill>
              </a:rPr>
              <a:t>2. Penataan penyimpanan barang</a:t>
            </a:r>
          </a:p>
          <a:p>
            <a:r>
              <a:rPr lang="id-ID" dirty="0" smtClean="0">
                <a:solidFill>
                  <a:schemeClr val="bg1"/>
                </a:solidFill>
              </a:rPr>
              <a:t>Dalam penataan barang harus memperhatikan</a:t>
            </a:r>
          </a:p>
          <a:p>
            <a:pPr marL="342900" indent="-342900">
              <a:buAutoNum type="alphaLcPeriod"/>
            </a:pPr>
            <a:r>
              <a:rPr lang="id-ID" dirty="0" smtClean="0">
                <a:solidFill>
                  <a:schemeClr val="bg1"/>
                </a:solidFill>
              </a:rPr>
              <a:t>Barang yang terahir dikeluarkan diletakan pada lokasi bagian dalam</a:t>
            </a:r>
          </a:p>
          <a:p>
            <a:pPr marL="342900" indent="-342900">
              <a:buAutoNum type="alphaLcPeriod"/>
            </a:pPr>
            <a:r>
              <a:rPr lang="id-ID" dirty="0" smtClean="0">
                <a:solidFill>
                  <a:schemeClr val="bg1"/>
                </a:solidFill>
              </a:rPr>
              <a:t>Barang sediaan yang digunakan sehari hari diatur pada lokasi yang mudah dicari/diambil bila diperlukan</a:t>
            </a:r>
          </a:p>
          <a:p>
            <a:pPr marL="342900" indent="-342900">
              <a:buAutoNum type="alphaLcPeriod"/>
            </a:pPr>
            <a:r>
              <a:rPr lang="id-ID" dirty="0" smtClean="0">
                <a:solidFill>
                  <a:schemeClr val="bg1"/>
                </a:solidFill>
              </a:rPr>
              <a:t>Barang yang cepat keluar pada lokasi dekat pintu keluar</a:t>
            </a:r>
          </a:p>
          <a:p>
            <a:pPr marL="342900" indent="-342900">
              <a:buAutoNum type="alphaLcPeriod"/>
            </a:pPr>
            <a:r>
              <a:rPr lang="id-ID" dirty="0" smtClean="0">
                <a:solidFill>
                  <a:schemeClr val="bg1"/>
                </a:solidFill>
              </a:rPr>
              <a:t>Semua barang dicatat dalam buku penerimaan, kartu barang dan buku sediaan/stock</a:t>
            </a:r>
            <a:endParaRPr lang="id-ID" dirty="0">
              <a:solidFill>
                <a:schemeClr val="bg1"/>
              </a:solidFill>
            </a:endParaRPr>
          </a:p>
        </p:txBody>
      </p:sp>
    </p:spTree>
    <p:extLst>
      <p:ext uri="{BB962C8B-B14F-4D97-AF65-F5344CB8AC3E}">
        <p14:creationId xmlns:p14="http://schemas.microsoft.com/office/powerpoint/2010/main" val="8950254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2428" y="399245"/>
            <a:ext cx="10740980" cy="4524315"/>
          </a:xfrm>
          <a:prstGeom prst="rect">
            <a:avLst/>
          </a:prstGeom>
          <a:noFill/>
        </p:spPr>
        <p:txBody>
          <a:bodyPr wrap="square" rtlCol="0">
            <a:spAutoFit/>
          </a:bodyPr>
          <a:lstStyle/>
          <a:p>
            <a:r>
              <a:rPr lang="id-ID" dirty="0" smtClean="0"/>
              <a:t>e. Pencatatan pada buku barang atu buku penerimaan yang memuat beberapa informasi</a:t>
            </a:r>
          </a:p>
          <a:p>
            <a:pPr marL="342900" indent="-342900">
              <a:buAutoNum type="alphaLcPeriod" startAt="6"/>
            </a:pPr>
            <a:r>
              <a:rPr lang="id-ID" dirty="0" smtClean="0"/>
              <a:t>Pencatatan barang pada kartu barang diakukan pada setiap jenis berang</a:t>
            </a:r>
          </a:p>
          <a:p>
            <a:pPr marL="342900" indent="-342900">
              <a:buAutoNum type="alphaLcPeriod" startAt="6"/>
            </a:pPr>
            <a:r>
              <a:rPr lang="id-ID" dirty="0" smtClean="0"/>
              <a:t>Pencatatan barang pada buu sediaan (Stock) memperhatikan hal sbb</a:t>
            </a:r>
          </a:p>
          <a:p>
            <a:r>
              <a:rPr lang="id-ID" dirty="0"/>
              <a:t> </a:t>
            </a:r>
            <a:r>
              <a:rPr lang="id-ID" dirty="0" smtClean="0"/>
              <a:t>     1. buku sediaan berada di TU</a:t>
            </a:r>
          </a:p>
          <a:p>
            <a:r>
              <a:rPr lang="id-ID" dirty="0"/>
              <a:t> </a:t>
            </a:r>
            <a:r>
              <a:rPr lang="id-ID" dirty="0" smtClean="0"/>
              <a:t>     2. buku sediaan sumber data sebagai</a:t>
            </a:r>
          </a:p>
          <a:p>
            <a:r>
              <a:rPr lang="id-ID" dirty="0"/>
              <a:t> </a:t>
            </a:r>
            <a:r>
              <a:rPr lang="id-ID" dirty="0" smtClean="0"/>
              <a:t>         pertanggung jawaban </a:t>
            </a:r>
          </a:p>
          <a:p>
            <a:r>
              <a:rPr lang="id-ID" dirty="0"/>
              <a:t> </a:t>
            </a:r>
            <a:r>
              <a:rPr lang="id-ID" dirty="0" smtClean="0"/>
              <a:t>         pengendalian informasi</a:t>
            </a:r>
          </a:p>
          <a:p>
            <a:r>
              <a:rPr lang="id-ID" dirty="0" smtClean="0"/>
              <a:t>          sebagai sumber informasi, pertanggungjawaban yang sesuai dengan fisiknya</a:t>
            </a:r>
          </a:p>
          <a:p>
            <a:r>
              <a:rPr lang="id-ID" dirty="0"/>
              <a:t> </a:t>
            </a:r>
            <a:r>
              <a:rPr lang="id-ID" dirty="0" smtClean="0"/>
              <a:t>     3. buku sediaan diisi pada waktu diterimaanya bon permintaan dan bon pengeluaran   </a:t>
            </a:r>
          </a:p>
          <a:p>
            <a:r>
              <a:rPr lang="id-ID" dirty="0"/>
              <a:t> </a:t>
            </a:r>
            <a:r>
              <a:rPr lang="id-ID" dirty="0" smtClean="0"/>
              <a:t>         barang</a:t>
            </a:r>
          </a:p>
          <a:p>
            <a:r>
              <a:rPr lang="id-ID" dirty="0" smtClean="0"/>
              <a:t>h. Pengadaan buku katalog. Buku katalog merupakan dokumen pencatatan yang   </a:t>
            </a:r>
          </a:p>
          <a:p>
            <a:r>
              <a:rPr lang="id-ID" dirty="0" smtClean="0"/>
              <a:t>    didalamnya berisi kode setiap barang dalam gudang. Pada setiap kartu dan buku barang </a:t>
            </a:r>
          </a:p>
          <a:p>
            <a:r>
              <a:rPr lang="id-ID" dirty="0"/>
              <a:t> </a:t>
            </a:r>
            <a:r>
              <a:rPr lang="id-ID" dirty="0" smtClean="0"/>
              <a:t>   tercantum nomor kode barang dalam katalog tersebut.</a:t>
            </a:r>
          </a:p>
          <a:p>
            <a:r>
              <a:rPr lang="id-ID" dirty="0" smtClean="0"/>
              <a:t>i. Setiap gudang dilengkapi dengan denah lokasi barang yang dapat menunjukkan secara </a:t>
            </a:r>
          </a:p>
          <a:p>
            <a:r>
              <a:rPr lang="id-ID"/>
              <a:t> </a:t>
            </a:r>
            <a:r>
              <a:rPr lang="id-ID" smtClean="0"/>
              <a:t>  tepat </a:t>
            </a:r>
            <a:r>
              <a:rPr lang="id-ID" dirty="0" smtClean="0"/>
              <a:t>dan cepat barang sediaan tertentu.</a:t>
            </a:r>
          </a:p>
          <a:p>
            <a:endParaRPr lang="id-ID" dirty="0"/>
          </a:p>
        </p:txBody>
      </p:sp>
    </p:spTree>
    <p:extLst>
      <p:ext uri="{BB962C8B-B14F-4D97-AF65-F5344CB8AC3E}">
        <p14:creationId xmlns:p14="http://schemas.microsoft.com/office/powerpoint/2010/main" val="22907966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173</TotalTime>
  <Words>424</Words>
  <Application>Microsoft Office PowerPoint</Application>
  <PresentationFormat>Widescreen</PresentationFormat>
  <Paragraphs>47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 Boardroom</vt:lpstr>
      <vt:lpstr>Dokumen Adm Penerimaan Sarana dan Prasarana.  Terdiri dari : </vt:lpstr>
      <vt:lpstr>PowerPoint Presentation</vt:lpstr>
      <vt:lpstr>PowerPoint Presentation</vt:lpstr>
      <vt:lpstr>PowerPoint Presentation</vt:lpstr>
      <vt:lpstr>Penyimpanan Sarana dan Prasarana kantor</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Dokumen Adm Penerimaan Sarana dan Prasarana</dc:title>
  <dc:creator>SMKN 43 JKT BU WIWI</dc:creator>
  <cp:lastModifiedBy>SMKN 43 JKT BU WIWI</cp:lastModifiedBy>
  <cp:revision>13</cp:revision>
  <dcterms:created xsi:type="dcterms:W3CDTF">2020-08-17T11:31:08Z</dcterms:created>
  <dcterms:modified xsi:type="dcterms:W3CDTF">2020-08-25T02:54:17Z</dcterms:modified>
</cp:coreProperties>
</file>