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06C3-D95C-4522-9D29-D3005716A967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981E-5B75-4BBA-BBEE-F2B06A4AE6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859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06C3-D95C-4522-9D29-D3005716A967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981E-5B75-4BBA-BBEE-F2B06A4AE6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72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06C3-D95C-4522-9D29-D3005716A967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981E-5B75-4BBA-BBEE-F2B06A4AE6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17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06C3-D95C-4522-9D29-D3005716A967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981E-5B75-4BBA-BBEE-F2B06A4AE6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046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06C3-D95C-4522-9D29-D3005716A967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981E-5B75-4BBA-BBEE-F2B06A4AE6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5451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06C3-D95C-4522-9D29-D3005716A967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981E-5B75-4BBA-BBEE-F2B06A4AE6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080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06C3-D95C-4522-9D29-D3005716A967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981E-5B75-4BBA-BBEE-F2B06A4AE6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7211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06C3-D95C-4522-9D29-D3005716A967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981E-5B75-4BBA-BBEE-F2B06A4AE6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335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06C3-D95C-4522-9D29-D3005716A967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981E-5B75-4BBA-BBEE-F2B06A4AE6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3411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06C3-D95C-4522-9D29-D3005716A967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981E-5B75-4BBA-BBEE-F2B06A4AE6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329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606C3-D95C-4522-9D29-D3005716A967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3981E-5B75-4BBA-BBEE-F2B06A4AE6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515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606C3-D95C-4522-9D29-D3005716A967}" type="datetimeFigureOut">
              <a:rPr lang="id-ID" smtClean="0"/>
              <a:t>01/08/2020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3981E-5B75-4BBA-BBEE-F2B06A4AE63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394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k0uhMGCu8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22711"/>
          </a:xfrm>
        </p:spPr>
        <p:txBody>
          <a:bodyPr>
            <a:normAutofit/>
          </a:bodyPr>
          <a:lstStyle/>
          <a:p>
            <a:r>
              <a:rPr lang="id-ID" sz="7200" dirty="0" smtClean="0"/>
              <a:t>CONGRATULATION</a:t>
            </a:r>
            <a:endParaRPr lang="id-ID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99136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What is the expression of congratulations?</a:t>
            </a:r>
            <a:endParaRPr lang="id-ID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5"/>
            <a:ext cx="8229600" cy="38884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5800" dirty="0" smtClean="0"/>
              <a:t>Expression </a:t>
            </a:r>
            <a:r>
              <a:rPr lang="en-US" sz="5800" dirty="0"/>
              <a:t>of congratulations is an expression that we use give the congratulation utterance when he or she be </a:t>
            </a:r>
            <a:r>
              <a:rPr lang="en-US" sz="5800" dirty="0" err="1"/>
              <a:t>succed</a:t>
            </a:r>
            <a:r>
              <a:rPr lang="en-US" sz="5800" dirty="0"/>
              <a:t> in doing someone.</a:t>
            </a:r>
            <a:endParaRPr lang="id-ID" sz="5800" dirty="0"/>
          </a:p>
          <a:p>
            <a:pPr marL="0" indent="0">
              <a:buNone/>
            </a:pP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7810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usage of congratulation</a:t>
            </a:r>
            <a:endParaRPr lang="id-ID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400" dirty="0" smtClean="0"/>
              <a:t>It </a:t>
            </a:r>
            <a:r>
              <a:rPr lang="en-US" sz="5400" dirty="0"/>
              <a:t>is used when you congratulate someone because of their achievement or celebrating day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93737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usage of congratulation</a:t>
            </a:r>
            <a:endParaRPr lang="id-ID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id-ID" sz="4000" b="0" dirty="0"/>
              <a:t>Congratulating </a:t>
            </a:r>
            <a:endParaRPr lang="id-ID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 I’d be the fist to </a:t>
            </a:r>
            <a:r>
              <a:rPr lang="en-US" dirty="0" smtClean="0"/>
              <a:t>congratulate </a:t>
            </a:r>
            <a:r>
              <a:rPr lang="en-US" dirty="0"/>
              <a:t>you on </a:t>
            </a:r>
            <a:r>
              <a:rPr lang="en-US" dirty="0" smtClean="0"/>
              <a:t>....</a:t>
            </a:r>
            <a:endParaRPr lang="id-ID" dirty="0" smtClean="0"/>
          </a:p>
          <a:p>
            <a:r>
              <a:rPr lang="en-US" dirty="0" smtClean="0"/>
              <a:t>I’d like to congratulate you on ... </a:t>
            </a:r>
            <a:endParaRPr lang="id-ID" dirty="0" smtClean="0"/>
          </a:p>
          <a:p>
            <a:r>
              <a:rPr lang="en-US" dirty="0" smtClean="0"/>
              <a:t>Please accept my warmest congratulations.</a:t>
            </a:r>
            <a:endParaRPr lang="id-ID" dirty="0" smtClean="0"/>
          </a:p>
          <a:p>
            <a:r>
              <a:rPr lang="en-US" dirty="0"/>
              <a:t>May I congratulate you on </a:t>
            </a:r>
            <a:r>
              <a:rPr lang="en-US" dirty="0" smtClean="0"/>
              <a:t>....</a:t>
            </a:r>
            <a:endParaRPr lang="id-ID" dirty="0" smtClean="0"/>
          </a:p>
          <a:p>
            <a:r>
              <a:rPr lang="id-ID" dirty="0"/>
              <a:t> I must congratulate you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id-ID" sz="4000" b="0" dirty="0"/>
              <a:t>Responding</a:t>
            </a:r>
            <a:endParaRPr lang="id-ID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 It’s very </a:t>
            </a:r>
            <a:r>
              <a:rPr lang="en-US" sz="2800" dirty="0" err="1" smtClean="0"/>
              <a:t>goood</a:t>
            </a:r>
            <a:r>
              <a:rPr lang="en-US" sz="2800" dirty="0" smtClean="0"/>
              <a:t> of you to say so.</a:t>
            </a:r>
            <a:endParaRPr lang="id-ID" sz="2800" dirty="0" smtClean="0"/>
          </a:p>
          <a:p>
            <a:r>
              <a:rPr lang="en-US" sz="2800" dirty="0" smtClean="0"/>
              <a:t>How nice of you </a:t>
            </a:r>
            <a:r>
              <a:rPr lang="en-US" sz="2800" dirty="0" err="1" smtClean="0"/>
              <a:t>yo</a:t>
            </a:r>
            <a:r>
              <a:rPr lang="en-US" sz="2800" dirty="0" smtClean="0"/>
              <a:t> say so.</a:t>
            </a:r>
            <a:endParaRPr lang="id-ID" sz="2800" dirty="0" smtClean="0"/>
          </a:p>
          <a:p>
            <a:r>
              <a:rPr lang="en-US" sz="2800" dirty="0"/>
              <a:t>Thank you very much for </a:t>
            </a:r>
            <a:r>
              <a:rPr lang="en-US" sz="2800" dirty="0" smtClean="0"/>
              <a:t>saying </a:t>
            </a:r>
            <a:r>
              <a:rPr lang="en-US" sz="2800" dirty="0"/>
              <a:t>so. </a:t>
            </a:r>
            <a:endParaRPr lang="id-ID" sz="2800" dirty="0" smtClean="0"/>
          </a:p>
          <a:p>
            <a:r>
              <a:rPr lang="en-US" sz="2800" dirty="0"/>
              <a:t>I’m glad you think </a:t>
            </a:r>
            <a:r>
              <a:rPr lang="en-US" sz="2800" dirty="0" smtClean="0"/>
              <a:t>so</a:t>
            </a:r>
            <a:endParaRPr lang="id-ID" sz="2800" dirty="0" smtClean="0"/>
          </a:p>
          <a:p>
            <a:r>
              <a:rPr lang="en-US" sz="2800" dirty="0"/>
              <a:t>Oh, it’s nothing special actually. 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327426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5400" dirty="0" smtClean="0"/>
              <a:t>Example dialogue </a:t>
            </a:r>
            <a:endParaRPr lang="id-ID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4400" dirty="0" smtClean="0"/>
              <a:t>Dialogue 1</a:t>
            </a:r>
          </a:p>
          <a:p>
            <a:pPr marL="0" indent="0">
              <a:buNone/>
            </a:pPr>
            <a:r>
              <a:rPr lang="en-US" dirty="0" err="1" smtClean="0"/>
              <a:t>Satria</a:t>
            </a:r>
            <a:r>
              <a:rPr lang="en-US" dirty="0" smtClean="0"/>
              <a:t> : Congratulation, </a:t>
            </a:r>
            <a:r>
              <a:rPr lang="en-US" dirty="0" err="1" smtClean="0"/>
              <a:t>Ren</a:t>
            </a:r>
            <a:r>
              <a:rPr lang="en-US" dirty="0" smtClean="0"/>
              <a:t>!</a:t>
            </a:r>
            <a:endParaRPr lang="id-ID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Renata</a:t>
            </a:r>
            <a:r>
              <a:rPr lang="en-US" dirty="0" smtClean="0"/>
              <a:t> : Hah? For what? </a:t>
            </a: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Satria</a:t>
            </a:r>
            <a:r>
              <a:rPr lang="en-US" dirty="0" smtClean="0"/>
              <a:t> : You have an award as the young entrepreneur inspiration! </a:t>
            </a: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Renata</a:t>
            </a:r>
            <a:r>
              <a:rPr lang="en-US" dirty="0" smtClean="0"/>
              <a:t> : Really? Oh, Thank God! </a:t>
            </a: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Satria</a:t>
            </a:r>
            <a:r>
              <a:rPr lang="en-US" dirty="0" smtClean="0"/>
              <a:t> : </a:t>
            </a:r>
            <a:r>
              <a:rPr lang="en-US" dirty="0" err="1" smtClean="0"/>
              <a:t>Waw</a:t>
            </a:r>
            <a:r>
              <a:rPr lang="en-US" dirty="0" smtClean="0"/>
              <a:t>! I’m so proud of you. </a:t>
            </a: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Renata</a:t>
            </a:r>
            <a:r>
              <a:rPr lang="en-US" dirty="0" smtClean="0"/>
              <a:t> : Thank you </a:t>
            </a:r>
            <a:r>
              <a:rPr lang="en-US" dirty="0" err="1" smtClean="0"/>
              <a:t>Satria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79837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4000" dirty="0" smtClean="0"/>
              <a:t>Dialogue 2</a:t>
            </a:r>
          </a:p>
          <a:p>
            <a:pPr marL="0" indent="0">
              <a:buNone/>
            </a:pPr>
            <a:r>
              <a:rPr lang="en-US" sz="3600" dirty="0" err="1" smtClean="0"/>
              <a:t>Beny</a:t>
            </a:r>
            <a:r>
              <a:rPr lang="en-US" sz="3600" dirty="0" smtClean="0"/>
              <a:t> </a:t>
            </a:r>
            <a:r>
              <a:rPr lang="en-US" sz="3600" dirty="0"/>
              <a:t>: Who won the football match yesterday? </a:t>
            </a:r>
            <a:endParaRPr lang="id-ID" sz="3600" dirty="0" smtClean="0"/>
          </a:p>
          <a:p>
            <a:pPr marL="0" indent="0">
              <a:buNone/>
            </a:pPr>
            <a:r>
              <a:rPr lang="en-US" sz="3600" dirty="0" err="1" smtClean="0"/>
              <a:t>Tomy</a:t>
            </a:r>
            <a:r>
              <a:rPr lang="en-US" sz="3600" dirty="0" smtClean="0"/>
              <a:t> </a:t>
            </a:r>
            <a:r>
              <a:rPr lang="en-US" sz="3600" dirty="0"/>
              <a:t>: Our team did. </a:t>
            </a:r>
            <a:r>
              <a:rPr lang="en-US" sz="3600" dirty="0" smtClean="0"/>
              <a:t>We </a:t>
            </a:r>
            <a:r>
              <a:rPr lang="en-US" sz="3600" dirty="0"/>
              <a:t>won three to one. </a:t>
            </a:r>
            <a:r>
              <a:rPr lang="en-US" sz="3600" dirty="0" err="1"/>
              <a:t>Beny</a:t>
            </a:r>
            <a:r>
              <a:rPr lang="en-US" sz="3600" dirty="0"/>
              <a:t> : Congratulation. I’m glad to hear it. </a:t>
            </a:r>
            <a:endParaRPr lang="id-ID" sz="3600" dirty="0" smtClean="0"/>
          </a:p>
          <a:p>
            <a:pPr marL="0" indent="0">
              <a:buNone/>
            </a:pPr>
            <a:r>
              <a:rPr lang="en-US" sz="3600" dirty="0" err="1" smtClean="0"/>
              <a:t>Tomy</a:t>
            </a:r>
            <a:r>
              <a:rPr lang="en-US" sz="3600" dirty="0" smtClean="0"/>
              <a:t> </a:t>
            </a:r>
            <a:r>
              <a:rPr lang="en-US" sz="3600" dirty="0"/>
              <a:t>: Thank you.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206973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sz="3600" dirty="0" smtClean="0"/>
              <a:t>Dialogue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Fatima </a:t>
            </a:r>
            <a:r>
              <a:rPr lang="en-US" sz="3600" dirty="0"/>
              <a:t>: Happy birthday, Aisha. May happy return. </a:t>
            </a:r>
            <a:endParaRPr lang="id-ID" sz="3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3600" dirty="0" smtClean="0"/>
              <a:t>Aisha </a:t>
            </a:r>
            <a:r>
              <a:rPr lang="en-US" sz="3600" dirty="0"/>
              <a:t>: Thank you, Fatima. You are the first someone who congratulates me. </a:t>
            </a:r>
            <a:endParaRPr lang="id-ID" sz="3600" dirty="0" smtClean="0"/>
          </a:p>
          <a:p>
            <a:pPr marL="0" indent="0">
              <a:buNone/>
            </a:pPr>
            <a:r>
              <a:rPr lang="en-US" sz="3600" dirty="0" smtClean="0"/>
              <a:t>Fatima </a:t>
            </a:r>
            <a:r>
              <a:rPr lang="en-US" sz="3600" dirty="0"/>
              <a:t>: Oh really? Here is a little present for you. I hope you like it. </a:t>
            </a:r>
            <a:endParaRPr lang="id-ID" sz="3600" dirty="0" smtClean="0"/>
          </a:p>
          <a:p>
            <a:pPr marL="0" indent="0">
              <a:buNone/>
            </a:pPr>
            <a:r>
              <a:rPr lang="en-US" sz="3600" dirty="0" smtClean="0"/>
              <a:t>Aisha </a:t>
            </a:r>
            <a:r>
              <a:rPr lang="en-US" sz="3600" dirty="0"/>
              <a:t>: Thank you very much. You are really my best friend.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133022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Another 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1"/>
            <a:ext cx="8229600" cy="2016224"/>
          </a:xfrm>
        </p:spPr>
        <p:txBody>
          <a:bodyPr/>
          <a:lstStyle/>
          <a:p>
            <a:r>
              <a:rPr lang="id-ID" dirty="0" smtClean="0">
                <a:hlinkClick r:id="rId2"/>
              </a:rPr>
              <a:t>https://www.youtube.com/watch?v=bk0uhMGCu84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42477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id-ID" sz="6600" dirty="0" smtClean="0"/>
              <a:t>THANK YOU</a:t>
            </a:r>
            <a:endParaRPr lang="id-ID" sz="6600" dirty="0"/>
          </a:p>
        </p:txBody>
      </p:sp>
    </p:spTree>
    <p:extLst>
      <p:ext uri="{BB962C8B-B14F-4D97-AF65-F5344CB8AC3E}">
        <p14:creationId xmlns:p14="http://schemas.microsoft.com/office/powerpoint/2010/main" val="1685940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244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CONGRATULATION</vt:lpstr>
      <vt:lpstr>What is the expression of congratulations?</vt:lpstr>
      <vt:lpstr>The usage of congratulation</vt:lpstr>
      <vt:lpstr>The usage of congratulation</vt:lpstr>
      <vt:lpstr>Example dialogue </vt:lpstr>
      <vt:lpstr>PowerPoint Presentation</vt:lpstr>
      <vt:lpstr>PowerPoint Presentation</vt:lpstr>
      <vt:lpstr>Another example</vt:lpstr>
      <vt:lpstr>THANK YOU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CONGRATULATION</dc:title>
  <dc:creator>ismail - [2010]</dc:creator>
  <cp:lastModifiedBy>ismail - [2010]</cp:lastModifiedBy>
  <cp:revision>5</cp:revision>
  <dcterms:created xsi:type="dcterms:W3CDTF">2020-08-01T05:23:38Z</dcterms:created>
  <dcterms:modified xsi:type="dcterms:W3CDTF">2020-08-01T06:57:30Z</dcterms:modified>
</cp:coreProperties>
</file>