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90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9" r:id="rId15"/>
    <p:sldId id="300" r:id="rId16"/>
    <p:sldId id="303" r:id="rId17"/>
  </p:sldIdLst>
  <p:sldSz cx="10691813" cy="7559675"/>
  <p:notesSz cx="7104063" cy="10234613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0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/>
    <p:restoredTop sz="94660"/>
  </p:normalViewPr>
  <p:slideViewPr>
    <p:cSldViewPr snapToGrid="0" showGuides="1">
      <p:cViewPr>
        <p:scale>
          <a:sx n="74" d="100"/>
          <a:sy n="74" d="100"/>
        </p:scale>
        <p:origin x="-888" y="-30"/>
      </p:cViewPr>
      <p:guideLst>
        <p:guide orient="horz" pos="2380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#1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C320EB-5352-40AA-A0A9-C13066E1373C}" type="doc">
      <dgm:prSet loTypeId="urn:microsoft.com/office/officeart/2005/8/layout/list1#1" loCatId="list" qsTypeId="urn:microsoft.com/office/officeart/2005/8/quickstyle/simple1#1" qsCatId="simple" csTypeId="urn:microsoft.com/office/officeart/2005/8/colors/colorful4#1" csCatId="accent1" phldr="0"/>
      <dgm:spPr/>
      <dgm:t>
        <a:bodyPr/>
        <a:lstStyle/>
        <a:p>
          <a:endParaRPr lang="en-US"/>
        </a:p>
      </dgm:t>
    </dgm:pt>
    <dgm:pt modelId="{773C5012-55F9-436E-B78B-2A38D8AAA0C0}">
      <dgm:prSet phldrT="[Text]" phldr="0" custT="0"/>
      <dgm:spPr/>
      <dgm:t>
        <a:bodyPr vert="horz" wrap="square"/>
        <a:lstStyle>
          <a:lvl1pPr algn="l">
            <a:defRPr sz="2600"/>
          </a:lvl1pPr>
          <a:lvl2pPr marL="228600" indent="-228600" algn="l">
            <a:defRPr sz="2000"/>
          </a:lvl2pPr>
          <a:lvl3pPr marL="457200" indent="-228600" algn="l">
            <a:defRPr sz="2000"/>
          </a:lvl3pPr>
          <a:lvl4pPr marL="685800" indent="-228600" algn="l">
            <a:defRPr sz="2000"/>
          </a:lvl4pPr>
          <a:lvl5pPr marL="914400" indent="-228600" algn="l">
            <a:defRPr sz="2000"/>
          </a:lvl5pPr>
          <a:lvl6pPr marL="1143000" indent="-228600" algn="l">
            <a:defRPr sz="2000"/>
          </a:lvl6pPr>
          <a:lvl7pPr marL="1371600" indent="-228600" algn="l">
            <a:defRPr sz="2000"/>
          </a:lvl7pPr>
          <a:lvl8pPr marL="1600200" indent="-228600" algn="l">
            <a:defRPr sz="2000"/>
          </a:lvl8pPr>
          <a:lvl9pPr marL="1828800" indent="-228600" algn="l">
            <a:defRPr sz="2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/>
        </a:p>
      </dgm:t>
    </dgm:pt>
    <dgm:pt modelId="{E1399106-9BE2-43F4-9430-F473CB36780F}" type="parTrans" cxnId="{797940EB-7749-43CC-BE67-3F41C8CFF31B}">
      <dgm:prSet/>
      <dgm:spPr/>
      <dgm:t>
        <a:bodyPr/>
        <a:lstStyle/>
        <a:p>
          <a:endParaRPr lang="en-US"/>
        </a:p>
      </dgm:t>
    </dgm:pt>
    <dgm:pt modelId="{507A6FE3-4D55-4ED6-A973-429D64C5DF28}" type="sibTrans" cxnId="{797940EB-7749-43CC-BE67-3F41C8CFF31B}">
      <dgm:prSet/>
      <dgm:spPr/>
      <dgm:t>
        <a:bodyPr/>
        <a:lstStyle/>
        <a:p>
          <a:endParaRPr lang="en-US"/>
        </a:p>
      </dgm:t>
    </dgm:pt>
    <dgm:pt modelId="{11B4B4C7-90D4-4683-BA61-4F318F9F8805}">
      <dgm:prSet/>
      <dgm:spPr/>
      <dgm:t>
        <a:bodyPr/>
        <a:lstStyle/>
        <a:p>
          <a:endParaRPr altLang="en-US"/>
        </a:p>
      </dgm:t>
    </dgm:pt>
    <dgm:pt modelId="{859A0375-7722-4A95-8763-11AEC52AB02A}" type="parTrans" cxnId="{C0C6090E-DC87-48C9-B1C2-E48313ED2FE4}">
      <dgm:prSet/>
      <dgm:spPr/>
    </dgm:pt>
    <dgm:pt modelId="{FE90EDC2-A06B-41C5-80DD-A59AFF1EB02D}" type="sibTrans" cxnId="{C0C6090E-DC87-48C9-B1C2-E48313ED2FE4}">
      <dgm:prSet/>
      <dgm:spPr/>
    </dgm:pt>
    <dgm:pt modelId="{5724C8BF-CC18-4F60-A86F-4EFC6D0A0635}">
      <dgm:prSet/>
      <dgm:spPr/>
      <dgm:t>
        <a:bodyPr/>
        <a:lstStyle/>
        <a:p>
          <a:endParaRPr altLang="en-US"/>
        </a:p>
      </dgm:t>
    </dgm:pt>
    <dgm:pt modelId="{69BB3AA7-B3A3-4530-B00D-E68654ECED20}" type="parTrans" cxnId="{3534885C-C30A-4EB7-99CB-8E53E46AE4B0}">
      <dgm:prSet/>
      <dgm:spPr/>
    </dgm:pt>
    <dgm:pt modelId="{84C7609B-2BBD-426D-9D27-B65C5E9A6589}" type="sibTrans" cxnId="{3534885C-C30A-4EB7-99CB-8E53E46AE4B0}">
      <dgm:prSet/>
      <dgm:spPr/>
    </dgm:pt>
    <dgm:pt modelId="{CA58FE74-4619-4E47-BA6C-E0CD35AF5AC2}">
      <dgm:prSet phldrT="[Text]" phldr="0" custT="0"/>
      <dgm:spPr/>
      <dgm:t>
        <a:bodyPr vert="horz" wrap="square"/>
        <a:lstStyle>
          <a:lvl1pPr algn="l">
            <a:defRPr sz="2600"/>
          </a:lvl1pPr>
          <a:lvl2pPr marL="228600" indent="-228600" algn="l">
            <a:defRPr sz="2000"/>
          </a:lvl2pPr>
          <a:lvl3pPr marL="457200" indent="-228600" algn="l">
            <a:defRPr sz="2000"/>
          </a:lvl3pPr>
          <a:lvl4pPr marL="685800" indent="-228600" algn="l">
            <a:defRPr sz="2000"/>
          </a:lvl4pPr>
          <a:lvl5pPr marL="914400" indent="-228600" algn="l">
            <a:defRPr sz="2000"/>
          </a:lvl5pPr>
          <a:lvl6pPr marL="1143000" indent="-228600" algn="l">
            <a:defRPr sz="2000"/>
          </a:lvl6pPr>
          <a:lvl7pPr marL="1371600" indent="-228600" algn="l">
            <a:defRPr sz="2000"/>
          </a:lvl7pPr>
          <a:lvl8pPr marL="1600200" indent="-228600" algn="l">
            <a:defRPr sz="2000"/>
          </a:lvl8pPr>
          <a:lvl9pPr marL="1828800" indent="-228600" algn="l">
            <a:defRPr sz="2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id-ID" altLang="en-US"/>
        </a:p>
      </dgm:t>
    </dgm:pt>
    <dgm:pt modelId="{EBAD4DA7-135F-4F4E-9475-804E7DC205D2}" type="parTrans" cxnId="{0F636ED8-DF36-40DA-9397-A4CA3B83D2CC}">
      <dgm:prSet/>
      <dgm:spPr/>
      <dgm:t>
        <a:bodyPr/>
        <a:lstStyle/>
        <a:p>
          <a:endParaRPr lang="en-US"/>
        </a:p>
      </dgm:t>
    </dgm:pt>
    <dgm:pt modelId="{5723A07A-E737-45B0-B84E-97FB4DE86580}" type="sibTrans" cxnId="{0F636ED8-DF36-40DA-9397-A4CA3B83D2CC}">
      <dgm:prSet/>
      <dgm:spPr/>
      <dgm:t>
        <a:bodyPr/>
        <a:lstStyle/>
        <a:p>
          <a:endParaRPr lang="en-US"/>
        </a:p>
      </dgm:t>
    </dgm:pt>
    <dgm:pt modelId="{D3284563-CEAB-43B3-81C4-5F6C081CBB78}">
      <dgm:prSet phldrT="[Text]" phldr="0" custT="0"/>
      <dgm:spPr/>
      <dgm:t>
        <a:bodyPr vert="horz" wrap="square"/>
        <a:lstStyle>
          <a:lvl1pPr algn="l">
            <a:defRPr sz="2600"/>
          </a:lvl1pPr>
          <a:lvl2pPr marL="228600" indent="-228600" algn="l">
            <a:defRPr sz="2000"/>
          </a:lvl2pPr>
          <a:lvl3pPr marL="457200" indent="-228600" algn="l">
            <a:defRPr sz="2000"/>
          </a:lvl3pPr>
          <a:lvl4pPr marL="685800" indent="-228600" algn="l">
            <a:defRPr sz="2000"/>
          </a:lvl4pPr>
          <a:lvl5pPr marL="914400" indent="-228600" algn="l">
            <a:defRPr sz="2000"/>
          </a:lvl5pPr>
          <a:lvl6pPr marL="1143000" indent="-228600" algn="l">
            <a:defRPr sz="2000"/>
          </a:lvl6pPr>
          <a:lvl7pPr marL="1371600" indent="-228600" algn="l">
            <a:defRPr sz="2000"/>
          </a:lvl7pPr>
          <a:lvl8pPr marL="1600200" indent="-228600" algn="l">
            <a:defRPr sz="2000"/>
          </a:lvl8pPr>
          <a:lvl9pPr marL="1828800" indent="-228600" algn="l">
            <a:defRPr sz="2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id-ID" altLang="en-US"/>
        </a:p>
      </dgm:t>
    </dgm:pt>
    <dgm:pt modelId="{A2E240DA-ABFA-4A24-BE34-ABE926603D67}" type="parTrans" cxnId="{6B1F3B53-6520-4505-8543-E3DFDF39EA26}">
      <dgm:prSet/>
      <dgm:spPr/>
      <dgm:t>
        <a:bodyPr/>
        <a:lstStyle/>
        <a:p>
          <a:endParaRPr lang="en-US"/>
        </a:p>
      </dgm:t>
    </dgm:pt>
    <dgm:pt modelId="{2E43EE94-FE21-4F90-81B3-CED5B1ECC8C9}" type="sibTrans" cxnId="{6B1F3B53-6520-4505-8543-E3DFDF39EA26}">
      <dgm:prSet/>
      <dgm:spPr/>
      <dgm:t>
        <a:bodyPr/>
        <a:lstStyle/>
        <a:p>
          <a:endParaRPr lang="en-US"/>
        </a:p>
      </dgm:t>
    </dgm:pt>
    <dgm:pt modelId="{E5EECCA3-F875-4B71-92CC-9CCDFB7DBFEF}" type="pres">
      <dgm:prSet presAssocID="{26C320EB-5352-40AA-A0A9-C13066E1373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7CAF5C-37C0-43B7-8B7E-02CCA3754DB9}" type="pres">
      <dgm:prSet presAssocID="{773C5012-55F9-436E-B78B-2A38D8AAA0C0}" presName="parentLin" presStyleCnt="0"/>
      <dgm:spPr/>
    </dgm:pt>
    <dgm:pt modelId="{58B158CB-C1D2-4676-88E6-6B3937A00A96}" type="pres">
      <dgm:prSet presAssocID="{773C5012-55F9-436E-B78B-2A38D8AAA0C0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D0971512-D8E1-4E4B-89F4-FF2EB164C196}" type="pres">
      <dgm:prSet presAssocID="{773C5012-55F9-436E-B78B-2A38D8AAA0C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10EBB-C85A-471E-9935-B48B9C39A12E}" type="pres">
      <dgm:prSet presAssocID="{773C5012-55F9-436E-B78B-2A38D8AAA0C0}" presName="negativeSpace" presStyleCnt="0"/>
      <dgm:spPr/>
    </dgm:pt>
    <dgm:pt modelId="{1F055725-8984-42CB-98CB-8E7728DD5EAB}" type="pres">
      <dgm:prSet presAssocID="{773C5012-55F9-436E-B78B-2A38D8AAA0C0}" presName="childText" presStyleLbl="conFgAcc1" presStyleIdx="0" presStyleCnt="5">
        <dgm:presLayoutVars>
          <dgm:bulletEnabled val="1"/>
        </dgm:presLayoutVars>
      </dgm:prSet>
      <dgm:spPr/>
    </dgm:pt>
    <dgm:pt modelId="{5785404B-F53E-4CF2-A702-90A46E89CED8}" type="pres">
      <dgm:prSet presAssocID="{507A6FE3-4D55-4ED6-A973-429D64C5DF28}" presName="spaceBetweenRectangles" presStyleCnt="0"/>
      <dgm:spPr/>
    </dgm:pt>
    <dgm:pt modelId="{14084BEA-3873-4A36-9F6D-B877CC6388A2}" type="pres">
      <dgm:prSet presAssocID="{11B4B4C7-90D4-4683-BA61-4F318F9F8805}" presName="parentLin" presStyleCnt="0"/>
      <dgm:spPr/>
    </dgm:pt>
    <dgm:pt modelId="{9B953055-1FEE-4A5E-873A-21625A6BA9DD}" type="pres">
      <dgm:prSet presAssocID="{11B4B4C7-90D4-4683-BA61-4F318F9F8805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75717603-5B03-43B9-AD48-5DF75A67A691}" type="pres">
      <dgm:prSet presAssocID="{11B4B4C7-90D4-4683-BA61-4F318F9F880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E9CB8-3636-4034-B155-672AD897E192}" type="pres">
      <dgm:prSet presAssocID="{11B4B4C7-90D4-4683-BA61-4F318F9F8805}" presName="negativeSpace" presStyleCnt="0"/>
      <dgm:spPr/>
    </dgm:pt>
    <dgm:pt modelId="{2349BC44-FFE9-4776-9A91-84173F952730}" type="pres">
      <dgm:prSet presAssocID="{11B4B4C7-90D4-4683-BA61-4F318F9F8805}" presName="childText" presStyleLbl="conFgAcc1" presStyleIdx="1" presStyleCnt="5">
        <dgm:presLayoutVars>
          <dgm:bulletEnabled val="1"/>
        </dgm:presLayoutVars>
      </dgm:prSet>
      <dgm:spPr/>
    </dgm:pt>
    <dgm:pt modelId="{9AD0A430-44BD-41E9-B7EF-C8C0DB1A07B7}" type="pres">
      <dgm:prSet presAssocID="{FE90EDC2-A06B-41C5-80DD-A59AFF1EB02D}" presName="spaceBetweenRectangles" presStyleCnt="0"/>
      <dgm:spPr/>
    </dgm:pt>
    <dgm:pt modelId="{86584E24-7B3F-4A25-813D-37683DB3B391}" type="pres">
      <dgm:prSet presAssocID="{5724C8BF-CC18-4F60-A86F-4EFC6D0A0635}" presName="parentLin" presStyleCnt="0"/>
      <dgm:spPr/>
    </dgm:pt>
    <dgm:pt modelId="{4A9BBA40-1937-4CA0-9643-435BF58FF607}" type="pres">
      <dgm:prSet presAssocID="{5724C8BF-CC18-4F60-A86F-4EFC6D0A0635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37B9687E-743D-4882-B709-3CEF09D512B6}" type="pres">
      <dgm:prSet presAssocID="{5724C8BF-CC18-4F60-A86F-4EFC6D0A063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3F556A-72CE-4875-BBE0-3A2CE29D8B75}" type="pres">
      <dgm:prSet presAssocID="{5724C8BF-CC18-4F60-A86F-4EFC6D0A0635}" presName="negativeSpace" presStyleCnt="0"/>
      <dgm:spPr/>
    </dgm:pt>
    <dgm:pt modelId="{235E7D64-1B24-4489-864A-E0CACCA4A029}" type="pres">
      <dgm:prSet presAssocID="{5724C8BF-CC18-4F60-A86F-4EFC6D0A0635}" presName="childText" presStyleLbl="conFgAcc1" presStyleIdx="2" presStyleCnt="5">
        <dgm:presLayoutVars>
          <dgm:bulletEnabled val="1"/>
        </dgm:presLayoutVars>
      </dgm:prSet>
      <dgm:spPr/>
    </dgm:pt>
    <dgm:pt modelId="{EAE8C1E9-7F7A-45A1-B359-033BC5A92086}" type="pres">
      <dgm:prSet presAssocID="{84C7609B-2BBD-426D-9D27-B65C5E9A6589}" presName="spaceBetweenRectangles" presStyleCnt="0"/>
      <dgm:spPr/>
    </dgm:pt>
    <dgm:pt modelId="{EF963990-07B7-4DBC-8CFE-C86D15B61BB6}" type="pres">
      <dgm:prSet presAssocID="{CA58FE74-4619-4E47-BA6C-E0CD35AF5AC2}" presName="parentLin" presStyleCnt="0"/>
      <dgm:spPr/>
    </dgm:pt>
    <dgm:pt modelId="{AEA4B341-6C57-43B8-BC42-9813D43D1335}" type="pres">
      <dgm:prSet presAssocID="{CA58FE74-4619-4E47-BA6C-E0CD35AF5AC2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DD07B078-3354-4F1B-9438-E4F95C4B43A6}" type="pres">
      <dgm:prSet presAssocID="{CA58FE74-4619-4E47-BA6C-E0CD35AF5AC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F9047E-C8BE-4990-B6F7-84F4581E1FEA}" type="pres">
      <dgm:prSet presAssocID="{CA58FE74-4619-4E47-BA6C-E0CD35AF5AC2}" presName="negativeSpace" presStyleCnt="0"/>
      <dgm:spPr/>
    </dgm:pt>
    <dgm:pt modelId="{FB20FF5F-D131-4A8A-AEBC-01A2B84D6655}" type="pres">
      <dgm:prSet presAssocID="{CA58FE74-4619-4E47-BA6C-E0CD35AF5AC2}" presName="childText" presStyleLbl="conFgAcc1" presStyleIdx="3" presStyleCnt="5">
        <dgm:presLayoutVars>
          <dgm:bulletEnabled val="1"/>
        </dgm:presLayoutVars>
      </dgm:prSet>
      <dgm:spPr/>
    </dgm:pt>
    <dgm:pt modelId="{AC1FEB9E-7ED9-4E44-9D47-B63AE5862158}" type="pres">
      <dgm:prSet presAssocID="{5723A07A-E737-45B0-B84E-97FB4DE86580}" presName="spaceBetweenRectangles" presStyleCnt="0"/>
      <dgm:spPr/>
    </dgm:pt>
    <dgm:pt modelId="{04A221FB-3A34-4804-9E1E-FAA254BEF819}" type="pres">
      <dgm:prSet presAssocID="{D3284563-CEAB-43B3-81C4-5F6C081CBB78}" presName="parentLin" presStyleCnt="0"/>
      <dgm:spPr/>
    </dgm:pt>
    <dgm:pt modelId="{09CBCBA7-E2EE-4654-BCFB-AB2C2D77E66B}" type="pres">
      <dgm:prSet presAssocID="{D3284563-CEAB-43B3-81C4-5F6C081CBB78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F8B30F84-9FC1-4455-B8FC-CA5DC2189586}" type="pres">
      <dgm:prSet presAssocID="{D3284563-CEAB-43B3-81C4-5F6C081CBB7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AF99AA-34AA-4169-A0AA-91E0CC0C2D15}" type="pres">
      <dgm:prSet presAssocID="{D3284563-CEAB-43B3-81C4-5F6C081CBB78}" presName="negativeSpace" presStyleCnt="0"/>
      <dgm:spPr/>
    </dgm:pt>
    <dgm:pt modelId="{F855875C-E8B4-4273-8C6C-6A8EC3091B3C}" type="pres">
      <dgm:prSet presAssocID="{D3284563-CEAB-43B3-81C4-5F6C081CBB7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97940EB-7749-43CC-BE67-3F41C8CFF31B}" srcId="{26C320EB-5352-40AA-A0A9-C13066E1373C}" destId="{773C5012-55F9-436E-B78B-2A38D8AAA0C0}" srcOrd="0" destOrd="0" parTransId="{E1399106-9BE2-43F4-9430-F473CB36780F}" sibTransId="{507A6FE3-4D55-4ED6-A973-429D64C5DF28}"/>
    <dgm:cxn modelId="{0F636ED8-DF36-40DA-9397-A4CA3B83D2CC}" srcId="{26C320EB-5352-40AA-A0A9-C13066E1373C}" destId="{CA58FE74-4619-4E47-BA6C-E0CD35AF5AC2}" srcOrd="3" destOrd="0" parTransId="{EBAD4DA7-135F-4F4E-9475-804E7DC205D2}" sibTransId="{5723A07A-E737-45B0-B84E-97FB4DE86580}"/>
    <dgm:cxn modelId="{3534885C-C30A-4EB7-99CB-8E53E46AE4B0}" srcId="{26C320EB-5352-40AA-A0A9-C13066E1373C}" destId="{5724C8BF-CC18-4F60-A86F-4EFC6D0A0635}" srcOrd="2" destOrd="0" parTransId="{69BB3AA7-B3A3-4530-B00D-E68654ECED20}" sibTransId="{84C7609B-2BBD-426D-9D27-B65C5E9A6589}"/>
    <dgm:cxn modelId="{7B91CD1E-51AB-4580-9491-2C48C2A0DE5C}" type="presOf" srcId="{773C5012-55F9-436E-B78B-2A38D8AAA0C0}" destId="{D0971512-D8E1-4E4B-89F4-FF2EB164C196}" srcOrd="1" destOrd="0" presId="urn:microsoft.com/office/officeart/2005/8/layout/list1#1"/>
    <dgm:cxn modelId="{29DD2EB2-12DF-4CED-A44A-4262D5A50CBA}" type="presOf" srcId="{26C320EB-5352-40AA-A0A9-C13066E1373C}" destId="{E5EECCA3-F875-4B71-92CC-9CCDFB7DBFEF}" srcOrd="0" destOrd="0" presId="urn:microsoft.com/office/officeart/2005/8/layout/list1#1"/>
    <dgm:cxn modelId="{F160B886-EEB2-4A16-9923-6E5AE997CB2A}" type="presOf" srcId="{5724C8BF-CC18-4F60-A86F-4EFC6D0A0635}" destId="{4A9BBA40-1937-4CA0-9643-435BF58FF607}" srcOrd="0" destOrd="0" presId="urn:microsoft.com/office/officeart/2005/8/layout/list1#1"/>
    <dgm:cxn modelId="{DCC536B5-5843-4654-A1BD-9BD625320C37}" type="presOf" srcId="{11B4B4C7-90D4-4683-BA61-4F318F9F8805}" destId="{9B953055-1FEE-4A5E-873A-21625A6BA9DD}" srcOrd="0" destOrd="0" presId="urn:microsoft.com/office/officeart/2005/8/layout/list1#1"/>
    <dgm:cxn modelId="{508AC3DB-AE48-44F0-A73E-754D37573C29}" type="presOf" srcId="{11B4B4C7-90D4-4683-BA61-4F318F9F8805}" destId="{75717603-5B03-43B9-AD48-5DF75A67A691}" srcOrd="1" destOrd="0" presId="urn:microsoft.com/office/officeart/2005/8/layout/list1#1"/>
    <dgm:cxn modelId="{9D5B5DD3-EBBA-410D-A42B-8A938CBA8E76}" type="presOf" srcId="{CA58FE74-4619-4E47-BA6C-E0CD35AF5AC2}" destId="{DD07B078-3354-4F1B-9438-E4F95C4B43A6}" srcOrd="1" destOrd="0" presId="urn:microsoft.com/office/officeart/2005/8/layout/list1#1"/>
    <dgm:cxn modelId="{4C0CD275-C0FD-47A2-9EB2-16033858313B}" type="presOf" srcId="{D3284563-CEAB-43B3-81C4-5F6C081CBB78}" destId="{F8B30F84-9FC1-4455-B8FC-CA5DC2189586}" srcOrd="1" destOrd="0" presId="urn:microsoft.com/office/officeart/2005/8/layout/list1#1"/>
    <dgm:cxn modelId="{F45FBFFC-14E1-49EA-BFF2-DA09BBDE606D}" type="presOf" srcId="{773C5012-55F9-436E-B78B-2A38D8AAA0C0}" destId="{58B158CB-C1D2-4676-88E6-6B3937A00A96}" srcOrd="0" destOrd="0" presId="urn:microsoft.com/office/officeart/2005/8/layout/list1#1"/>
    <dgm:cxn modelId="{6B1F3B53-6520-4505-8543-E3DFDF39EA26}" srcId="{26C320EB-5352-40AA-A0A9-C13066E1373C}" destId="{D3284563-CEAB-43B3-81C4-5F6C081CBB78}" srcOrd="4" destOrd="0" parTransId="{A2E240DA-ABFA-4A24-BE34-ABE926603D67}" sibTransId="{2E43EE94-FE21-4F90-81B3-CED5B1ECC8C9}"/>
    <dgm:cxn modelId="{2166ED82-49A8-4F2D-A137-81BC80C72AE3}" type="presOf" srcId="{D3284563-CEAB-43B3-81C4-5F6C081CBB78}" destId="{09CBCBA7-E2EE-4654-BCFB-AB2C2D77E66B}" srcOrd="0" destOrd="0" presId="urn:microsoft.com/office/officeart/2005/8/layout/list1#1"/>
    <dgm:cxn modelId="{1D7CA304-ED9D-423F-AD93-89B692AB8F32}" type="presOf" srcId="{5724C8BF-CC18-4F60-A86F-4EFC6D0A0635}" destId="{37B9687E-743D-4882-B709-3CEF09D512B6}" srcOrd="1" destOrd="0" presId="urn:microsoft.com/office/officeart/2005/8/layout/list1#1"/>
    <dgm:cxn modelId="{C0C6090E-DC87-48C9-B1C2-E48313ED2FE4}" srcId="{26C320EB-5352-40AA-A0A9-C13066E1373C}" destId="{11B4B4C7-90D4-4683-BA61-4F318F9F8805}" srcOrd="1" destOrd="0" parTransId="{859A0375-7722-4A95-8763-11AEC52AB02A}" sibTransId="{FE90EDC2-A06B-41C5-80DD-A59AFF1EB02D}"/>
    <dgm:cxn modelId="{C59034F5-436E-4EB7-968F-797412638243}" type="presOf" srcId="{CA58FE74-4619-4E47-BA6C-E0CD35AF5AC2}" destId="{AEA4B341-6C57-43B8-BC42-9813D43D1335}" srcOrd="0" destOrd="0" presId="urn:microsoft.com/office/officeart/2005/8/layout/list1#1"/>
    <dgm:cxn modelId="{DDB9E2D6-5B5C-4763-8537-11FDB7832B6F}" type="presParOf" srcId="{E5EECCA3-F875-4B71-92CC-9CCDFB7DBFEF}" destId="{667CAF5C-37C0-43B7-8B7E-02CCA3754DB9}" srcOrd="0" destOrd="0" presId="urn:microsoft.com/office/officeart/2005/8/layout/list1#1"/>
    <dgm:cxn modelId="{5EF32649-8CD2-4109-A9EE-8919367623DF}" type="presParOf" srcId="{667CAF5C-37C0-43B7-8B7E-02CCA3754DB9}" destId="{58B158CB-C1D2-4676-88E6-6B3937A00A96}" srcOrd="0" destOrd="0" presId="urn:microsoft.com/office/officeart/2005/8/layout/list1#1"/>
    <dgm:cxn modelId="{F5D9295A-259E-4637-B38B-6877769B3D9A}" type="presParOf" srcId="{667CAF5C-37C0-43B7-8B7E-02CCA3754DB9}" destId="{D0971512-D8E1-4E4B-89F4-FF2EB164C196}" srcOrd="1" destOrd="0" presId="urn:microsoft.com/office/officeart/2005/8/layout/list1#1"/>
    <dgm:cxn modelId="{77AD9D87-F49F-4460-B36A-AE908A5B8C69}" type="presParOf" srcId="{E5EECCA3-F875-4B71-92CC-9CCDFB7DBFEF}" destId="{05E10EBB-C85A-471E-9935-B48B9C39A12E}" srcOrd="1" destOrd="0" presId="urn:microsoft.com/office/officeart/2005/8/layout/list1#1"/>
    <dgm:cxn modelId="{1B857C6F-DC8A-4CA8-8090-1A1D001BF4E1}" type="presParOf" srcId="{E5EECCA3-F875-4B71-92CC-9CCDFB7DBFEF}" destId="{1F055725-8984-42CB-98CB-8E7728DD5EAB}" srcOrd="2" destOrd="0" presId="urn:microsoft.com/office/officeart/2005/8/layout/list1#1"/>
    <dgm:cxn modelId="{85C4E4A1-0505-45C2-8082-8AED0D221D0B}" type="presParOf" srcId="{E5EECCA3-F875-4B71-92CC-9CCDFB7DBFEF}" destId="{5785404B-F53E-4CF2-A702-90A46E89CED8}" srcOrd="3" destOrd="0" presId="urn:microsoft.com/office/officeart/2005/8/layout/list1#1"/>
    <dgm:cxn modelId="{8FEDE45D-A544-4448-9DCE-902E27588A1A}" type="presParOf" srcId="{E5EECCA3-F875-4B71-92CC-9CCDFB7DBFEF}" destId="{14084BEA-3873-4A36-9F6D-B877CC6388A2}" srcOrd="4" destOrd="0" presId="urn:microsoft.com/office/officeart/2005/8/layout/list1#1"/>
    <dgm:cxn modelId="{E68E9FC2-8F4C-42D3-BDA3-D7472A5D0F3E}" type="presParOf" srcId="{14084BEA-3873-4A36-9F6D-B877CC6388A2}" destId="{9B953055-1FEE-4A5E-873A-21625A6BA9DD}" srcOrd="0" destOrd="0" presId="urn:microsoft.com/office/officeart/2005/8/layout/list1#1"/>
    <dgm:cxn modelId="{CB3D36DC-7756-4014-A7F8-DDBEF9B0BD71}" type="presParOf" srcId="{14084BEA-3873-4A36-9F6D-B877CC6388A2}" destId="{75717603-5B03-43B9-AD48-5DF75A67A691}" srcOrd="1" destOrd="0" presId="urn:microsoft.com/office/officeart/2005/8/layout/list1#1"/>
    <dgm:cxn modelId="{6BA1F4EB-8800-4622-96D6-C44EB889AB94}" type="presParOf" srcId="{E5EECCA3-F875-4B71-92CC-9CCDFB7DBFEF}" destId="{C4BE9CB8-3636-4034-B155-672AD897E192}" srcOrd="5" destOrd="0" presId="urn:microsoft.com/office/officeart/2005/8/layout/list1#1"/>
    <dgm:cxn modelId="{BD5E9A9F-FEC2-4FDF-B823-5B8AA5542486}" type="presParOf" srcId="{E5EECCA3-F875-4B71-92CC-9CCDFB7DBFEF}" destId="{2349BC44-FFE9-4776-9A91-84173F952730}" srcOrd="6" destOrd="0" presId="urn:microsoft.com/office/officeart/2005/8/layout/list1#1"/>
    <dgm:cxn modelId="{B448BB6E-F574-4414-A3F1-95CFB13D3423}" type="presParOf" srcId="{E5EECCA3-F875-4B71-92CC-9CCDFB7DBFEF}" destId="{9AD0A430-44BD-41E9-B7EF-C8C0DB1A07B7}" srcOrd="7" destOrd="0" presId="urn:microsoft.com/office/officeart/2005/8/layout/list1#1"/>
    <dgm:cxn modelId="{B9F76B0E-4F03-4045-BCD6-952FF5D7CABC}" type="presParOf" srcId="{E5EECCA3-F875-4B71-92CC-9CCDFB7DBFEF}" destId="{86584E24-7B3F-4A25-813D-37683DB3B391}" srcOrd="8" destOrd="0" presId="urn:microsoft.com/office/officeart/2005/8/layout/list1#1"/>
    <dgm:cxn modelId="{376B55E4-E129-424E-A44C-F96A3D6910FA}" type="presParOf" srcId="{86584E24-7B3F-4A25-813D-37683DB3B391}" destId="{4A9BBA40-1937-4CA0-9643-435BF58FF607}" srcOrd="0" destOrd="0" presId="urn:microsoft.com/office/officeart/2005/8/layout/list1#1"/>
    <dgm:cxn modelId="{CC108DBB-FA85-4D6D-A5D8-F7FD4142EF12}" type="presParOf" srcId="{86584E24-7B3F-4A25-813D-37683DB3B391}" destId="{37B9687E-743D-4882-B709-3CEF09D512B6}" srcOrd="1" destOrd="0" presId="urn:microsoft.com/office/officeart/2005/8/layout/list1#1"/>
    <dgm:cxn modelId="{696CBDBD-ED7E-4696-997D-F1BFBD93160A}" type="presParOf" srcId="{E5EECCA3-F875-4B71-92CC-9CCDFB7DBFEF}" destId="{473F556A-72CE-4875-BBE0-3A2CE29D8B75}" srcOrd="9" destOrd="0" presId="urn:microsoft.com/office/officeart/2005/8/layout/list1#1"/>
    <dgm:cxn modelId="{886B7642-2C54-4355-AE5E-DE6DAA681EFC}" type="presParOf" srcId="{E5EECCA3-F875-4B71-92CC-9CCDFB7DBFEF}" destId="{235E7D64-1B24-4489-864A-E0CACCA4A029}" srcOrd="10" destOrd="0" presId="urn:microsoft.com/office/officeart/2005/8/layout/list1#1"/>
    <dgm:cxn modelId="{C97072B4-0274-41C4-8434-E8C5B38FDEBE}" type="presParOf" srcId="{E5EECCA3-F875-4B71-92CC-9CCDFB7DBFEF}" destId="{EAE8C1E9-7F7A-45A1-B359-033BC5A92086}" srcOrd="11" destOrd="0" presId="urn:microsoft.com/office/officeart/2005/8/layout/list1#1"/>
    <dgm:cxn modelId="{88E2E29F-7181-4C19-85A7-03B7DEEA75CB}" type="presParOf" srcId="{E5EECCA3-F875-4B71-92CC-9CCDFB7DBFEF}" destId="{EF963990-07B7-4DBC-8CFE-C86D15B61BB6}" srcOrd="12" destOrd="0" presId="urn:microsoft.com/office/officeart/2005/8/layout/list1#1"/>
    <dgm:cxn modelId="{1A989CAA-E855-4308-857D-DEA7A55B8749}" type="presParOf" srcId="{EF963990-07B7-4DBC-8CFE-C86D15B61BB6}" destId="{AEA4B341-6C57-43B8-BC42-9813D43D1335}" srcOrd="0" destOrd="0" presId="urn:microsoft.com/office/officeart/2005/8/layout/list1#1"/>
    <dgm:cxn modelId="{5F398C27-EB1D-48E2-BFD4-F66FBFE31DEF}" type="presParOf" srcId="{EF963990-07B7-4DBC-8CFE-C86D15B61BB6}" destId="{DD07B078-3354-4F1B-9438-E4F95C4B43A6}" srcOrd="1" destOrd="0" presId="urn:microsoft.com/office/officeart/2005/8/layout/list1#1"/>
    <dgm:cxn modelId="{9DF10D5D-C610-438A-9280-D10D22A645C5}" type="presParOf" srcId="{E5EECCA3-F875-4B71-92CC-9CCDFB7DBFEF}" destId="{98F9047E-C8BE-4990-B6F7-84F4581E1FEA}" srcOrd="13" destOrd="0" presId="urn:microsoft.com/office/officeart/2005/8/layout/list1#1"/>
    <dgm:cxn modelId="{68081797-ED2A-4627-A0F4-DF2BB842C13D}" type="presParOf" srcId="{E5EECCA3-F875-4B71-92CC-9CCDFB7DBFEF}" destId="{FB20FF5F-D131-4A8A-AEBC-01A2B84D6655}" srcOrd="14" destOrd="0" presId="urn:microsoft.com/office/officeart/2005/8/layout/list1#1"/>
    <dgm:cxn modelId="{269933CA-F164-4FBB-9D1B-8BC92C348B6B}" type="presParOf" srcId="{E5EECCA3-F875-4B71-92CC-9CCDFB7DBFEF}" destId="{AC1FEB9E-7ED9-4E44-9D47-B63AE5862158}" srcOrd="15" destOrd="0" presId="urn:microsoft.com/office/officeart/2005/8/layout/list1#1"/>
    <dgm:cxn modelId="{958CC3BF-C711-4351-A7AC-DB005A6DB1E9}" type="presParOf" srcId="{E5EECCA3-F875-4B71-92CC-9CCDFB7DBFEF}" destId="{04A221FB-3A34-4804-9E1E-FAA254BEF819}" srcOrd="16" destOrd="0" presId="urn:microsoft.com/office/officeart/2005/8/layout/list1#1"/>
    <dgm:cxn modelId="{3D69DB22-49A5-4B14-B8C8-B474B2F3A3E6}" type="presParOf" srcId="{04A221FB-3A34-4804-9E1E-FAA254BEF819}" destId="{09CBCBA7-E2EE-4654-BCFB-AB2C2D77E66B}" srcOrd="0" destOrd="0" presId="urn:microsoft.com/office/officeart/2005/8/layout/list1#1"/>
    <dgm:cxn modelId="{8F362DD9-59ED-4A46-9A7C-12B4BE87ED3B}" type="presParOf" srcId="{04A221FB-3A34-4804-9E1E-FAA254BEF819}" destId="{F8B30F84-9FC1-4455-B8FC-CA5DC2189586}" srcOrd="1" destOrd="0" presId="urn:microsoft.com/office/officeart/2005/8/layout/list1#1"/>
    <dgm:cxn modelId="{82D53E20-1D45-41E2-8D4C-8BA3B1C3C474}" type="presParOf" srcId="{E5EECCA3-F875-4B71-92CC-9CCDFB7DBFEF}" destId="{75AF99AA-34AA-4169-A0AA-91E0CC0C2D15}" srcOrd="17" destOrd="0" presId="urn:microsoft.com/office/officeart/2005/8/layout/list1#1"/>
    <dgm:cxn modelId="{F2D3D700-3DA1-4BD5-8205-233ED1D33A0C}" type="presParOf" srcId="{E5EECCA3-F875-4B71-92CC-9CCDFB7DBFEF}" destId="{F855875C-E8B4-4273-8C6C-6A8EC3091B3C}" srcOrd="18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6C2808-4946-4D10-B3C6-CFECB6B88B69}" type="doc">
      <dgm:prSet loTypeId="urn:microsoft.com/office/officeart/2005/8/layout/radial5" loCatId="relationship" qsTypeId="urn:microsoft.com/office/officeart/2005/8/quickstyle/simple1#2" qsCatId="simple" csTypeId="urn:microsoft.com/office/officeart/2005/8/colors/accent1_2#1" csCatId="accent1" phldr="0"/>
      <dgm:spPr/>
      <dgm:t>
        <a:bodyPr/>
        <a:lstStyle/>
        <a:p>
          <a:endParaRPr lang="en-US"/>
        </a:p>
      </dgm:t>
    </dgm:pt>
    <dgm:pt modelId="{606C32C2-2B81-43D2-8731-7AA5BC539E85}">
      <dgm:prSet phldrT="[Text]" phldr="0" custT="0"/>
      <dgm:spPr/>
      <dgm:t>
        <a:bodyPr vert="horz" wrap="square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 err="1"/>
            <a:t>Teks</a:t>
          </a:r>
          <a:r>
            <a:rPr lang="en-US" b="1" dirty="0"/>
            <a:t> </a:t>
          </a:r>
          <a:r>
            <a:rPr lang="en-US" b="1" dirty="0" err="1"/>
            <a:t>Cerita</a:t>
          </a:r>
          <a:r>
            <a:rPr lang="en-US" b="1" dirty="0"/>
            <a:t> </a:t>
          </a:r>
          <a:r>
            <a:rPr lang="en-US" b="1" dirty="0" err="1"/>
            <a:t>Sejarah</a:t>
          </a:r>
          <a:endParaRPr lang="en-US" b="1" dirty="0"/>
        </a:p>
      </dgm:t>
    </dgm:pt>
    <dgm:pt modelId="{6A930F7C-102B-4B74-A810-0EF8A77C9C80}" type="parTrans" cxnId="{99C32E8B-729F-4228-AABE-EF13B6AE482B}">
      <dgm:prSet/>
      <dgm:spPr/>
      <dgm:t>
        <a:bodyPr/>
        <a:lstStyle/>
        <a:p>
          <a:endParaRPr lang="en-US"/>
        </a:p>
      </dgm:t>
    </dgm:pt>
    <dgm:pt modelId="{6834A72C-D888-4AEC-9D62-346A2EEC237F}" type="sibTrans" cxnId="{99C32E8B-729F-4228-AABE-EF13B6AE482B}">
      <dgm:prSet/>
      <dgm:spPr/>
      <dgm:t>
        <a:bodyPr/>
        <a:lstStyle/>
        <a:p>
          <a:endParaRPr lang="en-US"/>
        </a:p>
      </dgm:t>
    </dgm:pt>
    <dgm:pt modelId="{9EB41CF7-2687-4840-AAF4-087A996B7653}">
      <dgm:prSet phldrT="[Text]" phldr="0" custT="0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/>
        </a:p>
      </dgm:t>
    </dgm:pt>
    <dgm:pt modelId="{F725B255-70E4-4BF2-A614-1EEFDC4C0EBD}" type="parTrans" cxnId="{95EE1973-6BA4-42EE-AF28-7AB0BA444F2F}">
      <dgm:prSet/>
      <dgm:spPr/>
      <dgm:t>
        <a:bodyPr/>
        <a:lstStyle/>
        <a:p>
          <a:endParaRPr lang="en-US"/>
        </a:p>
      </dgm:t>
    </dgm:pt>
    <dgm:pt modelId="{BE024001-52C8-4377-9A93-EA2645AD60B3}" type="sibTrans" cxnId="{95EE1973-6BA4-42EE-AF28-7AB0BA444F2F}">
      <dgm:prSet/>
      <dgm:spPr/>
      <dgm:t>
        <a:bodyPr/>
        <a:lstStyle/>
        <a:p>
          <a:endParaRPr lang="en-US"/>
        </a:p>
      </dgm:t>
    </dgm:pt>
    <dgm:pt modelId="{D1592FC0-17F8-4042-A860-B1EAC90791BA}">
      <dgm:prSet phldr="0" custT="0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/>
        </a:p>
      </dgm:t>
    </dgm:pt>
    <dgm:pt modelId="{779F32F1-246D-459A-B324-93A18F624978}" type="parTrans" cxnId="{A205F437-F246-4A94-B48D-76AC81F89CCB}">
      <dgm:prSet/>
      <dgm:spPr/>
      <dgm:t>
        <a:bodyPr/>
        <a:lstStyle/>
        <a:p>
          <a:endParaRPr lang="en-US"/>
        </a:p>
      </dgm:t>
    </dgm:pt>
    <dgm:pt modelId="{1AA0C301-B8F2-4632-9757-6CD63D51B8D4}" type="sibTrans" cxnId="{A205F437-F246-4A94-B48D-76AC81F89CCB}">
      <dgm:prSet/>
      <dgm:spPr/>
      <dgm:t>
        <a:bodyPr/>
        <a:lstStyle/>
        <a:p>
          <a:endParaRPr lang="en-US"/>
        </a:p>
      </dgm:t>
    </dgm:pt>
    <dgm:pt modelId="{1FD7F08B-44CE-4CDA-8621-DB00C9588F7D}">
      <dgm:prSet phldrT="[Text]" phldr="0" custT="0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/>
        </a:p>
      </dgm:t>
    </dgm:pt>
    <dgm:pt modelId="{3006E1B4-77FC-4EBD-A8B7-17D26EF2CDA2}" type="parTrans" cxnId="{FC8AB845-6C89-482C-939E-BB6196E3FF1E}">
      <dgm:prSet/>
      <dgm:spPr/>
      <dgm:t>
        <a:bodyPr/>
        <a:lstStyle/>
        <a:p>
          <a:endParaRPr lang="en-US"/>
        </a:p>
      </dgm:t>
    </dgm:pt>
    <dgm:pt modelId="{397A3741-028F-425D-9B8D-8571BF64A664}" type="sibTrans" cxnId="{FC8AB845-6C89-482C-939E-BB6196E3FF1E}">
      <dgm:prSet/>
      <dgm:spPr/>
      <dgm:t>
        <a:bodyPr/>
        <a:lstStyle/>
        <a:p>
          <a:endParaRPr lang="en-US"/>
        </a:p>
      </dgm:t>
    </dgm:pt>
    <dgm:pt modelId="{31D1D303-25E8-4D32-91E3-085595839514}">
      <dgm:prSet phldrT="[Text]" phldr="0" custT="0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/>
        </a:p>
      </dgm:t>
    </dgm:pt>
    <dgm:pt modelId="{E7143639-131F-4238-BF6C-40B660E1F12E}" type="parTrans" cxnId="{11A70D65-B8AC-4648-A24D-E7E7A39F1B23}">
      <dgm:prSet/>
      <dgm:spPr/>
      <dgm:t>
        <a:bodyPr/>
        <a:lstStyle/>
        <a:p>
          <a:endParaRPr lang="en-US"/>
        </a:p>
      </dgm:t>
    </dgm:pt>
    <dgm:pt modelId="{5A4727C6-0B9F-4DBB-9FD5-4817C9BACE96}" type="sibTrans" cxnId="{11A70D65-B8AC-4648-A24D-E7E7A39F1B23}">
      <dgm:prSet/>
      <dgm:spPr/>
      <dgm:t>
        <a:bodyPr/>
        <a:lstStyle/>
        <a:p>
          <a:endParaRPr lang="en-US"/>
        </a:p>
      </dgm:t>
    </dgm:pt>
    <dgm:pt modelId="{ACC556BC-B091-4088-80C6-AED14A312FB5}">
      <dgm:prSet phldrT="[Text]" phldr="0" custT="0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/>
        </a:p>
      </dgm:t>
    </dgm:pt>
    <dgm:pt modelId="{D8C837FD-B8AC-4CC7-A639-B541B9D52215}" type="parTrans" cxnId="{CA28C62F-0044-47BC-AE55-F0B2DDAAB22A}">
      <dgm:prSet/>
      <dgm:spPr/>
      <dgm:t>
        <a:bodyPr/>
        <a:lstStyle/>
        <a:p>
          <a:endParaRPr lang="en-US"/>
        </a:p>
      </dgm:t>
    </dgm:pt>
    <dgm:pt modelId="{F98D1FBC-D7A2-45AF-ABA0-D342C8F70BC4}" type="sibTrans" cxnId="{CA28C62F-0044-47BC-AE55-F0B2DDAAB22A}">
      <dgm:prSet/>
      <dgm:spPr/>
      <dgm:t>
        <a:bodyPr/>
        <a:lstStyle/>
        <a:p>
          <a:endParaRPr lang="en-US"/>
        </a:p>
      </dgm:t>
    </dgm:pt>
    <dgm:pt modelId="{3159887D-BC34-4F44-B574-5DC0809E4A70}" type="pres">
      <dgm:prSet presAssocID="{E06C2808-4946-4D10-B3C6-CFECB6B88B6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9960C0-2478-4BCF-A9C0-745AB8F5088C}" type="pres">
      <dgm:prSet presAssocID="{606C32C2-2B81-43D2-8731-7AA5BC539E85}" presName="centerShape" presStyleLbl="node0" presStyleIdx="0" presStyleCnt="1"/>
      <dgm:spPr/>
      <dgm:t>
        <a:bodyPr/>
        <a:lstStyle/>
        <a:p>
          <a:endParaRPr lang="en-US"/>
        </a:p>
      </dgm:t>
    </dgm:pt>
    <dgm:pt modelId="{EC0B8BA3-D1A0-4681-887A-385E8DD367D4}" type="pres">
      <dgm:prSet presAssocID="{F725B255-70E4-4BF2-A614-1EEFDC4C0EBD}" presName="parTrans" presStyleLbl="sibTrans2D1" presStyleIdx="0" presStyleCnt="5"/>
      <dgm:spPr/>
      <dgm:t>
        <a:bodyPr/>
        <a:lstStyle/>
        <a:p>
          <a:endParaRPr lang="en-US"/>
        </a:p>
      </dgm:t>
    </dgm:pt>
    <dgm:pt modelId="{3EC7B1D9-2BD6-405A-B2BE-EE40634A0814}" type="pres">
      <dgm:prSet presAssocID="{F725B255-70E4-4BF2-A614-1EEFDC4C0EBD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E439FB7C-643C-454F-9092-F27C7C66C5B0}" type="pres">
      <dgm:prSet presAssocID="{9EB41CF7-2687-4840-AAF4-087A996B765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6475C7-82B9-4CC4-A39D-692B7AED19C3}" type="pres">
      <dgm:prSet presAssocID="{779F32F1-246D-459A-B324-93A18F624978}" presName="parTrans" presStyleLbl="sibTrans2D1" presStyleIdx="1" presStyleCnt="5"/>
      <dgm:spPr/>
      <dgm:t>
        <a:bodyPr/>
        <a:lstStyle/>
        <a:p>
          <a:endParaRPr lang="en-US"/>
        </a:p>
      </dgm:t>
    </dgm:pt>
    <dgm:pt modelId="{E82F0930-AF62-4CD3-A254-91DB77CD18FA}" type="pres">
      <dgm:prSet presAssocID="{779F32F1-246D-459A-B324-93A18F624978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9E5C718A-F8EC-42A5-88A7-E5938A9ADF00}" type="pres">
      <dgm:prSet presAssocID="{D1592FC0-17F8-4042-A860-B1EAC90791B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6555EF-08DC-4AF8-B351-7FF0D98BC600}" type="pres">
      <dgm:prSet presAssocID="{3006E1B4-77FC-4EBD-A8B7-17D26EF2CDA2}" presName="parTrans" presStyleLbl="sibTrans2D1" presStyleIdx="2" presStyleCnt="5"/>
      <dgm:spPr/>
      <dgm:t>
        <a:bodyPr/>
        <a:lstStyle/>
        <a:p>
          <a:endParaRPr lang="en-US"/>
        </a:p>
      </dgm:t>
    </dgm:pt>
    <dgm:pt modelId="{54D044D7-DDFF-4962-9EA3-1FA11B88BED4}" type="pres">
      <dgm:prSet presAssocID="{3006E1B4-77FC-4EBD-A8B7-17D26EF2CDA2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DA72E5D4-62CF-433D-B5E8-B21F597C9891}" type="pres">
      <dgm:prSet presAssocID="{1FD7F08B-44CE-4CDA-8621-DB00C9588F7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4AF61-D85D-4172-B49F-287A0B9C89FD}" type="pres">
      <dgm:prSet presAssocID="{E7143639-131F-4238-BF6C-40B660E1F12E}" presName="parTrans" presStyleLbl="sibTrans2D1" presStyleIdx="3" presStyleCnt="5"/>
      <dgm:spPr/>
      <dgm:t>
        <a:bodyPr/>
        <a:lstStyle/>
        <a:p>
          <a:endParaRPr lang="en-US"/>
        </a:p>
      </dgm:t>
    </dgm:pt>
    <dgm:pt modelId="{0EA34702-5ACE-401D-9EDC-0AEAC90B2447}" type="pres">
      <dgm:prSet presAssocID="{E7143639-131F-4238-BF6C-40B660E1F12E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9E9F3594-8892-41E8-B3EB-FCDEECCFF202}" type="pres">
      <dgm:prSet presAssocID="{31D1D303-25E8-4D32-91E3-08559583951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26397-1233-4C08-8969-7FBCBC2B26B2}" type="pres">
      <dgm:prSet presAssocID="{D8C837FD-B8AC-4CC7-A639-B541B9D52215}" presName="parTrans" presStyleLbl="sibTrans2D1" presStyleIdx="4" presStyleCnt="5"/>
      <dgm:spPr/>
      <dgm:t>
        <a:bodyPr/>
        <a:lstStyle/>
        <a:p>
          <a:endParaRPr lang="en-US"/>
        </a:p>
      </dgm:t>
    </dgm:pt>
    <dgm:pt modelId="{6505D330-90B3-4BB2-8F76-B02E19E3B067}" type="pres">
      <dgm:prSet presAssocID="{D8C837FD-B8AC-4CC7-A639-B541B9D52215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EFD94A1D-1705-44D4-9F71-52ACA21AC469}" type="pres">
      <dgm:prSet presAssocID="{ACC556BC-B091-4088-80C6-AED14A312FB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8AB845-6C89-482C-939E-BB6196E3FF1E}" srcId="{606C32C2-2B81-43D2-8731-7AA5BC539E85}" destId="{1FD7F08B-44CE-4CDA-8621-DB00C9588F7D}" srcOrd="2" destOrd="0" parTransId="{3006E1B4-77FC-4EBD-A8B7-17D26EF2CDA2}" sibTransId="{397A3741-028F-425D-9B8D-8571BF64A664}"/>
    <dgm:cxn modelId="{CDB7736B-8160-4EDF-91E9-3BB5B4942738}" type="presOf" srcId="{1FD7F08B-44CE-4CDA-8621-DB00C9588F7D}" destId="{DA72E5D4-62CF-433D-B5E8-B21F597C9891}" srcOrd="0" destOrd="0" presId="urn:microsoft.com/office/officeart/2005/8/layout/radial5"/>
    <dgm:cxn modelId="{B39D6716-E2CA-4BC3-8EBE-EBBDA67A263E}" type="presOf" srcId="{D8C837FD-B8AC-4CC7-A639-B541B9D52215}" destId="{61326397-1233-4C08-8969-7FBCBC2B26B2}" srcOrd="0" destOrd="0" presId="urn:microsoft.com/office/officeart/2005/8/layout/radial5"/>
    <dgm:cxn modelId="{D022AB41-69C8-40B2-8E45-50C9C9BEB5CA}" type="presOf" srcId="{3006E1B4-77FC-4EBD-A8B7-17D26EF2CDA2}" destId="{7B6555EF-08DC-4AF8-B351-7FF0D98BC600}" srcOrd="0" destOrd="0" presId="urn:microsoft.com/office/officeart/2005/8/layout/radial5"/>
    <dgm:cxn modelId="{CA28C62F-0044-47BC-AE55-F0B2DDAAB22A}" srcId="{606C32C2-2B81-43D2-8731-7AA5BC539E85}" destId="{ACC556BC-B091-4088-80C6-AED14A312FB5}" srcOrd="4" destOrd="0" parTransId="{D8C837FD-B8AC-4CC7-A639-B541B9D52215}" sibTransId="{F98D1FBC-D7A2-45AF-ABA0-D342C8F70BC4}"/>
    <dgm:cxn modelId="{9D3CB7B6-C2B9-4D48-96BF-3BB532657F03}" type="presOf" srcId="{E7143639-131F-4238-BF6C-40B660E1F12E}" destId="{BAA4AF61-D85D-4172-B49F-287A0B9C89FD}" srcOrd="0" destOrd="0" presId="urn:microsoft.com/office/officeart/2005/8/layout/radial5"/>
    <dgm:cxn modelId="{11A70D65-B8AC-4648-A24D-E7E7A39F1B23}" srcId="{606C32C2-2B81-43D2-8731-7AA5BC539E85}" destId="{31D1D303-25E8-4D32-91E3-085595839514}" srcOrd="3" destOrd="0" parTransId="{E7143639-131F-4238-BF6C-40B660E1F12E}" sibTransId="{5A4727C6-0B9F-4DBB-9FD5-4817C9BACE96}"/>
    <dgm:cxn modelId="{3312D3CF-05DF-4642-9BE2-5D4C90D5AD27}" type="presOf" srcId="{E06C2808-4946-4D10-B3C6-CFECB6B88B69}" destId="{3159887D-BC34-4F44-B574-5DC0809E4A70}" srcOrd="0" destOrd="0" presId="urn:microsoft.com/office/officeart/2005/8/layout/radial5"/>
    <dgm:cxn modelId="{A205F437-F246-4A94-B48D-76AC81F89CCB}" srcId="{606C32C2-2B81-43D2-8731-7AA5BC539E85}" destId="{D1592FC0-17F8-4042-A860-B1EAC90791BA}" srcOrd="1" destOrd="0" parTransId="{779F32F1-246D-459A-B324-93A18F624978}" sibTransId="{1AA0C301-B8F2-4632-9757-6CD63D51B8D4}"/>
    <dgm:cxn modelId="{2F783ECC-3D94-48D4-8512-A3E75185693D}" type="presOf" srcId="{31D1D303-25E8-4D32-91E3-085595839514}" destId="{9E9F3594-8892-41E8-B3EB-FCDEECCFF202}" srcOrd="0" destOrd="0" presId="urn:microsoft.com/office/officeart/2005/8/layout/radial5"/>
    <dgm:cxn modelId="{2F753D2E-1A9A-4FA9-8288-65C48578B9FD}" type="presOf" srcId="{ACC556BC-B091-4088-80C6-AED14A312FB5}" destId="{EFD94A1D-1705-44D4-9F71-52ACA21AC469}" srcOrd="0" destOrd="0" presId="urn:microsoft.com/office/officeart/2005/8/layout/radial5"/>
    <dgm:cxn modelId="{5A1A4278-5A25-4A93-9CA5-709761391976}" type="presOf" srcId="{D1592FC0-17F8-4042-A860-B1EAC90791BA}" destId="{9E5C718A-F8EC-42A5-88A7-E5938A9ADF00}" srcOrd="0" destOrd="0" presId="urn:microsoft.com/office/officeart/2005/8/layout/radial5"/>
    <dgm:cxn modelId="{11384EAF-B85C-459C-B58D-7A6653831D59}" type="presOf" srcId="{779F32F1-246D-459A-B324-93A18F624978}" destId="{246475C7-82B9-4CC4-A39D-692B7AED19C3}" srcOrd="0" destOrd="0" presId="urn:microsoft.com/office/officeart/2005/8/layout/radial5"/>
    <dgm:cxn modelId="{8C177423-5888-4EDE-BD64-C4E09F9F6E25}" type="presOf" srcId="{F725B255-70E4-4BF2-A614-1EEFDC4C0EBD}" destId="{EC0B8BA3-D1A0-4681-887A-385E8DD367D4}" srcOrd="0" destOrd="0" presId="urn:microsoft.com/office/officeart/2005/8/layout/radial5"/>
    <dgm:cxn modelId="{1B79FC82-6825-425F-9B72-DC8B6409AB0D}" type="presOf" srcId="{606C32C2-2B81-43D2-8731-7AA5BC539E85}" destId="{B49960C0-2478-4BCF-A9C0-745AB8F5088C}" srcOrd="0" destOrd="0" presId="urn:microsoft.com/office/officeart/2005/8/layout/radial5"/>
    <dgm:cxn modelId="{4F9D41F4-AB8A-48E4-88A2-1199DB7C4DF2}" type="presOf" srcId="{779F32F1-246D-459A-B324-93A18F624978}" destId="{E82F0930-AF62-4CD3-A254-91DB77CD18FA}" srcOrd="1" destOrd="0" presId="urn:microsoft.com/office/officeart/2005/8/layout/radial5"/>
    <dgm:cxn modelId="{E587FA61-5268-45B6-9FC2-3B057467F890}" type="presOf" srcId="{D8C837FD-B8AC-4CC7-A639-B541B9D52215}" destId="{6505D330-90B3-4BB2-8F76-B02E19E3B067}" srcOrd="1" destOrd="0" presId="urn:microsoft.com/office/officeart/2005/8/layout/radial5"/>
    <dgm:cxn modelId="{77D43F7F-B33D-441E-A11F-3AD22AADE897}" type="presOf" srcId="{9EB41CF7-2687-4840-AAF4-087A996B7653}" destId="{E439FB7C-643C-454F-9092-F27C7C66C5B0}" srcOrd="0" destOrd="0" presId="urn:microsoft.com/office/officeart/2005/8/layout/radial5"/>
    <dgm:cxn modelId="{99C32E8B-729F-4228-AABE-EF13B6AE482B}" srcId="{E06C2808-4946-4D10-B3C6-CFECB6B88B69}" destId="{606C32C2-2B81-43D2-8731-7AA5BC539E85}" srcOrd="0" destOrd="0" parTransId="{6A930F7C-102B-4B74-A810-0EF8A77C9C80}" sibTransId="{6834A72C-D888-4AEC-9D62-346A2EEC237F}"/>
    <dgm:cxn modelId="{4356FD2F-FAF9-49AB-94E2-67CF7B96C085}" type="presOf" srcId="{F725B255-70E4-4BF2-A614-1EEFDC4C0EBD}" destId="{3EC7B1D9-2BD6-405A-B2BE-EE40634A0814}" srcOrd="1" destOrd="0" presId="urn:microsoft.com/office/officeart/2005/8/layout/radial5"/>
    <dgm:cxn modelId="{67203D52-A062-45AD-8517-79AC22ED013B}" type="presOf" srcId="{E7143639-131F-4238-BF6C-40B660E1F12E}" destId="{0EA34702-5ACE-401D-9EDC-0AEAC90B2447}" srcOrd="1" destOrd="0" presId="urn:microsoft.com/office/officeart/2005/8/layout/radial5"/>
    <dgm:cxn modelId="{95EE1973-6BA4-42EE-AF28-7AB0BA444F2F}" srcId="{606C32C2-2B81-43D2-8731-7AA5BC539E85}" destId="{9EB41CF7-2687-4840-AAF4-087A996B7653}" srcOrd="0" destOrd="0" parTransId="{F725B255-70E4-4BF2-A614-1EEFDC4C0EBD}" sibTransId="{BE024001-52C8-4377-9A93-EA2645AD60B3}"/>
    <dgm:cxn modelId="{FD4AC895-633F-49BC-98B4-7991124FFEC5}" type="presOf" srcId="{3006E1B4-77FC-4EBD-A8B7-17D26EF2CDA2}" destId="{54D044D7-DDFF-4962-9EA3-1FA11B88BED4}" srcOrd="1" destOrd="0" presId="urn:microsoft.com/office/officeart/2005/8/layout/radial5"/>
    <dgm:cxn modelId="{DEE77C48-93E5-471D-B2FB-CB3635F584F4}" type="presParOf" srcId="{3159887D-BC34-4F44-B574-5DC0809E4A70}" destId="{B49960C0-2478-4BCF-A9C0-745AB8F5088C}" srcOrd="0" destOrd="0" presId="urn:microsoft.com/office/officeart/2005/8/layout/radial5"/>
    <dgm:cxn modelId="{0D6DD217-CB1B-4F8C-9924-FB2C959DAAD4}" type="presParOf" srcId="{3159887D-BC34-4F44-B574-5DC0809E4A70}" destId="{EC0B8BA3-D1A0-4681-887A-385E8DD367D4}" srcOrd="1" destOrd="0" presId="urn:microsoft.com/office/officeart/2005/8/layout/radial5"/>
    <dgm:cxn modelId="{2AD28BEC-79AF-47AB-A4C4-EAEA13C33F20}" type="presParOf" srcId="{EC0B8BA3-D1A0-4681-887A-385E8DD367D4}" destId="{3EC7B1D9-2BD6-405A-B2BE-EE40634A0814}" srcOrd="0" destOrd="0" presId="urn:microsoft.com/office/officeart/2005/8/layout/radial5"/>
    <dgm:cxn modelId="{76A44D3D-CE77-4ED8-BFF6-2AC8EB1716D5}" type="presParOf" srcId="{3159887D-BC34-4F44-B574-5DC0809E4A70}" destId="{E439FB7C-643C-454F-9092-F27C7C66C5B0}" srcOrd="2" destOrd="0" presId="urn:microsoft.com/office/officeart/2005/8/layout/radial5"/>
    <dgm:cxn modelId="{B04D160E-DCA9-422C-9493-7268A0A10DCF}" type="presParOf" srcId="{3159887D-BC34-4F44-B574-5DC0809E4A70}" destId="{246475C7-82B9-4CC4-A39D-692B7AED19C3}" srcOrd="3" destOrd="0" presId="urn:microsoft.com/office/officeart/2005/8/layout/radial5"/>
    <dgm:cxn modelId="{9D6C7A77-D7F9-4594-BC4E-E9745C7AF219}" type="presParOf" srcId="{246475C7-82B9-4CC4-A39D-692B7AED19C3}" destId="{E82F0930-AF62-4CD3-A254-91DB77CD18FA}" srcOrd="0" destOrd="0" presId="urn:microsoft.com/office/officeart/2005/8/layout/radial5"/>
    <dgm:cxn modelId="{9D9CC4E8-B3E1-42EE-9625-838E908C083A}" type="presParOf" srcId="{3159887D-BC34-4F44-B574-5DC0809E4A70}" destId="{9E5C718A-F8EC-42A5-88A7-E5938A9ADF00}" srcOrd="4" destOrd="0" presId="urn:microsoft.com/office/officeart/2005/8/layout/radial5"/>
    <dgm:cxn modelId="{25CD3EC1-8AA0-4D3B-AC74-CA04406CFA5B}" type="presParOf" srcId="{3159887D-BC34-4F44-B574-5DC0809E4A70}" destId="{7B6555EF-08DC-4AF8-B351-7FF0D98BC600}" srcOrd="5" destOrd="0" presId="urn:microsoft.com/office/officeart/2005/8/layout/radial5"/>
    <dgm:cxn modelId="{4DE50104-9C6F-4E99-B28D-0789EF61FBCB}" type="presParOf" srcId="{7B6555EF-08DC-4AF8-B351-7FF0D98BC600}" destId="{54D044D7-DDFF-4962-9EA3-1FA11B88BED4}" srcOrd="0" destOrd="0" presId="urn:microsoft.com/office/officeart/2005/8/layout/radial5"/>
    <dgm:cxn modelId="{B536AF4E-B608-4286-B1A4-CA9FC3209432}" type="presParOf" srcId="{3159887D-BC34-4F44-B574-5DC0809E4A70}" destId="{DA72E5D4-62CF-433D-B5E8-B21F597C9891}" srcOrd="6" destOrd="0" presId="urn:microsoft.com/office/officeart/2005/8/layout/radial5"/>
    <dgm:cxn modelId="{28E29053-B486-441D-A2C4-DB0876838FC7}" type="presParOf" srcId="{3159887D-BC34-4F44-B574-5DC0809E4A70}" destId="{BAA4AF61-D85D-4172-B49F-287A0B9C89FD}" srcOrd="7" destOrd="0" presId="urn:microsoft.com/office/officeart/2005/8/layout/radial5"/>
    <dgm:cxn modelId="{8DD6CB0C-7833-4DF2-8A6E-01E9E5415803}" type="presParOf" srcId="{BAA4AF61-D85D-4172-B49F-287A0B9C89FD}" destId="{0EA34702-5ACE-401D-9EDC-0AEAC90B2447}" srcOrd="0" destOrd="0" presId="urn:microsoft.com/office/officeart/2005/8/layout/radial5"/>
    <dgm:cxn modelId="{E1A4AE5F-AF5B-4FBC-A1CA-24738E753A90}" type="presParOf" srcId="{3159887D-BC34-4F44-B574-5DC0809E4A70}" destId="{9E9F3594-8892-41E8-B3EB-FCDEECCFF202}" srcOrd="8" destOrd="0" presId="urn:microsoft.com/office/officeart/2005/8/layout/radial5"/>
    <dgm:cxn modelId="{B1ECD711-C921-47F9-B5EF-D50E096C69CC}" type="presParOf" srcId="{3159887D-BC34-4F44-B574-5DC0809E4A70}" destId="{61326397-1233-4C08-8969-7FBCBC2B26B2}" srcOrd="9" destOrd="0" presId="urn:microsoft.com/office/officeart/2005/8/layout/radial5"/>
    <dgm:cxn modelId="{F38481C9-48D3-4554-BDE1-37882E61C2A6}" type="presParOf" srcId="{61326397-1233-4C08-8969-7FBCBC2B26B2}" destId="{6505D330-90B3-4BB2-8F76-B02E19E3B067}" srcOrd="0" destOrd="0" presId="urn:microsoft.com/office/officeart/2005/8/layout/radial5"/>
    <dgm:cxn modelId="{4AD790D5-55F2-4BCD-9867-5AC07DFC4823}" type="presParOf" srcId="{3159887D-BC34-4F44-B574-5DC0809E4A70}" destId="{EFD94A1D-1705-44D4-9F71-52ACA21AC469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68C167-2C01-4B0B-81C4-726248B418D0}" type="doc">
      <dgm:prSet loTypeId="urn:microsoft.com/office/officeart/2005/8/layout/radial4#1" loCatId="relationship" qsTypeId="urn:microsoft.com/office/officeart/2005/8/quickstyle/simple1#3" qsCatId="simple" csTypeId="urn:microsoft.com/office/officeart/2005/8/colors/accent1_2#2" csCatId="accent1" phldr="0"/>
      <dgm:spPr/>
      <dgm:t>
        <a:bodyPr/>
        <a:lstStyle/>
        <a:p>
          <a:endParaRPr lang="en-US"/>
        </a:p>
      </dgm:t>
    </dgm:pt>
    <dgm:pt modelId="{1D7F6E08-72A6-46CC-8870-C881D1493500}">
      <dgm:prSet phldrT="[Text]" phldr="0" custT="0"/>
      <dgm:spPr/>
      <dgm:t>
        <a:bodyPr vert="horz" wrap="square"/>
        <a:lstStyle>
          <a:lvl1pPr algn="ctr">
            <a:defRPr sz="4400"/>
          </a:lvl1pPr>
          <a:lvl2pPr marL="285750" indent="-285750" algn="ctr">
            <a:defRPr sz="3400"/>
          </a:lvl2pPr>
          <a:lvl3pPr marL="571500" indent="-285750" algn="ctr">
            <a:defRPr sz="3400"/>
          </a:lvl3pPr>
          <a:lvl4pPr marL="857250" indent="-285750" algn="ctr">
            <a:defRPr sz="3400"/>
          </a:lvl4pPr>
          <a:lvl5pPr marL="1143000" indent="-285750" algn="ctr">
            <a:defRPr sz="3400"/>
          </a:lvl5pPr>
          <a:lvl6pPr marL="1428750" indent="-285750" algn="ctr">
            <a:defRPr sz="3400"/>
          </a:lvl6pPr>
          <a:lvl7pPr marL="1714500" indent="-285750" algn="ctr">
            <a:defRPr sz="3400"/>
          </a:lvl7pPr>
          <a:lvl8pPr marL="2000250" indent="-285750" algn="ctr">
            <a:defRPr sz="3400"/>
          </a:lvl8pPr>
          <a:lvl9pPr marL="2286000" indent="-285750" algn="ctr">
            <a:defRPr sz="3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 err="1">
              <a:solidFill>
                <a:srgbClr val="FFFF00"/>
              </a:solidFill>
            </a:rPr>
            <a:t>Jenis</a:t>
          </a:r>
          <a:r>
            <a:rPr lang="en-US" b="1" dirty="0">
              <a:solidFill>
                <a:srgbClr val="FFFF00"/>
              </a:solidFill>
            </a:rPr>
            <a:t> </a:t>
          </a:r>
          <a:r>
            <a:rPr lang="en-US" b="1" dirty="0" err="1">
              <a:solidFill>
                <a:srgbClr val="FFFF00"/>
              </a:solidFill>
            </a:rPr>
            <a:t>Teks</a:t>
          </a:r>
          <a:r>
            <a:rPr lang="en-US" b="1" dirty="0">
              <a:solidFill>
                <a:srgbClr val="FFFF00"/>
              </a:solidFill>
            </a:rPr>
            <a:t> </a:t>
          </a:r>
          <a:r>
            <a:rPr lang="en-US" b="1" dirty="0" err="1">
              <a:solidFill>
                <a:srgbClr val="FFFF00"/>
              </a:solidFill>
            </a:rPr>
            <a:t>Cerita</a:t>
          </a:r>
          <a:r>
            <a:rPr lang="en-US" b="1" dirty="0">
              <a:solidFill>
                <a:srgbClr val="FFFF00"/>
              </a:solidFill>
            </a:rPr>
            <a:t> </a:t>
          </a:r>
          <a:r>
            <a:rPr lang="en-US" b="1" dirty="0" err="1">
              <a:solidFill>
                <a:srgbClr val="FFFF00"/>
              </a:solidFill>
            </a:rPr>
            <a:t>Sejarah</a:t>
          </a:r>
          <a:endParaRPr lang="en-US" b="1" dirty="0">
            <a:solidFill>
              <a:srgbClr val="FFFF00"/>
            </a:solidFill>
          </a:endParaRPr>
        </a:p>
      </dgm:t>
    </dgm:pt>
    <dgm:pt modelId="{59A2FE02-4165-4339-BF9A-AEAE1424E52B}" type="parTrans" cxnId="{717C63C8-22C7-40DB-93C7-D0E5ACA0F8D4}">
      <dgm:prSet/>
      <dgm:spPr/>
      <dgm:t>
        <a:bodyPr/>
        <a:lstStyle/>
        <a:p>
          <a:endParaRPr lang="en-US"/>
        </a:p>
      </dgm:t>
    </dgm:pt>
    <dgm:pt modelId="{E44612D1-CAFE-4D30-B4AA-78C3474158AA}" type="sibTrans" cxnId="{717C63C8-22C7-40DB-93C7-D0E5ACA0F8D4}">
      <dgm:prSet/>
      <dgm:spPr/>
      <dgm:t>
        <a:bodyPr/>
        <a:lstStyle/>
        <a:p>
          <a:endParaRPr lang="en-US"/>
        </a:p>
      </dgm:t>
    </dgm:pt>
    <dgm:pt modelId="{D15727BE-4BB4-41E2-BFCD-1CE00CE9A014}">
      <dgm:prSet phldrT="[Text]" phldr="0" custT="0"/>
      <dgm:spPr/>
      <dgm:t>
        <a:bodyPr vert="horz" wrap="square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Teks Cerita Sejarah Berdasarkan Fakta Sejarah </a:t>
          </a:r>
        </a:p>
      </dgm:t>
    </dgm:pt>
    <dgm:pt modelId="{1F3BA15B-B772-426D-8549-F05D47B0B0FC}" type="parTrans" cxnId="{0171EE59-F7FF-4C81-8161-7952718376E3}">
      <dgm:prSet/>
      <dgm:spPr/>
      <dgm:t>
        <a:bodyPr/>
        <a:lstStyle/>
        <a:p>
          <a:endParaRPr lang="en-US"/>
        </a:p>
      </dgm:t>
    </dgm:pt>
    <dgm:pt modelId="{021F6AB3-21C2-4079-A40A-CA1B5C51BD93}" type="sibTrans" cxnId="{0171EE59-F7FF-4C81-8161-7952718376E3}">
      <dgm:prSet/>
      <dgm:spPr/>
      <dgm:t>
        <a:bodyPr/>
        <a:lstStyle/>
        <a:p>
          <a:endParaRPr lang="en-US"/>
        </a:p>
      </dgm:t>
    </dgm:pt>
    <dgm:pt modelId="{A5880797-7454-4E44-8518-F4D8354F0963}">
      <dgm:prSet phldrT="[Text]" phldr="0" custT="0"/>
      <dgm:spPr/>
      <dgm:t>
        <a:bodyPr vert="horz" wrap="square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Teks Cerita Sejarah Fiksi</a:t>
          </a:r>
        </a:p>
      </dgm:t>
    </dgm:pt>
    <dgm:pt modelId="{96CD46E7-D239-40C7-B5C4-376FEEE43C15}" type="parTrans" cxnId="{AF985B56-5126-4FD8-80FA-E0A5CB0A5373}">
      <dgm:prSet/>
      <dgm:spPr/>
      <dgm:t>
        <a:bodyPr/>
        <a:lstStyle/>
        <a:p>
          <a:endParaRPr lang="en-US"/>
        </a:p>
      </dgm:t>
    </dgm:pt>
    <dgm:pt modelId="{0076998F-56E1-4A10-A709-E2811BD7C4FB}" type="sibTrans" cxnId="{AF985B56-5126-4FD8-80FA-E0A5CB0A5373}">
      <dgm:prSet/>
      <dgm:spPr/>
      <dgm:t>
        <a:bodyPr/>
        <a:lstStyle/>
        <a:p>
          <a:endParaRPr lang="en-US"/>
        </a:p>
      </dgm:t>
    </dgm:pt>
    <dgm:pt modelId="{CF42B0CB-CDDD-42A1-B3A1-FBB34F262C63}" type="pres">
      <dgm:prSet presAssocID="{6068C167-2C01-4B0B-81C4-726248B418D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2502C2-594A-4A13-A5FF-5CD5841BD847}" type="pres">
      <dgm:prSet presAssocID="{1D7F6E08-72A6-46CC-8870-C881D1493500}" presName="centerShape" presStyleLbl="node0" presStyleIdx="0" presStyleCnt="1"/>
      <dgm:spPr/>
      <dgm:t>
        <a:bodyPr/>
        <a:lstStyle/>
        <a:p>
          <a:endParaRPr lang="en-US"/>
        </a:p>
      </dgm:t>
    </dgm:pt>
    <dgm:pt modelId="{B849A6F3-9933-4C36-AF65-6098308CBC3C}" type="pres">
      <dgm:prSet presAssocID="{1F3BA15B-B772-426D-8549-F05D47B0B0FC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B1756079-1332-4090-9A47-D2C0EDB7FB22}" type="pres">
      <dgm:prSet presAssocID="{D15727BE-4BB4-41E2-BFCD-1CE00CE9A01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718308-59AC-43E6-A882-4828EE4494C2}" type="pres">
      <dgm:prSet presAssocID="{96CD46E7-D239-40C7-B5C4-376FEEE43C15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5E0D0BC9-3E91-4623-8C1A-C4A70EB3594B}" type="pres">
      <dgm:prSet presAssocID="{A5880797-7454-4E44-8518-F4D8354F096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985B56-5126-4FD8-80FA-E0A5CB0A5373}" srcId="{1D7F6E08-72A6-46CC-8870-C881D1493500}" destId="{A5880797-7454-4E44-8518-F4D8354F0963}" srcOrd="1" destOrd="0" parTransId="{96CD46E7-D239-40C7-B5C4-376FEEE43C15}" sibTransId="{0076998F-56E1-4A10-A709-E2811BD7C4FB}"/>
    <dgm:cxn modelId="{0171EE59-F7FF-4C81-8161-7952718376E3}" srcId="{1D7F6E08-72A6-46CC-8870-C881D1493500}" destId="{D15727BE-4BB4-41E2-BFCD-1CE00CE9A014}" srcOrd="0" destOrd="0" parTransId="{1F3BA15B-B772-426D-8549-F05D47B0B0FC}" sibTransId="{021F6AB3-21C2-4079-A40A-CA1B5C51BD93}"/>
    <dgm:cxn modelId="{546F416D-4652-4AF4-B834-6AF5768CE816}" type="presOf" srcId="{6068C167-2C01-4B0B-81C4-726248B418D0}" destId="{CF42B0CB-CDDD-42A1-B3A1-FBB34F262C63}" srcOrd="0" destOrd="0" presId="urn:microsoft.com/office/officeart/2005/8/layout/radial4#1"/>
    <dgm:cxn modelId="{3F9D4085-510B-457B-83CC-A7E3F3440DEE}" type="presOf" srcId="{1D7F6E08-72A6-46CC-8870-C881D1493500}" destId="{B52502C2-594A-4A13-A5FF-5CD5841BD847}" srcOrd="0" destOrd="0" presId="urn:microsoft.com/office/officeart/2005/8/layout/radial4#1"/>
    <dgm:cxn modelId="{8FF4CAB5-5738-46D3-8BEB-AEC85CC46E08}" type="presOf" srcId="{D15727BE-4BB4-41E2-BFCD-1CE00CE9A014}" destId="{B1756079-1332-4090-9A47-D2C0EDB7FB22}" srcOrd="0" destOrd="0" presId="urn:microsoft.com/office/officeart/2005/8/layout/radial4#1"/>
    <dgm:cxn modelId="{0BB2D8FB-7E44-46FF-A8E8-17078D2EC1E8}" type="presOf" srcId="{1F3BA15B-B772-426D-8549-F05D47B0B0FC}" destId="{B849A6F3-9933-4C36-AF65-6098308CBC3C}" srcOrd="0" destOrd="0" presId="urn:microsoft.com/office/officeart/2005/8/layout/radial4#1"/>
    <dgm:cxn modelId="{960D42B4-51F1-48B9-A261-9CE9F266807A}" type="presOf" srcId="{A5880797-7454-4E44-8518-F4D8354F0963}" destId="{5E0D0BC9-3E91-4623-8C1A-C4A70EB3594B}" srcOrd="0" destOrd="0" presId="urn:microsoft.com/office/officeart/2005/8/layout/radial4#1"/>
    <dgm:cxn modelId="{717C63C8-22C7-40DB-93C7-D0E5ACA0F8D4}" srcId="{6068C167-2C01-4B0B-81C4-726248B418D0}" destId="{1D7F6E08-72A6-46CC-8870-C881D1493500}" srcOrd="0" destOrd="0" parTransId="{59A2FE02-4165-4339-BF9A-AEAE1424E52B}" sibTransId="{E44612D1-CAFE-4D30-B4AA-78C3474158AA}"/>
    <dgm:cxn modelId="{4CF28C1A-8068-4346-88EE-EDEB6E32283B}" type="presOf" srcId="{96CD46E7-D239-40C7-B5C4-376FEEE43C15}" destId="{D0718308-59AC-43E6-A882-4828EE4494C2}" srcOrd="0" destOrd="0" presId="urn:microsoft.com/office/officeart/2005/8/layout/radial4#1"/>
    <dgm:cxn modelId="{B88A5D4C-0F0F-4EFC-8E4C-6006FD8F7C0C}" type="presParOf" srcId="{CF42B0CB-CDDD-42A1-B3A1-FBB34F262C63}" destId="{B52502C2-594A-4A13-A5FF-5CD5841BD847}" srcOrd="0" destOrd="0" presId="urn:microsoft.com/office/officeart/2005/8/layout/radial4#1"/>
    <dgm:cxn modelId="{66ADFF23-E76C-47BD-AD4B-95D480E332E5}" type="presParOf" srcId="{CF42B0CB-CDDD-42A1-B3A1-FBB34F262C63}" destId="{B849A6F3-9933-4C36-AF65-6098308CBC3C}" srcOrd="1" destOrd="0" presId="urn:microsoft.com/office/officeart/2005/8/layout/radial4#1"/>
    <dgm:cxn modelId="{EFD70E51-8855-42F7-96F9-A40D73379490}" type="presParOf" srcId="{CF42B0CB-CDDD-42A1-B3A1-FBB34F262C63}" destId="{B1756079-1332-4090-9A47-D2C0EDB7FB22}" srcOrd="2" destOrd="0" presId="urn:microsoft.com/office/officeart/2005/8/layout/radial4#1"/>
    <dgm:cxn modelId="{A1CF3783-F9F9-48F3-A63F-4A25282B3885}" type="presParOf" srcId="{CF42B0CB-CDDD-42A1-B3A1-FBB34F262C63}" destId="{D0718308-59AC-43E6-A882-4828EE4494C2}" srcOrd="3" destOrd="0" presId="urn:microsoft.com/office/officeart/2005/8/layout/radial4#1"/>
    <dgm:cxn modelId="{162641EB-4960-4917-B39F-765E90BE163B}" type="presParOf" srcId="{CF42B0CB-CDDD-42A1-B3A1-FBB34F262C63}" destId="{5E0D0BC9-3E91-4623-8C1A-C4A70EB3594B}" srcOrd="4" destOrd="0" presId="urn:microsoft.com/office/officeart/2005/8/layout/radial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55725-8984-42CB-98CB-8E7728DD5EAB}">
      <dsp:nvSpPr>
        <dsp:cNvPr id="0" name=""/>
        <dsp:cNvSpPr/>
      </dsp:nvSpPr>
      <dsp:spPr>
        <a:xfrm>
          <a:off x="0" y="452088"/>
          <a:ext cx="926203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71512-D8E1-4E4B-89F4-FF2EB164C196}">
      <dsp:nvSpPr>
        <dsp:cNvPr id="0" name=""/>
        <dsp:cNvSpPr/>
      </dsp:nvSpPr>
      <dsp:spPr>
        <a:xfrm>
          <a:off x="463101" y="83088"/>
          <a:ext cx="6483421" cy="738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5058" tIns="0" rIns="245058" bIns="0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499127" y="119114"/>
        <a:ext cx="6411369" cy="665948"/>
      </dsp:txXfrm>
    </dsp:sp>
    <dsp:sp modelId="{2349BC44-FFE9-4776-9A91-84173F952730}">
      <dsp:nvSpPr>
        <dsp:cNvPr id="0" name=""/>
        <dsp:cNvSpPr/>
      </dsp:nvSpPr>
      <dsp:spPr>
        <a:xfrm>
          <a:off x="0" y="1586088"/>
          <a:ext cx="926203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17603-5B03-43B9-AD48-5DF75A67A691}">
      <dsp:nvSpPr>
        <dsp:cNvPr id="0" name=""/>
        <dsp:cNvSpPr/>
      </dsp:nvSpPr>
      <dsp:spPr>
        <a:xfrm>
          <a:off x="463101" y="1217088"/>
          <a:ext cx="6483421" cy="738000"/>
        </a:xfrm>
        <a:prstGeom prst="roundRect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5058" tIns="0" rIns="24505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altLang="en-US" sz="2500" kern="1200"/>
        </a:p>
      </dsp:txBody>
      <dsp:txXfrm>
        <a:off x="499127" y="1253114"/>
        <a:ext cx="6411369" cy="665948"/>
      </dsp:txXfrm>
    </dsp:sp>
    <dsp:sp modelId="{235E7D64-1B24-4489-864A-E0CACCA4A029}">
      <dsp:nvSpPr>
        <dsp:cNvPr id="0" name=""/>
        <dsp:cNvSpPr/>
      </dsp:nvSpPr>
      <dsp:spPr>
        <a:xfrm>
          <a:off x="0" y="2720088"/>
          <a:ext cx="926203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7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9687E-743D-4882-B709-3CEF09D512B6}">
      <dsp:nvSpPr>
        <dsp:cNvPr id="0" name=""/>
        <dsp:cNvSpPr/>
      </dsp:nvSpPr>
      <dsp:spPr>
        <a:xfrm>
          <a:off x="463101" y="2351088"/>
          <a:ext cx="6483421" cy="738000"/>
        </a:xfrm>
        <a:prstGeom prst="roundRect">
          <a:avLst/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5058" tIns="0" rIns="24505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altLang="en-US" sz="2500" kern="1200"/>
        </a:p>
      </dsp:txBody>
      <dsp:txXfrm>
        <a:off x="499127" y="2387114"/>
        <a:ext cx="6411369" cy="665948"/>
      </dsp:txXfrm>
    </dsp:sp>
    <dsp:sp modelId="{FB20FF5F-D131-4A8A-AEBC-01A2B84D6655}">
      <dsp:nvSpPr>
        <dsp:cNvPr id="0" name=""/>
        <dsp:cNvSpPr/>
      </dsp:nvSpPr>
      <dsp:spPr>
        <a:xfrm>
          <a:off x="0" y="3854088"/>
          <a:ext cx="926203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796770"/>
              <a:satOff val="-35976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07B078-3354-4F1B-9438-E4F95C4B43A6}">
      <dsp:nvSpPr>
        <dsp:cNvPr id="0" name=""/>
        <dsp:cNvSpPr/>
      </dsp:nvSpPr>
      <dsp:spPr>
        <a:xfrm>
          <a:off x="463101" y="3485088"/>
          <a:ext cx="6483421" cy="738000"/>
        </a:xfrm>
        <a:prstGeom prst="roundRect">
          <a:avLst/>
        </a:prstGeom>
        <a:solidFill>
          <a:schemeClr val="accent4">
            <a:hueOff val="7796770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5058" tIns="0" rIns="245058" bIns="0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id-ID" altLang="en-US" sz="2500" kern="1200"/>
        </a:p>
      </dsp:txBody>
      <dsp:txXfrm>
        <a:off x="499127" y="3521114"/>
        <a:ext cx="6411369" cy="665948"/>
      </dsp:txXfrm>
    </dsp:sp>
    <dsp:sp modelId="{F855875C-E8B4-4273-8C6C-6A8EC3091B3C}">
      <dsp:nvSpPr>
        <dsp:cNvPr id="0" name=""/>
        <dsp:cNvSpPr/>
      </dsp:nvSpPr>
      <dsp:spPr>
        <a:xfrm>
          <a:off x="0" y="4988088"/>
          <a:ext cx="926203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3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B30F84-9FC1-4455-B8FC-CA5DC2189586}">
      <dsp:nvSpPr>
        <dsp:cNvPr id="0" name=""/>
        <dsp:cNvSpPr/>
      </dsp:nvSpPr>
      <dsp:spPr>
        <a:xfrm>
          <a:off x="463101" y="4619088"/>
          <a:ext cx="6483421" cy="738000"/>
        </a:xfrm>
        <a:prstGeom prst="roundRect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5058" tIns="0" rIns="245058" bIns="0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id-ID" altLang="en-US" sz="2500" kern="1200"/>
        </a:p>
      </dsp:txBody>
      <dsp:txXfrm>
        <a:off x="499127" y="4655114"/>
        <a:ext cx="6411369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960C0-2478-4BCF-A9C0-745AB8F5088C}">
      <dsp:nvSpPr>
        <dsp:cNvPr id="0" name=""/>
        <dsp:cNvSpPr/>
      </dsp:nvSpPr>
      <dsp:spPr>
        <a:xfrm>
          <a:off x="3973103" y="2143823"/>
          <a:ext cx="1529095" cy="15290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/>
            <a:t>Teks</a:t>
          </a:r>
          <a:r>
            <a:rPr lang="en-US" sz="2200" b="1" kern="1200" dirty="0"/>
            <a:t> </a:t>
          </a:r>
          <a:r>
            <a:rPr lang="en-US" sz="2200" b="1" kern="1200" dirty="0" err="1"/>
            <a:t>Cerita</a:t>
          </a:r>
          <a:r>
            <a:rPr lang="en-US" sz="2200" b="1" kern="1200" dirty="0"/>
            <a:t> </a:t>
          </a:r>
          <a:r>
            <a:rPr lang="en-US" sz="2200" b="1" kern="1200" dirty="0" err="1"/>
            <a:t>Sejarah</a:t>
          </a:r>
          <a:endParaRPr lang="en-US" sz="2200" b="1" kern="1200" dirty="0"/>
        </a:p>
      </dsp:txBody>
      <dsp:txXfrm>
        <a:off x="4197034" y="2367754"/>
        <a:ext cx="1081233" cy="1081233"/>
      </dsp:txXfrm>
    </dsp:sp>
    <dsp:sp modelId="{EC0B8BA3-D1A0-4681-887A-385E8DD367D4}">
      <dsp:nvSpPr>
        <dsp:cNvPr id="0" name=""/>
        <dsp:cNvSpPr/>
      </dsp:nvSpPr>
      <dsp:spPr>
        <a:xfrm rot="16200000">
          <a:off x="4575608" y="1587309"/>
          <a:ext cx="324084" cy="519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624221" y="1739900"/>
        <a:ext cx="226859" cy="311936"/>
      </dsp:txXfrm>
    </dsp:sp>
    <dsp:sp modelId="{E439FB7C-643C-454F-9092-F27C7C66C5B0}">
      <dsp:nvSpPr>
        <dsp:cNvPr id="0" name=""/>
        <dsp:cNvSpPr/>
      </dsp:nvSpPr>
      <dsp:spPr>
        <a:xfrm>
          <a:off x="3973103" y="3247"/>
          <a:ext cx="1529095" cy="15290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4197034" y="227178"/>
        <a:ext cx="1081233" cy="1081233"/>
      </dsp:txXfrm>
    </dsp:sp>
    <dsp:sp modelId="{246475C7-82B9-4CC4-A39D-692B7AED19C3}">
      <dsp:nvSpPr>
        <dsp:cNvPr id="0" name=""/>
        <dsp:cNvSpPr/>
      </dsp:nvSpPr>
      <dsp:spPr>
        <a:xfrm rot="20520000">
          <a:off x="5584789" y="2320522"/>
          <a:ext cx="324084" cy="519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587168" y="2439522"/>
        <a:ext cx="226859" cy="311936"/>
      </dsp:txXfrm>
    </dsp:sp>
    <dsp:sp modelId="{9E5C718A-F8EC-42A5-88A7-E5938A9ADF00}">
      <dsp:nvSpPr>
        <dsp:cNvPr id="0" name=""/>
        <dsp:cNvSpPr/>
      </dsp:nvSpPr>
      <dsp:spPr>
        <a:xfrm>
          <a:off x="6008911" y="1482349"/>
          <a:ext cx="1529095" cy="15290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6232842" y="1706280"/>
        <a:ext cx="1081233" cy="1081233"/>
      </dsp:txXfrm>
    </dsp:sp>
    <dsp:sp modelId="{7B6555EF-08DC-4AF8-B351-7FF0D98BC600}">
      <dsp:nvSpPr>
        <dsp:cNvPr id="0" name=""/>
        <dsp:cNvSpPr/>
      </dsp:nvSpPr>
      <dsp:spPr>
        <a:xfrm rot="3240000">
          <a:off x="5199316" y="3506885"/>
          <a:ext cx="324084" cy="519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219355" y="3571535"/>
        <a:ext cx="226859" cy="311936"/>
      </dsp:txXfrm>
    </dsp:sp>
    <dsp:sp modelId="{DA72E5D4-62CF-433D-B5E8-B21F597C9891}">
      <dsp:nvSpPr>
        <dsp:cNvPr id="0" name=""/>
        <dsp:cNvSpPr/>
      </dsp:nvSpPr>
      <dsp:spPr>
        <a:xfrm>
          <a:off x="5231302" y="3875585"/>
          <a:ext cx="1529095" cy="15290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5455233" y="4099516"/>
        <a:ext cx="1081233" cy="1081233"/>
      </dsp:txXfrm>
    </dsp:sp>
    <dsp:sp modelId="{BAA4AF61-D85D-4172-B49F-287A0B9C89FD}">
      <dsp:nvSpPr>
        <dsp:cNvPr id="0" name=""/>
        <dsp:cNvSpPr/>
      </dsp:nvSpPr>
      <dsp:spPr>
        <a:xfrm rot="7560000">
          <a:off x="3951900" y="3506885"/>
          <a:ext cx="324084" cy="519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029086" y="3571535"/>
        <a:ext cx="226859" cy="311936"/>
      </dsp:txXfrm>
    </dsp:sp>
    <dsp:sp modelId="{9E9F3594-8892-41E8-B3EB-FCDEECCFF202}">
      <dsp:nvSpPr>
        <dsp:cNvPr id="0" name=""/>
        <dsp:cNvSpPr/>
      </dsp:nvSpPr>
      <dsp:spPr>
        <a:xfrm>
          <a:off x="2714904" y="3875585"/>
          <a:ext cx="1529095" cy="15290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938835" y="4099516"/>
        <a:ext cx="1081233" cy="1081233"/>
      </dsp:txXfrm>
    </dsp:sp>
    <dsp:sp modelId="{61326397-1233-4C08-8969-7FBCBC2B26B2}">
      <dsp:nvSpPr>
        <dsp:cNvPr id="0" name=""/>
        <dsp:cNvSpPr/>
      </dsp:nvSpPr>
      <dsp:spPr>
        <a:xfrm rot="11880000">
          <a:off x="3566427" y="2320522"/>
          <a:ext cx="324084" cy="519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661273" y="2439522"/>
        <a:ext cx="226859" cy="311936"/>
      </dsp:txXfrm>
    </dsp:sp>
    <dsp:sp modelId="{EFD94A1D-1705-44D4-9F71-52ACA21AC469}">
      <dsp:nvSpPr>
        <dsp:cNvPr id="0" name=""/>
        <dsp:cNvSpPr/>
      </dsp:nvSpPr>
      <dsp:spPr>
        <a:xfrm>
          <a:off x="1937294" y="1482349"/>
          <a:ext cx="1529095" cy="15290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161225" y="1706280"/>
        <a:ext cx="1081233" cy="10812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502C2-594A-4A13-A5FF-5CD5841BD847}">
      <dsp:nvSpPr>
        <dsp:cNvPr id="0" name=""/>
        <dsp:cNvSpPr/>
      </dsp:nvSpPr>
      <dsp:spPr>
        <a:xfrm>
          <a:off x="3773023" y="2229158"/>
          <a:ext cx="3124457" cy="3124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4200" b="1" kern="1200" dirty="0" err="1">
              <a:solidFill>
                <a:srgbClr val="FFFF00"/>
              </a:solidFill>
            </a:rPr>
            <a:t>Jenis</a:t>
          </a:r>
          <a:r>
            <a:rPr lang="en-US" sz="4200" b="1" kern="1200" dirty="0">
              <a:solidFill>
                <a:srgbClr val="FFFF00"/>
              </a:solidFill>
            </a:rPr>
            <a:t> </a:t>
          </a:r>
          <a:r>
            <a:rPr lang="en-US" sz="4200" b="1" kern="1200" dirty="0" err="1">
              <a:solidFill>
                <a:srgbClr val="FFFF00"/>
              </a:solidFill>
            </a:rPr>
            <a:t>Teks</a:t>
          </a:r>
          <a:r>
            <a:rPr lang="en-US" sz="4200" b="1" kern="1200" dirty="0">
              <a:solidFill>
                <a:srgbClr val="FFFF00"/>
              </a:solidFill>
            </a:rPr>
            <a:t> </a:t>
          </a:r>
          <a:r>
            <a:rPr lang="en-US" sz="4200" b="1" kern="1200" dirty="0" err="1">
              <a:solidFill>
                <a:srgbClr val="FFFF00"/>
              </a:solidFill>
            </a:rPr>
            <a:t>Cerita</a:t>
          </a:r>
          <a:r>
            <a:rPr lang="en-US" sz="4200" b="1" kern="1200" dirty="0">
              <a:solidFill>
                <a:srgbClr val="FFFF00"/>
              </a:solidFill>
            </a:rPr>
            <a:t> </a:t>
          </a:r>
          <a:r>
            <a:rPr lang="en-US" sz="4200" b="1" kern="1200" dirty="0" err="1">
              <a:solidFill>
                <a:srgbClr val="FFFF00"/>
              </a:solidFill>
            </a:rPr>
            <a:t>Sejarah</a:t>
          </a:r>
          <a:endParaRPr lang="en-US" sz="4200" b="1" kern="1200" dirty="0">
            <a:solidFill>
              <a:srgbClr val="FFFF00"/>
            </a:solidFill>
          </a:endParaRPr>
        </a:p>
      </dsp:txBody>
      <dsp:txXfrm>
        <a:off x="4230589" y="2686724"/>
        <a:ext cx="2209325" cy="2209325"/>
      </dsp:txXfrm>
    </dsp:sp>
    <dsp:sp modelId="{B849A6F3-9933-4C36-AF65-6098308CBC3C}">
      <dsp:nvSpPr>
        <dsp:cNvPr id="0" name=""/>
        <dsp:cNvSpPr/>
      </dsp:nvSpPr>
      <dsp:spPr>
        <a:xfrm rot="12900000">
          <a:off x="1363330" y="1549630"/>
          <a:ext cx="2812446" cy="89047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56079-1332-4090-9A47-D2C0EDB7FB22}">
      <dsp:nvSpPr>
        <dsp:cNvPr id="0" name=""/>
        <dsp:cNvSpPr/>
      </dsp:nvSpPr>
      <dsp:spPr>
        <a:xfrm>
          <a:off x="133526" y="995"/>
          <a:ext cx="2968234" cy="23745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Teks Cerita Sejarah Berdasarkan Fakta Sejarah </a:t>
          </a:r>
        </a:p>
      </dsp:txBody>
      <dsp:txXfrm>
        <a:off x="203075" y="70544"/>
        <a:ext cx="2829136" cy="2235489"/>
      </dsp:txXfrm>
    </dsp:sp>
    <dsp:sp modelId="{D0718308-59AC-43E6-A882-4828EE4494C2}">
      <dsp:nvSpPr>
        <dsp:cNvPr id="0" name=""/>
        <dsp:cNvSpPr/>
      </dsp:nvSpPr>
      <dsp:spPr>
        <a:xfrm rot="19500000">
          <a:off x="6494727" y="1549630"/>
          <a:ext cx="2812446" cy="89047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0D0BC9-3E91-4623-8C1A-C4A70EB3594B}">
      <dsp:nvSpPr>
        <dsp:cNvPr id="0" name=""/>
        <dsp:cNvSpPr/>
      </dsp:nvSpPr>
      <dsp:spPr>
        <a:xfrm>
          <a:off x="7568744" y="995"/>
          <a:ext cx="2968234" cy="23745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Teks Cerita Sejarah Fiksi</a:t>
          </a:r>
        </a:p>
      </dsp:txBody>
      <dsp:txXfrm>
        <a:off x="7638293" y="70544"/>
        <a:ext cx="2829136" cy="2235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#1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Sty" val="arr"/>
              <dgm:param type="endSty" val="noArr"/>
              <dgm:param type="begPts" val="auto"/>
              <dgm:param type="endPts" val="ct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500" y="1237251"/>
            <a:ext cx="8019000" cy="2632000"/>
          </a:xfrm>
        </p:spPr>
        <p:txBody>
          <a:bodyPr anchor="b"/>
          <a:lstStyle>
            <a:lvl1pPr algn="ctr">
              <a:defRPr sz="6615"/>
            </a:lvl1pPr>
          </a:lstStyle>
          <a:p>
            <a:pPr fontAlgn="auto"/>
            <a:r>
              <a:rPr lang="en-US" sz="6615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500" y="3970751"/>
            <a:ext cx="8019000" cy="1825249"/>
          </a:xfrm>
        </p:spPr>
        <p:txBody>
          <a:bodyPr/>
          <a:lstStyle>
            <a:lvl1pPr marL="0" indent="0" algn="ctr">
              <a:buNone/>
              <a:defRPr sz="2645"/>
            </a:lvl1pPr>
            <a:lvl2pPr marL="504190" indent="0" algn="ctr">
              <a:buNone/>
              <a:defRPr sz="2205"/>
            </a:lvl2pPr>
            <a:lvl3pPr marL="1007745" indent="0" algn="ctr">
              <a:buNone/>
              <a:defRPr sz="1985"/>
            </a:lvl3pPr>
            <a:lvl4pPr marL="1511935" indent="0" algn="ctr">
              <a:buNone/>
              <a:defRPr sz="1765"/>
            </a:lvl4pPr>
            <a:lvl5pPr marL="2016125" indent="0" algn="ctr">
              <a:buNone/>
              <a:defRPr sz="1765"/>
            </a:lvl5pPr>
            <a:lvl6pPr marL="2520315" indent="0" algn="ctr">
              <a:buNone/>
              <a:defRPr sz="1765"/>
            </a:lvl6pPr>
            <a:lvl7pPr marL="3023870" indent="0" algn="ctr">
              <a:buNone/>
              <a:defRPr sz="1765"/>
            </a:lvl7pPr>
            <a:lvl8pPr marL="3528060" indent="0" algn="ctr">
              <a:buNone/>
              <a:defRPr sz="1765"/>
            </a:lvl8pPr>
            <a:lvl9pPr marL="4032250" indent="0" algn="ctr">
              <a:buNone/>
              <a:defRPr sz="1765"/>
            </a:lvl9pPr>
          </a:lstStyle>
          <a:p>
            <a:pPr fontAlgn="auto"/>
            <a:r>
              <a:rPr lang="en-US" sz="2645" strike="noStrike" noProof="1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FDE934FF-F4E1-47C5-9CA5-30A81DDE2BE4}" type="datetimeFigureOut">
              <a:rPr lang="en-US" sz="1325" strike="noStrike" noProof="1" smtClean="0">
                <a:latin typeface="+mn-lt"/>
                <a:ea typeface="+mn-ea"/>
                <a:cs typeface="+mn-cs"/>
              </a:rPr>
              <a:t>7/17/2020</a:t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B3561BA9-CDCF-4958-B8AB-66F3BF063E13}" type="slidenum">
              <a:rPr lang="en-US" sz="132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35075" y="402500"/>
            <a:ext cx="9221850" cy="6406751"/>
          </a:xfrm>
        </p:spPr>
        <p:txBody>
          <a:bodyPr/>
          <a:lstStyle/>
          <a:p>
            <a:pPr lvl="0" fontAlgn="auto"/>
            <a:r>
              <a:rPr lang="en-US" sz="3085" strike="noStrike" noProof="1"/>
              <a:t>Click to edit Master text styles</a:t>
            </a:r>
            <a:endParaRPr lang="en-US" strike="noStrike" noProof="1"/>
          </a:p>
          <a:p>
            <a:pPr lvl="1" fontAlgn="auto"/>
            <a:r>
              <a:rPr lang="en-US" sz="2645" strike="noStrike" noProof="1"/>
              <a:t>Second level</a:t>
            </a:r>
            <a:endParaRPr lang="en-US" strike="noStrike" noProof="1"/>
          </a:p>
          <a:p>
            <a:pPr lvl="2" fontAlgn="auto"/>
            <a:r>
              <a:rPr lang="en-US" sz="2205" strike="noStrike" noProof="1"/>
              <a:t>Third level</a:t>
            </a:r>
            <a:endParaRPr lang="en-US" strike="noStrike" noProof="1"/>
          </a:p>
          <a:p>
            <a:pPr lvl="3" fontAlgn="auto"/>
            <a:r>
              <a:rPr lang="en-US" sz="1985" strike="noStrike" noProof="1"/>
              <a:t>Fourth level</a:t>
            </a:r>
            <a:endParaRPr lang="en-US" strike="noStrike" noProof="1"/>
          </a:p>
          <a:p>
            <a:pPr lvl="4" fontAlgn="auto"/>
            <a:r>
              <a:rPr lang="en-US" sz="1985" strike="noStrike" noProof="1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FDE934FF-F4E1-47C5-9CA5-30A81DDE2BE4}" type="datetimeFigureOut">
              <a:rPr lang="en-US" sz="1325" strike="noStrike" noProof="1" smtClean="0">
                <a:latin typeface="+mn-lt"/>
                <a:ea typeface="+mn-ea"/>
                <a:cs typeface="+mn-cs"/>
              </a:rPr>
              <a:t>7/17/2020</a:t>
            </a:fld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B3561BA9-CDCF-4958-B8AB-66F3BF063E13}" type="slidenum">
              <a:rPr lang="en-US" sz="132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z="4850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en-US" sz="3085" strike="noStrike" noProof="1"/>
              <a:t>Click to edit Master text styles</a:t>
            </a:r>
            <a:endParaRPr lang="en-US" strike="noStrike" noProof="1"/>
          </a:p>
          <a:p>
            <a:pPr lvl="1" fontAlgn="auto"/>
            <a:r>
              <a:rPr lang="en-US" sz="2645" strike="noStrike" noProof="1"/>
              <a:t>Second level</a:t>
            </a:r>
            <a:endParaRPr lang="en-US" strike="noStrike" noProof="1"/>
          </a:p>
          <a:p>
            <a:pPr lvl="2" fontAlgn="auto"/>
            <a:r>
              <a:rPr lang="en-US" sz="2205" strike="noStrike" noProof="1"/>
              <a:t>Third level</a:t>
            </a:r>
            <a:endParaRPr lang="en-US" strike="noStrike" noProof="1"/>
          </a:p>
          <a:p>
            <a:pPr lvl="3" fontAlgn="auto"/>
            <a:r>
              <a:rPr lang="en-US" sz="1985" strike="noStrike" noProof="1"/>
              <a:t>Fourth level</a:t>
            </a:r>
            <a:endParaRPr lang="en-US" strike="noStrike" noProof="1"/>
          </a:p>
          <a:p>
            <a:pPr lvl="4" fontAlgn="auto"/>
            <a:r>
              <a:rPr lang="en-US" sz="1985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FDE934FF-F4E1-47C5-9CA5-30A81DDE2BE4}" type="datetimeFigureOut">
              <a:rPr lang="en-US" sz="1325" strike="noStrike" noProof="1" smtClean="0">
                <a:latin typeface="+mn-lt"/>
                <a:ea typeface="+mn-ea"/>
                <a:cs typeface="+mn-cs"/>
              </a:rPr>
              <a:t>7/17/2020</a:t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B3561BA9-CDCF-4958-B8AB-66F3BF063E13}" type="slidenum">
              <a:rPr lang="en-US" sz="132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506" y="1884751"/>
            <a:ext cx="9221850" cy="3144749"/>
          </a:xfrm>
        </p:spPr>
        <p:txBody>
          <a:bodyPr anchor="b"/>
          <a:lstStyle>
            <a:lvl1pPr>
              <a:defRPr sz="6615"/>
            </a:lvl1pPr>
          </a:lstStyle>
          <a:p>
            <a:pPr fontAlgn="auto"/>
            <a:r>
              <a:rPr lang="en-US" sz="6615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506" y="5059251"/>
            <a:ext cx="9221850" cy="1653749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1pPr>
            <a:lvl2pPr marL="50419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745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193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4pPr>
            <a:lvl5pPr marL="201612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6pPr>
            <a:lvl7pPr marL="302387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7pPr>
            <a:lvl8pPr marL="352806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8pPr>
            <a:lvl9pPr marL="403225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en-US" sz="2645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FDE934FF-F4E1-47C5-9CA5-30A81DDE2BE4}" type="datetimeFigureOut">
              <a:rPr lang="en-US" sz="1325" strike="noStrike" noProof="1" smtClean="0">
                <a:latin typeface="+mn-lt"/>
                <a:ea typeface="+mn-ea"/>
                <a:cs typeface="+mn-cs"/>
              </a:rPr>
              <a:t>7/17/2020</a:t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B3561BA9-CDCF-4958-B8AB-66F3BF063E13}" type="slidenum">
              <a:rPr lang="en-US" sz="132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z="4850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75" y="2012500"/>
            <a:ext cx="4544100" cy="4796751"/>
          </a:xfrm>
        </p:spPr>
        <p:txBody>
          <a:bodyPr/>
          <a:lstStyle/>
          <a:p>
            <a:pPr lvl="0" fontAlgn="auto"/>
            <a:r>
              <a:rPr lang="en-US" sz="3085" strike="noStrike" noProof="1"/>
              <a:t>Click to edit Master text styles</a:t>
            </a:r>
            <a:endParaRPr lang="en-US" strike="noStrike" noProof="1"/>
          </a:p>
          <a:p>
            <a:pPr lvl="1" fontAlgn="auto"/>
            <a:r>
              <a:rPr lang="en-US" sz="2645" strike="noStrike" noProof="1"/>
              <a:t>Second level</a:t>
            </a:r>
            <a:endParaRPr lang="en-US" strike="noStrike" noProof="1"/>
          </a:p>
          <a:p>
            <a:pPr lvl="2" fontAlgn="auto"/>
            <a:r>
              <a:rPr lang="en-US" sz="2205" strike="noStrike" noProof="1"/>
              <a:t>Third level</a:t>
            </a:r>
            <a:endParaRPr lang="en-US" strike="noStrike" noProof="1"/>
          </a:p>
          <a:p>
            <a:pPr lvl="3" fontAlgn="auto"/>
            <a:r>
              <a:rPr lang="en-US" sz="1985" strike="noStrike" noProof="1"/>
              <a:t>Fourth level</a:t>
            </a:r>
            <a:endParaRPr lang="en-US" strike="noStrike" noProof="1"/>
          </a:p>
          <a:p>
            <a:pPr lvl="4" fontAlgn="auto"/>
            <a:r>
              <a:rPr lang="en-US" sz="1985" strike="noStrike" noProof="1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825" y="2012500"/>
            <a:ext cx="4544100" cy="4796751"/>
          </a:xfrm>
        </p:spPr>
        <p:txBody>
          <a:bodyPr/>
          <a:lstStyle/>
          <a:p>
            <a:pPr lvl="0" fontAlgn="auto"/>
            <a:r>
              <a:rPr lang="en-US" sz="3085" strike="noStrike" noProof="1"/>
              <a:t>Click to edit Master text styles</a:t>
            </a:r>
            <a:endParaRPr lang="en-US" strike="noStrike" noProof="1"/>
          </a:p>
          <a:p>
            <a:pPr lvl="1" fontAlgn="auto"/>
            <a:r>
              <a:rPr lang="en-US" sz="2645" strike="noStrike" noProof="1"/>
              <a:t>Second level</a:t>
            </a:r>
            <a:endParaRPr lang="en-US" strike="noStrike" noProof="1"/>
          </a:p>
          <a:p>
            <a:pPr lvl="2" fontAlgn="auto"/>
            <a:r>
              <a:rPr lang="en-US" sz="2205" strike="noStrike" noProof="1"/>
              <a:t>Third level</a:t>
            </a:r>
            <a:endParaRPr lang="en-US" strike="noStrike" noProof="1"/>
          </a:p>
          <a:p>
            <a:pPr lvl="3" fontAlgn="auto"/>
            <a:r>
              <a:rPr lang="en-US" sz="1985" strike="noStrike" noProof="1"/>
              <a:t>Fourth level</a:t>
            </a:r>
            <a:endParaRPr lang="en-US" strike="noStrike" noProof="1"/>
          </a:p>
          <a:p>
            <a:pPr lvl="4" fontAlgn="auto"/>
            <a:r>
              <a:rPr lang="en-US" sz="1985" strike="noStrike" noProof="1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FDE934FF-F4E1-47C5-9CA5-30A81DDE2BE4}" type="datetimeFigureOut">
              <a:rPr lang="en-US" sz="1325" strike="noStrike" noProof="1" smtClean="0">
                <a:latin typeface="+mn-lt"/>
                <a:ea typeface="+mn-ea"/>
                <a:cs typeface="+mn-cs"/>
              </a:rPr>
              <a:t>7/17/2020</a:t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B3561BA9-CDCF-4958-B8AB-66F3BF063E13}" type="slidenum">
              <a:rPr lang="en-US" sz="132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68" y="402500"/>
            <a:ext cx="9221850" cy="1461251"/>
          </a:xfrm>
        </p:spPr>
        <p:txBody>
          <a:bodyPr/>
          <a:lstStyle/>
          <a:p>
            <a:pPr fontAlgn="auto"/>
            <a:r>
              <a:rPr lang="en-US" sz="4850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68" y="1853251"/>
            <a:ext cx="4523217" cy="90824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774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3870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 fontAlgn="auto"/>
            <a:r>
              <a:rPr lang="en-US" sz="2645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68" y="2761500"/>
            <a:ext cx="4523217" cy="4061751"/>
          </a:xfrm>
        </p:spPr>
        <p:txBody>
          <a:bodyPr/>
          <a:lstStyle/>
          <a:p>
            <a:pPr lvl="0" fontAlgn="auto"/>
            <a:r>
              <a:rPr lang="en-US" sz="3085" strike="noStrike" noProof="1"/>
              <a:t>Click to edit Master text styles</a:t>
            </a:r>
            <a:endParaRPr lang="en-US" strike="noStrike" noProof="1"/>
          </a:p>
          <a:p>
            <a:pPr lvl="1" fontAlgn="auto"/>
            <a:r>
              <a:rPr lang="en-US" sz="2645" strike="noStrike" noProof="1"/>
              <a:t>Second level</a:t>
            </a:r>
            <a:endParaRPr lang="en-US" strike="noStrike" noProof="1"/>
          </a:p>
          <a:p>
            <a:pPr lvl="2" fontAlgn="auto"/>
            <a:r>
              <a:rPr lang="en-US" sz="2205" strike="noStrike" noProof="1"/>
              <a:t>Third level</a:t>
            </a:r>
            <a:endParaRPr lang="en-US" strike="noStrike" noProof="1"/>
          </a:p>
          <a:p>
            <a:pPr lvl="3" fontAlgn="auto"/>
            <a:r>
              <a:rPr lang="en-US" sz="1985" strike="noStrike" noProof="1"/>
              <a:t>Fourth level</a:t>
            </a:r>
            <a:endParaRPr lang="en-US" strike="noStrike" noProof="1"/>
          </a:p>
          <a:p>
            <a:pPr lvl="4" fontAlgn="auto"/>
            <a:r>
              <a:rPr lang="en-US" sz="1985" strike="noStrike" noProof="1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825" y="1853251"/>
            <a:ext cx="4545493" cy="90824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774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3870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 fontAlgn="auto"/>
            <a:r>
              <a:rPr lang="en-US" sz="2645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825" y="2761500"/>
            <a:ext cx="4545493" cy="4061751"/>
          </a:xfrm>
        </p:spPr>
        <p:txBody>
          <a:bodyPr/>
          <a:lstStyle/>
          <a:p>
            <a:pPr lvl="0" fontAlgn="auto"/>
            <a:r>
              <a:rPr lang="en-US" sz="3085" strike="noStrike" noProof="1"/>
              <a:t>Click to edit Master text styles</a:t>
            </a:r>
            <a:endParaRPr lang="en-US" strike="noStrike" noProof="1"/>
          </a:p>
          <a:p>
            <a:pPr lvl="1" fontAlgn="auto"/>
            <a:r>
              <a:rPr lang="en-US" sz="2645" strike="noStrike" noProof="1"/>
              <a:t>Second level</a:t>
            </a:r>
            <a:endParaRPr lang="en-US" strike="noStrike" noProof="1"/>
          </a:p>
          <a:p>
            <a:pPr lvl="2" fontAlgn="auto"/>
            <a:r>
              <a:rPr lang="en-US" sz="2205" strike="noStrike" noProof="1"/>
              <a:t>Third level</a:t>
            </a:r>
            <a:endParaRPr lang="en-US" strike="noStrike" noProof="1"/>
          </a:p>
          <a:p>
            <a:pPr lvl="3" fontAlgn="auto"/>
            <a:r>
              <a:rPr lang="en-US" sz="1985" strike="noStrike" noProof="1"/>
              <a:t>Fourth level</a:t>
            </a:r>
            <a:endParaRPr lang="en-US" strike="noStrike" noProof="1"/>
          </a:p>
          <a:p>
            <a:pPr lvl="4" fontAlgn="auto"/>
            <a:r>
              <a:rPr lang="en-US" sz="1985" strike="noStrike" noProof="1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FDE934FF-F4E1-47C5-9CA5-30A81DDE2BE4}" type="datetimeFigureOut">
              <a:rPr lang="en-US" sz="1325" strike="noStrike" noProof="1" smtClean="0">
                <a:latin typeface="+mn-lt"/>
                <a:ea typeface="+mn-ea"/>
                <a:cs typeface="+mn-cs"/>
              </a:rPr>
              <a:t>7/17/2020</a:t>
            </a:fld>
            <a:endParaRPr lang="en-US" strike="noStrike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B3561BA9-CDCF-4958-B8AB-66F3BF063E13}" type="slidenum">
              <a:rPr lang="en-US" sz="132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z="4850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FDE934FF-F4E1-47C5-9CA5-30A81DDE2BE4}" type="datetimeFigureOut">
              <a:rPr lang="en-US" sz="1325" strike="noStrike" noProof="1" smtClean="0">
                <a:latin typeface="+mn-lt"/>
                <a:ea typeface="+mn-ea"/>
                <a:cs typeface="+mn-cs"/>
              </a:rPr>
              <a:t>7/17/2020</a:t>
            </a:fld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B3561BA9-CDCF-4958-B8AB-66F3BF063E13}" type="slidenum">
              <a:rPr lang="en-US" sz="132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FDE934FF-F4E1-47C5-9CA5-30A81DDE2BE4}" type="datetimeFigureOut">
              <a:rPr lang="en-US" sz="1325" strike="noStrike" noProof="1" smtClean="0">
                <a:latin typeface="+mn-lt"/>
                <a:ea typeface="+mn-ea"/>
                <a:cs typeface="+mn-cs"/>
              </a:rPr>
              <a:t>7/17/2020</a:t>
            </a:fld>
            <a:endParaRPr lang="en-US" strike="noStrike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B3561BA9-CDCF-4958-B8AB-66F3BF063E13}" type="slidenum">
              <a:rPr lang="en-US" sz="132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68" y="504000"/>
            <a:ext cx="3448448" cy="1764000"/>
          </a:xfrm>
        </p:spPr>
        <p:txBody>
          <a:bodyPr anchor="b"/>
          <a:lstStyle>
            <a:lvl1pPr>
              <a:defRPr sz="3530"/>
            </a:lvl1pPr>
          </a:lstStyle>
          <a:p>
            <a:pPr fontAlgn="auto"/>
            <a:r>
              <a:rPr lang="en-US" sz="3530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5493" y="1088500"/>
            <a:ext cx="5412825" cy="5372500"/>
          </a:xfrm>
        </p:spPr>
        <p:txBody>
          <a:bodyPr/>
          <a:lstStyle>
            <a:lvl1pPr marL="0" indent="0">
              <a:buNone/>
              <a:defRPr sz="3530"/>
            </a:lvl1pPr>
            <a:lvl2pPr marL="504190" indent="0">
              <a:buNone/>
              <a:defRPr sz="3085"/>
            </a:lvl2pPr>
            <a:lvl3pPr marL="1007745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3870" indent="0">
              <a:buNone/>
              <a:defRPr sz="2205"/>
            </a:lvl7pPr>
            <a:lvl8pPr marL="3528060" indent="0">
              <a:buNone/>
              <a:defRPr sz="2205"/>
            </a:lvl8pPr>
            <a:lvl9pPr marL="4032250" indent="0">
              <a:buNone/>
              <a:defRPr sz="2205"/>
            </a:lvl9pPr>
          </a:lstStyle>
          <a:p>
            <a:pPr fontAlgn="auto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68" y="2268000"/>
            <a:ext cx="3448448" cy="4201751"/>
          </a:xfrm>
        </p:spPr>
        <p:txBody>
          <a:bodyPr/>
          <a:lstStyle>
            <a:lvl1pPr marL="0" indent="0">
              <a:buNone/>
              <a:defRPr sz="1765"/>
            </a:lvl1pPr>
            <a:lvl2pPr marL="504190" indent="0">
              <a:buNone/>
              <a:defRPr sz="1545"/>
            </a:lvl2pPr>
            <a:lvl3pPr marL="1007745" indent="0">
              <a:buNone/>
              <a:defRPr sz="1325"/>
            </a:lvl3pPr>
            <a:lvl4pPr marL="1511935" indent="0">
              <a:buNone/>
              <a:defRPr sz="1100"/>
            </a:lvl4pPr>
            <a:lvl5pPr marL="2016125" indent="0">
              <a:buNone/>
              <a:defRPr sz="1100"/>
            </a:lvl5pPr>
            <a:lvl6pPr marL="2520315" indent="0">
              <a:buNone/>
              <a:defRPr sz="1100"/>
            </a:lvl6pPr>
            <a:lvl7pPr marL="3023870" indent="0">
              <a:buNone/>
              <a:defRPr sz="1100"/>
            </a:lvl7pPr>
            <a:lvl8pPr marL="3528060" indent="0">
              <a:buNone/>
              <a:defRPr sz="1100"/>
            </a:lvl8pPr>
            <a:lvl9pPr marL="4032250" indent="0">
              <a:buNone/>
              <a:defRPr sz="1100"/>
            </a:lvl9pPr>
          </a:lstStyle>
          <a:p>
            <a:pPr lvl="0" fontAlgn="auto"/>
            <a:r>
              <a:rPr lang="en-US" sz="1765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FDE934FF-F4E1-47C5-9CA5-30A81DDE2BE4}" type="datetimeFigureOut">
              <a:rPr lang="en-US" sz="1325" strike="noStrike" noProof="1" smtClean="0">
                <a:latin typeface="+mn-lt"/>
                <a:ea typeface="+mn-ea"/>
                <a:cs typeface="+mn-cs"/>
              </a:rPr>
              <a:t>7/17/2020</a:t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B3561BA9-CDCF-4958-B8AB-66F3BF063E13}" type="slidenum">
              <a:rPr lang="en-US" sz="132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462" y="402500"/>
            <a:ext cx="2305462" cy="6406751"/>
          </a:xfrm>
        </p:spPr>
        <p:txBody>
          <a:bodyPr vert="eaVert"/>
          <a:lstStyle/>
          <a:p>
            <a:pPr fontAlgn="auto"/>
            <a:r>
              <a:rPr lang="en-US" sz="4850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75" y="402500"/>
            <a:ext cx="6782737" cy="6406751"/>
          </a:xfrm>
        </p:spPr>
        <p:txBody>
          <a:bodyPr vert="eaVert"/>
          <a:lstStyle/>
          <a:p>
            <a:pPr lvl="0" fontAlgn="auto"/>
            <a:r>
              <a:rPr lang="en-US" sz="3085" strike="noStrike" noProof="1"/>
              <a:t>Click to edit Master text styles</a:t>
            </a:r>
            <a:endParaRPr lang="en-US" strike="noStrike" noProof="1"/>
          </a:p>
          <a:p>
            <a:pPr lvl="1" fontAlgn="auto"/>
            <a:r>
              <a:rPr lang="en-US" sz="2645" strike="noStrike" noProof="1"/>
              <a:t>Second level</a:t>
            </a:r>
            <a:endParaRPr lang="en-US" strike="noStrike" noProof="1"/>
          </a:p>
          <a:p>
            <a:pPr lvl="2" fontAlgn="auto"/>
            <a:r>
              <a:rPr lang="en-US" sz="2205" strike="noStrike" noProof="1"/>
              <a:t>Third level</a:t>
            </a:r>
            <a:endParaRPr lang="en-US" strike="noStrike" noProof="1"/>
          </a:p>
          <a:p>
            <a:pPr lvl="3" fontAlgn="auto"/>
            <a:r>
              <a:rPr lang="en-US" sz="1985" strike="noStrike" noProof="1"/>
              <a:t>Fourth level</a:t>
            </a:r>
            <a:endParaRPr lang="en-US" strike="noStrike" noProof="1"/>
          </a:p>
          <a:p>
            <a:pPr lvl="4" fontAlgn="auto"/>
            <a:r>
              <a:rPr lang="en-US" sz="1985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FDE934FF-F4E1-47C5-9CA5-30A81DDE2BE4}" type="datetimeFigureOut">
              <a:rPr lang="en-US" sz="1325" strike="noStrike" noProof="1" smtClean="0">
                <a:latin typeface="+mn-lt"/>
                <a:ea typeface="+mn-ea"/>
                <a:cs typeface="+mn-cs"/>
              </a:rPr>
              <a:t>7/17/2020</a:t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B3561BA9-CDCF-4958-B8AB-66F3BF063E13}" type="slidenum">
              <a:rPr lang="en-US" sz="132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8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auto"/>
            <a:r>
              <a:rPr lang="en-US" sz="4850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13" y="2012950"/>
            <a:ext cx="9221788" cy="479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fontAlgn="auto"/>
            <a:r>
              <a:rPr lang="en-US" sz="3085" strike="noStrike" noProof="1"/>
              <a:t>Click to edit Master text styles</a:t>
            </a:r>
            <a:endParaRPr lang="en-US" strike="noStrike" noProof="1"/>
          </a:p>
          <a:p>
            <a:pPr lvl="1" fontAlgn="auto"/>
            <a:r>
              <a:rPr lang="en-US" sz="2645" strike="noStrike" noProof="1"/>
              <a:t>Second level</a:t>
            </a:r>
            <a:endParaRPr lang="en-US" strike="noStrike" noProof="1"/>
          </a:p>
          <a:p>
            <a:pPr lvl="2" fontAlgn="auto"/>
            <a:r>
              <a:rPr lang="en-US" sz="2205" strike="noStrike" noProof="1"/>
              <a:t>Third level</a:t>
            </a:r>
            <a:endParaRPr lang="en-US" strike="noStrike" noProof="1"/>
          </a:p>
          <a:p>
            <a:pPr lvl="3" fontAlgn="auto"/>
            <a:r>
              <a:rPr lang="en-US" sz="1985" strike="noStrike" noProof="1"/>
              <a:t>Fourth level</a:t>
            </a:r>
            <a:endParaRPr lang="en-US" strike="noStrike" noProof="1"/>
          </a:p>
          <a:p>
            <a:pPr lvl="4" fontAlgn="auto"/>
            <a:r>
              <a:rPr lang="en-US" sz="1985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13" y="7007225"/>
            <a:ext cx="2405063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FDE934FF-F4E1-47C5-9CA5-30A81DDE2BE4}" type="datetimeFigureOut">
              <a:rPr lang="en-US" sz="1325" strike="noStrike" noProof="1" smtClean="0">
                <a:latin typeface="+mn-lt"/>
                <a:ea typeface="+mn-ea"/>
                <a:cs typeface="+mn-cs"/>
              </a:rPr>
              <a:t>7/17/2020</a:t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713" y="7007225"/>
            <a:ext cx="3608388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738" y="7007225"/>
            <a:ext cx="2405063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B3561BA9-CDCF-4958-B8AB-66F3BF063E13}" type="slidenum">
              <a:rPr lang="en-US" sz="132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1007745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95" indent="-252095" algn="l" defTabSz="1007745" rtl="0" eaLnBrk="1" latinLnBrk="0" hangingPunct="1">
        <a:lnSpc>
          <a:spcPct val="90000"/>
        </a:lnSpc>
        <a:spcBef>
          <a:spcPct val="221000"/>
        </a:spcBef>
        <a:buFont typeface="Arial" panose="020B0604020202020204" pitchFamily="34" charset="0"/>
        <a:buChar char="•"/>
        <a:defRPr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628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3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177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15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371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90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7745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3870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060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250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diagramLayout" Target="../diagrams/layout1.xml"/><Relationship Id="rId7" Type="http://schemas.openxmlformats.org/officeDocument/2006/relationships/slide" Target="slide3.xml"/><Relationship Id="rId12" Type="http://schemas.openxmlformats.org/officeDocument/2006/relationships/slide" Target="slide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slide" Target="slide13.xml"/><Relationship Id="rId5" Type="http://schemas.openxmlformats.org/officeDocument/2006/relationships/diagramColors" Target="../diagrams/colors1.xml"/><Relationship Id="rId10" Type="http://schemas.openxmlformats.org/officeDocument/2006/relationships/slide" Target="slide14.xml"/><Relationship Id="rId4" Type="http://schemas.openxmlformats.org/officeDocument/2006/relationships/diagramQuickStyle" Target="../diagrams/quickStyle1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diagramLayout" Target="../diagrams/layout2.xml"/><Relationship Id="rId7" Type="http://schemas.openxmlformats.org/officeDocument/2006/relationships/slide" Target="slide2.xml"/><Relationship Id="rId12" Type="http://schemas.openxmlformats.org/officeDocument/2006/relationships/slide" Target="slide8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openxmlformats.org/officeDocument/2006/relationships/slide" Target="slide7.xml"/><Relationship Id="rId5" Type="http://schemas.openxmlformats.org/officeDocument/2006/relationships/diagramColors" Target="../diagrams/colors2.xml"/><Relationship Id="rId10" Type="http://schemas.openxmlformats.org/officeDocument/2006/relationships/slide" Target="slide6.xml"/><Relationship Id="rId4" Type="http://schemas.openxmlformats.org/officeDocument/2006/relationships/diagramQuickStyle" Target="../diagrams/quickStyle2.xml"/><Relationship Id="rId9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slide" Target="slide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Bahasa</a:t>
            </a:r>
            <a:r>
              <a:rPr lang="en-US" dirty="0" smtClean="0"/>
              <a:t> Indonesia </a:t>
            </a:r>
            <a:br>
              <a:rPr lang="en-US" dirty="0" smtClean="0"/>
            </a:br>
            <a:r>
              <a:rPr lang="en-US" dirty="0" err="1" smtClean="0"/>
              <a:t>kelas</a:t>
            </a:r>
            <a:r>
              <a:rPr lang="en-US" dirty="0" smtClean="0"/>
              <a:t> XII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770" y="3751598"/>
            <a:ext cx="9221788" cy="279087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Kordia</a:t>
            </a:r>
            <a:r>
              <a:rPr lang="en-US" dirty="0" smtClean="0"/>
              <a:t> </a:t>
            </a:r>
            <a:r>
              <a:rPr lang="en-US" dirty="0" err="1" smtClean="0"/>
              <a:t>Habsah</a:t>
            </a:r>
            <a:r>
              <a:rPr lang="en-US" dirty="0" smtClean="0"/>
              <a:t>, </a:t>
            </a:r>
            <a:r>
              <a:rPr lang="en-US" dirty="0" err="1" smtClean="0"/>
              <a:t>M.Pd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r="17297"/>
          <a:stretch/>
        </p:blipFill>
        <p:spPr>
          <a:xfrm>
            <a:off x="817623" y="4293096"/>
            <a:ext cx="1116390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514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350838" y="403225"/>
            <a:ext cx="9998075" cy="1462088"/>
          </a:xfrm>
          <a:noFill/>
          <a:ln>
            <a:noFill/>
          </a:ln>
        </p:spPr>
        <p:txBody>
          <a:bodyPr lIns="91401" tIns="45700" rIns="91401" bIns="45700" anchor="ctr"/>
          <a:lstStyle/>
          <a:p>
            <a:pPr algn="ctr"/>
            <a:r>
              <a:rPr lang="en-US" altLang="zh-CN" sz="4000" b="1" dirty="0" err="1"/>
              <a:t>Langkah-Langkah</a:t>
            </a:r>
            <a:r>
              <a:rPr lang="en-US" altLang="zh-CN" sz="4000" b="1" dirty="0"/>
              <a:t> </a:t>
            </a:r>
            <a:r>
              <a:rPr lang="en-US" altLang="zh-CN" sz="4000" b="1" dirty="0" err="1"/>
              <a:t>Menemukan</a:t>
            </a:r>
            <a:r>
              <a:rPr lang="en-US" altLang="zh-CN" sz="4000" b="1" dirty="0"/>
              <a:t> </a:t>
            </a:r>
            <a:r>
              <a:rPr lang="en-US" altLang="zh-CN" sz="4000" b="1" dirty="0" err="1"/>
              <a:t>Informasi</a:t>
            </a:r>
            <a:r>
              <a:rPr lang="en-US" altLang="zh-CN" sz="4000" b="1" dirty="0"/>
              <a:t> </a:t>
            </a:r>
            <a:r>
              <a:rPr lang="en-US" altLang="zh-CN" sz="4000" b="1" dirty="0" err="1"/>
              <a:t>Penting</a:t>
            </a:r>
            <a:r>
              <a:rPr lang="en-US" altLang="zh-CN" sz="4000" b="1" dirty="0"/>
              <a:t> </a:t>
            </a:r>
            <a:r>
              <a:rPr lang="en-US" altLang="zh-CN" sz="4000" b="1" dirty="0" err="1"/>
              <a:t>dalam</a:t>
            </a:r>
            <a:r>
              <a:rPr lang="en-US" altLang="zh-CN" sz="4000" b="1" dirty="0"/>
              <a:t> </a:t>
            </a:r>
            <a:r>
              <a:rPr lang="en-US" altLang="zh-CN" sz="4000" b="1" dirty="0" err="1"/>
              <a:t>Teks</a:t>
            </a:r>
            <a:r>
              <a:rPr lang="en-US" altLang="zh-CN" sz="4000" b="1" dirty="0"/>
              <a:t> </a:t>
            </a:r>
            <a:r>
              <a:rPr lang="en-US" altLang="zh-CN" sz="4000" b="1" dirty="0" err="1"/>
              <a:t>Cerita</a:t>
            </a:r>
            <a:r>
              <a:rPr lang="en-US" altLang="zh-CN" sz="4000" b="1" dirty="0"/>
              <a:t> </a:t>
            </a:r>
            <a:r>
              <a:rPr lang="en-US" altLang="zh-CN" sz="4000" b="1" dirty="0" err="1"/>
              <a:t>Sejarah</a:t>
            </a:r>
            <a:endParaRPr lang="en-US" altLang="zh-CN" sz="4000" b="1" dirty="0"/>
          </a:p>
        </p:txBody>
      </p:sp>
      <p:grpSp>
        <p:nvGrpSpPr>
          <p:cNvPr id="25602" name="Group 4"/>
          <p:cNvGrpSpPr/>
          <p:nvPr/>
        </p:nvGrpSpPr>
        <p:grpSpPr>
          <a:xfrm>
            <a:off x="412750" y="2598738"/>
            <a:ext cx="9864725" cy="3173412"/>
            <a:chOff x="1383658" y="2294466"/>
            <a:chExt cx="6376675" cy="2269068"/>
          </a:xfrm>
        </p:grpSpPr>
        <p:sp>
          <p:nvSpPr>
            <p:cNvPr id="27" name="Freeform 26"/>
            <p:cNvSpPr/>
            <p:nvPr/>
          </p:nvSpPr>
          <p:spPr>
            <a:xfrm rot="10800000">
              <a:off x="1383658" y="2294466"/>
              <a:ext cx="2311827" cy="2269068"/>
            </a:xfrm>
            <a:custGeom>
              <a:avLst/>
              <a:gdLst>
                <a:gd name="connsiteX0" fmla="*/ 1295615 w 2311827"/>
                <a:gd name="connsiteY0" fmla="*/ 2269068 h 2269068"/>
                <a:gd name="connsiteX1" fmla="*/ 1025101 w 2311827"/>
                <a:gd name="connsiteY1" fmla="*/ 2118062 h 2269068"/>
                <a:gd name="connsiteX2" fmla="*/ 1019189 w 2311827"/>
                <a:gd name="connsiteY2" fmla="*/ 2128954 h 2269068"/>
                <a:gd name="connsiteX3" fmla="*/ 787504 w 2311827"/>
                <a:gd name="connsiteY3" fmla="*/ 2252140 h 2269068"/>
                <a:gd name="connsiteX4" fmla="*/ 508102 w 2311827"/>
                <a:gd name="connsiteY4" fmla="*/ 1972738 h 2269068"/>
                <a:gd name="connsiteX5" fmla="*/ 530059 w 2311827"/>
                <a:gd name="connsiteY5" fmla="*/ 1863982 h 2269068"/>
                <a:gd name="connsiteX6" fmla="*/ 539332 w 2311827"/>
                <a:gd name="connsiteY6" fmla="*/ 1846898 h 2269068"/>
                <a:gd name="connsiteX7" fmla="*/ 279404 w 2311827"/>
                <a:gd name="connsiteY7" fmla="*/ 1701801 h 2269068"/>
                <a:gd name="connsiteX8" fmla="*/ 279404 w 2311827"/>
                <a:gd name="connsiteY8" fmla="*/ 1413937 h 2269068"/>
                <a:gd name="connsiteX9" fmla="*/ 279402 w 2311827"/>
                <a:gd name="connsiteY9" fmla="*/ 1413937 h 2269068"/>
                <a:gd name="connsiteX10" fmla="*/ 0 w 2311827"/>
                <a:gd name="connsiteY10" fmla="*/ 1134535 h 2269068"/>
                <a:gd name="connsiteX11" fmla="*/ 279402 w 2311827"/>
                <a:gd name="connsiteY11" fmla="*/ 855133 h 2269068"/>
                <a:gd name="connsiteX12" fmla="*/ 279404 w 2311827"/>
                <a:gd name="connsiteY12" fmla="*/ 855133 h 2269068"/>
                <a:gd name="connsiteX13" fmla="*/ 279404 w 2311827"/>
                <a:gd name="connsiteY13" fmla="*/ 567267 h 2269068"/>
                <a:gd name="connsiteX14" fmla="*/ 541103 w 2311827"/>
                <a:gd name="connsiteY14" fmla="*/ 421182 h 2269068"/>
                <a:gd name="connsiteX15" fmla="*/ 530073 w 2311827"/>
                <a:gd name="connsiteY15" fmla="*/ 400861 h 2269068"/>
                <a:gd name="connsiteX16" fmla="*/ 508116 w 2311827"/>
                <a:gd name="connsiteY16" fmla="*/ 292105 h 2269068"/>
                <a:gd name="connsiteX17" fmla="*/ 787518 w 2311827"/>
                <a:gd name="connsiteY17" fmla="*/ 12703 h 2269068"/>
                <a:gd name="connsiteX18" fmla="*/ 1019203 w 2311827"/>
                <a:gd name="connsiteY18" fmla="*/ 135889 h 2269068"/>
                <a:gd name="connsiteX19" fmla="*/ 1026872 w 2311827"/>
                <a:gd name="connsiteY19" fmla="*/ 150018 h 2269068"/>
                <a:gd name="connsiteX20" fmla="*/ 1295616 w 2311827"/>
                <a:gd name="connsiteY20" fmla="*/ 0 h 2269068"/>
                <a:gd name="connsiteX21" fmla="*/ 1526796 w 2311827"/>
                <a:gd name="connsiteY21" fmla="*/ 129049 h 2269068"/>
                <a:gd name="connsiteX22" fmla="*/ 1521153 w 2311827"/>
                <a:gd name="connsiteY22" fmla="*/ 135889 h 2269068"/>
                <a:gd name="connsiteX23" fmla="*/ 1473435 w 2311827"/>
                <a:gd name="connsiteY23" fmla="*/ 292105 h 2269068"/>
                <a:gd name="connsiteX24" fmla="*/ 1752837 w 2311827"/>
                <a:gd name="connsiteY24" fmla="*/ 571507 h 2269068"/>
                <a:gd name="connsiteX25" fmla="*/ 2010282 w 2311827"/>
                <a:gd name="connsiteY25" fmla="*/ 400861 h 2269068"/>
                <a:gd name="connsiteX26" fmla="*/ 2010791 w 2311827"/>
                <a:gd name="connsiteY26" fmla="*/ 399223 h 2269068"/>
                <a:gd name="connsiteX27" fmla="*/ 2311827 w 2311827"/>
                <a:gd name="connsiteY27" fmla="*/ 567267 h 2269068"/>
                <a:gd name="connsiteX28" fmla="*/ 2311827 w 2311827"/>
                <a:gd name="connsiteY28" fmla="*/ 1701801 h 2269068"/>
                <a:gd name="connsiteX29" fmla="*/ 2011896 w 2311827"/>
                <a:gd name="connsiteY29" fmla="*/ 1869228 h 2269068"/>
                <a:gd name="connsiteX30" fmla="*/ 2010268 w 2311827"/>
                <a:gd name="connsiteY30" fmla="*/ 1863982 h 2269068"/>
                <a:gd name="connsiteX31" fmla="*/ 1752823 w 2311827"/>
                <a:gd name="connsiteY31" fmla="*/ 1693336 h 2269068"/>
                <a:gd name="connsiteX32" fmla="*/ 1473421 w 2311827"/>
                <a:gd name="connsiteY32" fmla="*/ 1972738 h 2269068"/>
                <a:gd name="connsiteX33" fmla="*/ 1521139 w 2311827"/>
                <a:gd name="connsiteY33" fmla="*/ 2128954 h 2269068"/>
                <a:gd name="connsiteX34" fmla="*/ 1529173 w 2311827"/>
                <a:gd name="connsiteY34" fmla="*/ 2138692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311827" h="2269068">
                  <a:moveTo>
                    <a:pt x="1295615" y="2269068"/>
                  </a:moveTo>
                  <a:lnTo>
                    <a:pt x="1025101" y="2118062"/>
                  </a:lnTo>
                  <a:lnTo>
                    <a:pt x="1019189" y="2128954"/>
                  </a:lnTo>
                  <a:cubicBezTo>
                    <a:pt x="968978" y="2203276"/>
                    <a:pt x="883947" y="2252140"/>
                    <a:pt x="787504" y="2252140"/>
                  </a:cubicBezTo>
                  <a:cubicBezTo>
                    <a:pt x="633195" y="2252140"/>
                    <a:pt x="508102" y="2127047"/>
                    <a:pt x="508102" y="1972738"/>
                  </a:cubicBezTo>
                  <a:cubicBezTo>
                    <a:pt x="508102" y="1934161"/>
                    <a:pt x="515921" y="1897410"/>
                    <a:pt x="530059" y="1863982"/>
                  </a:cubicBezTo>
                  <a:lnTo>
                    <a:pt x="539332" y="1846898"/>
                  </a:lnTo>
                  <a:lnTo>
                    <a:pt x="279404" y="1701801"/>
                  </a:lnTo>
                  <a:lnTo>
                    <a:pt x="279404" y="1413937"/>
                  </a:lnTo>
                  <a:lnTo>
                    <a:pt x="279402" y="1413937"/>
                  </a:lnTo>
                  <a:cubicBezTo>
                    <a:pt x="125093" y="1413937"/>
                    <a:pt x="0" y="1288844"/>
                    <a:pt x="0" y="1134535"/>
                  </a:cubicBezTo>
                  <a:cubicBezTo>
                    <a:pt x="0" y="980226"/>
                    <a:pt x="125093" y="855133"/>
                    <a:pt x="279402" y="855133"/>
                  </a:cubicBezTo>
                  <a:lnTo>
                    <a:pt x="279404" y="855133"/>
                  </a:lnTo>
                  <a:lnTo>
                    <a:pt x="279404" y="567267"/>
                  </a:lnTo>
                  <a:lnTo>
                    <a:pt x="541103" y="421182"/>
                  </a:lnTo>
                  <a:lnTo>
                    <a:pt x="530073" y="400861"/>
                  </a:lnTo>
                  <a:cubicBezTo>
                    <a:pt x="515935" y="367434"/>
                    <a:pt x="508116" y="330683"/>
                    <a:pt x="508116" y="292105"/>
                  </a:cubicBezTo>
                  <a:cubicBezTo>
                    <a:pt x="508116" y="137796"/>
                    <a:pt x="633209" y="12703"/>
                    <a:pt x="787518" y="12703"/>
                  </a:cubicBezTo>
                  <a:cubicBezTo>
                    <a:pt x="883961" y="12703"/>
                    <a:pt x="968992" y="61568"/>
                    <a:pt x="1019203" y="135889"/>
                  </a:cubicBezTo>
                  <a:lnTo>
                    <a:pt x="1026872" y="150018"/>
                  </a:lnTo>
                  <a:lnTo>
                    <a:pt x="1295616" y="0"/>
                  </a:lnTo>
                  <a:lnTo>
                    <a:pt x="1526796" y="129049"/>
                  </a:lnTo>
                  <a:lnTo>
                    <a:pt x="1521153" y="135889"/>
                  </a:lnTo>
                  <a:cubicBezTo>
                    <a:pt x="1491026" y="180482"/>
                    <a:pt x="1473435" y="234239"/>
                    <a:pt x="1473435" y="292105"/>
                  </a:cubicBezTo>
                  <a:cubicBezTo>
                    <a:pt x="1473435" y="446414"/>
                    <a:pt x="1598528" y="571507"/>
                    <a:pt x="1752837" y="571507"/>
                  </a:cubicBezTo>
                  <a:cubicBezTo>
                    <a:pt x="1868569" y="571507"/>
                    <a:pt x="1967867" y="501142"/>
                    <a:pt x="2010282" y="400861"/>
                  </a:cubicBezTo>
                  <a:lnTo>
                    <a:pt x="2010791" y="399223"/>
                  </a:lnTo>
                  <a:lnTo>
                    <a:pt x="2311827" y="567267"/>
                  </a:lnTo>
                  <a:lnTo>
                    <a:pt x="2311827" y="1701801"/>
                  </a:lnTo>
                  <a:lnTo>
                    <a:pt x="2011896" y="1869228"/>
                  </a:lnTo>
                  <a:lnTo>
                    <a:pt x="2010268" y="1863982"/>
                  </a:lnTo>
                  <a:cubicBezTo>
                    <a:pt x="1967853" y="1763701"/>
                    <a:pt x="1868555" y="1693336"/>
                    <a:pt x="1752823" y="1693336"/>
                  </a:cubicBezTo>
                  <a:cubicBezTo>
                    <a:pt x="1598514" y="1693336"/>
                    <a:pt x="1473421" y="1818429"/>
                    <a:pt x="1473421" y="1972738"/>
                  </a:cubicBezTo>
                  <a:cubicBezTo>
                    <a:pt x="1473421" y="2030604"/>
                    <a:pt x="1491012" y="2084361"/>
                    <a:pt x="1521139" y="2128954"/>
                  </a:cubicBezTo>
                  <a:lnTo>
                    <a:pt x="1529173" y="2138692"/>
                  </a:lnTo>
                  <a:close/>
                </a:path>
              </a:pathLst>
            </a:custGeom>
            <a:solidFill>
              <a:srgbClr val="323A45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1410" strike="noStrike" noProof="1"/>
            </a:p>
          </p:txBody>
        </p:sp>
        <p:sp>
          <p:nvSpPr>
            <p:cNvPr id="28" name="Freeform 27"/>
            <p:cNvSpPr/>
            <p:nvPr/>
          </p:nvSpPr>
          <p:spPr>
            <a:xfrm rot="10800000">
              <a:off x="3416085" y="2294466"/>
              <a:ext cx="2311824" cy="2269068"/>
            </a:xfrm>
            <a:custGeom>
              <a:avLst/>
              <a:gdLst>
                <a:gd name="connsiteX0" fmla="*/ 1295612 w 2311824"/>
                <a:gd name="connsiteY0" fmla="*/ 2269068 h 2269068"/>
                <a:gd name="connsiteX1" fmla="*/ 1025100 w 2311824"/>
                <a:gd name="connsiteY1" fmla="*/ 2118063 h 2269068"/>
                <a:gd name="connsiteX2" fmla="*/ 1019189 w 2311824"/>
                <a:gd name="connsiteY2" fmla="*/ 2128954 h 2269068"/>
                <a:gd name="connsiteX3" fmla="*/ 787504 w 2311824"/>
                <a:gd name="connsiteY3" fmla="*/ 2252140 h 2269068"/>
                <a:gd name="connsiteX4" fmla="*/ 508102 w 2311824"/>
                <a:gd name="connsiteY4" fmla="*/ 1972738 h 2269068"/>
                <a:gd name="connsiteX5" fmla="*/ 530059 w 2311824"/>
                <a:gd name="connsiteY5" fmla="*/ 1863982 h 2269068"/>
                <a:gd name="connsiteX6" fmla="*/ 539332 w 2311824"/>
                <a:gd name="connsiteY6" fmla="*/ 1846899 h 2269068"/>
                <a:gd name="connsiteX7" fmla="*/ 279401 w 2311824"/>
                <a:gd name="connsiteY7" fmla="*/ 1701801 h 2269068"/>
                <a:gd name="connsiteX8" fmla="*/ 279401 w 2311824"/>
                <a:gd name="connsiteY8" fmla="*/ 1413937 h 2269068"/>
                <a:gd name="connsiteX9" fmla="*/ 223093 w 2311824"/>
                <a:gd name="connsiteY9" fmla="*/ 1408261 h 2269068"/>
                <a:gd name="connsiteX10" fmla="*/ 0 w 2311824"/>
                <a:gd name="connsiteY10" fmla="*/ 1134535 h 2269068"/>
                <a:gd name="connsiteX11" fmla="*/ 223093 w 2311824"/>
                <a:gd name="connsiteY11" fmla="*/ 860810 h 2269068"/>
                <a:gd name="connsiteX12" fmla="*/ 279401 w 2311824"/>
                <a:gd name="connsiteY12" fmla="*/ 855133 h 2269068"/>
                <a:gd name="connsiteX13" fmla="*/ 279401 w 2311824"/>
                <a:gd name="connsiteY13" fmla="*/ 567267 h 2269068"/>
                <a:gd name="connsiteX14" fmla="*/ 537565 w 2311824"/>
                <a:gd name="connsiteY14" fmla="*/ 423156 h 2269068"/>
                <a:gd name="connsiteX15" fmla="*/ 530055 w 2311824"/>
                <a:gd name="connsiteY15" fmla="*/ 409321 h 2269068"/>
                <a:gd name="connsiteX16" fmla="*/ 508098 w 2311824"/>
                <a:gd name="connsiteY16" fmla="*/ 300565 h 2269068"/>
                <a:gd name="connsiteX17" fmla="*/ 787500 w 2311824"/>
                <a:gd name="connsiteY17" fmla="*/ 21163 h 2269068"/>
                <a:gd name="connsiteX18" fmla="*/ 1019185 w 2311824"/>
                <a:gd name="connsiteY18" fmla="*/ 144349 h 2269068"/>
                <a:gd name="connsiteX19" fmla="*/ 1023333 w 2311824"/>
                <a:gd name="connsiteY19" fmla="*/ 151992 h 2269068"/>
                <a:gd name="connsiteX20" fmla="*/ 1295613 w 2311824"/>
                <a:gd name="connsiteY20" fmla="*/ 0 h 2269068"/>
                <a:gd name="connsiteX21" fmla="*/ 1566127 w 2311824"/>
                <a:gd name="connsiteY21" fmla="*/ 151006 h 2269068"/>
                <a:gd name="connsiteX22" fmla="*/ 1546276 w 2311824"/>
                <a:gd name="connsiteY22" fmla="*/ 187578 h 2269068"/>
                <a:gd name="connsiteX23" fmla="*/ 1524319 w 2311824"/>
                <a:gd name="connsiteY23" fmla="*/ 296333 h 2269068"/>
                <a:gd name="connsiteX24" fmla="*/ 1803721 w 2311824"/>
                <a:gd name="connsiteY24" fmla="*/ 575735 h 2269068"/>
                <a:gd name="connsiteX25" fmla="*/ 2035406 w 2311824"/>
                <a:gd name="connsiteY25" fmla="*/ 452549 h 2269068"/>
                <a:gd name="connsiteX26" fmla="*/ 2051895 w 2311824"/>
                <a:gd name="connsiteY26" fmla="*/ 422170 h 2269068"/>
                <a:gd name="connsiteX27" fmla="*/ 2311824 w 2311824"/>
                <a:gd name="connsiteY27" fmla="*/ 567267 h 2269068"/>
                <a:gd name="connsiteX28" fmla="*/ 2311824 w 2311824"/>
                <a:gd name="connsiteY28" fmla="*/ 855133 h 2269068"/>
                <a:gd name="connsiteX29" fmla="*/ 2255517 w 2311824"/>
                <a:gd name="connsiteY29" fmla="*/ 860810 h 2269068"/>
                <a:gd name="connsiteX30" fmla="*/ 2032424 w 2311824"/>
                <a:gd name="connsiteY30" fmla="*/ 1134535 h 2269068"/>
                <a:gd name="connsiteX31" fmla="*/ 2255517 w 2311824"/>
                <a:gd name="connsiteY31" fmla="*/ 1408261 h 2269068"/>
                <a:gd name="connsiteX32" fmla="*/ 2311824 w 2311824"/>
                <a:gd name="connsiteY32" fmla="*/ 1413937 h 2269068"/>
                <a:gd name="connsiteX33" fmla="*/ 2311824 w 2311824"/>
                <a:gd name="connsiteY33" fmla="*/ 1701801 h 2269068"/>
                <a:gd name="connsiteX34" fmla="*/ 2051890 w 2311824"/>
                <a:gd name="connsiteY34" fmla="*/ 1846901 h 2269068"/>
                <a:gd name="connsiteX35" fmla="*/ 2035401 w 2311824"/>
                <a:gd name="connsiteY35" fmla="*/ 1816522 h 2269068"/>
                <a:gd name="connsiteX36" fmla="*/ 1803716 w 2311824"/>
                <a:gd name="connsiteY36" fmla="*/ 1693336 h 2269068"/>
                <a:gd name="connsiteX37" fmla="*/ 1524314 w 2311824"/>
                <a:gd name="connsiteY37" fmla="*/ 1972738 h 2269068"/>
                <a:gd name="connsiteX38" fmla="*/ 1546271 w 2311824"/>
                <a:gd name="connsiteY38" fmla="*/ 2081494 h 2269068"/>
                <a:gd name="connsiteX39" fmla="*/ 1566121 w 2311824"/>
                <a:gd name="connsiteY39" fmla="*/ 2118065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311824" h="2269068">
                  <a:moveTo>
                    <a:pt x="1295612" y="2269068"/>
                  </a:moveTo>
                  <a:lnTo>
                    <a:pt x="1025100" y="2118063"/>
                  </a:lnTo>
                  <a:lnTo>
                    <a:pt x="1019189" y="2128954"/>
                  </a:lnTo>
                  <a:cubicBezTo>
                    <a:pt x="968978" y="2203276"/>
                    <a:pt x="883947" y="2252140"/>
                    <a:pt x="787504" y="2252140"/>
                  </a:cubicBezTo>
                  <a:cubicBezTo>
                    <a:pt x="633195" y="2252140"/>
                    <a:pt x="508102" y="2127047"/>
                    <a:pt x="508102" y="1972738"/>
                  </a:cubicBezTo>
                  <a:cubicBezTo>
                    <a:pt x="508102" y="1934161"/>
                    <a:pt x="515921" y="1897410"/>
                    <a:pt x="530059" y="1863982"/>
                  </a:cubicBezTo>
                  <a:lnTo>
                    <a:pt x="539332" y="1846899"/>
                  </a:lnTo>
                  <a:lnTo>
                    <a:pt x="279401" y="1701801"/>
                  </a:lnTo>
                  <a:lnTo>
                    <a:pt x="279401" y="1413937"/>
                  </a:lnTo>
                  <a:lnTo>
                    <a:pt x="223093" y="1408261"/>
                  </a:lnTo>
                  <a:cubicBezTo>
                    <a:pt x="95774" y="1382207"/>
                    <a:pt x="0" y="1269555"/>
                    <a:pt x="0" y="1134535"/>
                  </a:cubicBezTo>
                  <a:cubicBezTo>
                    <a:pt x="0" y="999515"/>
                    <a:pt x="95774" y="886863"/>
                    <a:pt x="223093" y="860810"/>
                  </a:cubicBezTo>
                  <a:lnTo>
                    <a:pt x="279401" y="855133"/>
                  </a:lnTo>
                  <a:lnTo>
                    <a:pt x="279401" y="567267"/>
                  </a:lnTo>
                  <a:lnTo>
                    <a:pt x="537565" y="423156"/>
                  </a:lnTo>
                  <a:lnTo>
                    <a:pt x="530055" y="409321"/>
                  </a:lnTo>
                  <a:cubicBezTo>
                    <a:pt x="515917" y="375894"/>
                    <a:pt x="508098" y="339143"/>
                    <a:pt x="508098" y="300565"/>
                  </a:cubicBezTo>
                  <a:cubicBezTo>
                    <a:pt x="508098" y="146256"/>
                    <a:pt x="633191" y="21163"/>
                    <a:pt x="787500" y="21163"/>
                  </a:cubicBezTo>
                  <a:cubicBezTo>
                    <a:pt x="883943" y="21163"/>
                    <a:pt x="968974" y="70028"/>
                    <a:pt x="1019185" y="144349"/>
                  </a:cubicBezTo>
                  <a:lnTo>
                    <a:pt x="1023333" y="151992"/>
                  </a:lnTo>
                  <a:lnTo>
                    <a:pt x="1295613" y="0"/>
                  </a:lnTo>
                  <a:lnTo>
                    <a:pt x="1566127" y="151006"/>
                  </a:lnTo>
                  <a:lnTo>
                    <a:pt x="1546276" y="187578"/>
                  </a:lnTo>
                  <a:cubicBezTo>
                    <a:pt x="1532138" y="221005"/>
                    <a:pt x="1524319" y="257756"/>
                    <a:pt x="1524319" y="296333"/>
                  </a:cubicBezTo>
                  <a:cubicBezTo>
                    <a:pt x="1524319" y="450642"/>
                    <a:pt x="1649412" y="575735"/>
                    <a:pt x="1803721" y="575735"/>
                  </a:cubicBezTo>
                  <a:cubicBezTo>
                    <a:pt x="1900164" y="575735"/>
                    <a:pt x="1985195" y="526871"/>
                    <a:pt x="2035406" y="452549"/>
                  </a:cubicBezTo>
                  <a:lnTo>
                    <a:pt x="2051895" y="422170"/>
                  </a:lnTo>
                  <a:lnTo>
                    <a:pt x="2311824" y="567267"/>
                  </a:lnTo>
                  <a:lnTo>
                    <a:pt x="2311824" y="855133"/>
                  </a:lnTo>
                  <a:lnTo>
                    <a:pt x="2255517" y="860810"/>
                  </a:lnTo>
                  <a:cubicBezTo>
                    <a:pt x="2128199" y="886863"/>
                    <a:pt x="2032424" y="999515"/>
                    <a:pt x="2032424" y="1134535"/>
                  </a:cubicBezTo>
                  <a:cubicBezTo>
                    <a:pt x="2032424" y="1269555"/>
                    <a:pt x="2128199" y="1382207"/>
                    <a:pt x="2255517" y="1408261"/>
                  </a:cubicBezTo>
                  <a:lnTo>
                    <a:pt x="2311824" y="1413937"/>
                  </a:lnTo>
                  <a:lnTo>
                    <a:pt x="2311824" y="1701801"/>
                  </a:lnTo>
                  <a:lnTo>
                    <a:pt x="2051890" y="1846901"/>
                  </a:lnTo>
                  <a:lnTo>
                    <a:pt x="2035401" y="1816522"/>
                  </a:lnTo>
                  <a:cubicBezTo>
                    <a:pt x="1985190" y="1742201"/>
                    <a:pt x="1900159" y="1693336"/>
                    <a:pt x="1803716" y="1693336"/>
                  </a:cubicBezTo>
                  <a:cubicBezTo>
                    <a:pt x="1649407" y="1693336"/>
                    <a:pt x="1524314" y="1818429"/>
                    <a:pt x="1524314" y="1972738"/>
                  </a:cubicBezTo>
                  <a:cubicBezTo>
                    <a:pt x="1524314" y="2011315"/>
                    <a:pt x="1532133" y="2048067"/>
                    <a:pt x="1546271" y="2081494"/>
                  </a:cubicBezTo>
                  <a:lnTo>
                    <a:pt x="1566121" y="2118065"/>
                  </a:lnTo>
                  <a:close/>
                </a:path>
              </a:pathLst>
            </a:custGeom>
            <a:solidFill>
              <a:srgbClr val="28B9D4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1880" strike="noStrike" noProof="1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5448509" y="2294466"/>
              <a:ext cx="2311824" cy="2269068"/>
            </a:xfrm>
            <a:custGeom>
              <a:avLst/>
              <a:gdLst>
                <a:gd name="connsiteX0" fmla="*/ 1016212 w 2311824"/>
                <a:gd name="connsiteY0" fmla="*/ 0 h 2269068"/>
                <a:gd name="connsiteX1" fmla="*/ 1249912 w 2311824"/>
                <a:gd name="connsiteY1" fmla="*/ 130455 h 2269068"/>
                <a:gd name="connsiteX2" fmla="*/ 1276060 w 2311824"/>
                <a:gd name="connsiteY2" fmla="*/ 98763 h 2269068"/>
                <a:gd name="connsiteX3" fmla="*/ 1473627 w 2311824"/>
                <a:gd name="connsiteY3" fmla="*/ 16928 h 2269068"/>
                <a:gd name="connsiteX4" fmla="*/ 1753029 w 2311824"/>
                <a:gd name="connsiteY4" fmla="*/ 296330 h 2269068"/>
                <a:gd name="connsiteX5" fmla="*/ 1747353 w 2311824"/>
                <a:gd name="connsiteY5" fmla="*/ 352639 h 2269068"/>
                <a:gd name="connsiteX6" fmla="*/ 1732670 w 2311824"/>
                <a:gd name="connsiteY6" fmla="*/ 399939 h 2269068"/>
                <a:gd name="connsiteX7" fmla="*/ 2032423 w 2311824"/>
                <a:gd name="connsiteY7" fmla="*/ 567267 h 2269068"/>
                <a:gd name="connsiteX8" fmla="*/ 2032423 w 2311824"/>
                <a:gd name="connsiteY8" fmla="*/ 855131 h 2269068"/>
                <a:gd name="connsiteX9" fmla="*/ 2088731 w 2311824"/>
                <a:gd name="connsiteY9" fmla="*/ 860807 h 2269068"/>
                <a:gd name="connsiteX10" fmla="*/ 2311824 w 2311824"/>
                <a:gd name="connsiteY10" fmla="*/ 1134533 h 2269068"/>
                <a:gd name="connsiteX11" fmla="*/ 2088731 w 2311824"/>
                <a:gd name="connsiteY11" fmla="*/ 1408258 h 2269068"/>
                <a:gd name="connsiteX12" fmla="*/ 2032423 w 2311824"/>
                <a:gd name="connsiteY12" fmla="*/ 1413935 h 2269068"/>
                <a:gd name="connsiteX13" fmla="*/ 2032423 w 2311824"/>
                <a:gd name="connsiteY13" fmla="*/ 1701801 h 2269068"/>
                <a:gd name="connsiteX14" fmla="*/ 1731540 w 2311824"/>
                <a:gd name="connsiteY14" fmla="*/ 1869759 h 2269068"/>
                <a:gd name="connsiteX15" fmla="*/ 1747339 w 2311824"/>
                <a:gd name="connsiteY15" fmla="*/ 1920654 h 2269068"/>
                <a:gd name="connsiteX16" fmla="*/ 1753015 w 2311824"/>
                <a:gd name="connsiteY16" fmla="*/ 1976963 h 2269068"/>
                <a:gd name="connsiteX17" fmla="*/ 1473613 w 2311824"/>
                <a:gd name="connsiteY17" fmla="*/ 2256365 h 2269068"/>
                <a:gd name="connsiteX18" fmla="*/ 1276046 w 2311824"/>
                <a:gd name="connsiteY18" fmla="*/ 2174530 h 2269068"/>
                <a:gd name="connsiteX19" fmla="*/ 1247515 w 2311824"/>
                <a:gd name="connsiteY19" fmla="*/ 2139950 h 2269068"/>
                <a:gd name="connsiteX20" fmla="*/ 1016211 w 2311824"/>
                <a:gd name="connsiteY20" fmla="*/ 2269068 h 2269068"/>
                <a:gd name="connsiteX21" fmla="*/ 747472 w 2311824"/>
                <a:gd name="connsiteY21" fmla="*/ 2119053 h 2269068"/>
                <a:gd name="connsiteX22" fmla="*/ 765565 w 2311824"/>
                <a:gd name="connsiteY22" fmla="*/ 2085718 h 2269068"/>
                <a:gd name="connsiteX23" fmla="*/ 787522 w 2311824"/>
                <a:gd name="connsiteY23" fmla="*/ 1976963 h 2269068"/>
                <a:gd name="connsiteX24" fmla="*/ 508120 w 2311824"/>
                <a:gd name="connsiteY24" fmla="*/ 1697561 h 2269068"/>
                <a:gd name="connsiteX25" fmla="*/ 276435 w 2311824"/>
                <a:gd name="connsiteY25" fmla="*/ 1820747 h 2269068"/>
                <a:gd name="connsiteX26" fmla="*/ 261703 w 2311824"/>
                <a:gd name="connsiteY26" fmla="*/ 1847888 h 2269068"/>
                <a:gd name="connsiteX27" fmla="*/ 0 w 2311824"/>
                <a:gd name="connsiteY27" fmla="*/ 1701801 h 2269068"/>
                <a:gd name="connsiteX28" fmla="*/ 0 w 2311824"/>
                <a:gd name="connsiteY28" fmla="*/ 1413935 h 2269068"/>
                <a:gd name="connsiteX29" fmla="*/ 56307 w 2311824"/>
                <a:gd name="connsiteY29" fmla="*/ 1408258 h 2269068"/>
                <a:gd name="connsiteX30" fmla="*/ 279400 w 2311824"/>
                <a:gd name="connsiteY30" fmla="*/ 1134533 h 2269068"/>
                <a:gd name="connsiteX31" fmla="*/ 56307 w 2311824"/>
                <a:gd name="connsiteY31" fmla="*/ 860807 h 2269068"/>
                <a:gd name="connsiteX32" fmla="*/ 0 w 2311824"/>
                <a:gd name="connsiteY32" fmla="*/ 855131 h 2269068"/>
                <a:gd name="connsiteX33" fmla="*/ 0 w 2311824"/>
                <a:gd name="connsiteY33" fmla="*/ 567267 h 2269068"/>
                <a:gd name="connsiteX34" fmla="*/ 259933 w 2311824"/>
                <a:gd name="connsiteY34" fmla="*/ 422167 h 2269068"/>
                <a:gd name="connsiteX35" fmla="*/ 276422 w 2311824"/>
                <a:gd name="connsiteY35" fmla="*/ 452546 h 2269068"/>
                <a:gd name="connsiteX36" fmla="*/ 508107 w 2311824"/>
                <a:gd name="connsiteY36" fmla="*/ 575732 h 2269068"/>
                <a:gd name="connsiteX37" fmla="*/ 787509 w 2311824"/>
                <a:gd name="connsiteY37" fmla="*/ 296330 h 2269068"/>
                <a:gd name="connsiteX38" fmla="*/ 765552 w 2311824"/>
                <a:gd name="connsiteY38" fmla="*/ 187574 h 2269068"/>
                <a:gd name="connsiteX39" fmla="*/ 745702 w 2311824"/>
                <a:gd name="connsiteY39" fmla="*/ 151003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311824" h="2269068">
                  <a:moveTo>
                    <a:pt x="1016212" y="0"/>
                  </a:moveTo>
                  <a:lnTo>
                    <a:pt x="1249912" y="130455"/>
                  </a:lnTo>
                  <a:lnTo>
                    <a:pt x="1276060" y="98763"/>
                  </a:lnTo>
                  <a:cubicBezTo>
                    <a:pt x="1326622" y="48201"/>
                    <a:pt x="1396472" y="16928"/>
                    <a:pt x="1473627" y="16928"/>
                  </a:cubicBezTo>
                  <a:cubicBezTo>
                    <a:pt x="1627936" y="16928"/>
                    <a:pt x="1753029" y="142021"/>
                    <a:pt x="1753029" y="296330"/>
                  </a:cubicBezTo>
                  <a:cubicBezTo>
                    <a:pt x="1753029" y="315619"/>
                    <a:pt x="1751074" y="334451"/>
                    <a:pt x="1747353" y="352639"/>
                  </a:cubicBezTo>
                  <a:lnTo>
                    <a:pt x="1732670" y="399939"/>
                  </a:lnTo>
                  <a:lnTo>
                    <a:pt x="2032423" y="567267"/>
                  </a:lnTo>
                  <a:lnTo>
                    <a:pt x="2032423" y="855131"/>
                  </a:lnTo>
                  <a:lnTo>
                    <a:pt x="2088731" y="860807"/>
                  </a:lnTo>
                  <a:cubicBezTo>
                    <a:pt x="2216050" y="886861"/>
                    <a:pt x="2311824" y="999513"/>
                    <a:pt x="2311824" y="1134533"/>
                  </a:cubicBezTo>
                  <a:cubicBezTo>
                    <a:pt x="2311824" y="1269553"/>
                    <a:pt x="2216050" y="1382205"/>
                    <a:pt x="2088731" y="1408258"/>
                  </a:cubicBezTo>
                  <a:lnTo>
                    <a:pt x="2032423" y="1413935"/>
                  </a:lnTo>
                  <a:lnTo>
                    <a:pt x="2032423" y="1701801"/>
                  </a:lnTo>
                  <a:lnTo>
                    <a:pt x="1731540" y="1869759"/>
                  </a:lnTo>
                  <a:lnTo>
                    <a:pt x="1747339" y="1920654"/>
                  </a:lnTo>
                  <a:cubicBezTo>
                    <a:pt x="1751060" y="1938842"/>
                    <a:pt x="1753015" y="1957675"/>
                    <a:pt x="1753015" y="1976963"/>
                  </a:cubicBezTo>
                  <a:cubicBezTo>
                    <a:pt x="1753015" y="2131272"/>
                    <a:pt x="1627922" y="2256365"/>
                    <a:pt x="1473613" y="2256365"/>
                  </a:cubicBezTo>
                  <a:cubicBezTo>
                    <a:pt x="1396459" y="2256365"/>
                    <a:pt x="1326608" y="2225092"/>
                    <a:pt x="1276046" y="2174530"/>
                  </a:cubicBezTo>
                  <a:lnTo>
                    <a:pt x="1247515" y="2139950"/>
                  </a:lnTo>
                  <a:lnTo>
                    <a:pt x="1016211" y="2269068"/>
                  </a:lnTo>
                  <a:lnTo>
                    <a:pt x="747472" y="2119053"/>
                  </a:lnTo>
                  <a:lnTo>
                    <a:pt x="765565" y="2085718"/>
                  </a:lnTo>
                  <a:cubicBezTo>
                    <a:pt x="779703" y="2052291"/>
                    <a:pt x="787522" y="2015540"/>
                    <a:pt x="787522" y="1976963"/>
                  </a:cubicBezTo>
                  <a:cubicBezTo>
                    <a:pt x="787522" y="1822654"/>
                    <a:pt x="662429" y="1697561"/>
                    <a:pt x="508120" y="1697561"/>
                  </a:cubicBezTo>
                  <a:cubicBezTo>
                    <a:pt x="411677" y="1697561"/>
                    <a:pt x="326646" y="1746425"/>
                    <a:pt x="276435" y="1820747"/>
                  </a:cubicBezTo>
                  <a:lnTo>
                    <a:pt x="261703" y="1847888"/>
                  </a:lnTo>
                  <a:lnTo>
                    <a:pt x="0" y="1701801"/>
                  </a:lnTo>
                  <a:lnTo>
                    <a:pt x="0" y="1413935"/>
                  </a:lnTo>
                  <a:lnTo>
                    <a:pt x="56307" y="1408258"/>
                  </a:lnTo>
                  <a:cubicBezTo>
                    <a:pt x="183625" y="1382205"/>
                    <a:pt x="279400" y="1269553"/>
                    <a:pt x="279400" y="1134533"/>
                  </a:cubicBezTo>
                  <a:cubicBezTo>
                    <a:pt x="279400" y="999513"/>
                    <a:pt x="183625" y="886861"/>
                    <a:pt x="56307" y="860807"/>
                  </a:cubicBezTo>
                  <a:lnTo>
                    <a:pt x="0" y="855131"/>
                  </a:lnTo>
                  <a:lnTo>
                    <a:pt x="0" y="567267"/>
                  </a:lnTo>
                  <a:lnTo>
                    <a:pt x="259933" y="422167"/>
                  </a:lnTo>
                  <a:lnTo>
                    <a:pt x="276422" y="452546"/>
                  </a:lnTo>
                  <a:cubicBezTo>
                    <a:pt x="326633" y="526867"/>
                    <a:pt x="411664" y="575732"/>
                    <a:pt x="508107" y="575732"/>
                  </a:cubicBezTo>
                  <a:cubicBezTo>
                    <a:pt x="662416" y="575732"/>
                    <a:pt x="787509" y="450639"/>
                    <a:pt x="787509" y="296330"/>
                  </a:cubicBezTo>
                  <a:cubicBezTo>
                    <a:pt x="787509" y="257753"/>
                    <a:pt x="779690" y="221001"/>
                    <a:pt x="765552" y="187574"/>
                  </a:cubicBezTo>
                  <a:lnTo>
                    <a:pt x="745702" y="151003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1880" strike="noStrike" noProof="1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435416" y="2802926"/>
              <a:ext cx="1957579" cy="124442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 fontAlgn="auto"/>
              <a:r>
                <a:rPr lang="en-US" sz="2680" b="1" strike="noStrike" noProof="1">
                  <a:solidFill>
                    <a:prstClr val="white"/>
                  </a:solidFill>
                  <a:latin typeface="+mn-lt"/>
                  <a:ea typeface="+mn-ea"/>
                  <a:cs typeface="+mn-cs"/>
                </a:rPr>
                <a:t>Membaca teks cerita atau novel sejarah dengan saksama.</a:t>
              </a:r>
              <a:endParaRPr lang="en-US" sz="2680" b="1" strike="noStrike" noProof="1">
                <a:solidFill>
                  <a:prstClr val="white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699932" y="2802711"/>
              <a:ext cx="1779033" cy="124442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 fontAlgn="auto"/>
              <a:r>
                <a:rPr lang="en-US" sz="2680" b="1" strike="noStrike" noProof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Mengidentifikasi pokok isi dalam teks cerita atau novel sejarah.</a:t>
              </a:r>
              <a:endParaRPr lang="en-US" sz="2680" b="1" strike="noStrike" noProof="1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728126" y="2806791"/>
              <a:ext cx="1724065" cy="124442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 fontAlgn="auto"/>
              <a:r>
                <a:rPr lang="en-US" sz="2680" b="1" strike="noStrike" noProof="1">
                  <a:solidFill>
                    <a:schemeClr val="bg1"/>
                  </a:solidFill>
                  <a:latin typeface="+mn-lt"/>
                  <a:ea typeface="+mn-ea"/>
                  <a:cs typeface="+mn-cs"/>
                </a:rPr>
                <a:t>Mencatat pokok-pokok isi dalam teks cerita atau novel sejarah.</a:t>
              </a:r>
              <a:endParaRPr lang="en-US" sz="2680" b="1" strike="noStrike" noProof="1">
                <a:solidFill>
                  <a:schemeClr val="bg1"/>
                </a:solidFill>
              </a:endParaRPr>
            </a:p>
          </p:txBody>
        </p:sp>
      </p:grpSp>
      <p:sp>
        <p:nvSpPr>
          <p:cNvPr id="2" name="Action Button: Back or Previous 1">
            <a:hlinkClick r:id="rId2" action="ppaction://hlinksldjump"/>
          </p:cNvPr>
          <p:cNvSpPr/>
          <p:nvPr/>
        </p:nvSpPr>
        <p:spPr>
          <a:xfrm>
            <a:off x="250825" y="6338888"/>
            <a:ext cx="846138" cy="5048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863" y="403225"/>
            <a:ext cx="9880600" cy="1208088"/>
          </a:xfrm>
        </p:spPr>
        <p:txBody>
          <a:bodyPr/>
          <a:lstStyle/>
          <a:p>
            <a:pPr algn="ctr" fontAlgn="auto"/>
            <a:r>
              <a:rPr lang="en-US" sz="4855" b="1" strike="noStrike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Unsur Pembangun Teks Cerita Sejarah</a:t>
            </a:r>
            <a:endParaRPr lang="en-US" b="1" strike="noStrike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6626" name="Group 19"/>
          <p:cNvGrpSpPr/>
          <p:nvPr/>
        </p:nvGrpSpPr>
        <p:grpSpPr>
          <a:xfrm>
            <a:off x="673100" y="1565275"/>
            <a:ext cx="3195638" cy="4978400"/>
            <a:chOff x="1522" y="2592"/>
            <a:chExt cx="4400" cy="6900"/>
          </a:xfrm>
        </p:grpSpPr>
        <p:grpSp>
          <p:nvGrpSpPr>
            <p:cNvPr id="26627" name="Group 11"/>
            <p:cNvGrpSpPr/>
            <p:nvPr/>
          </p:nvGrpSpPr>
          <p:grpSpPr>
            <a:xfrm>
              <a:off x="1797" y="4138"/>
              <a:ext cx="1010" cy="5354"/>
              <a:chOff x="1797" y="4138"/>
              <a:chExt cx="1010" cy="5354"/>
            </a:xfrm>
          </p:grpSpPr>
          <p:sp>
            <p:nvSpPr>
              <p:cNvPr id="6" name="Bent-Up Arrow 5"/>
              <p:cNvSpPr/>
              <p:nvPr/>
            </p:nvSpPr>
            <p:spPr>
              <a:xfrm rot="5400000">
                <a:off x="-381" y="6316"/>
                <a:ext cx="5354" cy="999"/>
              </a:xfrm>
              <a:prstGeom prst="bent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  <p:sp>
            <p:nvSpPr>
              <p:cNvPr id="7" name="Right Arrow 6"/>
              <p:cNvSpPr/>
              <p:nvPr/>
            </p:nvSpPr>
            <p:spPr>
              <a:xfrm>
                <a:off x="2058" y="4657"/>
                <a:ext cx="738" cy="5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  <p:sp>
            <p:nvSpPr>
              <p:cNvPr id="8" name="Right Arrow 7"/>
              <p:cNvSpPr/>
              <p:nvPr/>
            </p:nvSpPr>
            <p:spPr>
              <a:xfrm>
                <a:off x="2069" y="5461"/>
                <a:ext cx="738" cy="5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  <p:sp>
            <p:nvSpPr>
              <p:cNvPr id="9" name="Right Arrow 8"/>
              <p:cNvSpPr/>
              <p:nvPr/>
            </p:nvSpPr>
            <p:spPr>
              <a:xfrm>
                <a:off x="2069" y="6256"/>
                <a:ext cx="738" cy="5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  <p:sp>
            <p:nvSpPr>
              <p:cNvPr id="10" name="Right Arrow 9"/>
              <p:cNvSpPr/>
              <p:nvPr/>
            </p:nvSpPr>
            <p:spPr>
              <a:xfrm>
                <a:off x="2069" y="7117"/>
                <a:ext cx="738" cy="5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  <p:sp>
            <p:nvSpPr>
              <p:cNvPr id="11" name="Right Arrow 10"/>
              <p:cNvSpPr/>
              <p:nvPr/>
            </p:nvSpPr>
            <p:spPr>
              <a:xfrm>
                <a:off x="2069" y="8054"/>
                <a:ext cx="738" cy="5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</p:grpSp>
        <p:sp>
          <p:nvSpPr>
            <p:cNvPr id="4" name="Rounded Rectangle 3"/>
            <p:cNvSpPr/>
            <p:nvPr/>
          </p:nvSpPr>
          <p:spPr>
            <a:xfrm>
              <a:off x="1522" y="2592"/>
              <a:ext cx="4401" cy="1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r>
                <a:rPr lang="en-US" sz="3090" b="1" strike="noStrike" noProof="1">
                  <a:solidFill>
                    <a:srgbClr val="FF0000"/>
                  </a:solidFill>
                </a:rPr>
                <a:t>Intrinsik</a:t>
              </a:r>
            </a:p>
          </p:txBody>
        </p:sp>
      </p:grpSp>
      <p:grpSp>
        <p:nvGrpSpPr>
          <p:cNvPr id="26635" name="Group 20"/>
          <p:cNvGrpSpPr/>
          <p:nvPr/>
        </p:nvGrpSpPr>
        <p:grpSpPr>
          <a:xfrm>
            <a:off x="6543675" y="1565275"/>
            <a:ext cx="3079750" cy="4978400"/>
            <a:chOff x="9907" y="2592"/>
            <a:chExt cx="4400" cy="7114"/>
          </a:xfrm>
        </p:grpSpPr>
        <p:sp>
          <p:nvSpPr>
            <p:cNvPr id="5" name="Rounded Rectangle 4"/>
            <p:cNvSpPr/>
            <p:nvPr/>
          </p:nvSpPr>
          <p:spPr>
            <a:xfrm>
              <a:off x="9907" y="2592"/>
              <a:ext cx="4401" cy="1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r>
                <a:rPr lang="en-US" sz="3090" b="1" strike="noStrike" noProof="1">
                  <a:solidFill>
                    <a:srgbClr val="FF0000"/>
                  </a:solidFill>
                </a:rPr>
                <a:t>Ekstrinsik</a:t>
              </a:r>
            </a:p>
          </p:txBody>
        </p:sp>
        <p:grpSp>
          <p:nvGrpSpPr>
            <p:cNvPr id="26637" name="Group 12"/>
            <p:cNvGrpSpPr/>
            <p:nvPr/>
          </p:nvGrpSpPr>
          <p:grpSpPr>
            <a:xfrm flipH="1">
              <a:off x="12798" y="4352"/>
              <a:ext cx="1249" cy="5354"/>
              <a:chOff x="1797" y="4138"/>
              <a:chExt cx="1010" cy="5354"/>
            </a:xfrm>
          </p:grpSpPr>
          <p:sp>
            <p:nvSpPr>
              <p:cNvPr id="14" name="Bent-Up Arrow 13"/>
              <p:cNvSpPr/>
              <p:nvPr/>
            </p:nvSpPr>
            <p:spPr>
              <a:xfrm rot="5400000">
                <a:off x="-381" y="6316"/>
                <a:ext cx="5354" cy="999"/>
              </a:xfrm>
              <a:prstGeom prst="bent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  <p:sp>
            <p:nvSpPr>
              <p:cNvPr id="15" name="Right Arrow 14"/>
              <p:cNvSpPr/>
              <p:nvPr/>
            </p:nvSpPr>
            <p:spPr>
              <a:xfrm>
                <a:off x="2058" y="4657"/>
                <a:ext cx="738" cy="5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  <p:sp>
            <p:nvSpPr>
              <p:cNvPr id="16" name="Right Arrow 15"/>
              <p:cNvSpPr/>
              <p:nvPr/>
            </p:nvSpPr>
            <p:spPr>
              <a:xfrm>
                <a:off x="2069" y="5461"/>
                <a:ext cx="738" cy="5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  <p:sp>
            <p:nvSpPr>
              <p:cNvPr id="17" name="Right Arrow 16"/>
              <p:cNvSpPr/>
              <p:nvPr/>
            </p:nvSpPr>
            <p:spPr>
              <a:xfrm>
                <a:off x="2069" y="6256"/>
                <a:ext cx="738" cy="5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  <p:sp>
            <p:nvSpPr>
              <p:cNvPr id="18" name="Right Arrow 17"/>
              <p:cNvSpPr/>
              <p:nvPr/>
            </p:nvSpPr>
            <p:spPr>
              <a:xfrm>
                <a:off x="2069" y="7117"/>
                <a:ext cx="738" cy="5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  <p:sp>
            <p:nvSpPr>
              <p:cNvPr id="19" name="Right Arrow 18"/>
              <p:cNvSpPr/>
              <p:nvPr/>
            </p:nvSpPr>
            <p:spPr>
              <a:xfrm>
                <a:off x="2069" y="8054"/>
                <a:ext cx="738" cy="5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985" strike="noStrike" noProof="1"/>
              </a:p>
            </p:txBody>
          </p:sp>
        </p:grpSp>
      </p:grpSp>
      <p:sp>
        <p:nvSpPr>
          <p:cNvPr id="22" name="Rounded Rectangle 21"/>
          <p:cNvSpPr/>
          <p:nvPr/>
        </p:nvSpPr>
        <p:spPr>
          <a:xfrm>
            <a:off x="1739900" y="3030538"/>
            <a:ext cx="2112963" cy="382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Tema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739900" y="3635375"/>
            <a:ext cx="2112963" cy="382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Amanat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739900" y="4187825"/>
            <a:ext cx="2112963" cy="382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Tokoh/Penokohan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755775" y="4808538"/>
            <a:ext cx="2114550" cy="384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Sudut Pandang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739900" y="5497513"/>
            <a:ext cx="2112963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Latar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755775" y="6161088"/>
            <a:ext cx="2114550" cy="382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Alur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4970463" y="6161088"/>
            <a:ext cx="3495675" cy="382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Unsur Sosial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968875" y="5484813"/>
            <a:ext cx="3497263" cy="382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Unsur Ekonomi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968875" y="4865688"/>
            <a:ext cx="3497263" cy="384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Unsur Politik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968875" y="4246563"/>
            <a:ext cx="3497263" cy="382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Unsur Keagamaan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968875" y="3689350"/>
            <a:ext cx="3497263" cy="384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Corak Penceritaan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4968875" y="3030538"/>
            <a:ext cx="3497263" cy="479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1985" strike="noStrike" noProof="1"/>
              <a:t>Kebesaran Pemerintahan</a:t>
            </a:r>
          </a:p>
        </p:txBody>
      </p:sp>
      <p:sp>
        <p:nvSpPr>
          <p:cNvPr id="3" name="Action Button: Back or Previous 2">
            <a:hlinkClick r:id="rId2" action="ppaction://hlinksldjump"/>
          </p:cNvPr>
          <p:cNvSpPr/>
          <p:nvPr/>
        </p:nvSpPr>
        <p:spPr>
          <a:xfrm>
            <a:off x="423863" y="6545263"/>
            <a:ext cx="846138" cy="5048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/>
            <a:r>
              <a:rPr lang="en-US" sz="4855" b="1" strike="noStrike" noProof="1">
                <a:sym typeface="+mn-ea"/>
              </a:rPr>
              <a:t>C. Nilai-Nilai dalam Teks Cerita Sejarah</a:t>
            </a:r>
            <a:endParaRPr lang="en-US" strike="noStrike" noProof="1"/>
          </a:p>
        </p:txBody>
      </p:sp>
      <p:sp>
        <p:nvSpPr>
          <p:cNvPr id="5" name="Oval 4"/>
          <p:cNvSpPr/>
          <p:nvPr/>
        </p:nvSpPr>
        <p:spPr>
          <a:xfrm>
            <a:off x="622300" y="1655763"/>
            <a:ext cx="2632075" cy="276383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3530" strike="noStrike" noProof="1"/>
              <a:t>Moral</a:t>
            </a:r>
          </a:p>
        </p:txBody>
      </p:sp>
      <p:sp>
        <p:nvSpPr>
          <p:cNvPr id="7" name="Oval 6"/>
          <p:cNvSpPr/>
          <p:nvPr/>
        </p:nvSpPr>
        <p:spPr>
          <a:xfrm>
            <a:off x="3311525" y="1863725"/>
            <a:ext cx="4067175" cy="27638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3525" strike="noStrike" noProof="1">
                <a:sym typeface="+mn-ea"/>
              </a:rPr>
              <a:t>Kepahlawanan</a:t>
            </a:r>
            <a:endParaRPr lang="en-US" sz="3530" strike="noStrike" noProof="1"/>
          </a:p>
        </p:txBody>
      </p:sp>
      <p:sp>
        <p:nvSpPr>
          <p:cNvPr id="8" name="Oval 7"/>
          <p:cNvSpPr/>
          <p:nvPr/>
        </p:nvSpPr>
        <p:spPr>
          <a:xfrm>
            <a:off x="1928813" y="4419600"/>
            <a:ext cx="3130550" cy="276383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3090" strike="noStrike" noProof="1"/>
              <a:t>Budaya</a:t>
            </a:r>
          </a:p>
        </p:txBody>
      </p:sp>
      <p:sp>
        <p:nvSpPr>
          <p:cNvPr id="9" name="Oval 8"/>
          <p:cNvSpPr/>
          <p:nvPr/>
        </p:nvSpPr>
        <p:spPr>
          <a:xfrm>
            <a:off x="5722938" y="4419600"/>
            <a:ext cx="3130550" cy="276383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3090" strike="noStrike" noProof="1"/>
              <a:t>Sosial</a:t>
            </a:r>
          </a:p>
        </p:txBody>
      </p:sp>
      <p:sp>
        <p:nvSpPr>
          <p:cNvPr id="10" name="Oval 9"/>
          <p:cNvSpPr/>
          <p:nvPr/>
        </p:nvSpPr>
        <p:spPr>
          <a:xfrm>
            <a:off x="7534275" y="1655763"/>
            <a:ext cx="2640013" cy="276383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sz="3085" strike="noStrike" noProof="1">
                <a:sym typeface="+mn-ea"/>
              </a:rPr>
              <a:t>Religius</a:t>
            </a:r>
            <a:endParaRPr lang="en-US" sz="3085" strike="noStrike" noProof="1"/>
          </a:p>
          <a:p>
            <a:pPr algn="ctr" fontAlgn="auto"/>
            <a:endParaRPr lang="en-US" sz="3090" strike="noStrike" noProof="1"/>
          </a:p>
        </p:txBody>
      </p:sp>
      <p:sp>
        <p:nvSpPr>
          <p:cNvPr id="4" name="Action Button: Back or Previous 3">
            <a:hlinkClick r:id="rId2" action="ppaction://hlinksldjump"/>
          </p:cNvPr>
          <p:cNvSpPr/>
          <p:nvPr/>
        </p:nvSpPr>
        <p:spPr>
          <a:xfrm>
            <a:off x="1190625" y="6102350"/>
            <a:ext cx="749300" cy="4873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188" y="155575"/>
            <a:ext cx="9215438" cy="1462088"/>
          </a:xfrm>
        </p:spPr>
        <p:txBody>
          <a:bodyPr/>
          <a:lstStyle/>
          <a:p>
            <a:pPr algn="ctr" fontAlgn="auto"/>
            <a:r>
              <a:rPr lang="en-US" sz="4400" b="1" strike="noStrike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D. Ciri Kebahasaan Teks Cerita Sejarah</a:t>
            </a:r>
          </a:p>
        </p:txBody>
      </p:sp>
      <p:grpSp>
        <p:nvGrpSpPr>
          <p:cNvPr id="28674" name="Group 3"/>
          <p:cNvGrpSpPr/>
          <p:nvPr/>
        </p:nvGrpSpPr>
        <p:grpSpPr>
          <a:xfrm>
            <a:off x="860425" y="1447800"/>
            <a:ext cx="9024938" cy="5230813"/>
            <a:chOff x="2026971" y="1447797"/>
            <a:chExt cx="5090058" cy="4744561"/>
          </a:xfrm>
        </p:grpSpPr>
        <p:sp>
          <p:nvSpPr>
            <p:cNvPr id="25" name="Oval 24"/>
            <p:cNvSpPr/>
            <p:nvPr/>
          </p:nvSpPr>
          <p:spPr>
            <a:xfrm>
              <a:off x="2026971" y="5554640"/>
              <a:ext cx="5084048" cy="637718"/>
            </a:xfrm>
            <a:prstGeom prst="ellipse">
              <a:avLst/>
            </a:prstGeom>
            <a:gradFill flip="none" rotWithShape="1">
              <a:gsLst>
                <a:gs pos="100000">
                  <a:srgbClr val="EAEDF2"/>
                </a:gs>
                <a:gs pos="65000">
                  <a:srgbClr val="EAEDF2"/>
                </a:gs>
                <a:gs pos="0">
                  <a:srgbClr val="C4CCDA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1985" strike="noStrike" noProof="1"/>
            </a:p>
          </p:txBody>
        </p:sp>
        <p:grpSp>
          <p:nvGrpSpPr>
            <p:cNvPr id="28676" name="Group 4"/>
            <p:cNvGrpSpPr/>
            <p:nvPr/>
          </p:nvGrpSpPr>
          <p:grpSpPr>
            <a:xfrm>
              <a:off x="2026971" y="1447797"/>
              <a:ext cx="5090058" cy="3963676"/>
              <a:chOff x="2028480" y="1447797"/>
              <a:chExt cx="5090058" cy="3963676"/>
            </a:xfrm>
          </p:grpSpPr>
          <p:sp>
            <p:nvSpPr>
              <p:cNvPr id="22" name="Freeform 21"/>
              <p:cNvSpPr/>
              <p:nvPr/>
            </p:nvSpPr>
            <p:spPr>
              <a:xfrm rot="10800000">
                <a:off x="3797291" y="1447797"/>
                <a:ext cx="2299026" cy="2269068"/>
              </a:xfrm>
              <a:custGeom>
                <a:avLst/>
                <a:gdLst>
                  <a:gd name="connsiteX0" fmla="*/ 1016211 w 2299026"/>
                  <a:gd name="connsiteY0" fmla="*/ 2269068 h 2269068"/>
                  <a:gd name="connsiteX1" fmla="*/ 0 w 2299026"/>
                  <a:gd name="connsiteY1" fmla="*/ 1701801 h 2269068"/>
                  <a:gd name="connsiteX2" fmla="*/ 0 w 2299026"/>
                  <a:gd name="connsiteY2" fmla="*/ 567267 h 2269068"/>
                  <a:gd name="connsiteX3" fmla="*/ 266985 w 2299026"/>
                  <a:gd name="connsiteY3" fmla="*/ 418232 h 2269068"/>
                  <a:gd name="connsiteX4" fmla="*/ 276421 w 2299026"/>
                  <a:gd name="connsiteY4" fmla="*/ 435616 h 2269068"/>
                  <a:gd name="connsiteX5" fmla="*/ 508105 w 2299026"/>
                  <a:gd name="connsiteY5" fmla="*/ 558802 h 2269068"/>
                  <a:gd name="connsiteX6" fmla="*/ 787507 w 2299026"/>
                  <a:gd name="connsiteY6" fmla="*/ 279400 h 2269068"/>
                  <a:gd name="connsiteX7" fmla="*/ 765550 w 2299026"/>
                  <a:gd name="connsiteY7" fmla="*/ 170644 h 2269068"/>
                  <a:gd name="connsiteX8" fmla="*/ 752753 w 2299026"/>
                  <a:gd name="connsiteY8" fmla="*/ 147067 h 2269068"/>
                  <a:gd name="connsiteX9" fmla="*/ 1016212 w 2299026"/>
                  <a:gd name="connsiteY9" fmla="*/ 0 h 2269068"/>
                  <a:gd name="connsiteX10" fmla="*/ 2032423 w 2299026"/>
                  <a:gd name="connsiteY10" fmla="*/ 567267 h 2269068"/>
                  <a:gd name="connsiteX11" fmla="*/ 2032423 w 2299026"/>
                  <a:gd name="connsiteY11" fmla="*/ 856422 h 2269068"/>
                  <a:gd name="connsiteX12" fmla="*/ 2075933 w 2299026"/>
                  <a:gd name="connsiteY12" fmla="*/ 860809 h 2269068"/>
                  <a:gd name="connsiteX13" fmla="*/ 2299026 w 2299026"/>
                  <a:gd name="connsiteY13" fmla="*/ 1134534 h 2269068"/>
                  <a:gd name="connsiteX14" fmla="*/ 2075933 w 2299026"/>
                  <a:gd name="connsiteY14" fmla="*/ 1408260 h 2269068"/>
                  <a:gd name="connsiteX15" fmla="*/ 2032423 w 2299026"/>
                  <a:gd name="connsiteY15" fmla="*/ 1412646 h 2269068"/>
                  <a:gd name="connsiteX16" fmla="*/ 2032423 w 2299026"/>
                  <a:gd name="connsiteY16" fmla="*/ 1701801 h 2269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299026" h="2269068">
                    <a:moveTo>
                      <a:pt x="1016211" y="2269068"/>
                    </a:moveTo>
                    <a:lnTo>
                      <a:pt x="0" y="1701801"/>
                    </a:lnTo>
                    <a:lnTo>
                      <a:pt x="0" y="567267"/>
                    </a:lnTo>
                    <a:lnTo>
                      <a:pt x="266985" y="418232"/>
                    </a:lnTo>
                    <a:lnTo>
                      <a:pt x="276421" y="435616"/>
                    </a:lnTo>
                    <a:cubicBezTo>
                      <a:pt x="326631" y="509938"/>
                      <a:pt x="411662" y="558802"/>
                      <a:pt x="508105" y="558802"/>
                    </a:cubicBezTo>
                    <a:cubicBezTo>
                      <a:pt x="662414" y="558802"/>
                      <a:pt x="787507" y="433709"/>
                      <a:pt x="787507" y="279400"/>
                    </a:cubicBezTo>
                    <a:cubicBezTo>
                      <a:pt x="787507" y="240823"/>
                      <a:pt x="779689" y="204072"/>
                      <a:pt x="765550" y="170644"/>
                    </a:cubicBezTo>
                    <a:lnTo>
                      <a:pt x="752753" y="147067"/>
                    </a:lnTo>
                    <a:lnTo>
                      <a:pt x="1016212" y="0"/>
                    </a:lnTo>
                    <a:lnTo>
                      <a:pt x="2032423" y="567267"/>
                    </a:lnTo>
                    <a:lnTo>
                      <a:pt x="2032423" y="856422"/>
                    </a:lnTo>
                    <a:lnTo>
                      <a:pt x="2075933" y="860809"/>
                    </a:lnTo>
                    <a:cubicBezTo>
                      <a:pt x="2203252" y="886862"/>
                      <a:pt x="2299026" y="999514"/>
                      <a:pt x="2299026" y="1134534"/>
                    </a:cubicBezTo>
                    <a:cubicBezTo>
                      <a:pt x="2299026" y="1269554"/>
                      <a:pt x="2203252" y="1382206"/>
                      <a:pt x="2075933" y="1408260"/>
                    </a:cubicBezTo>
                    <a:lnTo>
                      <a:pt x="2032423" y="1412646"/>
                    </a:lnTo>
                    <a:lnTo>
                      <a:pt x="2032423" y="1701801"/>
                    </a:lnTo>
                    <a:close/>
                  </a:path>
                </a:pathLst>
              </a:custGeom>
              <a:solidFill>
                <a:srgbClr val="323A45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160" strike="noStrike" noProof="1"/>
              </a:p>
            </p:txBody>
          </p:sp>
          <p:sp>
            <p:nvSpPr>
              <p:cNvPr id="23" name="Freeform 22"/>
              <p:cNvSpPr/>
              <p:nvPr/>
            </p:nvSpPr>
            <p:spPr>
              <a:xfrm rot="10800000">
                <a:off x="5080105" y="3141135"/>
                <a:ext cx="2032423" cy="2269068"/>
              </a:xfrm>
              <a:custGeom>
                <a:avLst/>
                <a:gdLst>
                  <a:gd name="connsiteX0" fmla="*/ 1016211 w 2032423"/>
                  <a:gd name="connsiteY0" fmla="*/ 2269068 h 2269068"/>
                  <a:gd name="connsiteX1" fmla="*/ 0 w 2032423"/>
                  <a:gd name="connsiteY1" fmla="*/ 1701801 h 2269068"/>
                  <a:gd name="connsiteX2" fmla="*/ 0 w 2032423"/>
                  <a:gd name="connsiteY2" fmla="*/ 567267 h 2269068"/>
                  <a:gd name="connsiteX3" fmla="*/ 1016212 w 2032423"/>
                  <a:gd name="connsiteY3" fmla="*/ 0 h 2269068"/>
                  <a:gd name="connsiteX4" fmla="*/ 2032423 w 2032423"/>
                  <a:gd name="connsiteY4" fmla="*/ 567267 h 2269068"/>
                  <a:gd name="connsiteX5" fmla="*/ 2032423 w 2032423"/>
                  <a:gd name="connsiteY5" fmla="*/ 855133 h 2269068"/>
                  <a:gd name="connsiteX6" fmla="*/ 1976116 w 2032423"/>
                  <a:gd name="connsiteY6" fmla="*/ 860810 h 2269068"/>
                  <a:gd name="connsiteX7" fmla="*/ 1753023 w 2032423"/>
                  <a:gd name="connsiteY7" fmla="*/ 1134535 h 2269068"/>
                  <a:gd name="connsiteX8" fmla="*/ 1976116 w 2032423"/>
                  <a:gd name="connsiteY8" fmla="*/ 1408261 h 2269068"/>
                  <a:gd name="connsiteX9" fmla="*/ 2032423 w 2032423"/>
                  <a:gd name="connsiteY9" fmla="*/ 1413937 h 2269068"/>
                  <a:gd name="connsiteX10" fmla="*/ 2032423 w 2032423"/>
                  <a:gd name="connsiteY10" fmla="*/ 1701801 h 2269068"/>
                  <a:gd name="connsiteX11" fmla="*/ 1772490 w 2032423"/>
                  <a:gd name="connsiteY11" fmla="*/ 1846901 h 2269068"/>
                  <a:gd name="connsiteX12" fmla="*/ 1781761 w 2032423"/>
                  <a:gd name="connsiteY12" fmla="*/ 1863982 h 2269068"/>
                  <a:gd name="connsiteX13" fmla="*/ 1803718 w 2032423"/>
                  <a:gd name="connsiteY13" fmla="*/ 1972738 h 2269068"/>
                  <a:gd name="connsiteX14" fmla="*/ 1524316 w 2032423"/>
                  <a:gd name="connsiteY14" fmla="*/ 2252140 h 2269068"/>
                  <a:gd name="connsiteX15" fmla="*/ 1292632 w 2032423"/>
                  <a:gd name="connsiteY15" fmla="*/ 2128954 h 2269068"/>
                  <a:gd name="connsiteX16" fmla="*/ 1286721 w 2032423"/>
                  <a:gd name="connsiteY16" fmla="*/ 2118065 h 2269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032423" h="2269068">
                    <a:moveTo>
                      <a:pt x="1016211" y="2269068"/>
                    </a:moveTo>
                    <a:lnTo>
                      <a:pt x="0" y="1701801"/>
                    </a:lnTo>
                    <a:lnTo>
                      <a:pt x="0" y="567267"/>
                    </a:lnTo>
                    <a:lnTo>
                      <a:pt x="1016212" y="0"/>
                    </a:lnTo>
                    <a:lnTo>
                      <a:pt x="2032423" y="567267"/>
                    </a:lnTo>
                    <a:lnTo>
                      <a:pt x="2032423" y="855133"/>
                    </a:lnTo>
                    <a:lnTo>
                      <a:pt x="1976116" y="860810"/>
                    </a:lnTo>
                    <a:cubicBezTo>
                      <a:pt x="1848798" y="886863"/>
                      <a:pt x="1753023" y="999515"/>
                      <a:pt x="1753023" y="1134535"/>
                    </a:cubicBezTo>
                    <a:cubicBezTo>
                      <a:pt x="1753023" y="1269555"/>
                      <a:pt x="1848798" y="1382207"/>
                      <a:pt x="1976116" y="1408261"/>
                    </a:cubicBezTo>
                    <a:lnTo>
                      <a:pt x="2032423" y="1413937"/>
                    </a:lnTo>
                    <a:lnTo>
                      <a:pt x="2032423" y="1701801"/>
                    </a:lnTo>
                    <a:lnTo>
                      <a:pt x="1772490" y="1846901"/>
                    </a:lnTo>
                    <a:lnTo>
                      <a:pt x="1781761" y="1863982"/>
                    </a:lnTo>
                    <a:cubicBezTo>
                      <a:pt x="1795900" y="1897410"/>
                      <a:pt x="1803718" y="1934161"/>
                      <a:pt x="1803718" y="1972738"/>
                    </a:cubicBezTo>
                    <a:cubicBezTo>
                      <a:pt x="1803718" y="2127047"/>
                      <a:pt x="1678625" y="2252140"/>
                      <a:pt x="1524316" y="2252140"/>
                    </a:cubicBezTo>
                    <a:cubicBezTo>
                      <a:pt x="1427873" y="2252140"/>
                      <a:pt x="1342842" y="2203276"/>
                      <a:pt x="1292632" y="2128954"/>
                    </a:cubicBezTo>
                    <a:lnTo>
                      <a:pt x="1286721" y="2118065"/>
                    </a:lnTo>
                    <a:close/>
                  </a:path>
                </a:pathLst>
              </a:custGeom>
              <a:solidFill>
                <a:srgbClr val="2DBAA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545" strike="noStrike" noProof="1"/>
              </a:p>
            </p:txBody>
          </p:sp>
          <p:sp>
            <p:nvSpPr>
              <p:cNvPr id="24" name="Freeform 23"/>
              <p:cNvSpPr/>
              <p:nvPr/>
            </p:nvSpPr>
            <p:spPr>
              <a:xfrm rot="10800000">
                <a:off x="3056761" y="3142405"/>
                <a:ext cx="2311824" cy="2269068"/>
              </a:xfrm>
              <a:custGeom>
                <a:avLst/>
                <a:gdLst>
                  <a:gd name="connsiteX0" fmla="*/ 1295612 w 2311824"/>
                  <a:gd name="connsiteY0" fmla="*/ 2269068 h 2269068"/>
                  <a:gd name="connsiteX1" fmla="*/ 279401 w 2311824"/>
                  <a:gd name="connsiteY1" fmla="*/ 1701801 h 2269068"/>
                  <a:gd name="connsiteX2" fmla="*/ 279401 w 2311824"/>
                  <a:gd name="connsiteY2" fmla="*/ 1413937 h 2269068"/>
                  <a:gd name="connsiteX3" fmla="*/ 223093 w 2311824"/>
                  <a:gd name="connsiteY3" fmla="*/ 1408261 h 2269068"/>
                  <a:gd name="connsiteX4" fmla="*/ 0 w 2311824"/>
                  <a:gd name="connsiteY4" fmla="*/ 1134535 h 2269068"/>
                  <a:gd name="connsiteX5" fmla="*/ 223093 w 2311824"/>
                  <a:gd name="connsiteY5" fmla="*/ 860810 h 2269068"/>
                  <a:gd name="connsiteX6" fmla="*/ 279401 w 2311824"/>
                  <a:gd name="connsiteY6" fmla="*/ 855133 h 2269068"/>
                  <a:gd name="connsiteX7" fmla="*/ 279401 w 2311824"/>
                  <a:gd name="connsiteY7" fmla="*/ 567267 h 2269068"/>
                  <a:gd name="connsiteX8" fmla="*/ 1295613 w 2311824"/>
                  <a:gd name="connsiteY8" fmla="*/ 0 h 2269068"/>
                  <a:gd name="connsiteX9" fmla="*/ 2311824 w 2311824"/>
                  <a:gd name="connsiteY9" fmla="*/ 567267 h 2269068"/>
                  <a:gd name="connsiteX10" fmla="*/ 2311824 w 2311824"/>
                  <a:gd name="connsiteY10" fmla="*/ 1701801 h 2269068"/>
                  <a:gd name="connsiteX11" fmla="*/ 2051890 w 2311824"/>
                  <a:gd name="connsiteY11" fmla="*/ 1846901 h 2269068"/>
                  <a:gd name="connsiteX12" fmla="*/ 2035401 w 2311824"/>
                  <a:gd name="connsiteY12" fmla="*/ 1816522 h 2269068"/>
                  <a:gd name="connsiteX13" fmla="*/ 1803716 w 2311824"/>
                  <a:gd name="connsiteY13" fmla="*/ 1693336 h 2269068"/>
                  <a:gd name="connsiteX14" fmla="*/ 1524314 w 2311824"/>
                  <a:gd name="connsiteY14" fmla="*/ 1972738 h 2269068"/>
                  <a:gd name="connsiteX15" fmla="*/ 1546271 w 2311824"/>
                  <a:gd name="connsiteY15" fmla="*/ 2081494 h 2269068"/>
                  <a:gd name="connsiteX16" fmla="*/ 1566121 w 2311824"/>
                  <a:gd name="connsiteY16" fmla="*/ 2118065 h 2269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311824" h="2269068">
                    <a:moveTo>
                      <a:pt x="1295612" y="2269068"/>
                    </a:moveTo>
                    <a:lnTo>
                      <a:pt x="279401" y="1701801"/>
                    </a:lnTo>
                    <a:lnTo>
                      <a:pt x="279401" y="1413937"/>
                    </a:lnTo>
                    <a:lnTo>
                      <a:pt x="223093" y="1408261"/>
                    </a:lnTo>
                    <a:cubicBezTo>
                      <a:pt x="95774" y="1382207"/>
                      <a:pt x="0" y="1269555"/>
                      <a:pt x="0" y="1134535"/>
                    </a:cubicBezTo>
                    <a:cubicBezTo>
                      <a:pt x="0" y="999515"/>
                      <a:pt x="95774" y="886863"/>
                      <a:pt x="223093" y="860810"/>
                    </a:cubicBezTo>
                    <a:lnTo>
                      <a:pt x="279401" y="855133"/>
                    </a:lnTo>
                    <a:lnTo>
                      <a:pt x="279401" y="567267"/>
                    </a:lnTo>
                    <a:lnTo>
                      <a:pt x="1295613" y="0"/>
                    </a:lnTo>
                    <a:lnTo>
                      <a:pt x="2311824" y="567267"/>
                    </a:lnTo>
                    <a:lnTo>
                      <a:pt x="2311824" y="1701801"/>
                    </a:lnTo>
                    <a:lnTo>
                      <a:pt x="2051890" y="1846901"/>
                    </a:lnTo>
                    <a:lnTo>
                      <a:pt x="2035401" y="1816522"/>
                    </a:lnTo>
                    <a:cubicBezTo>
                      <a:pt x="1985190" y="1742201"/>
                      <a:pt x="1900159" y="1693336"/>
                      <a:pt x="1803716" y="1693336"/>
                    </a:cubicBezTo>
                    <a:cubicBezTo>
                      <a:pt x="1649407" y="1693336"/>
                      <a:pt x="1524314" y="1818429"/>
                      <a:pt x="1524314" y="1972738"/>
                    </a:cubicBezTo>
                    <a:cubicBezTo>
                      <a:pt x="1524314" y="2011315"/>
                      <a:pt x="1532133" y="2048067"/>
                      <a:pt x="1546271" y="2081494"/>
                    </a:cubicBezTo>
                    <a:lnTo>
                      <a:pt x="1566121" y="2118065"/>
                    </a:lnTo>
                    <a:close/>
                  </a:path>
                </a:pathLst>
              </a:custGeom>
              <a:solidFill>
                <a:srgbClr val="F1C50E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545" strike="noStrike" noProof="1"/>
              </a:p>
            </p:txBody>
          </p:sp>
          <p:sp>
            <p:nvSpPr>
              <p:cNvPr id="26" name="Freeform 25"/>
              <p:cNvSpPr/>
              <p:nvPr/>
            </p:nvSpPr>
            <p:spPr>
              <a:xfrm rot="10800000">
                <a:off x="2031472" y="1447799"/>
                <a:ext cx="2032423" cy="2269069"/>
              </a:xfrm>
              <a:custGeom>
                <a:avLst/>
                <a:gdLst>
                  <a:gd name="connsiteX0" fmla="*/ 1016211 w 2032423"/>
                  <a:gd name="connsiteY0" fmla="*/ 2269069 h 2269069"/>
                  <a:gd name="connsiteX1" fmla="*/ 0 w 2032423"/>
                  <a:gd name="connsiteY1" fmla="*/ 1701802 h 2269069"/>
                  <a:gd name="connsiteX2" fmla="*/ 0 w 2032423"/>
                  <a:gd name="connsiteY2" fmla="*/ 1412649 h 2269069"/>
                  <a:gd name="connsiteX3" fmla="*/ 43511 w 2032423"/>
                  <a:gd name="connsiteY3" fmla="*/ 1408263 h 2269069"/>
                  <a:gd name="connsiteX4" fmla="*/ 266604 w 2032423"/>
                  <a:gd name="connsiteY4" fmla="*/ 1134537 h 2269069"/>
                  <a:gd name="connsiteX5" fmla="*/ 43511 w 2032423"/>
                  <a:gd name="connsiteY5" fmla="*/ 860812 h 2269069"/>
                  <a:gd name="connsiteX6" fmla="*/ 0 w 2032423"/>
                  <a:gd name="connsiteY6" fmla="*/ 856425 h 2269069"/>
                  <a:gd name="connsiteX7" fmla="*/ 0 w 2032423"/>
                  <a:gd name="connsiteY7" fmla="*/ 567268 h 2269069"/>
                  <a:gd name="connsiteX8" fmla="*/ 266985 w 2032423"/>
                  <a:gd name="connsiteY8" fmla="*/ 418233 h 2269069"/>
                  <a:gd name="connsiteX9" fmla="*/ 250661 w 2032423"/>
                  <a:gd name="connsiteY9" fmla="*/ 388158 h 2269069"/>
                  <a:gd name="connsiteX10" fmla="*/ 228704 w 2032423"/>
                  <a:gd name="connsiteY10" fmla="*/ 279402 h 2269069"/>
                  <a:gd name="connsiteX11" fmla="*/ 508106 w 2032423"/>
                  <a:gd name="connsiteY11" fmla="*/ 0 h 2269069"/>
                  <a:gd name="connsiteX12" fmla="*/ 739791 w 2032423"/>
                  <a:gd name="connsiteY12" fmla="*/ 123186 h 2269069"/>
                  <a:gd name="connsiteX13" fmla="*/ 752754 w 2032423"/>
                  <a:gd name="connsiteY13" fmla="*/ 147068 h 2269069"/>
                  <a:gd name="connsiteX14" fmla="*/ 1016212 w 2032423"/>
                  <a:gd name="connsiteY14" fmla="*/ 1 h 2269069"/>
                  <a:gd name="connsiteX15" fmla="*/ 2032423 w 2032423"/>
                  <a:gd name="connsiteY15" fmla="*/ 567268 h 2269069"/>
                  <a:gd name="connsiteX16" fmla="*/ 2032423 w 2032423"/>
                  <a:gd name="connsiteY16" fmla="*/ 1701802 h 2269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032423" h="2269069">
                    <a:moveTo>
                      <a:pt x="1016211" y="2269069"/>
                    </a:moveTo>
                    <a:lnTo>
                      <a:pt x="0" y="1701802"/>
                    </a:lnTo>
                    <a:lnTo>
                      <a:pt x="0" y="1412649"/>
                    </a:lnTo>
                    <a:lnTo>
                      <a:pt x="43511" y="1408263"/>
                    </a:lnTo>
                    <a:cubicBezTo>
                      <a:pt x="170830" y="1382209"/>
                      <a:pt x="266604" y="1269557"/>
                      <a:pt x="266604" y="1134537"/>
                    </a:cubicBezTo>
                    <a:cubicBezTo>
                      <a:pt x="266604" y="999517"/>
                      <a:pt x="170830" y="886865"/>
                      <a:pt x="43511" y="860812"/>
                    </a:cubicBezTo>
                    <a:lnTo>
                      <a:pt x="0" y="856425"/>
                    </a:lnTo>
                    <a:lnTo>
                      <a:pt x="0" y="567268"/>
                    </a:lnTo>
                    <a:lnTo>
                      <a:pt x="266985" y="418233"/>
                    </a:lnTo>
                    <a:lnTo>
                      <a:pt x="250661" y="388158"/>
                    </a:lnTo>
                    <a:cubicBezTo>
                      <a:pt x="236523" y="354731"/>
                      <a:pt x="228704" y="317979"/>
                      <a:pt x="228704" y="279402"/>
                    </a:cubicBezTo>
                    <a:cubicBezTo>
                      <a:pt x="228704" y="125093"/>
                      <a:pt x="353797" y="0"/>
                      <a:pt x="508106" y="0"/>
                    </a:cubicBezTo>
                    <a:cubicBezTo>
                      <a:pt x="604549" y="0"/>
                      <a:pt x="689580" y="48865"/>
                      <a:pt x="739791" y="123186"/>
                    </a:cubicBezTo>
                    <a:lnTo>
                      <a:pt x="752754" y="147068"/>
                    </a:lnTo>
                    <a:lnTo>
                      <a:pt x="1016212" y="1"/>
                    </a:lnTo>
                    <a:lnTo>
                      <a:pt x="2032423" y="567268"/>
                    </a:lnTo>
                    <a:lnTo>
                      <a:pt x="2032423" y="1701802"/>
                    </a:lnTo>
                    <a:close/>
                  </a:path>
                </a:pathLst>
              </a:custGeom>
              <a:solidFill>
                <a:srgbClr val="28B9D4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545" strike="noStrike" noProof="1"/>
              </a:p>
            </p:txBody>
          </p:sp>
          <p:sp>
            <p:nvSpPr>
              <p:cNvPr id="27" name="Rectangle 26">
                <a:hlinkClick r:id="rId2" action="ppaction://hlinksldjump"/>
              </p:cNvPr>
              <p:cNvSpPr/>
              <p:nvPr/>
            </p:nvSpPr>
            <p:spPr>
              <a:xfrm>
                <a:off x="2028480" y="2325495"/>
                <a:ext cx="1782774" cy="513670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 algn="ctr" fontAlgn="auto"/>
                <a:r>
                  <a:rPr lang="en-US" sz="3090" strike="noStrike" noProof="1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rPr>
                  <a:t>Keterangan</a:t>
                </a:r>
                <a:endParaRPr lang="en-US" sz="3090" strike="noStrike" noProof="1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8" name="Rectangle 27">
                <a:hlinkClick r:id="rId3" action="ppaction://hlinksldjump"/>
              </p:cNvPr>
              <p:cNvSpPr/>
              <p:nvPr/>
            </p:nvSpPr>
            <p:spPr>
              <a:xfrm>
                <a:off x="4059170" y="2325496"/>
                <a:ext cx="2030692" cy="513670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 algn="ctr" fontAlgn="auto"/>
                <a:r>
                  <a:rPr lang="en-US" sz="3090" strike="noStrike" noProof="1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Kata Sifat</a:t>
                </a:r>
                <a:endParaRPr lang="en-US" sz="3090" strike="noStrike" noProof="1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Rectangle 28">
                <a:hlinkClick r:id="rId4" action="ppaction://hlinksldjump"/>
              </p:cNvPr>
              <p:cNvSpPr/>
              <p:nvPr/>
            </p:nvSpPr>
            <p:spPr>
              <a:xfrm>
                <a:off x="3057156" y="4020067"/>
                <a:ext cx="2030691" cy="513670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 algn="ctr" fontAlgn="auto"/>
                <a:r>
                  <a:rPr lang="en-US" sz="3090" strike="noStrike" noProof="1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rPr>
                  <a:t>Bahasa Kias</a:t>
                </a:r>
                <a:endParaRPr lang="en-US" sz="3090" strike="noStrike" noProof="1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0" name="Rectangle 29">
                <a:hlinkClick r:id="rId5" action="ppaction://hlinksldjump"/>
              </p:cNvPr>
              <p:cNvSpPr/>
              <p:nvPr/>
            </p:nvSpPr>
            <p:spPr>
              <a:xfrm>
                <a:off x="5368981" y="4020067"/>
                <a:ext cx="1749557" cy="513670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 algn="ctr" fontAlgn="auto"/>
                <a:r>
                  <a:rPr lang="en-US" sz="3090" strike="noStrike" noProof="1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rPr>
                  <a:t>Majas</a:t>
                </a:r>
                <a:endParaRPr lang="en-US" sz="3090" strike="noStrike" noProof="1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sp>
        <p:nvSpPr>
          <p:cNvPr id="4" name="Action Button: Back or Previous 3">
            <a:hlinkClick r:id="rId4" action="ppaction://hlinksldjump"/>
          </p:cNvPr>
          <p:cNvSpPr/>
          <p:nvPr/>
        </p:nvSpPr>
        <p:spPr>
          <a:xfrm>
            <a:off x="1190625" y="6102350"/>
            <a:ext cx="749300" cy="4873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50" y="402523"/>
            <a:ext cx="9214877" cy="1461332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 fontAlgn="auto"/>
            <a:r>
              <a:rPr lang="en-US" sz="4855" b="1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E. Penyusunan Teks Cerita Sejarah</a:t>
            </a:r>
            <a:endParaRPr lang="en-US" b="1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701800" y="3060700"/>
            <a:ext cx="3190875" cy="22209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5632450" y="3089275"/>
            <a:ext cx="3206750" cy="22066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  <p:sp>
        <p:nvSpPr>
          <p:cNvPr id="7" name="Text Box 6">
            <a:hlinkClick r:id="rId4" action="ppaction://hlinksldjump"/>
          </p:cNvPr>
          <p:cNvSpPr txBox="1"/>
          <p:nvPr/>
        </p:nvSpPr>
        <p:spPr>
          <a:xfrm>
            <a:off x="1860550" y="3554413"/>
            <a:ext cx="2800350" cy="1041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3090" noProof="1">
                <a:latin typeface="+mn-lt"/>
                <a:ea typeface="+mn-ea"/>
                <a:cs typeface="+mn-cs"/>
              </a:rPr>
              <a:t>Menyusun Teks Cerita Sejarah</a:t>
            </a:r>
            <a:endParaRPr lang="en-US" sz="3090" noProof="1"/>
          </a:p>
        </p:txBody>
      </p:sp>
      <p:sp>
        <p:nvSpPr>
          <p:cNvPr id="8" name="Text Box 7">
            <a:hlinkClick r:id="rId5" action="ppaction://hlinksldjump"/>
          </p:cNvPr>
          <p:cNvSpPr txBox="1"/>
          <p:nvPr/>
        </p:nvSpPr>
        <p:spPr>
          <a:xfrm>
            <a:off x="5835650" y="3409950"/>
            <a:ext cx="2670175" cy="1516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3090" noProof="1">
                <a:latin typeface="+mn-lt"/>
                <a:ea typeface="+mn-ea"/>
                <a:cs typeface="+mn-cs"/>
              </a:rPr>
              <a:t>Menyunting Teks Cerita Sejarah</a:t>
            </a:r>
            <a:endParaRPr lang="en-US" sz="3090" noProof="1"/>
          </a:p>
        </p:txBody>
      </p:sp>
      <p:sp>
        <p:nvSpPr>
          <p:cNvPr id="3" name="Action Button: Back or Previous 2">
            <a:hlinkClick r:id="rId6" action="ppaction://hlinksldjump"/>
          </p:cNvPr>
          <p:cNvSpPr/>
          <p:nvPr/>
        </p:nvSpPr>
        <p:spPr>
          <a:xfrm>
            <a:off x="1190625" y="6102350"/>
            <a:ext cx="749300" cy="4873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50" y="402523"/>
            <a:ext cx="9214877" cy="1461332"/>
          </a:xfrm>
        </p:spPr>
        <p:txBody>
          <a:bodyPr>
            <a:normAutofit/>
          </a:bodyPr>
          <a:lstStyle/>
          <a:p>
            <a:pPr algn="ctr" fontAlgn="auto"/>
            <a:r>
              <a:rPr lang="en-US" sz="5995" b="1" strike="noStrike" noProof="1"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Menyusun Teks Cerita Sejarah</a:t>
            </a:r>
          </a:p>
        </p:txBody>
      </p:sp>
      <p:sp>
        <p:nvSpPr>
          <p:cNvPr id="4" name="Left Arrow 3"/>
          <p:cNvSpPr/>
          <p:nvPr/>
        </p:nvSpPr>
        <p:spPr>
          <a:xfrm>
            <a:off x="66675" y="2044700"/>
            <a:ext cx="4868863" cy="3252788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2190" strike="noStrike" noProof="1"/>
          </a:p>
        </p:txBody>
      </p:sp>
      <p:sp>
        <p:nvSpPr>
          <p:cNvPr id="5" name="Left Arrow 4"/>
          <p:cNvSpPr/>
          <p:nvPr/>
        </p:nvSpPr>
        <p:spPr>
          <a:xfrm rot="10800000">
            <a:off x="5689600" y="2044700"/>
            <a:ext cx="4868863" cy="3252788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2190" strike="noStrike" noProof="1"/>
          </a:p>
        </p:txBody>
      </p:sp>
      <p:sp>
        <p:nvSpPr>
          <p:cNvPr id="6" name="Text Box 5">
            <a:hlinkClick r:id="rId2" action="ppaction://hlinksldjump"/>
          </p:cNvPr>
          <p:cNvSpPr txBox="1"/>
          <p:nvPr/>
        </p:nvSpPr>
        <p:spPr>
          <a:xfrm>
            <a:off x="1406525" y="3387725"/>
            <a:ext cx="3181350" cy="566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3090" noProof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Wawancara</a:t>
            </a:r>
            <a:endParaRPr lang="en-US" sz="3090" noProof="1">
              <a:solidFill>
                <a:schemeClr val="bg1"/>
              </a:solidFill>
            </a:endParaRPr>
          </a:p>
        </p:txBody>
      </p:sp>
      <p:sp>
        <p:nvSpPr>
          <p:cNvPr id="7" name="Text Box 6">
            <a:hlinkClick r:id="rId3" action="ppaction://hlinksldjump"/>
          </p:cNvPr>
          <p:cNvSpPr txBox="1"/>
          <p:nvPr/>
        </p:nvSpPr>
        <p:spPr>
          <a:xfrm>
            <a:off x="5753100" y="3387725"/>
            <a:ext cx="3414713" cy="566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3090" noProof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Menulis Kreatif</a:t>
            </a:r>
            <a:endParaRPr lang="en-US" sz="3090" noProof="1">
              <a:solidFill>
                <a:schemeClr val="bg1"/>
              </a:solidFill>
            </a:endParaRPr>
          </a:p>
        </p:txBody>
      </p:sp>
      <p:sp>
        <p:nvSpPr>
          <p:cNvPr id="8" name="Action Button: Back or Previous 7">
            <a:hlinkClick r:id="rId4" action="ppaction://hlinksldjump"/>
          </p:cNvPr>
          <p:cNvSpPr/>
          <p:nvPr/>
        </p:nvSpPr>
        <p:spPr>
          <a:xfrm>
            <a:off x="488950" y="6000750"/>
            <a:ext cx="917575" cy="60007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188" y="638175"/>
            <a:ext cx="9215438" cy="15367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fontAlgn="auto"/>
            <a:r>
              <a:rPr lang="en-US" sz="4855" b="1" strike="noStrike" noProof="1"/>
              <a:t>Langkah-Langkah Menyunting Teks Cerita Sejarah</a:t>
            </a:r>
            <a:endParaRPr lang="en-US" b="1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188" y="2682875"/>
            <a:ext cx="9215438" cy="3235325"/>
          </a:xfrm>
          <a:solidFill>
            <a:schemeClr val="accent6"/>
          </a:solidFill>
          <a:ln w="19050">
            <a:solidFill>
              <a:schemeClr val="lt1"/>
            </a:solidFill>
            <a:miter lim="800000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90" strike="noStrike" noProof="1"/>
              <a:t>1. Membaca keseluruhan naskah teks cerita sejarah.</a:t>
            </a:r>
            <a:endParaRPr lang="en-US" strike="noStrike" noProof="1"/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90" strike="noStrike" noProof="1"/>
              <a:t>2. Mencermati kesalahan penggunaan ejaan, kesalahan penulisan, ataupun tanda baca.</a:t>
            </a:r>
            <a:endParaRPr lang="en-US" strike="noStrike" noProof="1"/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90" strike="noStrike" noProof="1"/>
              <a:t>3. Memperbaiki kesalahan yang ditemukan dalam naskah teks cerita sejarah yang dibaca.</a:t>
            </a:r>
            <a:endParaRPr lang="en-US" strike="noStrike" noProof="1"/>
          </a:p>
        </p:txBody>
      </p:sp>
      <p:sp>
        <p:nvSpPr>
          <p:cNvPr id="8" name="Action Button: Back or Previous 7">
            <a:hlinkClick r:id="rId2" action="ppaction://hlinksldjump"/>
          </p:cNvPr>
          <p:cNvSpPr/>
          <p:nvPr/>
        </p:nvSpPr>
        <p:spPr>
          <a:xfrm>
            <a:off x="488950" y="6000750"/>
            <a:ext cx="917575" cy="60007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227134" y="285805"/>
            <a:ext cx="8238491" cy="530860"/>
          </a:xfrm>
          <a:prstGeom prst="rect">
            <a:avLst/>
          </a:prstGeom>
          <a:noFill/>
        </p:spPr>
        <p:txBody>
          <a:bodyPr wrap="none" lIns="100807" tIns="50402" rIns="100807" bIns="50402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/>
            <a:r>
              <a:rPr lang="id-ID" sz="2800" b="1" strike="noStrike" cap="none" spc="50" noProof="1">
                <a:ln w="11430">
                  <a:solidFill>
                    <a:schemeClr val="accent6">
                      <a:lumMod val="75000"/>
                    </a:schemeClr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  <a:cs typeface="+mn-cs"/>
              </a:rPr>
              <a:t>BAB  </a:t>
            </a:r>
            <a:r>
              <a:rPr lang="en-US" altLang="id-ID" sz="2800" b="1" strike="noStrike" cap="none" spc="50" noProof="1">
                <a:ln w="11430">
                  <a:solidFill>
                    <a:schemeClr val="accent6">
                      <a:lumMod val="75000"/>
                    </a:schemeClr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  <a:cs typeface="+mn-cs"/>
              </a:rPr>
              <a:t>II Sejarah Indonesia dalam Bingkai Karya Sastra</a:t>
            </a:r>
            <a:endParaRPr lang="en-US" altLang="id-ID" sz="2800" b="1" strike="noStrike" cap="none" spc="50" noProof="1">
              <a:ln w="11430">
                <a:solidFill>
                  <a:schemeClr val="accent6">
                    <a:lumMod val="75000"/>
                  </a:schemeClr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523678" y="1065717"/>
          <a:ext cx="9262030" cy="5701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1" name="Text Box 5">
            <a:hlinkClick r:id="rId7" action="ppaction://hlinksldjump"/>
          </p:cNvPr>
          <p:cNvSpPr txBox="1"/>
          <p:nvPr/>
        </p:nvSpPr>
        <p:spPr>
          <a:xfrm>
            <a:off x="1019175" y="1231900"/>
            <a:ext cx="5957888" cy="3984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Calibri" panose="020F0502020204030204" charset="0"/>
              </a:rPr>
              <a:t>A. Pemahaman Teks Cerita Sejarah</a:t>
            </a:r>
          </a:p>
        </p:txBody>
      </p:sp>
      <p:sp>
        <p:nvSpPr>
          <p:cNvPr id="17412" name="Text Box 6">
            <a:hlinkClick r:id="rId8" action="ppaction://hlinksldjump"/>
          </p:cNvPr>
          <p:cNvSpPr txBox="1"/>
          <p:nvPr/>
        </p:nvSpPr>
        <p:spPr>
          <a:xfrm>
            <a:off x="1019175" y="2406650"/>
            <a:ext cx="6172200" cy="400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Calibri" panose="020F0502020204030204" charset="0"/>
              </a:rPr>
              <a:t>B. Informasi dan Unsur Pembangun Teks Cerita Sejarah</a:t>
            </a:r>
          </a:p>
        </p:txBody>
      </p:sp>
      <p:sp>
        <p:nvSpPr>
          <p:cNvPr id="17413" name="Text Box 10">
            <a:hlinkClick r:id="rId9" action="ppaction://hlinksldjump"/>
          </p:cNvPr>
          <p:cNvSpPr txBox="1"/>
          <p:nvPr/>
        </p:nvSpPr>
        <p:spPr>
          <a:xfrm>
            <a:off x="1019175" y="3579813"/>
            <a:ext cx="6142038" cy="398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Calibri" panose="020F0502020204030204" charset="0"/>
              </a:rPr>
              <a:t>C. Nilai-Nilai dalam Teks Cerita Sejarah</a:t>
            </a:r>
          </a:p>
        </p:txBody>
      </p:sp>
      <p:sp>
        <p:nvSpPr>
          <p:cNvPr id="17414" name="Text Box 13">
            <a:hlinkClick r:id="rId10" action="ppaction://hlinksldjump"/>
          </p:cNvPr>
          <p:cNvSpPr txBox="1"/>
          <p:nvPr/>
        </p:nvSpPr>
        <p:spPr>
          <a:xfrm>
            <a:off x="1019175" y="5902325"/>
            <a:ext cx="6535738" cy="400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Calibri" panose="020F0502020204030204" charset="0"/>
              </a:rPr>
              <a:t>E. Penyusunan Teks Cerita Sejarah</a:t>
            </a:r>
          </a:p>
        </p:txBody>
      </p:sp>
      <p:sp>
        <p:nvSpPr>
          <p:cNvPr id="17415" name="Text Box 1">
            <a:hlinkClick r:id="rId11" action="ppaction://hlinksldjump"/>
          </p:cNvPr>
          <p:cNvSpPr txBox="1"/>
          <p:nvPr/>
        </p:nvSpPr>
        <p:spPr>
          <a:xfrm>
            <a:off x="1019175" y="4741863"/>
            <a:ext cx="5686425" cy="398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Calibri" panose="020F0502020204030204" charset="0"/>
              </a:rPr>
              <a:t>D. Ciri Kebahasaan Teks Cerita Sejarah</a:t>
            </a:r>
          </a:p>
        </p:txBody>
      </p:sp>
      <p:sp>
        <p:nvSpPr>
          <p:cNvPr id="2" name="Left Arrow 1">
            <a:hlinkClick r:id="rId12" action="ppaction://hlinksldjump"/>
          </p:cNvPr>
          <p:cNvSpPr/>
          <p:nvPr/>
        </p:nvSpPr>
        <p:spPr>
          <a:xfrm>
            <a:off x="523875" y="6508750"/>
            <a:ext cx="560388" cy="5175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trike="noStrike" noProof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7325" y="120650"/>
            <a:ext cx="8513763" cy="64452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 fontAlgn="auto"/>
            <a:r>
              <a:rPr lang="en-US" altLang="zh-CN" sz="3600" b="1" strike="noStrike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A. Pemahaman Teks Cerita Sejarah </a:t>
            </a:r>
            <a:endParaRPr lang="en-US" altLang="zh-CN" sz="3600" b="1" strike="noStrike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817557" y="989549"/>
          <a:ext cx="9475302" cy="5407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ction Button: Back or Previous 3">
            <a:hlinkClick r:id="rId7" action="ppaction://hlinksldjump"/>
          </p:cNvPr>
          <p:cNvSpPr/>
          <p:nvPr/>
        </p:nvSpPr>
        <p:spPr>
          <a:xfrm>
            <a:off x="1190625" y="6102350"/>
            <a:ext cx="749300" cy="4873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  <p:sp>
        <p:nvSpPr>
          <p:cNvPr id="5" name="Text Box 4">
            <a:hlinkClick r:id="rId8" action="ppaction://hlinksldjump"/>
          </p:cNvPr>
          <p:cNvSpPr txBox="1"/>
          <p:nvPr/>
        </p:nvSpPr>
        <p:spPr>
          <a:xfrm>
            <a:off x="4899025" y="1503363"/>
            <a:ext cx="1530350" cy="396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1985" b="1" noProof="1">
                <a:latin typeface="+mn-lt"/>
                <a:ea typeface="+mn-ea"/>
                <a:cs typeface="+mn-cs"/>
              </a:rPr>
              <a:t>Pengertian</a:t>
            </a:r>
            <a:endParaRPr lang="en-US" sz="1985" b="1" noProof="1"/>
          </a:p>
        </p:txBody>
      </p:sp>
      <p:sp>
        <p:nvSpPr>
          <p:cNvPr id="6" name="Text Box 5">
            <a:hlinkClick r:id="rId9" action="ppaction://hlinksldjump"/>
          </p:cNvPr>
          <p:cNvSpPr txBox="1"/>
          <p:nvPr/>
        </p:nvSpPr>
        <p:spPr>
          <a:xfrm>
            <a:off x="6911975" y="2979738"/>
            <a:ext cx="1414463" cy="431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2205" b="1" noProof="1">
                <a:latin typeface="+mn-lt"/>
                <a:ea typeface="+mn-ea"/>
                <a:cs typeface="+mn-cs"/>
              </a:rPr>
              <a:t>Ciri-Ciri</a:t>
            </a:r>
            <a:endParaRPr lang="en-US" sz="2205" b="1" noProof="1"/>
          </a:p>
        </p:txBody>
      </p:sp>
      <p:sp>
        <p:nvSpPr>
          <p:cNvPr id="7" name="Text Box 6">
            <a:hlinkClick r:id="rId10" action="ppaction://hlinksldjump"/>
          </p:cNvPr>
          <p:cNvSpPr txBox="1"/>
          <p:nvPr/>
        </p:nvSpPr>
        <p:spPr>
          <a:xfrm>
            <a:off x="6108700" y="5351463"/>
            <a:ext cx="1447800" cy="430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2205" b="1" noProof="1">
                <a:latin typeface="+mn-lt"/>
                <a:ea typeface="+mn-ea"/>
                <a:cs typeface="+mn-cs"/>
              </a:rPr>
              <a:t>Jenis</a:t>
            </a:r>
            <a:endParaRPr lang="en-US" sz="2205" b="1" noProof="1"/>
          </a:p>
        </p:txBody>
      </p:sp>
      <p:sp>
        <p:nvSpPr>
          <p:cNvPr id="8" name="Text Box 7">
            <a:hlinkClick r:id="rId11" action="ppaction://hlinksldjump"/>
          </p:cNvPr>
          <p:cNvSpPr txBox="1"/>
          <p:nvPr/>
        </p:nvSpPr>
        <p:spPr>
          <a:xfrm>
            <a:off x="3556000" y="5349875"/>
            <a:ext cx="1546225" cy="430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2205" b="1" noProof="1">
                <a:latin typeface="+mn-lt"/>
                <a:ea typeface="+mn-ea"/>
                <a:cs typeface="+mn-cs"/>
              </a:rPr>
              <a:t>Struktur</a:t>
            </a:r>
            <a:endParaRPr lang="en-US" sz="2205" b="1" noProof="1"/>
          </a:p>
        </p:txBody>
      </p:sp>
      <p:sp>
        <p:nvSpPr>
          <p:cNvPr id="9" name="Text Box 8">
            <a:hlinkClick r:id="rId12" action="ppaction://hlinksldjump"/>
          </p:cNvPr>
          <p:cNvSpPr txBox="1"/>
          <p:nvPr/>
        </p:nvSpPr>
        <p:spPr>
          <a:xfrm>
            <a:off x="2819400" y="3014663"/>
            <a:ext cx="1481138" cy="396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1985" b="1" noProof="1">
                <a:latin typeface="+mn-lt"/>
                <a:ea typeface="+mn-ea"/>
                <a:cs typeface="+mn-cs"/>
              </a:rPr>
              <a:t>Fungsi</a:t>
            </a:r>
            <a:endParaRPr lang="en-US" sz="1985" b="1" noProof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00088" y="1957388"/>
            <a:ext cx="9615488" cy="31416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auto"/>
            <a:r>
              <a:rPr lang="en-US" sz="2645" strike="noStrike" noProof="1"/>
              <a:t>Teks cerita sejarah adalah naskah cerita atau narasi rekaan yang mengandung unsur-unsur sejarah. Dalam teks sejarah, ada beberapa unsur nyata, misalnya tokoh, nama tempat, dan peristiwa. Namun, dalam teks cerita sejarah terdapat pula cerita yang sifatnya rekaan, misalnya mitos-mitos asal-usul negeri, mitos kedatangan sebuah agama, dan mitos alegori.  </a:t>
            </a:r>
          </a:p>
        </p:txBody>
      </p:sp>
      <p:sp>
        <p:nvSpPr>
          <p:cNvPr id="3" name="Rectangle 2"/>
          <p:cNvSpPr/>
          <p:nvPr/>
        </p:nvSpPr>
        <p:spPr>
          <a:xfrm>
            <a:off x="1095097" y="434724"/>
            <a:ext cx="8501380" cy="131254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 fontAlgn="auto"/>
            <a:r>
              <a:rPr lang="en-US" altLang="zh-CN" sz="7935" b="1" strike="noStrike" noProof="1"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latin typeface="+mn-lt"/>
                <a:ea typeface="+mn-ea"/>
                <a:cs typeface="+mn-cs"/>
              </a:rPr>
              <a:t>Teks Cerita Sejarah?</a:t>
            </a:r>
            <a:endParaRPr lang="en-US" altLang="zh-CN" sz="7935" b="1" strike="noStrike" noProof="1"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Action Button: Back or Previous 3">
            <a:hlinkClick r:id="rId2" action="ppaction://hlinksldjump"/>
          </p:cNvPr>
          <p:cNvSpPr/>
          <p:nvPr/>
        </p:nvSpPr>
        <p:spPr>
          <a:xfrm>
            <a:off x="250825" y="6338888"/>
            <a:ext cx="846138" cy="5048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50" y="402523"/>
            <a:ext cx="9214877" cy="1461332"/>
          </a:xfrm>
        </p:spPr>
        <p:txBody>
          <a:bodyPr/>
          <a:lstStyle/>
          <a:p>
            <a:pPr algn="ctr" fontAlgn="auto"/>
            <a:r>
              <a:rPr lang="en-US" sz="4855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Ciri-Ciri Teks Cerita Sejarah</a:t>
            </a:r>
            <a:endParaRPr lang="en-US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pSp>
        <p:nvGrpSpPr>
          <p:cNvPr id="20482" name="Group 4"/>
          <p:cNvGrpSpPr/>
          <p:nvPr/>
        </p:nvGrpSpPr>
        <p:grpSpPr>
          <a:xfrm>
            <a:off x="822325" y="1670050"/>
            <a:ext cx="8907463" cy="5591175"/>
            <a:chOff x="1519909" y="1092983"/>
            <a:chExt cx="5084516" cy="4600055"/>
          </a:xfrm>
        </p:grpSpPr>
        <p:sp>
          <p:nvSpPr>
            <p:cNvPr id="25" name="Oval 24"/>
            <p:cNvSpPr/>
            <p:nvPr/>
          </p:nvSpPr>
          <p:spPr>
            <a:xfrm>
              <a:off x="1523532" y="5055577"/>
              <a:ext cx="4505858" cy="637461"/>
            </a:xfrm>
            <a:prstGeom prst="ellipse">
              <a:avLst/>
            </a:prstGeom>
            <a:gradFill flip="none" rotWithShape="1">
              <a:gsLst>
                <a:gs pos="100000">
                  <a:srgbClr val="EAEDF2"/>
                </a:gs>
                <a:gs pos="65000">
                  <a:srgbClr val="EAEDF2"/>
                </a:gs>
                <a:gs pos="0">
                  <a:srgbClr val="C4CCDA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2190" strike="noStrike" noProof="1"/>
            </a:p>
          </p:txBody>
        </p:sp>
        <p:grpSp>
          <p:nvGrpSpPr>
            <p:cNvPr id="20484" name="Group 3"/>
            <p:cNvGrpSpPr/>
            <p:nvPr/>
          </p:nvGrpSpPr>
          <p:grpSpPr>
            <a:xfrm>
              <a:off x="1519909" y="1092983"/>
              <a:ext cx="5084516" cy="3962406"/>
              <a:chOff x="1519909" y="1447797"/>
              <a:chExt cx="5084516" cy="3962406"/>
            </a:xfrm>
          </p:grpSpPr>
          <p:sp>
            <p:nvSpPr>
              <p:cNvPr id="21" name="Freeform 20"/>
              <p:cNvSpPr/>
              <p:nvPr/>
            </p:nvSpPr>
            <p:spPr>
              <a:xfrm rot="10800000">
                <a:off x="2539580" y="1447799"/>
                <a:ext cx="2032423" cy="2269069"/>
              </a:xfrm>
              <a:custGeom>
                <a:avLst/>
                <a:gdLst>
                  <a:gd name="connsiteX0" fmla="*/ 1016211 w 2032423"/>
                  <a:gd name="connsiteY0" fmla="*/ 2269069 h 2269069"/>
                  <a:gd name="connsiteX1" fmla="*/ 0 w 2032423"/>
                  <a:gd name="connsiteY1" fmla="*/ 1701802 h 2269069"/>
                  <a:gd name="connsiteX2" fmla="*/ 0 w 2032423"/>
                  <a:gd name="connsiteY2" fmla="*/ 1412649 h 2269069"/>
                  <a:gd name="connsiteX3" fmla="*/ 43511 w 2032423"/>
                  <a:gd name="connsiteY3" fmla="*/ 1408263 h 2269069"/>
                  <a:gd name="connsiteX4" fmla="*/ 266604 w 2032423"/>
                  <a:gd name="connsiteY4" fmla="*/ 1134537 h 2269069"/>
                  <a:gd name="connsiteX5" fmla="*/ 43511 w 2032423"/>
                  <a:gd name="connsiteY5" fmla="*/ 860812 h 2269069"/>
                  <a:gd name="connsiteX6" fmla="*/ 0 w 2032423"/>
                  <a:gd name="connsiteY6" fmla="*/ 856425 h 2269069"/>
                  <a:gd name="connsiteX7" fmla="*/ 0 w 2032423"/>
                  <a:gd name="connsiteY7" fmla="*/ 567268 h 2269069"/>
                  <a:gd name="connsiteX8" fmla="*/ 1016212 w 2032423"/>
                  <a:gd name="connsiteY8" fmla="*/ 1 h 2269069"/>
                  <a:gd name="connsiteX9" fmla="*/ 1279671 w 2032423"/>
                  <a:gd name="connsiteY9" fmla="*/ 147068 h 2269069"/>
                  <a:gd name="connsiteX10" fmla="*/ 1292634 w 2032423"/>
                  <a:gd name="connsiteY10" fmla="*/ 123186 h 2269069"/>
                  <a:gd name="connsiteX11" fmla="*/ 1524318 w 2032423"/>
                  <a:gd name="connsiteY11" fmla="*/ 0 h 2269069"/>
                  <a:gd name="connsiteX12" fmla="*/ 1803720 w 2032423"/>
                  <a:gd name="connsiteY12" fmla="*/ 279402 h 2269069"/>
                  <a:gd name="connsiteX13" fmla="*/ 1781763 w 2032423"/>
                  <a:gd name="connsiteY13" fmla="*/ 388158 h 2269069"/>
                  <a:gd name="connsiteX14" fmla="*/ 1765439 w 2032423"/>
                  <a:gd name="connsiteY14" fmla="*/ 418233 h 2269069"/>
                  <a:gd name="connsiteX15" fmla="*/ 2032423 w 2032423"/>
                  <a:gd name="connsiteY15" fmla="*/ 567268 h 2269069"/>
                  <a:gd name="connsiteX16" fmla="*/ 2032423 w 2032423"/>
                  <a:gd name="connsiteY16" fmla="*/ 1701802 h 2269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032423" h="2269069">
                    <a:moveTo>
                      <a:pt x="1016211" y="2269069"/>
                    </a:moveTo>
                    <a:lnTo>
                      <a:pt x="0" y="1701802"/>
                    </a:lnTo>
                    <a:lnTo>
                      <a:pt x="0" y="1412649"/>
                    </a:lnTo>
                    <a:lnTo>
                      <a:pt x="43511" y="1408263"/>
                    </a:lnTo>
                    <a:cubicBezTo>
                      <a:pt x="170830" y="1382209"/>
                      <a:pt x="266604" y="1269557"/>
                      <a:pt x="266604" y="1134537"/>
                    </a:cubicBezTo>
                    <a:cubicBezTo>
                      <a:pt x="266604" y="999517"/>
                      <a:pt x="170830" y="886865"/>
                      <a:pt x="43511" y="860812"/>
                    </a:cubicBezTo>
                    <a:lnTo>
                      <a:pt x="0" y="856425"/>
                    </a:lnTo>
                    <a:lnTo>
                      <a:pt x="0" y="567268"/>
                    </a:lnTo>
                    <a:lnTo>
                      <a:pt x="1016212" y="1"/>
                    </a:lnTo>
                    <a:lnTo>
                      <a:pt x="1279671" y="147068"/>
                    </a:lnTo>
                    <a:lnTo>
                      <a:pt x="1292634" y="123186"/>
                    </a:lnTo>
                    <a:cubicBezTo>
                      <a:pt x="1342844" y="48865"/>
                      <a:pt x="1427875" y="0"/>
                      <a:pt x="1524318" y="0"/>
                    </a:cubicBezTo>
                    <a:cubicBezTo>
                      <a:pt x="1678627" y="0"/>
                      <a:pt x="1803720" y="125093"/>
                      <a:pt x="1803720" y="279402"/>
                    </a:cubicBezTo>
                    <a:cubicBezTo>
                      <a:pt x="1803720" y="317979"/>
                      <a:pt x="1795902" y="354731"/>
                      <a:pt x="1781763" y="388158"/>
                    </a:cubicBezTo>
                    <a:lnTo>
                      <a:pt x="1765439" y="418233"/>
                    </a:lnTo>
                    <a:lnTo>
                      <a:pt x="2032423" y="567268"/>
                    </a:lnTo>
                    <a:lnTo>
                      <a:pt x="2032423" y="1701802"/>
                    </a:lnTo>
                    <a:close/>
                  </a:path>
                </a:pathLst>
              </a:custGeom>
              <a:solidFill>
                <a:srgbClr val="323A45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280" strike="noStrike" noProof="1"/>
              </a:p>
            </p:txBody>
          </p:sp>
          <p:sp>
            <p:nvSpPr>
              <p:cNvPr id="22" name="Freeform 21"/>
              <p:cNvSpPr/>
              <p:nvPr/>
            </p:nvSpPr>
            <p:spPr>
              <a:xfrm rot="10800000">
                <a:off x="4305399" y="1447797"/>
                <a:ext cx="2299026" cy="2269068"/>
              </a:xfrm>
              <a:custGeom>
                <a:avLst/>
                <a:gdLst>
                  <a:gd name="connsiteX0" fmla="*/ 1016211 w 2299026"/>
                  <a:gd name="connsiteY0" fmla="*/ 2269068 h 2269068"/>
                  <a:gd name="connsiteX1" fmla="*/ 0 w 2299026"/>
                  <a:gd name="connsiteY1" fmla="*/ 1701801 h 2269068"/>
                  <a:gd name="connsiteX2" fmla="*/ 0 w 2299026"/>
                  <a:gd name="connsiteY2" fmla="*/ 567267 h 2269068"/>
                  <a:gd name="connsiteX3" fmla="*/ 266985 w 2299026"/>
                  <a:gd name="connsiteY3" fmla="*/ 418232 h 2269068"/>
                  <a:gd name="connsiteX4" fmla="*/ 276421 w 2299026"/>
                  <a:gd name="connsiteY4" fmla="*/ 435616 h 2269068"/>
                  <a:gd name="connsiteX5" fmla="*/ 508105 w 2299026"/>
                  <a:gd name="connsiteY5" fmla="*/ 558802 h 2269068"/>
                  <a:gd name="connsiteX6" fmla="*/ 787507 w 2299026"/>
                  <a:gd name="connsiteY6" fmla="*/ 279400 h 2269068"/>
                  <a:gd name="connsiteX7" fmla="*/ 765550 w 2299026"/>
                  <a:gd name="connsiteY7" fmla="*/ 170644 h 2269068"/>
                  <a:gd name="connsiteX8" fmla="*/ 752753 w 2299026"/>
                  <a:gd name="connsiteY8" fmla="*/ 147067 h 2269068"/>
                  <a:gd name="connsiteX9" fmla="*/ 1016212 w 2299026"/>
                  <a:gd name="connsiteY9" fmla="*/ 0 h 2269068"/>
                  <a:gd name="connsiteX10" fmla="*/ 2032423 w 2299026"/>
                  <a:gd name="connsiteY10" fmla="*/ 567267 h 2269068"/>
                  <a:gd name="connsiteX11" fmla="*/ 2032423 w 2299026"/>
                  <a:gd name="connsiteY11" fmla="*/ 856422 h 2269068"/>
                  <a:gd name="connsiteX12" fmla="*/ 2075933 w 2299026"/>
                  <a:gd name="connsiteY12" fmla="*/ 860809 h 2269068"/>
                  <a:gd name="connsiteX13" fmla="*/ 2299026 w 2299026"/>
                  <a:gd name="connsiteY13" fmla="*/ 1134534 h 2269068"/>
                  <a:gd name="connsiteX14" fmla="*/ 2075933 w 2299026"/>
                  <a:gd name="connsiteY14" fmla="*/ 1408260 h 2269068"/>
                  <a:gd name="connsiteX15" fmla="*/ 2032423 w 2299026"/>
                  <a:gd name="connsiteY15" fmla="*/ 1412646 h 2269068"/>
                  <a:gd name="connsiteX16" fmla="*/ 2032423 w 2299026"/>
                  <a:gd name="connsiteY16" fmla="*/ 1701801 h 2269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299026" h="2269068">
                    <a:moveTo>
                      <a:pt x="1016211" y="2269068"/>
                    </a:moveTo>
                    <a:lnTo>
                      <a:pt x="0" y="1701801"/>
                    </a:lnTo>
                    <a:lnTo>
                      <a:pt x="0" y="567267"/>
                    </a:lnTo>
                    <a:lnTo>
                      <a:pt x="266985" y="418232"/>
                    </a:lnTo>
                    <a:lnTo>
                      <a:pt x="276421" y="435616"/>
                    </a:lnTo>
                    <a:cubicBezTo>
                      <a:pt x="326631" y="509938"/>
                      <a:pt x="411662" y="558802"/>
                      <a:pt x="508105" y="558802"/>
                    </a:cubicBezTo>
                    <a:cubicBezTo>
                      <a:pt x="662414" y="558802"/>
                      <a:pt x="787507" y="433709"/>
                      <a:pt x="787507" y="279400"/>
                    </a:cubicBezTo>
                    <a:cubicBezTo>
                      <a:pt x="787507" y="240823"/>
                      <a:pt x="779689" y="204072"/>
                      <a:pt x="765550" y="170644"/>
                    </a:cubicBezTo>
                    <a:lnTo>
                      <a:pt x="752753" y="147067"/>
                    </a:lnTo>
                    <a:lnTo>
                      <a:pt x="1016212" y="0"/>
                    </a:lnTo>
                    <a:lnTo>
                      <a:pt x="2032423" y="567267"/>
                    </a:lnTo>
                    <a:lnTo>
                      <a:pt x="2032423" y="856422"/>
                    </a:lnTo>
                    <a:lnTo>
                      <a:pt x="2075933" y="860809"/>
                    </a:lnTo>
                    <a:cubicBezTo>
                      <a:pt x="2203252" y="886862"/>
                      <a:pt x="2299026" y="999514"/>
                      <a:pt x="2299026" y="1134534"/>
                    </a:cubicBezTo>
                    <a:cubicBezTo>
                      <a:pt x="2299026" y="1269554"/>
                      <a:pt x="2203252" y="1382206"/>
                      <a:pt x="2075933" y="1408260"/>
                    </a:cubicBezTo>
                    <a:lnTo>
                      <a:pt x="2032423" y="1412646"/>
                    </a:lnTo>
                    <a:lnTo>
                      <a:pt x="2032423" y="1701801"/>
                    </a:lnTo>
                    <a:close/>
                  </a:path>
                </a:pathLst>
              </a:custGeom>
              <a:solidFill>
                <a:srgbClr val="F37741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280" strike="noStrike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Freeform 23"/>
              <p:cNvSpPr/>
              <p:nvPr/>
            </p:nvSpPr>
            <p:spPr>
              <a:xfrm rot="10800000">
                <a:off x="3555789" y="3141135"/>
                <a:ext cx="2311824" cy="2269068"/>
              </a:xfrm>
              <a:custGeom>
                <a:avLst/>
                <a:gdLst>
                  <a:gd name="connsiteX0" fmla="*/ 1295612 w 2311824"/>
                  <a:gd name="connsiteY0" fmla="*/ 2269068 h 2269068"/>
                  <a:gd name="connsiteX1" fmla="*/ 279401 w 2311824"/>
                  <a:gd name="connsiteY1" fmla="*/ 1701801 h 2269068"/>
                  <a:gd name="connsiteX2" fmla="*/ 279401 w 2311824"/>
                  <a:gd name="connsiteY2" fmla="*/ 1413937 h 2269068"/>
                  <a:gd name="connsiteX3" fmla="*/ 223093 w 2311824"/>
                  <a:gd name="connsiteY3" fmla="*/ 1408261 h 2269068"/>
                  <a:gd name="connsiteX4" fmla="*/ 0 w 2311824"/>
                  <a:gd name="connsiteY4" fmla="*/ 1134535 h 2269068"/>
                  <a:gd name="connsiteX5" fmla="*/ 223093 w 2311824"/>
                  <a:gd name="connsiteY5" fmla="*/ 860810 h 2269068"/>
                  <a:gd name="connsiteX6" fmla="*/ 279401 w 2311824"/>
                  <a:gd name="connsiteY6" fmla="*/ 855133 h 2269068"/>
                  <a:gd name="connsiteX7" fmla="*/ 279401 w 2311824"/>
                  <a:gd name="connsiteY7" fmla="*/ 567267 h 2269068"/>
                  <a:gd name="connsiteX8" fmla="*/ 1295613 w 2311824"/>
                  <a:gd name="connsiteY8" fmla="*/ 0 h 2269068"/>
                  <a:gd name="connsiteX9" fmla="*/ 2311824 w 2311824"/>
                  <a:gd name="connsiteY9" fmla="*/ 567267 h 2269068"/>
                  <a:gd name="connsiteX10" fmla="*/ 2311824 w 2311824"/>
                  <a:gd name="connsiteY10" fmla="*/ 855133 h 2269068"/>
                  <a:gd name="connsiteX11" fmla="*/ 2255517 w 2311824"/>
                  <a:gd name="connsiteY11" fmla="*/ 860810 h 2269068"/>
                  <a:gd name="connsiteX12" fmla="*/ 2032424 w 2311824"/>
                  <a:gd name="connsiteY12" fmla="*/ 1134535 h 2269068"/>
                  <a:gd name="connsiteX13" fmla="*/ 2255517 w 2311824"/>
                  <a:gd name="connsiteY13" fmla="*/ 1408261 h 2269068"/>
                  <a:gd name="connsiteX14" fmla="*/ 2311824 w 2311824"/>
                  <a:gd name="connsiteY14" fmla="*/ 1413937 h 2269068"/>
                  <a:gd name="connsiteX15" fmla="*/ 2311824 w 2311824"/>
                  <a:gd name="connsiteY15" fmla="*/ 1701801 h 2269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11824" h="2269068">
                    <a:moveTo>
                      <a:pt x="1295612" y="2269068"/>
                    </a:moveTo>
                    <a:lnTo>
                      <a:pt x="279401" y="1701801"/>
                    </a:lnTo>
                    <a:lnTo>
                      <a:pt x="279401" y="1413937"/>
                    </a:lnTo>
                    <a:lnTo>
                      <a:pt x="223093" y="1408261"/>
                    </a:lnTo>
                    <a:cubicBezTo>
                      <a:pt x="95774" y="1382207"/>
                      <a:pt x="0" y="1269555"/>
                      <a:pt x="0" y="1134535"/>
                    </a:cubicBezTo>
                    <a:cubicBezTo>
                      <a:pt x="0" y="999515"/>
                      <a:pt x="95774" y="886863"/>
                      <a:pt x="223093" y="860810"/>
                    </a:cubicBezTo>
                    <a:lnTo>
                      <a:pt x="279401" y="855133"/>
                    </a:lnTo>
                    <a:lnTo>
                      <a:pt x="279401" y="567267"/>
                    </a:lnTo>
                    <a:lnTo>
                      <a:pt x="1295613" y="0"/>
                    </a:lnTo>
                    <a:lnTo>
                      <a:pt x="2311824" y="567267"/>
                    </a:lnTo>
                    <a:lnTo>
                      <a:pt x="2311824" y="855133"/>
                    </a:lnTo>
                    <a:lnTo>
                      <a:pt x="2255517" y="860810"/>
                    </a:lnTo>
                    <a:cubicBezTo>
                      <a:pt x="2128199" y="886863"/>
                      <a:pt x="2032424" y="999515"/>
                      <a:pt x="2032424" y="1134535"/>
                    </a:cubicBezTo>
                    <a:cubicBezTo>
                      <a:pt x="2032424" y="1269555"/>
                      <a:pt x="2128199" y="1382207"/>
                      <a:pt x="2255517" y="1408261"/>
                    </a:cubicBezTo>
                    <a:lnTo>
                      <a:pt x="2311824" y="1413937"/>
                    </a:lnTo>
                    <a:lnTo>
                      <a:pt x="2311824" y="1701801"/>
                    </a:lnTo>
                    <a:close/>
                  </a:path>
                </a:pathLst>
              </a:custGeom>
              <a:solidFill>
                <a:srgbClr val="F1C50E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705" strike="noStrike" noProof="1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1523365" y="3141135"/>
                <a:ext cx="2311824" cy="2269068"/>
              </a:xfrm>
              <a:custGeom>
                <a:avLst/>
                <a:gdLst>
                  <a:gd name="connsiteX0" fmla="*/ 1016212 w 2311824"/>
                  <a:gd name="connsiteY0" fmla="*/ 0 h 2269068"/>
                  <a:gd name="connsiteX1" fmla="*/ 1286724 w 2311824"/>
                  <a:gd name="connsiteY1" fmla="*/ 151005 h 2269068"/>
                  <a:gd name="connsiteX2" fmla="*/ 1266875 w 2311824"/>
                  <a:gd name="connsiteY2" fmla="*/ 187574 h 2269068"/>
                  <a:gd name="connsiteX3" fmla="*/ 1244918 w 2311824"/>
                  <a:gd name="connsiteY3" fmla="*/ 296330 h 2269068"/>
                  <a:gd name="connsiteX4" fmla="*/ 1524320 w 2311824"/>
                  <a:gd name="connsiteY4" fmla="*/ 575732 h 2269068"/>
                  <a:gd name="connsiteX5" fmla="*/ 1756005 w 2311824"/>
                  <a:gd name="connsiteY5" fmla="*/ 452546 h 2269068"/>
                  <a:gd name="connsiteX6" fmla="*/ 1772493 w 2311824"/>
                  <a:gd name="connsiteY6" fmla="*/ 422169 h 2269068"/>
                  <a:gd name="connsiteX7" fmla="*/ 2032423 w 2311824"/>
                  <a:gd name="connsiteY7" fmla="*/ 567267 h 2269068"/>
                  <a:gd name="connsiteX8" fmla="*/ 2032423 w 2311824"/>
                  <a:gd name="connsiteY8" fmla="*/ 855131 h 2269068"/>
                  <a:gd name="connsiteX9" fmla="*/ 2088731 w 2311824"/>
                  <a:gd name="connsiteY9" fmla="*/ 860808 h 2269068"/>
                  <a:gd name="connsiteX10" fmla="*/ 2311824 w 2311824"/>
                  <a:gd name="connsiteY10" fmla="*/ 1134533 h 2269068"/>
                  <a:gd name="connsiteX11" fmla="*/ 2088731 w 2311824"/>
                  <a:gd name="connsiteY11" fmla="*/ 1408259 h 2269068"/>
                  <a:gd name="connsiteX12" fmla="*/ 2032423 w 2311824"/>
                  <a:gd name="connsiteY12" fmla="*/ 1413935 h 2269068"/>
                  <a:gd name="connsiteX13" fmla="*/ 2032423 w 2311824"/>
                  <a:gd name="connsiteY13" fmla="*/ 1701801 h 2269068"/>
                  <a:gd name="connsiteX14" fmla="*/ 1016211 w 2311824"/>
                  <a:gd name="connsiteY14" fmla="*/ 2269068 h 2269068"/>
                  <a:gd name="connsiteX15" fmla="*/ 0 w 2311824"/>
                  <a:gd name="connsiteY15" fmla="*/ 1701801 h 2269068"/>
                  <a:gd name="connsiteX16" fmla="*/ 0 w 2311824"/>
                  <a:gd name="connsiteY16" fmla="*/ 567267 h 2269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311824" h="2269068">
                    <a:moveTo>
                      <a:pt x="1016212" y="0"/>
                    </a:moveTo>
                    <a:lnTo>
                      <a:pt x="1286724" y="151005"/>
                    </a:lnTo>
                    <a:lnTo>
                      <a:pt x="1266875" y="187574"/>
                    </a:lnTo>
                    <a:cubicBezTo>
                      <a:pt x="1252737" y="221002"/>
                      <a:pt x="1244918" y="257753"/>
                      <a:pt x="1244918" y="296330"/>
                    </a:cubicBezTo>
                    <a:cubicBezTo>
                      <a:pt x="1244918" y="450639"/>
                      <a:pt x="1370011" y="575732"/>
                      <a:pt x="1524320" y="575732"/>
                    </a:cubicBezTo>
                    <a:cubicBezTo>
                      <a:pt x="1620763" y="575732"/>
                      <a:pt x="1705794" y="526868"/>
                      <a:pt x="1756005" y="452546"/>
                    </a:cubicBezTo>
                    <a:lnTo>
                      <a:pt x="1772493" y="422169"/>
                    </a:lnTo>
                    <a:lnTo>
                      <a:pt x="2032423" y="567267"/>
                    </a:lnTo>
                    <a:lnTo>
                      <a:pt x="2032423" y="855131"/>
                    </a:lnTo>
                    <a:lnTo>
                      <a:pt x="2088731" y="860808"/>
                    </a:lnTo>
                    <a:cubicBezTo>
                      <a:pt x="2216050" y="886861"/>
                      <a:pt x="2311824" y="999513"/>
                      <a:pt x="2311824" y="1134533"/>
                    </a:cubicBezTo>
                    <a:cubicBezTo>
                      <a:pt x="2311824" y="1269553"/>
                      <a:pt x="2216050" y="1382205"/>
                      <a:pt x="2088731" y="1408259"/>
                    </a:cubicBezTo>
                    <a:lnTo>
                      <a:pt x="2032423" y="1413935"/>
                    </a:lnTo>
                    <a:lnTo>
                      <a:pt x="2032423" y="1701801"/>
                    </a:lnTo>
                    <a:lnTo>
                      <a:pt x="1016211" y="2269068"/>
                    </a:lnTo>
                    <a:lnTo>
                      <a:pt x="0" y="1701801"/>
                    </a:lnTo>
                    <a:lnTo>
                      <a:pt x="0" y="56726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705" strike="noStrike" noProof="1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530834" y="2237315"/>
                <a:ext cx="1771573" cy="690037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 algn="ctr" fontAlgn="auto"/>
                <a:r>
                  <a:rPr lang="en-US" sz="2430" strike="noStrike" noProof="1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Menampilkan Latar Masa Lalu</a:t>
                </a:r>
                <a:endParaRPr lang="en-US" sz="2430" strike="noStrike" noProof="1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566249" y="2391150"/>
                <a:ext cx="2038176" cy="382367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 algn="ctr" fontAlgn="auto"/>
                <a:r>
                  <a:rPr lang="en-US" sz="2430" strike="noStrike" noProof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Disajikan secara Kronologis</a:t>
                </a:r>
                <a:endParaRPr lang="en-US" sz="2430" strike="noStrike" noProof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838646" y="3930651"/>
                <a:ext cx="1755901" cy="690037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 algn="ctr" fontAlgn="auto"/>
                <a:r>
                  <a:rPr lang="en-US" sz="2430" strike="noStrike" noProof="1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rPr>
                  <a:t>Sering Menggunakan Konjungsi Temporal</a:t>
                </a:r>
                <a:endParaRPr lang="en-US" sz="2430" strike="noStrike" noProof="1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519909" y="3930651"/>
                <a:ext cx="2035880" cy="690037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 algn="ctr" fontAlgn="auto"/>
                <a:r>
                  <a:rPr lang="en-US" sz="2430" strike="noStrike" noProof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Isi Berupa Fakta </a:t>
                </a:r>
                <a:endParaRPr lang="en-US" sz="2430" strike="noStrike" noProof="1">
                  <a:solidFill>
                    <a:schemeClr val="tx1"/>
                  </a:solidFill>
                </a:endParaRPr>
              </a:p>
              <a:p>
                <a:pPr lvl="0" algn="ctr" fontAlgn="auto"/>
                <a:r>
                  <a:rPr lang="en-US" sz="2430" strike="noStrike" noProof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atau Fiksi</a:t>
                </a:r>
                <a:endParaRPr lang="en-US" sz="2430" strike="noStrike" noProof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Action Button: Back or Previous 3">
            <a:hlinkClick r:id="rId2" action="ppaction://hlinksldjump"/>
          </p:cNvPr>
          <p:cNvSpPr/>
          <p:nvPr/>
        </p:nvSpPr>
        <p:spPr>
          <a:xfrm>
            <a:off x="250825" y="6338888"/>
            <a:ext cx="846138" cy="5048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812" y="702650"/>
          <a:ext cx="10670505" cy="5354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Action Button: Back or Previous 1">
            <a:hlinkClick r:id="rId7" action="ppaction://hlinksldjump"/>
          </p:cNvPr>
          <p:cNvSpPr/>
          <p:nvPr/>
        </p:nvSpPr>
        <p:spPr>
          <a:xfrm>
            <a:off x="250825" y="6338888"/>
            <a:ext cx="846138" cy="5048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/>
            <a:r>
              <a:rPr lang="en-US" sz="4855" b="1" strike="noStrike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Struktur Teks Cerita Sejarah</a:t>
            </a:r>
            <a:endParaRPr lang="en-US" b="1" strike="noStrike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2530" name="Group 17"/>
          <p:cNvGrpSpPr/>
          <p:nvPr/>
        </p:nvGrpSpPr>
        <p:grpSpPr>
          <a:xfrm>
            <a:off x="79375" y="2303463"/>
            <a:ext cx="1820863" cy="1527175"/>
            <a:chOff x="2202" y="3679"/>
            <a:chExt cx="3337" cy="2845"/>
          </a:xfrm>
        </p:grpSpPr>
        <p:sp>
          <p:nvSpPr>
            <p:cNvPr id="47" name="Freeform 46"/>
            <p:cNvSpPr/>
            <p:nvPr/>
          </p:nvSpPr>
          <p:spPr>
            <a:xfrm>
              <a:off x="2202" y="3679"/>
              <a:ext cx="3337" cy="2845"/>
            </a:xfrm>
            <a:custGeom>
              <a:avLst/>
              <a:gdLst>
                <a:gd name="connsiteX0" fmla="*/ 1016212 w 2032423"/>
                <a:gd name="connsiteY0" fmla="*/ 0 h 2269069"/>
                <a:gd name="connsiteX1" fmla="*/ 2032423 w 2032423"/>
                <a:gd name="connsiteY1" fmla="*/ 567267 h 2269069"/>
                <a:gd name="connsiteX2" fmla="*/ 2032423 w 2032423"/>
                <a:gd name="connsiteY2" fmla="*/ 856421 h 2269069"/>
                <a:gd name="connsiteX3" fmla="*/ 1988912 w 2032423"/>
                <a:gd name="connsiteY3" fmla="*/ 860808 h 2269069"/>
                <a:gd name="connsiteX4" fmla="*/ 1765819 w 2032423"/>
                <a:gd name="connsiteY4" fmla="*/ 1134533 h 2269069"/>
                <a:gd name="connsiteX5" fmla="*/ 1988912 w 2032423"/>
                <a:gd name="connsiteY5" fmla="*/ 1408259 h 2269069"/>
                <a:gd name="connsiteX6" fmla="*/ 2032423 w 2032423"/>
                <a:gd name="connsiteY6" fmla="*/ 1412645 h 2269069"/>
                <a:gd name="connsiteX7" fmla="*/ 2032423 w 2032423"/>
                <a:gd name="connsiteY7" fmla="*/ 1701801 h 2269069"/>
                <a:gd name="connsiteX8" fmla="*/ 1765438 w 2032423"/>
                <a:gd name="connsiteY8" fmla="*/ 1850837 h 2269069"/>
                <a:gd name="connsiteX9" fmla="*/ 1781762 w 2032423"/>
                <a:gd name="connsiteY9" fmla="*/ 1880911 h 2269069"/>
                <a:gd name="connsiteX10" fmla="*/ 1803719 w 2032423"/>
                <a:gd name="connsiteY10" fmla="*/ 1989667 h 2269069"/>
                <a:gd name="connsiteX11" fmla="*/ 1524317 w 2032423"/>
                <a:gd name="connsiteY11" fmla="*/ 2269069 h 2269069"/>
                <a:gd name="connsiteX12" fmla="*/ 1292633 w 2032423"/>
                <a:gd name="connsiteY12" fmla="*/ 2145883 h 2269069"/>
                <a:gd name="connsiteX13" fmla="*/ 1279670 w 2032423"/>
                <a:gd name="connsiteY13" fmla="*/ 2122001 h 2269069"/>
                <a:gd name="connsiteX14" fmla="*/ 1016211 w 2032423"/>
                <a:gd name="connsiteY14" fmla="*/ 2269068 h 2269069"/>
                <a:gd name="connsiteX15" fmla="*/ 752753 w 2032423"/>
                <a:gd name="connsiteY15" fmla="*/ 2122001 h 2269069"/>
                <a:gd name="connsiteX16" fmla="*/ 739790 w 2032423"/>
                <a:gd name="connsiteY16" fmla="*/ 2145883 h 2269069"/>
                <a:gd name="connsiteX17" fmla="*/ 508105 w 2032423"/>
                <a:gd name="connsiteY17" fmla="*/ 2269069 h 2269069"/>
                <a:gd name="connsiteX18" fmla="*/ 228703 w 2032423"/>
                <a:gd name="connsiteY18" fmla="*/ 1989667 h 2269069"/>
                <a:gd name="connsiteX19" fmla="*/ 250660 w 2032423"/>
                <a:gd name="connsiteY19" fmla="*/ 1880911 h 2269069"/>
                <a:gd name="connsiteX20" fmla="*/ 266984 w 2032423"/>
                <a:gd name="connsiteY20" fmla="*/ 1850836 h 2269069"/>
                <a:gd name="connsiteX21" fmla="*/ 0 w 2032423"/>
                <a:gd name="connsiteY21" fmla="*/ 1701801 h 2269069"/>
                <a:gd name="connsiteX22" fmla="*/ 0 w 2032423"/>
                <a:gd name="connsiteY22" fmla="*/ 567267 h 2269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032423" h="2269069">
                  <a:moveTo>
                    <a:pt x="1016212" y="0"/>
                  </a:moveTo>
                  <a:lnTo>
                    <a:pt x="2032423" y="567267"/>
                  </a:lnTo>
                  <a:lnTo>
                    <a:pt x="2032423" y="856421"/>
                  </a:lnTo>
                  <a:lnTo>
                    <a:pt x="1988912" y="860808"/>
                  </a:lnTo>
                  <a:cubicBezTo>
                    <a:pt x="1861594" y="886861"/>
                    <a:pt x="1765819" y="999513"/>
                    <a:pt x="1765819" y="1134533"/>
                  </a:cubicBezTo>
                  <a:cubicBezTo>
                    <a:pt x="1765819" y="1269553"/>
                    <a:pt x="1861594" y="1382205"/>
                    <a:pt x="1988912" y="1408259"/>
                  </a:cubicBezTo>
                  <a:lnTo>
                    <a:pt x="2032423" y="1412645"/>
                  </a:lnTo>
                  <a:lnTo>
                    <a:pt x="2032423" y="1701801"/>
                  </a:lnTo>
                  <a:lnTo>
                    <a:pt x="1765438" y="1850837"/>
                  </a:lnTo>
                  <a:lnTo>
                    <a:pt x="1781762" y="1880911"/>
                  </a:lnTo>
                  <a:cubicBezTo>
                    <a:pt x="1795901" y="1914339"/>
                    <a:pt x="1803719" y="1951090"/>
                    <a:pt x="1803719" y="1989667"/>
                  </a:cubicBezTo>
                  <a:cubicBezTo>
                    <a:pt x="1803719" y="2143976"/>
                    <a:pt x="1678626" y="2269069"/>
                    <a:pt x="1524317" y="2269069"/>
                  </a:cubicBezTo>
                  <a:cubicBezTo>
                    <a:pt x="1427874" y="2269069"/>
                    <a:pt x="1342844" y="2220205"/>
                    <a:pt x="1292633" y="2145883"/>
                  </a:cubicBezTo>
                  <a:lnTo>
                    <a:pt x="1279670" y="2122001"/>
                  </a:lnTo>
                  <a:lnTo>
                    <a:pt x="1016211" y="2269068"/>
                  </a:lnTo>
                  <a:lnTo>
                    <a:pt x="752753" y="2122001"/>
                  </a:lnTo>
                  <a:lnTo>
                    <a:pt x="739790" y="2145883"/>
                  </a:lnTo>
                  <a:cubicBezTo>
                    <a:pt x="689579" y="2220205"/>
                    <a:pt x="604548" y="2269069"/>
                    <a:pt x="508105" y="2269069"/>
                  </a:cubicBezTo>
                  <a:cubicBezTo>
                    <a:pt x="353796" y="2269069"/>
                    <a:pt x="228703" y="2143976"/>
                    <a:pt x="228703" y="1989667"/>
                  </a:cubicBezTo>
                  <a:cubicBezTo>
                    <a:pt x="228703" y="1951090"/>
                    <a:pt x="236522" y="1914339"/>
                    <a:pt x="250660" y="1880911"/>
                  </a:cubicBezTo>
                  <a:lnTo>
                    <a:pt x="266984" y="1850836"/>
                  </a:lnTo>
                  <a:lnTo>
                    <a:pt x="0" y="1701801"/>
                  </a:lnTo>
                  <a:lnTo>
                    <a:pt x="0" y="567267"/>
                  </a:lnTo>
                  <a:close/>
                </a:path>
              </a:pathLst>
            </a:custGeom>
            <a:solidFill>
              <a:srgbClr val="323A45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1280" strike="noStrike" noProof="1"/>
            </a:p>
          </p:txBody>
        </p:sp>
        <p:sp>
          <p:nvSpPr>
            <p:cNvPr id="5" name="Oval 4"/>
            <p:cNvSpPr/>
            <p:nvPr/>
          </p:nvSpPr>
          <p:spPr>
            <a:xfrm>
              <a:off x="3525" y="4719"/>
              <a:ext cx="1155" cy="118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r>
                <a:rPr lang="en-US" sz="2915" b="1" strike="noStrike" noProof="1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22533" name="Group 18"/>
          <p:cNvGrpSpPr/>
          <p:nvPr/>
        </p:nvGrpSpPr>
        <p:grpSpPr>
          <a:xfrm>
            <a:off x="1716088" y="2198688"/>
            <a:ext cx="2120900" cy="1735137"/>
            <a:chOff x="5770" y="3846"/>
            <a:chExt cx="4006" cy="2884"/>
          </a:xfrm>
        </p:grpSpPr>
        <p:sp>
          <p:nvSpPr>
            <p:cNvPr id="49" name="Freeform 48"/>
            <p:cNvSpPr/>
            <p:nvPr/>
          </p:nvSpPr>
          <p:spPr>
            <a:xfrm>
              <a:off x="5770" y="3846"/>
              <a:ext cx="4007" cy="2885"/>
            </a:xfrm>
            <a:custGeom>
              <a:avLst/>
              <a:gdLst>
                <a:gd name="connsiteX0" fmla="*/ 1282815 w 2299026"/>
                <a:gd name="connsiteY0" fmla="*/ 0 h 2269070"/>
                <a:gd name="connsiteX1" fmla="*/ 2299026 w 2299026"/>
                <a:gd name="connsiteY1" fmla="*/ 567267 h 2269070"/>
                <a:gd name="connsiteX2" fmla="*/ 2299026 w 2299026"/>
                <a:gd name="connsiteY2" fmla="*/ 1701801 h 2269070"/>
                <a:gd name="connsiteX3" fmla="*/ 2032042 w 2299026"/>
                <a:gd name="connsiteY3" fmla="*/ 1850837 h 2269070"/>
                <a:gd name="connsiteX4" fmla="*/ 2022606 w 2299026"/>
                <a:gd name="connsiteY4" fmla="*/ 1833452 h 2269070"/>
                <a:gd name="connsiteX5" fmla="*/ 1790921 w 2299026"/>
                <a:gd name="connsiteY5" fmla="*/ 1710266 h 2269070"/>
                <a:gd name="connsiteX6" fmla="*/ 1511519 w 2299026"/>
                <a:gd name="connsiteY6" fmla="*/ 1989668 h 2269070"/>
                <a:gd name="connsiteX7" fmla="*/ 1533476 w 2299026"/>
                <a:gd name="connsiteY7" fmla="*/ 2098424 h 2269070"/>
                <a:gd name="connsiteX8" fmla="*/ 1546273 w 2299026"/>
                <a:gd name="connsiteY8" fmla="*/ 2122001 h 2269070"/>
                <a:gd name="connsiteX9" fmla="*/ 1282814 w 2299026"/>
                <a:gd name="connsiteY9" fmla="*/ 2269068 h 2269070"/>
                <a:gd name="connsiteX10" fmla="*/ 1019358 w 2299026"/>
                <a:gd name="connsiteY10" fmla="*/ 2122002 h 2269070"/>
                <a:gd name="connsiteX11" fmla="*/ 1006395 w 2299026"/>
                <a:gd name="connsiteY11" fmla="*/ 2145884 h 2269070"/>
                <a:gd name="connsiteX12" fmla="*/ 774710 w 2299026"/>
                <a:gd name="connsiteY12" fmla="*/ 2269070 h 2269070"/>
                <a:gd name="connsiteX13" fmla="*/ 495308 w 2299026"/>
                <a:gd name="connsiteY13" fmla="*/ 1989668 h 2269070"/>
                <a:gd name="connsiteX14" fmla="*/ 517265 w 2299026"/>
                <a:gd name="connsiteY14" fmla="*/ 1880912 h 2269070"/>
                <a:gd name="connsiteX15" fmla="*/ 533589 w 2299026"/>
                <a:gd name="connsiteY15" fmla="*/ 1850837 h 2269070"/>
                <a:gd name="connsiteX16" fmla="*/ 266603 w 2299026"/>
                <a:gd name="connsiteY16" fmla="*/ 1701801 h 2269070"/>
                <a:gd name="connsiteX17" fmla="*/ 266603 w 2299026"/>
                <a:gd name="connsiteY17" fmla="*/ 1412646 h 2269070"/>
                <a:gd name="connsiteX18" fmla="*/ 223093 w 2299026"/>
                <a:gd name="connsiteY18" fmla="*/ 1408260 h 2269070"/>
                <a:gd name="connsiteX19" fmla="*/ 0 w 2299026"/>
                <a:gd name="connsiteY19" fmla="*/ 1134534 h 2269070"/>
                <a:gd name="connsiteX20" fmla="*/ 223093 w 2299026"/>
                <a:gd name="connsiteY20" fmla="*/ 860809 h 2269070"/>
                <a:gd name="connsiteX21" fmla="*/ 266603 w 2299026"/>
                <a:gd name="connsiteY21" fmla="*/ 856422 h 2269070"/>
                <a:gd name="connsiteX22" fmla="*/ 266603 w 2299026"/>
                <a:gd name="connsiteY22" fmla="*/ 567267 h 2269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299026" h="2269070">
                  <a:moveTo>
                    <a:pt x="1282815" y="0"/>
                  </a:moveTo>
                  <a:lnTo>
                    <a:pt x="2299026" y="567267"/>
                  </a:lnTo>
                  <a:lnTo>
                    <a:pt x="2299026" y="1701801"/>
                  </a:lnTo>
                  <a:lnTo>
                    <a:pt x="2032042" y="1850837"/>
                  </a:lnTo>
                  <a:lnTo>
                    <a:pt x="2022606" y="1833452"/>
                  </a:lnTo>
                  <a:cubicBezTo>
                    <a:pt x="1972395" y="1759131"/>
                    <a:pt x="1887364" y="1710266"/>
                    <a:pt x="1790921" y="1710266"/>
                  </a:cubicBezTo>
                  <a:cubicBezTo>
                    <a:pt x="1636612" y="1710266"/>
                    <a:pt x="1511519" y="1835359"/>
                    <a:pt x="1511519" y="1989668"/>
                  </a:cubicBezTo>
                  <a:cubicBezTo>
                    <a:pt x="1511519" y="2028245"/>
                    <a:pt x="1519338" y="2064997"/>
                    <a:pt x="1533476" y="2098424"/>
                  </a:cubicBezTo>
                  <a:lnTo>
                    <a:pt x="1546273" y="2122001"/>
                  </a:lnTo>
                  <a:lnTo>
                    <a:pt x="1282814" y="2269068"/>
                  </a:lnTo>
                  <a:lnTo>
                    <a:pt x="1019358" y="2122002"/>
                  </a:lnTo>
                  <a:lnTo>
                    <a:pt x="1006395" y="2145884"/>
                  </a:lnTo>
                  <a:cubicBezTo>
                    <a:pt x="956184" y="2220206"/>
                    <a:pt x="871153" y="2269070"/>
                    <a:pt x="774710" y="2269070"/>
                  </a:cubicBezTo>
                  <a:cubicBezTo>
                    <a:pt x="620401" y="2269070"/>
                    <a:pt x="495308" y="2143977"/>
                    <a:pt x="495308" y="1989668"/>
                  </a:cubicBezTo>
                  <a:cubicBezTo>
                    <a:pt x="495308" y="1951091"/>
                    <a:pt x="503127" y="1914340"/>
                    <a:pt x="517265" y="1880912"/>
                  </a:cubicBezTo>
                  <a:lnTo>
                    <a:pt x="533589" y="1850837"/>
                  </a:lnTo>
                  <a:lnTo>
                    <a:pt x="266603" y="1701801"/>
                  </a:lnTo>
                  <a:lnTo>
                    <a:pt x="266603" y="1412646"/>
                  </a:lnTo>
                  <a:lnTo>
                    <a:pt x="223093" y="1408260"/>
                  </a:lnTo>
                  <a:cubicBezTo>
                    <a:pt x="95775" y="1382206"/>
                    <a:pt x="0" y="1269554"/>
                    <a:pt x="0" y="1134534"/>
                  </a:cubicBezTo>
                  <a:cubicBezTo>
                    <a:pt x="0" y="999514"/>
                    <a:pt x="95775" y="886862"/>
                    <a:pt x="223093" y="860809"/>
                  </a:cubicBezTo>
                  <a:lnTo>
                    <a:pt x="266603" y="856422"/>
                  </a:lnTo>
                  <a:lnTo>
                    <a:pt x="266603" y="567267"/>
                  </a:lnTo>
                  <a:close/>
                </a:path>
              </a:pathLst>
            </a:custGeom>
            <a:solidFill>
              <a:srgbClr val="F3774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auto"/>
              <a:endParaRPr lang="en-US" sz="1280" strike="noStrike" noProof="1">
                <a:solidFill>
                  <a:prstClr val="white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237" y="4718"/>
              <a:ext cx="1155" cy="118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r>
                <a:rPr lang="en-US" sz="2915" strike="noStrike" noProof="1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22536" name="Group 19"/>
          <p:cNvGrpSpPr/>
          <p:nvPr/>
        </p:nvGrpSpPr>
        <p:grpSpPr>
          <a:xfrm>
            <a:off x="3241675" y="3303588"/>
            <a:ext cx="1962150" cy="1682750"/>
            <a:chOff x="10043" y="3846"/>
            <a:chExt cx="3632" cy="3108"/>
          </a:xfrm>
        </p:grpSpPr>
        <p:sp>
          <p:nvSpPr>
            <p:cNvPr id="55" name="Freeform 54"/>
            <p:cNvSpPr/>
            <p:nvPr/>
          </p:nvSpPr>
          <p:spPr>
            <a:xfrm rot="10800000">
              <a:off x="10043" y="3846"/>
              <a:ext cx="3633" cy="3108"/>
            </a:xfrm>
            <a:custGeom>
              <a:avLst/>
              <a:gdLst>
                <a:gd name="connsiteX0" fmla="*/ 787510 w 2311822"/>
                <a:gd name="connsiteY0" fmla="*/ 2269072 h 2269072"/>
                <a:gd name="connsiteX1" fmla="*/ 508108 w 2311822"/>
                <a:gd name="connsiteY1" fmla="*/ 1989670 h 2269072"/>
                <a:gd name="connsiteX2" fmla="*/ 530065 w 2311822"/>
                <a:gd name="connsiteY2" fmla="*/ 1880915 h 2269072"/>
                <a:gd name="connsiteX3" fmla="*/ 546389 w 2311822"/>
                <a:gd name="connsiteY3" fmla="*/ 1850840 h 2269072"/>
                <a:gd name="connsiteX4" fmla="*/ 279399 w 2311822"/>
                <a:gd name="connsiteY4" fmla="*/ 1701801 h 2269072"/>
                <a:gd name="connsiteX5" fmla="*/ 279399 w 2311822"/>
                <a:gd name="connsiteY5" fmla="*/ 1413934 h 2269072"/>
                <a:gd name="connsiteX6" fmla="*/ 223093 w 2311822"/>
                <a:gd name="connsiteY6" fmla="*/ 1408258 h 2269072"/>
                <a:gd name="connsiteX7" fmla="*/ 0 w 2311822"/>
                <a:gd name="connsiteY7" fmla="*/ 1134532 h 2269072"/>
                <a:gd name="connsiteX8" fmla="*/ 223093 w 2311822"/>
                <a:gd name="connsiteY8" fmla="*/ 860807 h 2269072"/>
                <a:gd name="connsiteX9" fmla="*/ 279399 w 2311822"/>
                <a:gd name="connsiteY9" fmla="*/ 855131 h 2269072"/>
                <a:gd name="connsiteX10" fmla="*/ 279399 w 2311822"/>
                <a:gd name="connsiteY10" fmla="*/ 567267 h 2269072"/>
                <a:gd name="connsiteX11" fmla="*/ 1295611 w 2311822"/>
                <a:gd name="connsiteY11" fmla="*/ 0 h 2269072"/>
                <a:gd name="connsiteX12" fmla="*/ 2311822 w 2311822"/>
                <a:gd name="connsiteY12" fmla="*/ 567267 h 2269072"/>
                <a:gd name="connsiteX13" fmla="*/ 2311822 w 2311822"/>
                <a:gd name="connsiteY13" fmla="*/ 1701801 h 2269072"/>
                <a:gd name="connsiteX14" fmla="*/ 2046609 w 2311822"/>
                <a:gd name="connsiteY14" fmla="*/ 1849848 h 2269072"/>
                <a:gd name="connsiteX15" fmla="*/ 2035416 w 2311822"/>
                <a:gd name="connsiteY15" fmla="*/ 1829226 h 2269072"/>
                <a:gd name="connsiteX16" fmla="*/ 1803731 w 2311822"/>
                <a:gd name="connsiteY16" fmla="*/ 1706040 h 2269072"/>
                <a:gd name="connsiteX17" fmla="*/ 1524329 w 2311822"/>
                <a:gd name="connsiteY17" fmla="*/ 1985442 h 2269072"/>
                <a:gd name="connsiteX18" fmla="*/ 1546286 w 2311822"/>
                <a:gd name="connsiteY18" fmla="*/ 2094198 h 2269072"/>
                <a:gd name="connsiteX19" fmla="*/ 1560840 w 2311822"/>
                <a:gd name="connsiteY19" fmla="*/ 2121012 h 2269072"/>
                <a:gd name="connsiteX20" fmla="*/ 1295610 w 2311822"/>
                <a:gd name="connsiteY20" fmla="*/ 2269068 h 2269072"/>
                <a:gd name="connsiteX21" fmla="*/ 1032157 w 2311822"/>
                <a:gd name="connsiteY21" fmla="*/ 2122004 h 2269072"/>
                <a:gd name="connsiteX22" fmla="*/ 1019195 w 2311822"/>
                <a:gd name="connsiteY22" fmla="*/ 2145886 h 2269072"/>
                <a:gd name="connsiteX23" fmla="*/ 787510 w 2311822"/>
                <a:gd name="connsiteY23" fmla="*/ 2269072 h 226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311822" h="2269072">
                  <a:moveTo>
                    <a:pt x="787510" y="2269072"/>
                  </a:moveTo>
                  <a:cubicBezTo>
                    <a:pt x="633201" y="2269072"/>
                    <a:pt x="508108" y="2143979"/>
                    <a:pt x="508108" y="1989670"/>
                  </a:cubicBezTo>
                  <a:cubicBezTo>
                    <a:pt x="508108" y="1951093"/>
                    <a:pt x="515927" y="1914342"/>
                    <a:pt x="530065" y="1880915"/>
                  </a:cubicBezTo>
                  <a:lnTo>
                    <a:pt x="546389" y="1850840"/>
                  </a:lnTo>
                  <a:lnTo>
                    <a:pt x="279399" y="1701801"/>
                  </a:lnTo>
                  <a:lnTo>
                    <a:pt x="279399" y="1413934"/>
                  </a:lnTo>
                  <a:lnTo>
                    <a:pt x="223093" y="1408258"/>
                  </a:lnTo>
                  <a:cubicBezTo>
                    <a:pt x="95774" y="1382204"/>
                    <a:pt x="0" y="1269553"/>
                    <a:pt x="0" y="1134532"/>
                  </a:cubicBezTo>
                  <a:cubicBezTo>
                    <a:pt x="0" y="999512"/>
                    <a:pt x="95774" y="886860"/>
                    <a:pt x="223093" y="860807"/>
                  </a:cubicBezTo>
                  <a:lnTo>
                    <a:pt x="279399" y="855131"/>
                  </a:lnTo>
                  <a:lnTo>
                    <a:pt x="279399" y="567267"/>
                  </a:lnTo>
                  <a:lnTo>
                    <a:pt x="1295611" y="0"/>
                  </a:lnTo>
                  <a:lnTo>
                    <a:pt x="2311822" y="567267"/>
                  </a:lnTo>
                  <a:lnTo>
                    <a:pt x="2311822" y="1701801"/>
                  </a:lnTo>
                  <a:lnTo>
                    <a:pt x="2046609" y="1849848"/>
                  </a:lnTo>
                  <a:lnTo>
                    <a:pt x="2035416" y="1829226"/>
                  </a:lnTo>
                  <a:cubicBezTo>
                    <a:pt x="1985205" y="1754905"/>
                    <a:pt x="1900174" y="1706040"/>
                    <a:pt x="1803731" y="1706040"/>
                  </a:cubicBezTo>
                  <a:cubicBezTo>
                    <a:pt x="1649422" y="1706040"/>
                    <a:pt x="1524329" y="1831133"/>
                    <a:pt x="1524329" y="1985442"/>
                  </a:cubicBezTo>
                  <a:cubicBezTo>
                    <a:pt x="1524329" y="2024019"/>
                    <a:pt x="1532148" y="2060771"/>
                    <a:pt x="1546286" y="2094198"/>
                  </a:cubicBezTo>
                  <a:lnTo>
                    <a:pt x="1560840" y="2121012"/>
                  </a:lnTo>
                  <a:lnTo>
                    <a:pt x="1295610" y="2269068"/>
                  </a:lnTo>
                  <a:lnTo>
                    <a:pt x="1032157" y="2122004"/>
                  </a:lnTo>
                  <a:lnTo>
                    <a:pt x="1019195" y="2145886"/>
                  </a:lnTo>
                  <a:cubicBezTo>
                    <a:pt x="968984" y="2220208"/>
                    <a:pt x="883953" y="2269072"/>
                    <a:pt x="787510" y="2269072"/>
                  </a:cubicBezTo>
                  <a:close/>
                </a:path>
              </a:pathLst>
            </a:custGeom>
            <a:solidFill>
              <a:srgbClr val="F1C50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1705" strike="noStrike" noProof="1"/>
            </a:p>
          </p:txBody>
        </p:sp>
        <p:sp>
          <p:nvSpPr>
            <p:cNvPr id="8" name="Oval 7"/>
            <p:cNvSpPr/>
            <p:nvPr/>
          </p:nvSpPr>
          <p:spPr>
            <a:xfrm>
              <a:off x="10867" y="4718"/>
              <a:ext cx="1155" cy="118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r>
                <a:rPr lang="en-US" sz="2915" strike="noStrike" noProof="1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22539" name="Group 20"/>
          <p:cNvGrpSpPr/>
          <p:nvPr/>
        </p:nvGrpSpPr>
        <p:grpSpPr>
          <a:xfrm>
            <a:off x="5054600" y="3460750"/>
            <a:ext cx="1936750" cy="1408113"/>
            <a:chOff x="13492" y="4169"/>
            <a:chExt cx="3572" cy="2562"/>
          </a:xfrm>
        </p:grpSpPr>
        <p:sp>
          <p:nvSpPr>
            <p:cNvPr id="53" name="Freeform 52"/>
            <p:cNvSpPr/>
            <p:nvPr/>
          </p:nvSpPr>
          <p:spPr>
            <a:xfrm rot="10800000">
              <a:off x="13492" y="4169"/>
              <a:ext cx="3573" cy="2562"/>
            </a:xfrm>
            <a:custGeom>
              <a:avLst/>
              <a:gdLst>
                <a:gd name="connsiteX0" fmla="*/ 1524312 w 2032423"/>
                <a:gd name="connsiteY0" fmla="*/ 2273304 h 2273304"/>
                <a:gd name="connsiteX1" fmla="*/ 1292628 w 2032423"/>
                <a:gd name="connsiteY1" fmla="*/ 2150118 h 2273304"/>
                <a:gd name="connsiteX2" fmla="*/ 1277902 w 2032423"/>
                <a:gd name="connsiteY2" fmla="*/ 2122988 h 2273304"/>
                <a:gd name="connsiteX3" fmla="*/ 1016211 w 2032423"/>
                <a:gd name="connsiteY3" fmla="*/ 2269068 h 2273304"/>
                <a:gd name="connsiteX4" fmla="*/ 750983 w 2032423"/>
                <a:gd name="connsiteY4" fmla="*/ 2121013 h 2273304"/>
                <a:gd name="connsiteX5" fmla="*/ 739777 w 2032423"/>
                <a:gd name="connsiteY5" fmla="*/ 2141658 h 2273304"/>
                <a:gd name="connsiteX6" fmla="*/ 508092 w 2032423"/>
                <a:gd name="connsiteY6" fmla="*/ 2264844 h 2273304"/>
                <a:gd name="connsiteX7" fmla="*/ 228690 w 2032423"/>
                <a:gd name="connsiteY7" fmla="*/ 1985442 h 2273304"/>
                <a:gd name="connsiteX8" fmla="*/ 250647 w 2032423"/>
                <a:gd name="connsiteY8" fmla="*/ 1876687 h 2273304"/>
                <a:gd name="connsiteX9" fmla="*/ 265214 w 2032423"/>
                <a:gd name="connsiteY9" fmla="*/ 1849848 h 2273304"/>
                <a:gd name="connsiteX10" fmla="*/ 0 w 2032423"/>
                <a:gd name="connsiteY10" fmla="*/ 1701801 h 2273304"/>
                <a:gd name="connsiteX11" fmla="*/ 0 w 2032423"/>
                <a:gd name="connsiteY11" fmla="*/ 567267 h 2273304"/>
                <a:gd name="connsiteX12" fmla="*/ 1016212 w 2032423"/>
                <a:gd name="connsiteY12" fmla="*/ 0 h 2273304"/>
                <a:gd name="connsiteX13" fmla="*/ 2032423 w 2032423"/>
                <a:gd name="connsiteY13" fmla="*/ 567267 h 2273304"/>
                <a:gd name="connsiteX14" fmla="*/ 2032423 w 2032423"/>
                <a:gd name="connsiteY14" fmla="*/ 855130 h 2273304"/>
                <a:gd name="connsiteX15" fmla="*/ 1976116 w 2032423"/>
                <a:gd name="connsiteY15" fmla="*/ 860807 h 2273304"/>
                <a:gd name="connsiteX16" fmla="*/ 1753023 w 2032423"/>
                <a:gd name="connsiteY16" fmla="*/ 1134532 h 2273304"/>
                <a:gd name="connsiteX17" fmla="*/ 1976116 w 2032423"/>
                <a:gd name="connsiteY17" fmla="*/ 1408258 h 2273304"/>
                <a:gd name="connsiteX18" fmla="*/ 2032423 w 2032423"/>
                <a:gd name="connsiteY18" fmla="*/ 1413934 h 2273304"/>
                <a:gd name="connsiteX19" fmla="*/ 2032423 w 2032423"/>
                <a:gd name="connsiteY19" fmla="*/ 1701801 h 2273304"/>
                <a:gd name="connsiteX20" fmla="*/ 1763670 w 2032423"/>
                <a:gd name="connsiteY20" fmla="*/ 1851824 h 2273304"/>
                <a:gd name="connsiteX21" fmla="*/ 1781757 w 2032423"/>
                <a:gd name="connsiteY21" fmla="*/ 1885147 h 2273304"/>
                <a:gd name="connsiteX22" fmla="*/ 1803714 w 2032423"/>
                <a:gd name="connsiteY22" fmla="*/ 1993902 h 2273304"/>
                <a:gd name="connsiteX23" fmla="*/ 1524312 w 2032423"/>
                <a:gd name="connsiteY23" fmla="*/ 2273304 h 2273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032423" h="2273304">
                  <a:moveTo>
                    <a:pt x="1524312" y="2273304"/>
                  </a:moveTo>
                  <a:cubicBezTo>
                    <a:pt x="1427869" y="2273304"/>
                    <a:pt x="1342838" y="2224440"/>
                    <a:pt x="1292628" y="2150118"/>
                  </a:cubicBezTo>
                  <a:lnTo>
                    <a:pt x="1277902" y="2122988"/>
                  </a:lnTo>
                  <a:lnTo>
                    <a:pt x="1016211" y="2269068"/>
                  </a:lnTo>
                  <a:lnTo>
                    <a:pt x="750983" y="2121013"/>
                  </a:lnTo>
                  <a:lnTo>
                    <a:pt x="739777" y="2141658"/>
                  </a:lnTo>
                  <a:cubicBezTo>
                    <a:pt x="689566" y="2215980"/>
                    <a:pt x="604535" y="2264844"/>
                    <a:pt x="508092" y="2264844"/>
                  </a:cubicBezTo>
                  <a:cubicBezTo>
                    <a:pt x="353783" y="2264844"/>
                    <a:pt x="228690" y="2139751"/>
                    <a:pt x="228690" y="1985442"/>
                  </a:cubicBezTo>
                  <a:cubicBezTo>
                    <a:pt x="228690" y="1946865"/>
                    <a:pt x="236509" y="1910114"/>
                    <a:pt x="250647" y="1876687"/>
                  </a:cubicBezTo>
                  <a:lnTo>
                    <a:pt x="265214" y="1849848"/>
                  </a:lnTo>
                  <a:lnTo>
                    <a:pt x="0" y="1701801"/>
                  </a:lnTo>
                  <a:lnTo>
                    <a:pt x="0" y="567267"/>
                  </a:lnTo>
                  <a:lnTo>
                    <a:pt x="1016212" y="0"/>
                  </a:lnTo>
                  <a:lnTo>
                    <a:pt x="2032423" y="567267"/>
                  </a:lnTo>
                  <a:lnTo>
                    <a:pt x="2032423" y="855130"/>
                  </a:lnTo>
                  <a:lnTo>
                    <a:pt x="1976116" y="860807"/>
                  </a:lnTo>
                  <a:cubicBezTo>
                    <a:pt x="1848798" y="886860"/>
                    <a:pt x="1753023" y="999512"/>
                    <a:pt x="1753023" y="1134532"/>
                  </a:cubicBezTo>
                  <a:cubicBezTo>
                    <a:pt x="1753023" y="1269553"/>
                    <a:pt x="1848798" y="1382204"/>
                    <a:pt x="1976116" y="1408258"/>
                  </a:cubicBezTo>
                  <a:lnTo>
                    <a:pt x="2032423" y="1413934"/>
                  </a:lnTo>
                  <a:lnTo>
                    <a:pt x="2032423" y="1701801"/>
                  </a:lnTo>
                  <a:lnTo>
                    <a:pt x="1763670" y="1851824"/>
                  </a:lnTo>
                  <a:lnTo>
                    <a:pt x="1781757" y="1885147"/>
                  </a:lnTo>
                  <a:cubicBezTo>
                    <a:pt x="1795896" y="1918574"/>
                    <a:pt x="1803714" y="1955325"/>
                    <a:pt x="1803714" y="1993902"/>
                  </a:cubicBezTo>
                  <a:cubicBezTo>
                    <a:pt x="1803714" y="2148211"/>
                    <a:pt x="1678621" y="2273304"/>
                    <a:pt x="1524312" y="2273304"/>
                  </a:cubicBezTo>
                  <a:close/>
                </a:path>
              </a:pathLst>
            </a:custGeom>
            <a:solidFill>
              <a:srgbClr val="2DBAA7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1705" strike="noStrike" noProof="1"/>
            </a:p>
          </p:txBody>
        </p:sp>
        <p:sp>
          <p:nvSpPr>
            <p:cNvPr id="9" name="Oval 8"/>
            <p:cNvSpPr/>
            <p:nvPr/>
          </p:nvSpPr>
          <p:spPr>
            <a:xfrm>
              <a:off x="14859" y="4719"/>
              <a:ext cx="1155" cy="118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r>
                <a:rPr lang="en-US" sz="2915" b="1" strike="noStrike" noProof="1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22542" name="Group 22"/>
          <p:cNvGrpSpPr/>
          <p:nvPr/>
        </p:nvGrpSpPr>
        <p:grpSpPr>
          <a:xfrm>
            <a:off x="7793038" y="4425950"/>
            <a:ext cx="1900237" cy="1641475"/>
            <a:chOff x="5859" y="7644"/>
            <a:chExt cx="3632" cy="3108"/>
          </a:xfrm>
        </p:grpSpPr>
        <p:sp>
          <p:nvSpPr>
            <p:cNvPr id="13" name="Freeform 12"/>
            <p:cNvSpPr/>
            <p:nvPr/>
          </p:nvSpPr>
          <p:spPr>
            <a:xfrm>
              <a:off x="5859" y="7644"/>
              <a:ext cx="3633" cy="3108"/>
            </a:xfrm>
            <a:custGeom>
              <a:avLst/>
              <a:gdLst>
                <a:gd name="connsiteX0" fmla="*/ 787510 w 2311822"/>
                <a:gd name="connsiteY0" fmla="*/ 2269072 h 2269072"/>
                <a:gd name="connsiteX1" fmla="*/ 508108 w 2311822"/>
                <a:gd name="connsiteY1" fmla="*/ 1989670 h 2269072"/>
                <a:gd name="connsiteX2" fmla="*/ 530065 w 2311822"/>
                <a:gd name="connsiteY2" fmla="*/ 1880915 h 2269072"/>
                <a:gd name="connsiteX3" fmla="*/ 546389 w 2311822"/>
                <a:gd name="connsiteY3" fmla="*/ 1850840 h 2269072"/>
                <a:gd name="connsiteX4" fmla="*/ 279399 w 2311822"/>
                <a:gd name="connsiteY4" fmla="*/ 1701801 h 2269072"/>
                <a:gd name="connsiteX5" fmla="*/ 279399 w 2311822"/>
                <a:gd name="connsiteY5" fmla="*/ 1413934 h 2269072"/>
                <a:gd name="connsiteX6" fmla="*/ 223093 w 2311822"/>
                <a:gd name="connsiteY6" fmla="*/ 1408258 h 2269072"/>
                <a:gd name="connsiteX7" fmla="*/ 0 w 2311822"/>
                <a:gd name="connsiteY7" fmla="*/ 1134532 h 2269072"/>
                <a:gd name="connsiteX8" fmla="*/ 223093 w 2311822"/>
                <a:gd name="connsiteY8" fmla="*/ 860807 h 2269072"/>
                <a:gd name="connsiteX9" fmla="*/ 279399 w 2311822"/>
                <a:gd name="connsiteY9" fmla="*/ 855131 h 2269072"/>
                <a:gd name="connsiteX10" fmla="*/ 279399 w 2311822"/>
                <a:gd name="connsiteY10" fmla="*/ 567267 h 2269072"/>
                <a:gd name="connsiteX11" fmla="*/ 1295611 w 2311822"/>
                <a:gd name="connsiteY11" fmla="*/ 0 h 2269072"/>
                <a:gd name="connsiteX12" fmla="*/ 2311822 w 2311822"/>
                <a:gd name="connsiteY12" fmla="*/ 567267 h 2269072"/>
                <a:gd name="connsiteX13" fmla="*/ 2311822 w 2311822"/>
                <a:gd name="connsiteY13" fmla="*/ 1701801 h 2269072"/>
                <a:gd name="connsiteX14" fmla="*/ 2046609 w 2311822"/>
                <a:gd name="connsiteY14" fmla="*/ 1849848 h 2269072"/>
                <a:gd name="connsiteX15" fmla="*/ 2035416 w 2311822"/>
                <a:gd name="connsiteY15" fmla="*/ 1829226 h 2269072"/>
                <a:gd name="connsiteX16" fmla="*/ 1803731 w 2311822"/>
                <a:gd name="connsiteY16" fmla="*/ 1706040 h 2269072"/>
                <a:gd name="connsiteX17" fmla="*/ 1524329 w 2311822"/>
                <a:gd name="connsiteY17" fmla="*/ 1985442 h 2269072"/>
                <a:gd name="connsiteX18" fmla="*/ 1546286 w 2311822"/>
                <a:gd name="connsiteY18" fmla="*/ 2094198 h 2269072"/>
                <a:gd name="connsiteX19" fmla="*/ 1560840 w 2311822"/>
                <a:gd name="connsiteY19" fmla="*/ 2121012 h 2269072"/>
                <a:gd name="connsiteX20" fmla="*/ 1295610 w 2311822"/>
                <a:gd name="connsiteY20" fmla="*/ 2269068 h 2269072"/>
                <a:gd name="connsiteX21" fmla="*/ 1032157 w 2311822"/>
                <a:gd name="connsiteY21" fmla="*/ 2122004 h 2269072"/>
                <a:gd name="connsiteX22" fmla="*/ 1019195 w 2311822"/>
                <a:gd name="connsiteY22" fmla="*/ 2145886 h 2269072"/>
                <a:gd name="connsiteX23" fmla="*/ 787510 w 2311822"/>
                <a:gd name="connsiteY23" fmla="*/ 2269072 h 226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311822" h="2269072">
                  <a:moveTo>
                    <a:pt x="787510" y="2269072"/>
                  </a:moveTo>
                  <a:cubicBezTo>
                    <a:pt x="633201" y="2269072"/>
                    <a:pt x="508108" y="2143979"/>
                    <a:pt x="508108" y="1989670"/>
                  </a:cubicBezTo>
                  <a:cubicBezTo>
                    <a:pt x="508108" y="1951093"/>
                    <a:pt x="515927" y="1914342"/>
                    <a:pt x="530065" y="1880915"/>
                  </a:cubicBezTo>
                  <a:lnTo>
                    <a:pt x="546389" y="1850840"/>
                  </a:lnTo>
                  <a:lnTo>
                    <a:pt x="279399" y="1701801"/>
                  </a:lnTo>
                  <a:lnTo>
                    <a:pt x="279399" y="1413934"/>
                  </a:lnTo>
                  <a:lnTo>
                    <a:pt x="223093" y="1408258"/>
                  </a:lnTo>
                  <a:cubicBezTo>
                    <a:pt x="95774" y="1382204"/>
                    <a:pt x="0" y="1269553"/>
                    <a:pt x="0" y="1134532"/>
                  </a:cubicBezTo>
                  <a:cubicBezTo>
                    <a:pt x="0" y="999512"/>
                    <a:pt x="95774" y="886860"/>
                    <a:pt x="223093" y="860807"/>
                  </a:cubicBezTo>
                  <a:lnTo>
                    <a:pt x="279399" y="855131"/>
                  </a:lnTo>
                  <a:lnTo>
                    <a:pt x="279399" y="567267"/>
                  </a:lnTo>
                  <a:lnTo>
                    <a:pt x="1295611" y="0"/>
                  </a:lnTo>
                  <a:lnTo>
                    <a:pt x="2311822" y="567267"/>
                  </a:lnTo>
                  <a:lnTo>
                    <a:pt x="2311822" y="1701801"/>
                  </a:lnTo>
                  <a:lnTo>
                    <a:pt x="2046609" y="1849848"/>
                  </a:lnTo>
                  <a:lnTo>
                    <a:pt x="2035416" y="1829226"/>
                  </a:lnTo>
                  <a:cubicBezTo>
                    <a:pt x="1985205" y="1754905"/>
                    <a:pt x="1900174" y="1706040"/>
                    <a:pt x="1803731" y="1706040"/>
                  </a:cubicBezTo>
                  <a:cubicBezTo>
                    <a:pt x="1649422" y="1706040"/>
                    <a:pt x="1524329" y="1831133"/>
                    <a:pt x="1524329" y="1985442"/>
                  </a:cubicBezTo>
                  <a:cubicBezTo>
                    <a:pt x="1524329" y="2024019"/>
                    <a:pt x="1532148" y="2060771"/>
                    <a:pt x="1546286" y="2094198"/>
                  </a:cubicBezTo>
                  <a:lnTo>
                    <a:pt x="1560840" y="2121012"/>
                  </a:lnTo>
                  <a:lnTo>
                    <a:pt x="1295610" y="2269068"/>
                  </a:lnTo>
                  <a:lnTo>
                    <a:pt x="1032157" y="2122004"/>
                  </a:lnTo>
                  <a:lnTo>
                    <a:pt x="1019195" y="2145886"/>
                  </a:lnTo>
                  <a:cubicBezTo>
                    <a:pt x="968984" y="2220208"/>
                    <a:pt x="883953" y="2269072"/>
                    <a:pt x="787510" y="2269072"/>
                  </a:cubicBezTo>
                  <a:close/>
                </a:path>
              </a:pathLst>
            </a:custGeom>
            <a:solidFill>
              <a:srgbClr val="F1C50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1705" strike="noStrike" noProof="1"/>
            </a:p>
          </p:txBody>
        </p:sp>
        <p:sp>
          <p:nvSpPr>
            <p:cNvPr id="16" name="Oval 15"/>
            <p:cNvSpPr/>
            <p:nvPr/>
          </p:nvSpPr>
          <p:spPr>
            <a:xfrm>
              <a:off x="7418" y="8607"/>
              <a:ext cx="1155" cy="118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r>
                <a:rPr lang="en-US" sz="2915" strike="noStrike" noProof="1">
                  <a:solidFill>
                    <a:schemeClr val="tx1"/>
                  </a:solidFill>
                </a:rPr>
                <a:t>6</a:t>
              </a:r>
            </a:p>
          </p:txBody>
        </p:sp>
      </p:grpSp>
      <p:grpSp>
        <p:nvGrpSpPr>
          <p:cNvPr id="22545" name="Group 21"/>
          <p:cNvGrpSpPr/>
          <p:nvPr/>
        </p:nvGrpSpPr>
        <p:grpSpPr>
          <a:xfrm rot="720000">
            <a:off x="6348413" y="4471988"/>
            <a:ext cx="1690687" cy="1538287"/>
            <a:chOff x="14275" y="7193"/>
            <a:chExt cx="3608" cy="2648"/>
          </a:xfrm>
        </p:grpSpPr>
        <p:sp>
          <p:nvSpPr>
            <p:cNvPr id="12" name="Freeform 11"/>
            <p:cNvSpPr/>
            <p:nvPr/>
          </p:nvSpPr>
          <p:spPr>
            <a:xfrm rot="21120000">
              <a:off x="14275" y="7193"/>
              <a:ext cx="3608" cy="2649"/>
            </a:xfrm>
            <a:custGeom>
              <a:avLst/>
              <a:gdLst>
                <a:gd name="connsiteX0" fmla="*/ 1524312 w 2032423"/>
                <a:gd name="connsiteY0" fmla="*/ 2273304 h 2273304"/>
                <a:gd name="connsiteX1" fmla="*/ 1292628 w 2032423"/>
                <a:gd name="connsiteY1" fmla="*/ 2150118 h 2273304"/>
                <a:gd name="connsiteX2" fmla="*/ 1277902 w 2032423"/>
                <a:gd name="connsiteY2" fmla="*/ 2122988 h 2273304"/>
                <a:gd name="connsiteX3" fmla="*/ 1016211 w 2032423"/>
                <a:gd name="connsiteY3" fmla="*/ 2269068 h 2273304"/>
                <a:gd name="connsiteX4" fmla="*/ 750983 w 2032423"/>
                <a:gd name="connsiteY4" fmla="*/ 2121013 h 2273304"/>
                <a:gd name="connsiteX5" fmla="*/ 739777 w 2032423"/>
                <a:gd name="connsiteY5" fmla="*/ 2141658 h 2273304"/>
                <a:gd name="connsiteX6" fmla="*/ 508092 w 2032423"/>
                <a:gd name="connsiteY6" fmla="*/ 2264844 h 2273304"/>
                <a:gd name="connsiteX7" fmla="*/ 228690 w 2032423"/>
                <a:gd name="connsiteY7" fmla="*/ 1985442 h 2273304"/>
                <a:gd name="connsiteX8" fmla="*/ 250647 w 2032423"/>
                <a:gd name="connsiteY8" fmla="*/ 1876687 h 2273304"/>
                <a:gd name="connsiteX9" fmla="*/ 265214 w 2032423"/>
                <a:gd name="connsiteY9" fmla="*/ 1849848 h 2273304"/>
                <a:gd name="connsiteX10" fmla="*/ 0 w 2032423"/>
                <a:gd name="connsiteY10" fmla="*/ 1701801 h 2273304"/>
                <a:gd name="connsiteX11" fmla="*/ 0 w 2032423"/>
                <a:gd name="connsiteY11" fmla="*/ 567267 h 2273304"/>
                <a:gd name="connsiteX12" fmla="*/ 1016212 w 2032423"/>
                <a:gd name="connsiteY12" fmla="*/ 0 h 2273304"/>
                <a:gd name="connsiteX13" fmla="*/ 2032423 w 2032423"/>
                <a:gd name="connsiteY13" fmla="*/ 567267 h 2273304"/>
                <a:gd name="connsiteX14" fmla="*/ 2032423 w 2032423"/>
                <a:gd name="connsiteY14" fmla="*/ 855130 h 2273304"/>
                <a:gd name="connsiteX15" fmla="*/ 1976116 w 2032423"/>
                <a:gd name="connsiteY15" fmla="*/ 860807 h 2273304"/>
                <a:gd name="connsiteX16" fmla="*/ 1753023 w 2032423"/>
                <a:gd name="connsiteY16" fmla="*/ 1134532 h 2273304"/>
                <a:gd name="connsiteX17" fmla="*/ 1976116 w 2032423"/>
                <a:gd name="connsiteY17" fmla="*/ 1408258 h 2273304"/>
                <a:gd name="connsiteX18" fmla="*/ 2032423 w 2032423"/>
                <a:gd name="connsiteY18" fmla="*/ 1413934 h 2273304"/>
                <a:gd name="connsiteX19" fmla="*/ 2032423 w 2032423"/>
                <a:gd name="connsiteY19" fmla="*/ 1701801 h 2273304"/>
                <a:gd name="connsiteX20" fmla="*/ 1763670 w 2032423"/>
                <a:gd name="connsiteY20" fmla="*/ 1851824 h 2273304"/>
                <a:gd name="connsiteX21" fmla="*/ 1781757 w 2032423"/>
                <a:gd name="connsiteY21" fmla="*/ 1885147 h 2273304"/>
                <a:gd name="connsiteX22" fmla="*/ 1803714 w 2032423"/>
                <a:gd name="connsiteY22" fmla="*/ 1993902 h 2273304"/>
                <a:gd name="connsiteX23" fmla="*/ 1524312 w 2032423"/>
                <a:gd name="connsiteY23" fmla="*/ 2273304 h 2273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032423" h="2273304">
                  <a:moveTo>
                    <a:pt x="1524312" y="2273304"/>
                  </a:moveTo>
                  <a:cubicBezTo>
                    <a:pt x="1427869" y="2273304"/>
                    <a:pt x="1342838" y="2224440"/>
                    <a:pt x="1292628" y="2150118"/>
                  </a:cubicBezTo>
                  <a:lnTo>
                    <a:pt x="1277902" y="2122988"/>
                  </a:lnTo>
                  <a:lnTo>
                    <a:pt x="1016211" y="2269068"/>
                  </a:lnTo>
                  <a:lnTo>
                    <a:pt x="750983" y="2121013"/>
                  </a:lnTo>
                  <a:lnTo>
                    <a:pt x="739777" y="2141658"/>
                  </a:lnTo>
                  <a:cubicBezTo>
                    <a:pt x="689566" y="2215980"/>
                    <a:pt x="604535" y="2264844"/>
                    <a:pt x="508092" y="2264844"/>
                  </a:cubicBezTo>
                  <a:cubicBezTo>
                    <a:pt x="353783" y="2264844"/>
                    <a:pt x="228690" y="2139751"/>
                    <a:pt x="228690" y="1985442"/>
                  </a:cubicBezTo>
                  <a:cubicBezTo>
                    <a:pt x="228690" y="1946865"/>
                    <a:pt x="236509" y="1910114"/>
                    <a:pt x="250647" y="1876687"/>
                  </a:cubicBezTo>
                  <a:lnTo>
                    <a:pt x="265214" y="1849848"/>
                  </a:lnTo>
                  <a:lnTo>
                    <a:pt x="0" y="1701801"/>
                  </a:lnTo>
                  <a:lnTo>
                    <a:pt x="0" y="567267"/>
                  </a:lnTo>
                  <a:lnTo>
                    <a:pt x="1016212" y="0"/>
                  </a:lnTo>
                  <a:lnTo>
                    <a:pt x="2032423" y="567267"/>
                  </a:lnTo>
                  <a:lnTo>
                    <a:pt x="2032423" y="855130"/>
                  </a:lnTo>
                  <a:lnTo>
                    <a:pt x="1976116" y="860807"/>
                  </a:lnTo>
                  <a:cubicBezTo>
                    <a:pt x="1848798" y="886860"/>
                    <a:pt x="1753023" y="999512"/>
                    <a:pt x="1753023" y="1134532"/>
                  </a:cubicBezTo>
                  <a:cubicBezTo>
                    <a:pt x="1753023" y="1269553"/>
                    <a:pt x="1848798" y="1382204"/>
                    <a:pt x="1976116" y="1408258"/>
                  </a:cubicBezTo>
                  <a:lnTo>
                    <a:pt x="2032423" y="1413934"/>
                  </a:lnTo>
                  <a:lnTo>
                    <a:pt x="2032423" y="1701801"/>
                  </a:lnTo>
                  <a:lnTo>
                    <a:pt x="1763670" y="1851824"/>
                  </a:lnTo>
                  <a:lnTo>
                    <a:pt x="1781757" y="1885147"/>
                  </a:lnTo>
                  <a:cubicBezTo>
                    <a:pt x="1795896" y="1918574"/>
                    <a:pt x="1803714" y="1955325"/>
                    <a:pt x="1803714" y="1993902"/>
                  </a:cubicBezTo>
                  <a:cubicBezTo>
                    <a:pt x="1803714" y="2148211"/>
                    <a:pt x="1678621" y="2273304"/>
                    <a:pt x="1524312" y="2273304"/>
                  </a:cubicBezTo>
                  <a:close/>
                </a:path>
              </a:pathLst>
            </a:custGeom>
            <a:solidFill>
              <a:srgbClr val="2DBAA7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1705" strike="noStrike" noProof="1"/>
            </a:p>
          </p:txBody>
        </p:sp>
        <p:sp>
          <p:nvSpPr>
            <p:cNvPr id="17" name="Oval 16"/>
            <p:cNvSpPr/>
            <p:nvPr/>
          </p:nvSpPr>
          <p:spPr>
            <a:xfrm>
              <a:off x="15683" y="7827"/>
              <a:ext cx="1155" cy="118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r>
                <a:rPr lang="en-US" sz="2915" b="1" strike="noStrike" noProof="1">
                  <a:solidFill>
                    <a:schemeClr val="tx1"/>
                  </a:solidFill>
                </a:rPr>
                <a:t>5</a:t>
              </a:r>
            </a:p>
          </p:txBody>
        </p:sp>
      </p:grpSp>
      <p:sp>
        <p:nvSpPr>
          <p:cNvPr id="24" name="Text Box 23"/>
          <p:cNvSpPr txBox="1"/>
          <p:nvPr/>
        </p:nvSpPr>
        <p:spPr>
          <a:xfrm>
            <a:off x="508000" y="3986213"/>
            <a:ext cx="1216025" cy="431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2205" b="1" noProof="1">
                <a:latin typeface="+mn-lt"/>
                <a:ea typeface="+mn-ea"/>
                <a:cs typeface="+mn-cs"/>
              </a:rPr>
              <a:t>Abstrak</a:t>
            </a:r>
            <a:endParaRPr lang="en-US" sz="2205" b="1" noProof="1"/>
          </a:p>
        </p:txBody>
      </p:sp>
      <p:sp>
        <p:nvSpPr>
          <p:cNvPr id="25" name="Text Box 24"/>
          <p:cNvSpPr txBox="1"/>
          <p:nvPr/>
        </p:nvSpPr>
        <p:spPr>
          <a:xfrm>
            <a:off x="2220913" y="1793875"/>
            <a:ext cx="1463675" cy="430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2205" b="1" noProof="1">
                <a:latin typeface="+mn-lt"/>
                <a:ea typeface="+mn-ea"/>
                <a:cs typeface="+mn-cs"/>
              </a:rPr>
              <a:t>Orientasi</a:t>
            </a:r>
            <a:endParaRPr lang="en-US" sz="2205" b="1" noProof="1"/>
          </a:p>
        </p:txBody>
      </p:sp>
      <p:sp>
        <p:nvSpPr>
          <p:cNvPr id="26" name="Text Box 25"/>
          <p:cNvSpPr txBox="1"/>
          <p:nvPr/>
        </p:nvSpPr>
        <p:spPr>
          <a:xfrm>
            <a:off x="3155950" y="5129213"/>
            <a:ext cx="1947863" cy="430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2205" b="1" noProof="1">
                <a:latin typeface="+mn-lt"/>
                <a:ea typeface="+mn-ea"/>
                <a:cs typeface="+mn-cs"/>
              </a:rPr>
              <a:t>Komplikasi</a:t>
            </a:r>
            <a:endParaRPr lang="en-US" sz="2205" b="1" noProof="1"/>
          </a:p>
        </p:txBody>
      </p:sp>
      <p:sp>
        <p:nvSpPr>
          <p:cNvPr id="27" name="Text Box 26"/>
          <p:cNvSpPr txBox="1"/>
          <p:nvPr/>
        </p:nvSpPr>
        <p:spPr>
          <a:xfrm>
            <a:off x="5203825" y="2846388"/>
            <a:ext cx="1649413" cy="431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2205" b="1" noProof="1">
                <a:latin typeface="+mn-lt"/>
                <a:ea typeface="+mn-ea"/>
                <a:cs typeface="+mn-cs"/>
              </a:rPr>
              <a:t>Klimaks</a:t>
            </a:r>
            <a:endParaRPr lang="en-US" sz="2205" b="1" noProof="1"/>
          </a:p>
        </p:txBody>
      </p:sp>
      <p:sp>
        <p:nvSpPr>
          <p:cNvPr id="28" name="Text Box 27"/>
          <p:cNvSpPr txBox="1"/>
          <p:nvPr/>
        </p:nvSpPr>
        <p:spPr>
          <a:xfrm>
            <a:off x="6589713" y="6067425"/>
            <a:ext cx="1398588" cy="396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1985" b="1" noProof="1">
                <a:latin typeface="+mn-lt"/>
                <a:ea typeface="+mn-ea"/>
                <a:cs typeface="+mn-cs"/>
              </a:rPr>
              <a:t>Resolusi</a:t>
            </a:r>
            <a:endParaRPr lang="en-US" sz="1985" b="1" noProof="1"/>
          </a:p>
        </p:txBody>
      </p:sp>
      <p:sp>
        <p:nvSpPr>
          <p:cNvPr id="29" name="Text Box 28"/>
          <p:cNvSpPr txBox="1"/>
          <p:nvPr/>
        </p:nvSpPr>
        <p:spPr>
          <a:xfrm>
            <a:off x="7916863" y="3924300"/>
            <a:ext cx="2166938" cy="431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sz="2205" b="1" noProof="1">
                <a:latin typeface="+mn-lt"/>
                <a:ea typeface="+mn-ea"/>
                <a:cs typeface="+mn-cs"/>
              </a:rPr>
              <a:t>Koda</a:t>
            </a:r>
            <a:endParaRPr lang="en-US" sz="2205" b="1" noProof="1"/>
          </a:p>
        </p:txBody>
      </p:sp>
      <p:sp>
        <p:nvSpPr>
          <p:cNvPr id="4" name="Action Button: Back or Previous 3">
            <a:hlinkClick r:id="rId2" action="ppaction://hlinksldjump"/>
          </p:cNvPr>
          <p:cNvSpPr/>
          <p:nvPr/>
        </p:nvSpPr>
        <p:spPr>
          <a:xfrm>
            <a:off x="250825" y="6338888"/>
            <a:ext cx="846138" cy="5048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/>
            <a:r>
              <a:rPr lang="en-US" sz="4855" b="1" strike="noStrike" noProof="1"/>
              <a:t>Fungsi Teks Cerita Sejarah</a:t>
            </a:r>
            <a:endParaRPr lang="en-US" b="1" strike="noStrike" noProof="1"/>
          </a:p>
        </p:txBody>
      </p:sp>
      <p:grpSp>
        <p:nvGrpSpPr>
          <p:cNvPr id="23554" name="Group 7"/>
          <p:cNvGrpSpPr/>
          <p:nvPr/>
        </p:nvGrpSpPr>
        <p:grpSpPr>
          <a:xfrm>
            <a:off x="1839913" y="1547813"/>
            <a:ext cx="7294562" cy="5230812"/>
            <a:chOff x="3972" y="2877"/>
            <a:chExt cx="8280" cy="6996"/>
          </a:xfrm>
        </p:grpSpPr>
        <p:sp>
          <p:nvSpPr>
            <p:cNvPr id="4" name="Rectangle 3"/>
            <p:cNvSpPr/>
            <p:nvPr/>
          </p:nvSpPr>
          <p:spPr>
            <a:xfrm>
              <a:off x="3972" y="2877"/>
              <a:ext cx="4140" cy="349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r>
                <a:rPr lang="en-US" sz="1985" b="1" strike="noStrike" noProof="1"/>
                <a:t>Rekreatif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972" y="6375"/>
              <a:ext cx="4140" cy="349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/>
              <a:r>
                <a:rPr lang="en-US" sz="1985" b="1" strike="noStrike" noProof="1">
                  <a:solidFill>
                    <a:schemeClr val="bg1"/>
                  </a:solidFill>
                </a:rPr>
                <a:t>Instruktif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8112" y="6375"/>
              <a:ext cx="4140" cy="349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r>
                <a:rPr lang="en-US" sz="1985" b="1" strike="noStrike" noProof="1"/>
                <a:t>Edukatif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8112" y="2877"/>
              <a:ext cx="4140" cy="349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r>
                <a:rPr lang="en-US" sz="1985" b="1" strike="noStrike" noProof="1"/>
                <a:t>Inspiratif</a:t>
              </a:r>
            </a:p>
          </p:txBody>
        </p:sp>
      </p:grpSp>
      <p:sp>
        <p:nvSpPr>
          <p:cNvPr id="3" name="Action Button: Back or Previous 2">
            <a:hlinkClick r:id="rId2" action="ppaction://hlinksldjump"/>
          </p:cNvPr>
          <p:cNvSpPr/>
          <p:nvPr/>
        </p:nvSpPr>
        <p:spPr>
          <a:xfrm>
            <a:off x="250825" y="6338888"/>
            <a:ext cx="846138" cy="5048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188" y="508000"/>
            <a:ext cx="9215438" cy="1320800"/>
          </a:xfrm>
        </p:spPr>
        <p:txBody>
          <a:bodyPr>
            <a:normAutofit fontScale="90000"/>
          </a:bodyPr>
          <a:lstStyle/>
          <a:p>
            <a:pPr fontAlgn="auto"/>
            <a:r>
              <a:rPr lang="en-US" sz="3600" b="1" strike="noStrike" noProof="1">
                <a:sym typeface="+mn-ea"/>
              </a:rPr>
              <a:t>B. Informasi dan Unsur Pembangun Teks Cerita Sejarah</a:t>
            </a:r>
            <a:r>
              <a:rPr lang="en-US" sz="3970" b="1" dirty="0"/>
              <a:t/>
            </a:r>
            <a:br>
              <a:rPr lang="en-US" sz="3970" b="1" dirty="0"/>
            </a:br>
            <a:endParaRPr lang="en-US" sz="3970" strike="noStrike" noProof="1"/>
          </a:p>
        </p:txBody>
      </p:sp>
      <p:sp>
        <p:nvSpPr>
          <p:cNvPr id="4" name="Left Arrow 3"/>
          <p:cNvSpPr/>
          <p:nvPr/>
        </p:nvSpPr>
        <p:spPr>
          <a:xfrm>
            <a:off x="1550988" y="3332163"/>
            <a:ext cx="4867275" cy="32512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2190" strike="noStrike" noProof="1"/>
          </a:p>
        </p:txBody>
      </p:sp>
      <p:sp>
        <p:nvSpPr>
          <p:cNvPr id="5" name="Left Arrow 4"/>
          <p:cNvSpPr/>
          <p:nvPr/>
        </p:nvSpPr>
        <p:spPr>
          <a:xfrm rot="10800000">
            <a:off x="4757738" y="1484313"/>
            <a:ext cx="4867275" cy="3251200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2190" strike="noStrike" noProof="1"/>
          </a:p>
        </p:txBody>
      </p:sp>
      <p:sp>
        <p:nvSpPr>
          <p:cNvPr id="8" name="Text Box 7">
            <a:hlinkClick r:id="rId2" action="ppaction://hlinksldjump"/>
          </p:cNvPr>
          <p:cNvSpPr txBox="1"/>
          <p:nvPr/>
        </p:nvSpPr>
        <p:spPr>
          <a:xfrm>
            <a:off x="5286375" y="2513013"/>
            <a:ext cx="3465513" cy="1041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en-US" sz="3090" noProof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Unsur Pembangun Teks Cerita Sejarah</a:t>
            </a:r>
            <a:endParaRPr lang="en-US" sz="3090" noProof="1">
              <a:solidFill>
                <a:schemeClr val="bg1"/>
              </a:solidFill>
            </a:endParaRPr>
          </a:p>
        </p:txBody>
      </p:sp>
      <p:sp>
        <p:nvSpPr>
          <p:cNvPr id="9" name="Text Box 8">
            <a:hlinkClick r:id="rId3" action="ppaction://hlinksldjump"/>
          </p:cNvPr>
          <p:cNvSpPr txBox="1"/>
          <p:nvPr/>
        </p:nvSpPr>
        <p:spPr>
          <a:xfrm>
            <a:off x="2306638" y="4330700"/>
            <a:ext cx="4113213" cy="1041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en-US" sz="3090" noProof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Informasi Penting dalam Teks Cerita Sejarah</a:t>
            </a:r>
            <a:endParaRPr lang="en-US" sz="3090" noProof="1">
              <a:solidFill>
                <a:schemeClr val="bg1"/>
              </a:solidFill>
            </a:endParaRPr>
          </a:p>
        </p:txBody>
      </p:sp>
      <p:sp>
        <p:nvSpPr>
          <p:cNvPr id="3" name="Action Button: Back or Previous 2">
            <a:hlinkClick r:id="rId4" action="ppaction://hlinksldjump"/>
          </p:cNvPr>
          <p:cNvSpPr/>
          <p:nvPr/>
        </p:nvSpPr>
        <p:spPr>
          <a:xfrm>
            <a:off x="1190625" y="6102350"/>
            <a:ext cx="749300" cy="4873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en-US" sz="1985" strike="noStrike" noProof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356</Words>
  <Application>Microsoft Office PowerPoint</Application>
  <PresentationFormat>Custom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Bahasa Indonesia  kelas XII</vt:lpstr>
      <vt:lpstr>PowerPoint Presentation</vt:lpstr>
      <vt:lpstr>PowerPoint Presentation</vt:lpstr>
      <vt:lpstr>PowerPoint Presentation</vt:lpstr>
      <vt:lpstr>Ciri-Ciri Teks Cerita Sejarah</vt:lpstr>
      <vt:lpstr>PowerPoint Presentation</vt:lpstr>
      <vt:lpstr>Struktur Teks Cerita Sejarah</vt:lpstr>
      <vt:lpstr>Fungsi Teks Cerita Sejarah</vt:lpstr>
      <vt:lpstr>B. Informasi dan Unsur Pembangun Teks Cerita Sejarah </vt:lpstr>
      <vt:lpstr>Langkah-Langkah Menemukan Informasi Penting dalam Teks Cerita Sejarah</vt:lpstr>
      <vt:lpstr>Unsur Pembangun Teks Cerita Sejarah</vt:lpstr>
      <vt:lpstr>C. Nilai-Nilai dalam Teks Cerita Sejarah</vt:lpstr>
      <vt:lpstr>D. Ciri Kebahasaan Teks Cerita Sejarah</vt:lpstr>
      <vt:lpstr>E. Penyusunan Teks Cerita Sejarah</vt:lpstr>
      <vt:lpstr>Menyusun Teks Cerita Sejarah</vt:lpstr>
      <vt:lpstr>Langkah-Langkah Menyunting Teks Cerita Sejarah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 Menulis Surat Lamaran Pekerjaan</dc:title>
  <dc:creator>User</dc:creator>
  <cp:lastModifiedBy>khabs</cp:lastModifiedBy>
  <cp:revision>30</cp:revision>
  <dcterms:created xsi:type="dcterms:W3CDTF">2019-05-08T03:32:00Z</dcterms:created>
  <dcterms:modified xsi:type="dcterms:W3CDTF">2020-07-17T00:56:32Z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1033-10.2.0.7456</vt:lpwstr>
  </property>
</Properties>
</file>