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6EDF7-6F1F-48D1-90DE-76428FC58C04}" type="datetimeFigureOut">
              <a:rPr lang="id-ID" smtClean="0"/>
              <a:t>30/09/2018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D139F80-8919-447D-A5F6-BB0B1F983942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6EDF7-6F1F-48D1-90DE-76428FC58C04}" type="datetimeFigureOut">
              <a:rPr lang="id-ID" smtClean="0"/>
              <a:t>30/09/2018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9F80-8919-447D-A5F6-BB0B1F98394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6EDF7-6F1F-48D1-90DE-76428FC58C04}" type="datetimeFigureOut">
              <a:rPr lang="id-ID" smtClean="0"/>
              <a:t>30/09/2018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9F80-8919-447D-A5F6-BB0B1F98394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6EDF7-6F1F-48D1-90DE-76428FC58C04}" type="datetimeFigureOut">
              <a:rPr lang="id-ID" smtClean="0"/>
              <a:t>30/09/2018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9F80-8919-447D-A5F6-BB0B1F98394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6EDF7-6F1F-48D1-90DE-76428FC58C04}" type="datetimeFigureOut">
              <a:rPr lang="id-ID" smtClean="0"/>
              <a:t>30/09/2018</a:t>
            </a:fld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9F80-8919-447D-A5F6-BB0B1F983942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6EDF7-6F1F-48D1-90DE-76428FC58C04}" type="datetimeFigureOut">
              <a:rPr lang="id-ID" smtClean="0"/>
              <a:t>30/09/2018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9F80-8919-447D-A5F6-BB0B1F98394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6EDF7-6F1F-48D1-90DE-76428FC58C04}" type="datetimeFigureOut">
              <a:rPr lang="id-ID" smtClean="0"/>
              <a:t>30/09/2018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9F80-8919-447D-A5F6-BB0B1F98394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6EDF7-6F1F-48D1-90DE-76428FC58C04}" type="datetimeFigureOut">
              <a:rPr lang="id-ID" smtClean="0"/>
              <a:t>30/09/2018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9F80-8919-447D-A5F6-BB0B1F98394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6EDF7-6F1F-48D1-90DE-76428FC58C04}" type="datetimeFigureOut">
              <a:rPr lang="id-ID" smtClean="0"/>
              <a:t>30/09/2018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9F80-8919-447D-A5F6-BB0B1F98394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6EDF7-6F1F-48D1-90DE-76428FC58C04}" type="datetimeFigureOut">
              <a:rPr lang="id-ID" smtClean="0"/>
              <a:t>30/09/2018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9F80-8919-447D-A5F6-BB0B1F983942}" type="slidenum">
              <a:rPr lang="id-ID" smtClean="0"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6EDF7-6F1F-48D1-90DE-76428FC58C04}" type="datetimeFigureOut">
              <a:rPr lang="id-ID" smtClean="0"/>
              <a:t>30/09/2018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9F80-8919-447D-A5F6-BB0B1F983942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C76EDF7-6F1F-48D1-90DE-76428FC58C04}" type="datetimeFigureOut">
              <a:rPr lang="id-ID" smtClean="0"/>
              <a:t>30/09/2018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D139F80-8919-447D-A5F6-BB0B1F983942}" type="slidenum">
              <a:rPr lang="id-ID" smtClean="0"/>
              <a:t>‹#›</a:t>
            </a:fld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Otomatisasi Tata Kelola Perkantoran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Aspek Humas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0165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Aspek Komunikasi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16004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Aspek Pelayanan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35986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Aspek Kesetiaan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41793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Aspek Etika dan Moral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91321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Aspek Produktifitas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243465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</TotalTime>
  <Words>18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Apothecary</vt:lpstr>
      <vt:lpstr>Aspek Humas </vt:lpstr>
      <vt:lpstr>Aspek Komunikasi</vt:lpstr>
      <vt:lpstr>Aspek Pelayanan</vt:lpstr>
      <vt:lpstr>Aspek Kesetiaan</vt:lpstr>
      <vt:lpstr>Aspek Etika dan Moral</vt:lpstr>
      <vt:lpstr>Aspek Produktifitas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Aspek Humas </dc:title>
  <dc:creator>TOSHIBA</dc:creator>
  <cp:lastModifiedBy>TOSHIBA</cp:lastModifiedBy>
  <cp:revision>1</cp:revision>
  <dcterms:created xsi:type="dcterms:W3CDTF">2018-09-30T12:25:49Z</dcterms:created>
  <dcterms:modified xsi:type="dcterms:W3CDTF">2018-09-30T12:30:33Z</dcterms:modified>
</cp:coreProperties>
</file>