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70" r:id="rId4"/>
    <p:sldId id="272" r:id="rId5"/>
    <p:sldId id="259" r:id="rId6"/>
    <p:sldId id="278" r:id="rId7"/>
    <p:sldId id="274" r:id="rId8"/>
    <p:sldId id="263" r:id="rId9"/>
    <p:sldId id="264" r:id="rId10"/>
    <p:sldId id="265" r:id="rId11"/>
    <p:sldId id="258" r:id="rId12"/>
    <p:sldId id="266" r:id="rId13"/>
    <p:sldId id="275" r:id="rId14"/>
    <p:sldId id="276" r:id="rId15"/>
    <p:sldId id="279" r:id="rId16"/>
    <p:sldId id="277" r:id="rId1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A0D85C-CABE-4468-A999-BFB3D5B783DD}" type="datetimeFigureOut">
              <a:rPr lang="id-ID" smtClean="0"/>
              <a:pPr/>
              <a:t>02/08/2020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B111D56-B1D0-4CF1-93D1-8E9950E55F37}"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0D85C-CABE-4468-A999-BFB3D5B783DD}" type="datetimeFigureOut">
              <a:rPr lang="id-ID" smtClean="0"/>
              <a:pPr/>
              <a:t>02/08/2020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11D56-B1D0-4CF1-93D1-8E9950E55F37}"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T5dOZXmiKE4" TargetMode="External"/><Relationship Id="rId2" Type="http://schemas.openxmlformats.org/officeDocument/2006/relationships/hyperlink" Target="3.%20VIDEO%20-%20BUKA%20SEMANGAT%20BARU.mp4"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87624" y="717111"/>
            <a:ext cx="7267343" cy="2769989"/>
          </a:xfrm>
          <a:prstGeom prst="rect">
            <a:avLst/>
          </a:prstGeom>
        </p:spPr>
        <p:txBody>
          <a:bodyPr wrap="square">
            <a:spAutoFit/>
          </a:bodyPr>
          <a:lstStyle/>
          <a:p>
            <a:r>
              <a:rPr lang="en-ID" sz="3600" b="1" dirty="0" err="1" smtClean="0">
                <a:solidFill>
                  <a:schemeClr val="tx2"/>
                </a:solidFill>
              </a:rPr>
              <a:t>Assalamu’alaikum</a:t>
            </a:r>
            <a:r>
              <a:rPr lang="en-ID" sz="3600" b="1" dirty="0" smtClean="0">
                <a:solidFill>
                  <a:schemeClr val="tx2"/>
                </a:solidFill>
              </a:rPr>
              <a:t>, </a:t>
            </a:r>
            <a:r>
              <a:rPr lang="en-ID" sz="3600" b="1" dirty="0" err="1" smtClean="0">
                <a:solidFill>
                  <a:schemeClr val="tx2"/>
                </a:solidFill>
              </a:rPr>
              <a:t>wr</a:t>
            </a:r>
            <a:r>
              <a:rPr lang="en-ID" sz="3600" b="1" dirty="0" smtClean="0">
                <a:solidFill>
                  <a:schemeClr val="tx2"/>
                </a:solidFill>
              </a:rPr>
              <a:t>, </a:t>
            </a:r>
            <a:r>
              <a:rPr lang="en-ID" sz="3600" b="1" dirty="0" err="1" smtClean="0">
                <a:solidFill>
                  <a:schemeClr val="tx2"/>
                </a:solidFill>
              </a:rPr>
              <a:t>wb</a:t>
            </a:r>
            <a:r>
              <a:rPr lang="en-ID" sz="3600" b="1" dirty="0" smtClean="0">
                <a:solidFill>
                  <a:schemeClr val="tx2"/>
                </a:solidFill>
              </a:rPr>
              <a:t>.</a:t>
            </a:r>
            <a:r>
              <a:rPr lang="id-ID" sz="3600" b="1" dirty="0" smtClean="0">
                <a:solidFill>
                  <a:schemeClr val="tx2"/>
                </a:solidFill>
              </a:rPr>
              <a:t>  </a:t>
            </a:r>
            <a:endParaRPr lang="en-ID" sz="3600" b="1" dirty="0" smtClean="0">
              <a:solidFill>
                <a:schemeClr val="tx2"/>
              </a:solidFill>
            </a:endParaRPr>
          </a:p>
          <a:p>
            <a:r>
              <a:rPr lang="en-ID" sz="2800" b="1" dirty="0" smtClean="0">
                <a:solidFill>
                  <a:schemeClr val="tx2"/>
                </a:solidFill>
              </a:rPr>
              <a:t>Kita </a:t>
            </a:r>
            <a:r>
              <a:rPr lang="en-ID" sz="2800" b="1" dirty="0" err="1" smtClean="0">
                <a:solidFill>
                  <a:schemeClr val="tx2"/>
                </a:solidFill>
              </a:rPr>
              <a:t>awali</a:t>
            </a:r>
            <a:r>
              <a:rPr lang="en-ID" sz="2800" b="1" dirty="0" smtClean="0">
                <a:solidFill>
                  <a:schemeClr val="tx2"/>
                </a:solidFill>
              </a:rPr>
              <a:t> </a:t>
            </a:r>
            <a:r>
              <a:rPr lang="en-ID" sz="2800" b="1" dirty="0" err="1" smtClean="0">
                <a:solidFill>
                  <a:schemeClr val="tx2"/>
                </a:solidFill>
              </a:rPr>
              <a:t>dengan</a:t>
            </a:r>
            <a:r>
              <a:rPr lang="en-ID" sz="2800" b="1" dirty="0" smtClean="0">
                <a:solidFill>
                  <a:schemeClr val="tx2"/>
                </a:solidFill>
              </a:rPr>
              <a:t> </a:t>
            </a:r>
            <a:r>
              <a:rPr lang="en-ID" sz="2800" b="1" dirty="0" err="1" smtClean="0">
                <a:solidFill>
                  <a:schemeClr val="tx2"/>
                </a:solidFill>
              </a:rPr>
              <a:t>Bismillahirrahmanirrahim</a:t>
            </a:r>
            <a:endParaRPr lang="en-ID" sz="5400" b="1" dirty="0" smtClean="0">
              <a:solidFill>
                <a:schemeClr val="tx2"/>
              </a:solidFill>
            </a:endParaRPr>
          </a:p>
          <a:p>
            <a:pPr algn="ctr"/>
            <a:r>
              <a:rPr lang="en-US" sz="5500" b="1" dirty="0" smtClean="0">
                <a:solidFill>
                  <a:srgbClr val="FF0000"/>
                </a:solidFill>
              </a:rPr>
              <a:t>S</a:t>
            </a:r>
            <a:r>
              <a:rPr lang="id-ID" sz="5500" b="1" dirty="0" smtClean="0">
                <a:solidFill>
                  <a:srgbClr val="FF0000"/>
                </a:solidFill>
              </a:rPr>
              <a:t>EKOLAH BARU..</a:t>
            </a:r>
          </a:p>
          <a:p>
            <a:pPr algn="ctr"/>
            <a:r>
              <a:rPr lang="id-ID" sz="5500" b="1" dirty="0" smtClean="0">
                <a:solidFill>
                  <a:srgbClr val="FF0000"/>
                </a:solidFill>
              </a:rPr>
              <a:t>SEMANGAT BARU !</a:t>
            </a:r>
            <a:endParaRPr lang="id-ID" sz="5500" dirty="0">
              <a:solidFill>
                <a:srgbClr val="FF0000"/>
              </a:solidFill>
            </a:endParaRPr>
          </a:p>
        </p:txBody>
      </p:sp>
      <p:sp>
        <p:nvSpPr>
          <p:cNvPr id="7" name="Rectangle 6"/>
          <p:cNvSpPr/>
          <p:nvPr/>
        </p:nvSpPr>
        <p:spPr>
          <a:xfrm>
            <a:off x="1619672" y="4005064"/>
            <a:ext cx="7143800" cy="2215991"/>
          </a:xfrm>
          <a:prstGeom prst="rect">
            <a:avLst/>
          </a:prstGeom>
        </p:spPr>
        <p:txBody>
          <a:bodyPr wrap="square">
            <a:spAutoFit/>
          </a:bodyPr>
          <a:lstStyle/>
          <a:p>
            <a:pPr algn="ctr">
              <a:buNone/>
            </a:pPr>
            <a:r>
              <a:rPr lang="id-ID" sz="4000" b="1" dirty="0" smtClean="0"/>
              <a:t>T U J U A N</a:t>
            </a:r>
          </a:p>
          <a:p>
            <a:pPr algn="ctr"/>
            <a:r>
              <a:rPr lang="id-ID" sz="2800" i="1" dirty="0" smtClean="0"/>
              <a:t>Dapat mengenal aspek-aspek penyesuaian diri serta dapat menerapkan sikap dan kebiasaan dengan lingkungannya</a:t>
            </a:r>
            <a:r>
              <a:rPr lang="en-US" sz="2700" i="1" dirty="0" smtClean="0"/>
              <a:t>.</a:t>
            </a:r>
          </a:p>
          <a:p>
            <a:pPr algn="ctr"/>
            <a:r>
              <a:rPr lang="en-ID" sz="1400" i="1" dirty="0" smtClean="0"/>
              <a:t>				</a:t>
            </a:r>
            <a:r>
              <a:rPr lang="en-ID" sz="1200" i="1" dirty="0" smtClean="0">
                <a:solidFill>
                  <a:schemeClr val="accent3">
                    <a:lumMod val="60000"/>
                    <a:lumOff val="40000"/>
                  </a:schemeClr>
                </a:solidFill>
              </a:rPr>
              <a:t>SMKN 43 JKT, </a:t>
            </a:r>
            <a:r>
              <a:rPr lang="en-ID" sz="1200" i="1" dirty="0" err="1" smtClean="0">
                <a:solidFill>
                  <a:schemeClr val="accent3">
                    <a:lumMod val="60000"/>
                    <a:lumOff val="40000"/>
                  </a:schemeClr>
                </a:solidFill>
              </a:rPr>
              <a:t>Pandemi</a:t>
            </a:r>
            <a:r>
              <a:rPr lang="en-ID" sz="1200" i="1" dirty="0" smtClean="0">
                <a:solidFill>
                  <a:schemeClr val="accent3">
                    <a:lumMod val="60000"/>
                    <a:lumOff val="40000"/>
                  </a:schemeClr>
                </a:solidFill>
              </a:rPr>
              <a:t> </a:t>
            </a:r>
            <a:r>
              <a:rPr lang="en-ID" sz="1200" i="1" dirty="0" err="1" smtClean="0">
                <a:solidFill>
                  <a:schemeClr val="accent3">
                    <a:lumMod val="60000"/>
                    <a:lumOff val="40000"/>
                  </a:schemeClr>
                </a:solidFill>
              </a:rPr>
              <a:t>Agustus</a:t>
            </a:r>
            <a:r>
              <a:rPr lang="en-ID" sz="1200" i="1" dirty="0" smtClean="0">
                <a:solidFill>
                  <a:schemeClr val="accent3">
                    <a:lumMod val="60000"/>
                    <a:lumOff val="40000"/>
                  </a:schemeClr>
                </a:solidFill>
              </a:rPr>
              <a:t> 2020</a:t>
            </a:r>
            <a:endParaRPr lang="id-ID" sz="1400" dirty="0">
              <a:solidFill>
                <a:schemeClr val="accent3">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221575" y="1484784"/>
            <a:ext cx="6912768" cy="4343400"/>
          </a:xfrm>
          <a:prstGeom prst="rect">
            <a:avLst/>
          </a:prstGeom>
        </p:spPr>
        <p:txBody>
          <a:bodyPr vert="horz" lIns="91440" tIns="45720" rIns="91440" bIns="45720" rtlCol="0">
            <a:noAutofit/>
          </a:bodyPr>
          <a:lstStyle/>
          <a:p>
            <a:r>
              <a:rPr lang="id-ID" sz="2500" dirty="0" err="1" smtClean="0"/>
              <a:t>P</a:t>
            </a:r>
            <a:r>
              <a:rPr lang="en-US" sz="2500" dirty="0" err="1" smtClean="0"/>
              <a:t>enyesuaian</a:t>
            </a:r>
            <a:r>
              <a:rPr lang="en-US" sz="2500" dirty="0" smtClean="0"/>
              <a:t> </a:t>
            </a:r>
            <a:r>
              <a:rPr lang="en-US" sz="2500" dirty="0" err="1" smtClean="0"/>
              <a:t>diri</a:t>
            </a:r>
            <a:r>
              <a:rPr lang="en-US" sz="2500" dirty="0" smtClean="0"/>
              <a:t> </a:t>
            </a:r>
            <a:r>
              <a:rPr lang="en-US" sz="2500" dirty="0" err="1" smtClean="0"/>
              <a:t>secara</a:t>
            </a:r>
            <a:r>
              <a:rPr lang="en-US" sz="2500" dirty="0" smtClean="0"/>
              <a:t> </a:t>
            </a:r>
            <a:r>
              <a:rPr lang="en-US" sz="2500" dirty="0" err="1" smtClean="0"/>
              <a:t>positif</a:t>
            </a:r>
            <a:r>
              <a:rPr lang="en-US" sz="2500" dirty="0" smtClean="0"/>
              <a:t>, </a:t>
            </a:r>
            <a:r>
              <a:rPr lang="en-US" sz="2500" dirty="0" err="1" smtClean="0"/>
              <a:t>individu</a:t>
            </a:r>
            <a:r>
              <a:rPr lang="en-US" sz="2500" dirty="0" smtClean="0"/>
              <a:t> </a:t>
            </a:r>
            <a:r>
              <a:rPr lang="en-US" sz="2500" dirty="0" err="1" smtClean="0"/>
              <a:t>akan</a:t>
            </a:r>
            <a:r>
              <a:rPr lang="en-US" sz="2500" dirty="0" smtClean="0"/>
              <a:t> </a:t>
            </a:r>
            <a:r>
              <a:rPr lang="en-US" sz="2500" dirty="0" err="1" smtClean="0"/>
              <a:t>melakukan</a:t>
            </a:r>
            <a:r>
              <a:rPr lang="en-US" sz="2500" dirty="0" smtClean="0"/>
              <a:t> </a:t>
            </a:r>
            <a:r>
              <a:rPr lang="en-US" sz="2500" dirty="0" err="1" smtClean="0"/>
              <a:t>dalam</a:t>
            </a:r>
            <a:r>
              <a:rPr lang="en-US" sz="2500" dirty="0" smtClean="0"/>
              <a:t> </a:t>
            </a:r>
            <a:r>
              <a:rPr lang="en-US" sz="2500" dirty="0" err="1" smtClean="0"/>
              <a:t>berbagai</a:t>
            </a:r>
            <a:r>
              <a:rPr lang="en-US" sz="2500" dirty="0" smtClean="0"/>
              <a:t> </a:t>
            </a:r>
            <a:r>
              <a:rPr lang="en-US" sz="2500" dirty="0" err="1" smtClean="0"/>
              <a:t>bentuk</a:t>
            </a:r>
            <a:r>
              <a:rPr lang="en-US" sz="2500" dirty="0" smtClean="0"/>
              <a:t>, </a:t>
            </a:r>
            <a:r>
              <a:rPr lang="en-US" sz="2500" dirty="0" err="1" smtClean="0"/>
              <a:t>antara</a:t>
            </a:r>
            <a:r>
              <a:rPr lang="en-US" sz="2500" dirty="0" smtClean="0"/>
              <a:t> lain :</a:t>
            </a:r>
            <a:endParaRPr lang="id-ID" sz="2500" dirty="0" smtClean="0"/>
          </a:p>
          <a:p>
            <a:pPr marL="449263" indent="-449263"/>
            <a:r>
              <a:rPr lang="en-US" sz="2500" dirty="0" smtClean="0"/>
              <a:t>1.  </a:t>
            </a:r>
            <a:r>
              <a:rPr lang="id-ID" sz="2500" dirty="0" smtClean="0"/>
              <a:t>	</a:t>
            </a:r>
            <a:r>
              <a:rPr lang="en-US" sz="2500" dirty="0" err="1" smtClean="0"/>
              <a:t>Penyesuaian</a:t>
            </a:r>
            <a:r>
              <a:rPr lang="en-US" sz="2500" dirty="0" smtClean="0"/>
              <a:t> </a:t>
            </a:r>
            <a:r>
              <a:rPr lang="en-US" sz="2500" dirty="0" err="1" smtClean="0"/>
              <a:t>dengan</a:t>
            </a:r>
            <a:r>
              <a:rPr lang="en-US" sz="2500" dirty="0" smtClean="0"/>
              <a:t> </a:t>
            </a:r>
            <a:r>
              <a:rPr lang="en-US" sz="2500" dirty="0" err="1" smtClean="0"/>
              <a:t>menghadapi</a:t>
            </a:r>
            <a:r>
              <a:rPr lang="en-US" sz="2500" dirty="0" smtClean="0"/>
              <a:t> </a:t>
            </a:r>
            <a:r>
              <a:rPr lang="en-US" sz="2500" dirty="0" err="1" smtClean="0"/>
              <a:t>masalah</a:t>
            </a:r>
            <a:r>
              <a:rPr lang="en-US" sz="2500" dirty="0" smtClean="0"/>
              <a:t> </a:t>
            </a:r>
            <a:r>
              <a:rPr lang="en-US" sz="2500" dirty="0" err="1" smtClean="0"/>
              <a:t>secara</a:t>
            </a:r>
            <a:r>
              <a:rPr lang="en-US" sz="2500" dirty="0" smtClean="0"/>
              <a:t> </a:t>
            </a:r>
            <a:r>
              <a:rPr lang="en-US" sz="2500" dirty="0" err="1" smtClean="0"/>
              <a:t>langsung</a:t>
            </a:r>
            <a:endParaRPr lang="id-ID" sz="2500" dirty="0" smtClean="0"/>
          </a:p>
          <a:p>
            <a:pPr marL="449263" indent="-449263"/>
            <a:r>
              <a:rPr lang="en-US" sz="2500" dirty="0" smtClean="0"/>
              <a:t>2.  </a:t>
            </a:r>
            <a:r>
              <a:rPr lang="id-ID" sz="2500" dirty="0" smtClean="0"/>
              <a:t>	</a:t>
            </a:r>
            <a:r>
              <a:rPr lang="en-US" sz="2500" dirty="0" err="1" smtClean="0"/>
              <a:t>Penyesuaian</a:t>
            </a:r>
            <a:r>
              <a:rPr lang="en-US" sz="2500" dirty="0" smtClean="0"/>
              <a:t> </a:t>
            </a:r>
            <a:r>
              <a:rPr lang="en-US" sz="2500" dirty="0" err="1" smtClean="0"/>
              <a:t>dengan</a:t>
            </a:r>
            <a:r>
              <a:rPr lang="en-US" sz="2500" dirty="0" smtClean="0"/>
              <a:t> </a:t>
            </a:r>
            <a:r>
              <a:rPr lang="en-US" sz="2500" dirty="0" err="1" smtClean="0"/>
              <a:t>melakukan</a:t>
            </a:r>
            <a:r>
              <a:rPr lang="en-US" sz="2500" dirty="0" smtClean="0"/>
              <a:t> </a:t>
            </a:r>
            <a:r>
              <a:rPr lang="en-US" sz="2500" dirty="0" err="1" smtClean="0"/>
              <a:t>eksplorasi</a:t>
            </a:r>
            <a:endParaRPr lang="id-ID" sz="2500" dirty="0" smtClean="0"/>
          </a:p>
          <a:p>
            <a:pPr marL="449263" indent="-449263"/>
            <a:r>
              <a:rPr lang="en-US" sz="2500" dirty="0" smtClean="0"/>
              <a:t>3.  </a:t>
            </a:r>
            <a:r>
              <a:rPr lang="id-ID" sz="2500" dirty="0" smtClean="0"/>
              <a:t>	</a:t>
            </a:r>
            <a:r>
              <a:rPr lang="en-US" sz="2500" dirty="0" err="1" smtClean="0"/>
              <a:t>Penyesuaian</a:t>
            </a:r>
            <a:r>
              <a:rPr lang="en-US" sz="2500" dirty="0" smtClean="0"/>
              <a:t> </a:t>
            </a:r>
            <a:r>
              <a:rPr lang="en-US" sz="2500" dirty="0" err="1" smtClean="0"/>
              <a:t>dengan</a:t>
            </a:r>
            <a:r>
              <a:rPr lang="en-US" sz="2500" dirty="0" smtClean="0"/>
              <a:t> trial and error (</a:t>
            </a:r>
            <a:r>
              <a:rPr lang="en-US" sz="2500" dirty="0" err="1" smtClean="0"/>
              <a:t>coba-coba</a:t>
            </a:r>
            <a:r>
              <a:rPr lang="en-US" sz="2500" dirty="0" smtClean="0"/>
              <a:t>)</a:t>
            </a:r>
            <a:endParaRPr lang="id-ID" sz="2500" dirty="0" smtClean="0"/>
          </a:p>
          <a:p>
            <a:pPr marL="449263" indent="-449263"/>
            <a:r>
              <a:rPr lang="en-US" sz="2500" dirty="0" smtClean="0"/>
              <a:t>4.  </a:t>
            </a:r>
            <a:r>
              <a:rPr lang="id-ID" sz="2500" dirty="0" smtClean="0"/>
              <a:t>	</a:t>
            </a:r>
            <a:r>
              <a:rPr lang="en-US" sz="2500" dirty="0" err="1" smtClean="0"/>
              <a:t>Penyesuaian</a:t>
            </a:r>
            <a:r>
              <a:rPr lang="en-US" sz="2500" dirty="0" smtClean="0"/>
              <a:t> </a:t>
            </a:r>
            <a:r>
              <a:rPr lang="en-US" sz="2500" dirty="0" err="1" smtClean="0"/>
              <a:t>dengan</a:t>
            </a:r>
            <a:r>
              <a:rPr lang="en-US" sz="2500" dirty="0" smtClean="0"/>
              <a:t> </a:t>
            </a:r>
            <a:r>
              <a:rPr lang="en-US" sz="2500" dirty="0" err="1" smtClean="0"/>
              <a:t>substitusi</a:t>
            </a:r>
            <a:endParaRPr lang="id-ID" sz="2500" dirty="0" smtClean="0"/>
          </a:p>
          <a:p>
            <a:pPr marL="449263" indent="-449263"/>
            <a:r>
              <a:rPr lang="en-US" sz="2500" dirty="0" smtClean="0"/>
              <a:t>5.  </a:t>
            </a:r>
            <a:r>
              <a:rPr lang="id-ID" sz="2500" dirty="0" smtClean="0"/>
              <a:t>	</a:t>
            </a:r>
            <a:r>
              <a:rPr lang="en-US" sz="2500" dirty="0" err="1" smtClean="0"/>
              <a:t>Penyesuaian</a:t>
            </a:r>
            <a:r>
              <a:rPr lang="en-US" sz="2500" dirty="0" smtClean="0"/>
              <a:t> </a:t>
            </a:r>
            <a:r>
              <a:rPr lang="en-US" sz="2500" dirty="0" err="1" smtClean="0"/>
              <a:t>diri</a:t>
            </a:r>
            <a:r>
              <a:rPr lang="en-US" sz="2500" dirty="0" smtClean="0"/>
              <a:t> </a:t>
            </a:r>
            <a:r>
              <a:rPr lang="en-US" sz="2500" dirty="0" err="1" smtClean="0"/>
              <a:t>dengan</a:t>
            </a:r>
            <a:r>
              <a:rPr lang="en-US" sz="2500" dirty="0" smtClean="0"/>
              <a:t> </a:t>
            </a:r>
            <a:r>
              <a:rPr lang="en-US" sz="2500" dirty="0" err="1" smtClean="0"/>
              <a:t>menggali</a:t>
            </a:r>
            <a:r>
              <a:rPr lang="en-US" sz="2500" dirty="0" smtClean="0"/>
              <a:t> </a:t>
            </a:r>
            <a:r>
              <a:rPr lang="en-US" sz="2500" dirty="0" err="1" smtClean="0"/>
              <a:t>kemampuan</a:t>
            </a:r>
            <a:r>
              <a:rPr lang="en-US" sz="2500" dirty="0" smtClean="0"/>
              <a:t> </a:t>
            </a:r>
            <a:r>
              <a:rPr lang="en-US" sz="2500" dirty="0" err="1" smtClean="0"/>
              <a:t>pribadi</a:t>
            </a:r>
            <a:endParaRPr lang="id-ID" sz="2500" dirty="0" smtClean="0"/>
          </a:p>
          <a:p>
            <a:pPr marL="449263" indent="-449263"/>
            <a:r>
              <a:rPr lang="en-US" sz="2500" dirty="0" smtClean="0"/>
              <a:t>6. </a:t>
            </a:r>
            <a:r>
              <a:rPr lang="id-ID" sz="2500" dirty="0" smtClean="0"/>
              <a:t>	</a:t>
            </a:r>
            <a:r>
              <a:rPr lang="en-US" sz="2500" dirty="0" err="1" smtClean="0"/>
              <a:t>Penyesuaian</a:t>
            </a:r>
            <a:r>
              <a:rPr lang="en-US" sz="2500" dirty="0" smtClean="0"/>
              <a:t> </a:t>
            </a:r>
            <a:r>
              <a:rPr lang="en-US" sz="2500" dirty="0" err="1" smtClean="0"/>
              <a:t>diri</a:t>
            </a:r>
            <a:r>
              <a:rPr lang="en-US" sz="2500" dirty="0" smtClean="0"/>
              <a:t> </a:t>
            </a:r>
            <a:r>
              <a:rPr lang="en-US" sz="2500" dirty="0" err="1" smtClean="0"/>
              <a:t>dengan</a:t>
            </a:r>
            <a:r>
              <a:rPr lang="en-US" sz="2500" dirty="0" smtClean="0"/>
              <a:t> </a:t>
            </a:r>
            <a:r>
              <a:rPr lang="en-US" sz="2500" dirty="0" err="1" smtClean="0"/>
              <a:t>belajar</a:t>
            </a:r>
            <a:r>
              <a:rPr lang="id-ID" sz="2500" dirty="0" smtClean="0"/>
              <a:t> </a:t>
            </a:r>
          </a:p>
          <a:p>
            <a:pPr marL="449263" indent="-449263"/>
            <a:r>
              <a:rPr lang="en-US" sz="2500" dirty="0" smtClean="0"/>
              <a:t>7.  </a:t>
            </a:r>
            <a:r>
              <a:rPr lang="id-ID" sz="2500" dirty="0" smtClean="0"/>
              <a:t>	</a:t>
            </a:r>
            <a:r>
              <a:rPr lang="en-US" sz="2500" dirty="0" err="1" smtClean="0"/>
              <a:t>Penyesuaian</a:t>
            </a:r>
            <a:r>
              <a:rPr lang="en-US" sz="2500" dirty="0" smtClean="0"/>
              <a:t> </a:t>
            </a:r>
            <a:r>
              <a:rPr lang="en-US" sz="2500" dirty="0" err="1" smtClean="0"/>
              <a:t>diri</a:t>
            </a:r>
            <a:r>
              <a:rPr lang="en-US" sz="2500" dirty="0" smtClean="0"/>
              <a:t> </a:t>
            </a:r>
            <a:r>
              <a:rPr lang="en-US" sz="2500" dirty="0" err="1" smtClean="0"/>
              <a:t>dengan</a:t>
            </a:r>
            <a:r>
              <a:rPr lang="en-US" sz="2500" dirty="0" smtClean="0"/>
              <a:t> </a:t>
            </a:r>
            <a:r>
              <a:rPr lang="en-US" sz="2500" dirty="0" err="1" smtClean="0"/>
              <a:t>inhibisi</a:t>
            </a:r>
            <a:r>
              <a:rPr lang="en-US" sz="2500" dirty="0" smtClean="0"/>
              <a:t> </a:t>
            </a:r>
            <a:r>
              <a:rPr lang="en-US" sz="2500" dirty="0" err="1" smtClean="0"/>
              <a:t>dan</a:t>
            </a:r>
            <a:r>
              <a:rPr lang="en-US" sz="2500" dirty="0" smtClean="0"/>
              <a:t> control </a:t>
            </a:r>
            <a:r>
              <a:rPr lang="en-US" sz="2500" dirty="0" err="1" smtClean="0"/>
              <a:t>diri</a:t>
            </a:r>
            <a:r>
              <a:rPr lang="en-US" sz="2500" dirty="0" smtClean="0"/>
              <a:t> </a:t>
            </a:r>
            <a:endParaRPr lang="id-ID" sz="2500" dirty="0" smtClean="0"/>
          </a:p>
          <a:p>
            <a:pPr marL="449263" indent="-449263"/>
            <a:r>
              <a:rPr lang="en-US" sz="2500" dirty="0" smtClean="0"/>
              <a:t>8.  </a:t>
            </a:r>
            <a:r>
              <a:rPr lang="id-ID" sz="2500" dirty="0" smtClean="0"/>
              <a:t>	</a:t>
            </a:r>
            <a:r>
              <a:rPr lang="en-US" sz="2500" dirty="0" err="1" smtClean="0"/>
              <a:t>Penyesuaian</a:t>
            </a:r>
            <a:r>
              <a:rPr lang="en-US" sz="2500" dirty="0" smtClean="0"/>
              <a:t> </a:t>
            </a:r>
            <a:r>
              <a:rPr lang="en-US" sz="2500" dirty="0" err="1" smtClean="0"/>
              <a:t>diri</a:t>
            </a:r>
            <a:r>
              <a:rPr lang="en-US" sz="2500" dirty="0" smtClean="0"/>
              <a:t> </a:t>
            </a:r>
            <a:r>
              <a:rPr lang="en-US" sz="2500" dirty="0" err="1" smtClean="0"/>
              <a:t>dengan</a:t>
            </a:r>
            <a:r>
              <a:rPr lang="en-US" sz="2500" dirty="0" smtClean="0"/>
              <a:t> </a:t>
            </a:r>
            <a:r>
              <a:rPr lang="en-US" sz="2500" dirty="0" err="1" smtClean="0"/>
              <a:t>perencanaan</a:t>
            </a:r>
            <a:r>
              <a:rPr lang="en-US" sz="2500" dirty="0" smtClean="0"/>
              <a:t> yang </a:t>
            </a:r>
            <a:r>
              <a:rPr lang="en-US" sz="2500" dirty="0" err="1" smtClean="0"/>
              <a:t>cermat</a:t>
            </a:r>
            <a:endParaRPr lang="id-ID" sz="2500" dirty="0" smtClean="0"/>
          </a:p>
        </p:txBody>
      </p:sp>
      <p:sp>
        <p:nvSpPr>
          <p:cNvPr id="3" name="Title 1"/>
          <p:cNvSpPr txBox="1">
            <a:spLocks/>
          </p:cNvSpPr>
          <p:nvPr/>
        </p:nvSpPr>
        <p:spPr>
          <a:xfrm>
            <a:off x="1331640" y="188640"/>
            <a:ext cx="7488832" cy="1097280"/>
          </a:xfrm>
          <a:prstGeom prst="rect">
            <a:avLst/>
          </a:prstGeom>
        </p:spPr>
        <p:txBody>
          <a:bodyPr vert="horz" lIns="91440" tIns="45720" rIns="91440" bIns="45720" rtlCol="0" anchor="ctr">
            <a:noAutofit/>
          </a:bodyPr>
          <a:lstStyle/>
          <a:p>
            <a:pPr lvl="0" algn="ctr">
              <a:spcBef>
                <a:spcPct val="0"/>
              </a:spcBef>
              <a:defRPr/>
            </a:pPr>
            <a:r>
              <a:rPr kumimoji="0" lang="id-ID" sz="2800" b="1" i="0" u="none" strike="noStrike" kern="1200" cap="none" spc="0" normalizeH="0" baseline="0" noProof="0" dirty="0" smtClean="0">
                <a:ln>
                  <a:noFill/>
                </a:ln>
                <a:solidFill>
                  <a:srgbClr val="FF0000"/>
                </a:solidFill>
                <a:effectLst/>
                <a:uLnTx/>
                <a:uFillTx/>
                <a:ea typeface="+mj-ea"/>
                <a:cs typeface="+mj-cs"/>
              </a:rPr>
              <a:t>PENYESUAIN</a:t>
            </a:r>
            <a:r>
              <a:rPr kumimoji="0" lang="id-ID" sz="2800" b="1" i="0" u="none" strike="noStrike" kern="1200" cap="none" spc="0" normalizeH="0" noProof="0" dirty="0" smtClean="0">
                <a:ln>
                  <a:noFill/>
                </a:ln>
                <a:solidFill>
                  <a:srgbClr val="FF0000"/>
                </a:solidFill>
                <a:effectLst/>
                <a:uLnTx/>
                <a:uFillTx/>
                <a:ea typeface="+mj-ea"/>
                <a:cs typeface="+mj-cs"/>
              </a:rPr>
              <a:t> DIRI SECARA POSITIF, INDIVIDU AKAN MELAKUKAN DALAM BERBAGAI BENTUK</a:t>
            </a:r>
            <a:endParaRPr kumimoji="0" lang="id-ID" sz="2800" b="1" i="0" u="none" strike="noStrike" kern="1200" cap="none" spc="0" normalizeH="0" baseline="0" noProof="0" dirty="0" smtClean="0">
              <a:ln>
                <a:noFill/>
              </a:ln>
              <a:solidFill>
                <a:srgbClr val="FF0000"/>
              </a:solidFill>
              <a:effectLst/>
              <a:uLnTx/>
              <a:uFillTx/>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547664" y="332656"/>
            <a:ext cx="7791480" cy="1097280"/>
          </a:xfrm>
          <a:prstGeom prst="rect">
            <a:avLst/>
          </a:prstGeom>
        </p:spPr>
        <p:txBody>
          <a:bodyPr vert="horz" lIns="91440" tIns="45720" rIns="91440" bIns="45720" rtlCol="0" anchor="ctr">
            <a:normAutofit/>
          </a:bodyPr>
          <a:lstStyle/>
          <a:p>
            <a:pPr lvl="0">
              <a:spcBef>
                <a:spcPct val="0"/>
              </a:spcBef>
              <a:defRPr/>
            </a:pPr>
            <a:r>
              <a:rPr lang="id-ID" sz="2800" b="1" dirty="0" smtClean="0">
                <a:solidFill>
                  <a:srgbClr val="FF0000"/>
                </a:solidFill>
              </a:rPr>
              <a:t>FAKTOR-FAKTOR YANG MEMPENGARUHI DALAM PROSES PENYESUAIN DIRI</a:t>
            </a:r>
            <a:endParaRPr kumimoji="0" lang="id-ID" sz="2800" b="1" i="0"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2"/>
          <p:cNvSpPr txBox="1">
            <a:spLocks/>
          </p:cNvSpPr>
          <p:nvPr/>
        </p:nvSpPr>
        <p:spPr>
          <a:xfrm>
            <a:off x="2023024" y="1429936"/>
            <a:ext cx="6840760" cy="4343400"/>
          </a:xfrm>
          <a:prstGeom prst="rect">
            <a:avLst/>
          </a:prstGeom>
        </p:spPr>
        <p:txBody>
          <a:bodyPr vert="horz" lIns="91440" tIns="45720" rIns="91440" bIns="45720" rtlCol="0">
            <a:noAutofit/>
          </a:bodyPr>
          <a:lstStyle/>
          <a:p>
            <a:pPr marL="457200" lvl="3" indent="-457200">
              <a:buFont typeface="+mj-lt"/>
              <a:buAutoNum type="arabicPeriod"/>
            </a:pPr>
            <a:r>
              <a:rPr lang="en-US" sz="2700" dirty="0" err="1" smtClean="0"/>
              <a:t>Kondisi</a:t>
            </a:r>
            <a:r>
              <a:rPr lang="en-US" sz="2700" dirty="0" smtClean="0"/>
              <a:t> </a:t>
            </a:r>
            <a:r>
              <a:rPr lang="en-US" sz="2700" dirty="0" err="1" smtClean="0"/>
              <a:t>jasmaniah</a:t>
            </a:r>
            <a:r>
              <a:rPr lang="en-US" sz="2700" dirty="0" smtClean="0"/>
              <a:t> yang </a:t>
            </a:r>
            <a:r>
              <a:rPr lang="en-US" sz="2700" dirty="0" err="1" smtClean="0"/>
              <a:t>meliputi</a:t>
            </a:r>
            <a:r>
              <a:rPr lang="en-US" sz="2700" dirty="0" smtClean="0"/>
              <a:t>, </a:t>
            </a:r>
            <a:r>
              <a:rPr lang="en-US" sz="2700" dirty="0" err="1" smtClean="0"/>
              <a:t>pembawaan</a:t>
            </a:r>
            <a:r>
              <a:rPr lang="en-US" sz="2700" dirty="0" smtClean="0"/>
              <a:t>, </a:t>
            </a:r>
            <a:r>
              <a:rPr lang="en-US" sz="2700" dirty="0" err="1" smtClean="0"/>
              <a:t>konstitusi</a:t>
            </a:r>
            <a:r>
              <a:rPr lang="en-US" sz="2700" dirty="0" smtClean="0"/>
              <a:t> </a:t>
            </a:r>
            <a:r>
              <a:rPr lang="en-US" sz="2700" dirty="0" err="1" smtClean="0"/>
              <a:t>fisik</a:t>
            </a:r>
            <a:r>
              <a:rPr lang="en-US" sz="2700" dirty="0" smtClean="0"/>
              <a:t>, </a:t>
            </a:r>
            <a:r>
              <a:rPr lang="en-US" sz="2700" dirty="0" err="1" smtClean="0"/>
              <a:t>susunan</a:t>
            </a:r>
            <a:r>
              <a:rPr lang="en-US" sz="2700" dirty="0" smtClean="0"/>
              <a:t> </a:t>
            </a:r>
            <a:r>
              <a:rPr lang="en-US" sz="2700" dirty="0" err="1" smtClean="0"/>
              <a:t>saraf</a:t>
            </a:r>
            <a:r>
              <a:rPr lang="en-US" sz="2700" dirty="0" smtClean="0"/>
              <a:t>, </a:t>
            </a:r>
            <a:r>
              <a:rPr lang="en-US" sz="2700" dirty="0" err="1" smtClean="0"/>
              <a:t>kelenjar</a:t>
            </a:r>
            <a:r>
              <a:rPr lang="en-US" sz="2700" dirty="0" smtClean="0"/>
              <a:t>, system </a:t>
            </a:r>
            <a:r>
              <a:rPr lang="en-US" sz="2700" dirty="0" err="1" smtClean="0"/>
              <a:t>otot</a:t>
            </a:r>
            <a:r>
              <a:rPr lang="en-US" sz="2700" dirty="0" smtClean="0"/>
              <a:t>, </a:t>
            </a:r>
            <a:r>
              <a:rPr lang="en-US" sz="2700" dirty="0" err="1" smtClean="0"/>
              <a:t>kesehatan</a:t>
            </a:r>
            <a:r>
              <a:rPr lang="en-US" sz="2700" dirty="0" smtClean="0"/>
              <a:t> </a:t>
            </a:r>
            <a:r>
              <a:rPr lang="en-US" sz="2700" dirty="0" err="1" smtClean="0"/>
              <a:t>dan</a:t>
            </a:r>
            <a:r>
              <a:rPr lang="en-US" sz="2700" dirty="0" smtClean="0"/>
              <a:t> </a:t>
            </a:r>
            <a:r>
              <a:rPr lang="en-US" sz="2700" dirty="0" err="1" smtClean="0"/>
              <a:t>sebagainya</a:t>
            </a:r>
            <a:r>
              <a:rPr lang="id-ID" sz="2700" dirty="0" smtClean="0"/>
              <a:t>. </a:t>
            </a:r>
          </a:p>
          <a:p>
            <a:pPr marL="457200" lvl="3" indent="-457200">
              <a:buFont typeface="+mj-lt"/>
              <a:buAutoNum type="arabicPeriod"/>
            </a:pPr>
            <a:r>
              <a:rPr lang="en-US" sz="2700" dirty="0" err="1" smtClean="0"/>
              <a:t>Perkembangan</a:t>
            </a:r>
            <a:r>
              <a:rPr lang="en-US" sz="2700" dirty="0" smtClean="0"/>
              <a:t> </a:t>
            </a:r>
            <a:r>
              <a:rPr lang="en-US" sz="2700" dirty="0" err="1" smtClean="0"/>
              <a:t>dan</a:t>
            </a:r>
            <a:r>
              <a:rPr lang="en-US" sz="2700" dirty="0" smtClean="0"/>
              <a:t> </a:t>
            </a:r>
            <a:r>
              <a:rPr lang="en-US" sz="2700" dirty="0" err="1" smtClean="0"/>
              <a:t>kematangan</a:t>
            </a:r>
            <a:r>
              <a:rPr lang="en-US" sz="2700" dirty="0" smtClean="0"/>
              <a:t>, </a:t>
            </a:r>
            <a:r>
              <a:rPr lang="en-US" sz="2700" dirty="0" err="1" smtClean="0"/>
              <a:t>terutama</a:t>
            </a:r>
            <a:r>
              <a:rPr lang="en-US" sz="2700" dirty="0" smtClean="0"/>
              <a:t> </a:t>
            </a:r>
            <a:r>
              <a:rPr lang="en-US" sz="2700" dirty="0" err="1" smtClean="0"/>
              <a:t>kematangan</a:t>
            </a:r>
            <a:r>
              <a:rPr lang="en-US" sz="2700" dirty="0" smtClean="0"/>
              <a:t> </a:t>
            </a:r>
            <a:r>
              <a:rPr lang="en-US" sz="2700" dirty="0" err="1" smtClean="0"/>
              <a:t>intelektual</a:t>
            </a:r>
            <a:r>
              <a:rPr lang="en-US" sz="2700" dirty="0" smtClean="0"/>
              <a:t>, </a:t>
            </a:r>
            <a:r>
              <a:rPr lang="en-US" sz="2700" dirty="0" err="1" smtClean="0"/>
              <a:t>sosial</a:t>
            </a:r>
            <a:r>
              <a:rPr lang="en-US" sz="2700" dirty="0" smtClean="0"/>
              <a:t>, moral, </a:t>
            </a:r>
            <a:r>
              <a:rPr lang="en-US" sz="2700" dirty="0" err="1" smtClean="0"/>
              <a:t>dan</a:t>
            </a:r>
            <a:r>
              <a:rPr lang="en-US" sz="2700" dirty="0" smtClean="0"/>
              <a:t> </a:t>
            </a:r>
            <a:r>
              <a:rPr lang="en-US" sz="2700" dirty="0" err="1" smtClean="0"/>
              <a:t>emosional</a:t>
            </a:r>
            <a:endParaRPr lang="id-ID" sz="2700" dirty="0" smtClean="0"/>
          </a:p>
          <a:p>
            <a:pPr marL="457200" lvl="3" indent="-457200">
              <a:buFont typeface="+mj-lt"/>
              <a:buAutoNum type="arabicPeriod"/>
            </a:pPr>
            <a:r>
              <a:rPr lang="en-US" sz="2700" dirty="0" err="1" smtClean="0"/>
              <a:t>Penentu</a:t>
            </a:r>
            <a:r>
              <a:rPr lang="en-US" sz="2700" dirty="0" smtClean="0"/>
              <a:t> </a:t>
            </a:r>
            <a:r>
              <a:rPr lang="en-US" sz="2700" dirty="0" err="1" smtClean="0"/>
              <a:t>psikologis</a:t>
            </a:r>
            <a:r>
              <a:rPr lang="en-US" sz="2700" dirty="0" smtClean="0"/>
              <a:t>, yang </a:t>
            </a:r>
            <a:r>
              <a:rPr lang="en-US" sz="2700" dirty="0" err="1" smtClean="0"/>
              <a:t>meliputi</a:t>
            </a:r>
            <a:r>
              <a:rPr lang="en-US" sz="2700" dirty="0" smtClean="0"/>
              <a:t> </a:t>
            </a:r>
            <a:r>
              <a:rPr lang="en-US" sz="2700" dirty="0" err="1" smtClean="0"/>
              <a:t>pengalaman</a:t>
            </a:r>
            <a:r>
              <a:rPr lang="en-US" sz="2700" dirty="0" smtClean="0"/>
              <a:t>, </a:t>
            </a:r>
            <a:r>
              <a:rPr lang="en-US" sz="2700" dirty="0" err="1" smtClean="0"/>
              <a:t>belajar</a:t>
            </a:r>
            <a:r>
              <a:rPr lang="en-US" sz="2700" dirty="0" smtClean="0"/>
              <a:t>, </a:t>
            </a:r>
            <a:r>
              <a:rPr lang="en-US" sz="2700" dirty="0" err="1" smtClean="0"/>
              <a:t>pembiasaan</a:t>
            </a:r>
            <a:r>
              <a:rPr lang="en-US" sz="2700" dirty="0" smtClean="0"/>
              <a:t>, </a:t>
            </a:r>
            <a:r>
              <a:rPr lang="en-US" sz="2700" dirty="0" err="1" smtClean="0"/>
              <a:t>determinasi</a:t>
            </a:r>
            <a:r>
              <a:rPr lang="en-US" sz="2700" dirty="0" smtClean="0"/>
              <a:t> </a:t>
            </a:r>
            <a:r>
              <a:rPr lang="en-US" sz="2700" dirty="0" err="1" smtClean="0"/>
              <a:t>diri</a:t>
            </a:r>
            <a:r>
              <a:rPr lang="en-US" sz="2700" dirty="0" smtClean="0"/>
              <a:t>, </a:t>
            </a:r>
            <a:r>
              <a:rPr lang="en-US" sz="2700" dirty="0" err="1" smtClean="0"/>
              <a:t>frustasi</a:t>
            </a:r>
            <a:r>
              <a:rPr lang="en-US" sz="2700" dirty="0" smtClean="0"/>
              <a:t>, </a:t>
            </a:r>
            <a:r>
              <a:rPr lang="en-US" sz="2700" dirty="0" err="1" smtClean="0"/>
              <a:t>dan</a:t>
            </a:r>
            <a:r>
              <a:rPr lang="en-US" sz="2700" dirty="0" smtClean="0"/>
              <a:t> </a:t>
            </a:r>
            <a:r>
              <a:rPr lang="en-US" sz="2700" dirty="0" err="1" smtClean="0"/>
              <a:t>konflik</a:t>
            </a:r>
            <a:endParaRPr lang="id-ID" sz="2700" dirty="0" smtClean="0"/>
          </a:p>
          <a:p>
            <a:pPr marL="457200" lvl="3" indent="-457200">
              <a:buFont typeface="+mj-lt"/>
              <a:buAutoNum type="arabicPeriod"/>
            </a:pPr>
            <a:r>
              <a:rPr lang="en-US" sz="2700" dirty="0" err="1" smtClean="0"/>
              <a:t>Kondisi</a:t>
            </a:r>
            <a:r>
              <a:rPr lang="en-US" sz="2700" dirty="0" smtClean="0"/>
              <a:t> </a:t>
            </a:r>
            <a:r>
              <a:rPr lang="en-US" sz="2700" dirty="0" err="1" smtClean="0"/>
              <a:t>lingkungan</a:t>
            </a:r>
            <a:r>
              <a:rPr lang="en-US" sz="2700" dirty="0" smtClean="0"/>
              <a:t>, </a:t>
            </a:r>
            <a:r>
              <a:rPr lang="en-US" sz="2700" dirty="0" err="1" smtClean="0"/>
              <a:t>terutama</a:t>
            </a:r>
            <a:r>
              <a:rPr lang="en-US" sz="2700" dirty="0" smtClean="0"/>
              <a:t> </a:t>
            </a:r>
            <a:r>
              <a:rPr lang="en-US" sz="2700" dirty="0" err="1" smtClean="0"/>
              <a:t>rumah</a:t>
            </a:r>
            <a:r>
              <a:rPr lang="en-US" sz="2700" dirty="0" smtClean="0"/>
              <a:t>, </a:t>
            </a:r>
            <a:r>
              <a:rPr lang="en-US" sz="2700" dirty="0" err="1" smtClean="0"/>
              <a:t>keluarga</a:t>
            </a:r>
            <a:r>
              <a:rPr lang="en-US" sz="2700" dirty="0" smtClean="0"/>
              <a:t> </a:t>
            </a:r>
            <a:r>
              <a:rPr lang="en-US" sz="2700" dirty="0" err="1" smtClean="0"/>
              <a:t>dan</a:t>
            </a:r>
            <a:r>
              <a:rPr lang="en-US" sz="2700" dirty="0" smtClean="0"/>
              <a:t> </a:t>
            </a:r>
            <a:r>
              <a:rPr lang="en-US" sz="2700" dirty="0" err="1" smtClean="0"/>
              <a:t>sekolah</a:t>
            </a:r>
            <a:endParaRPr kumimoji="0" lang="id-ID" sz="27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07704" y="404664"/>
            <a:ext cx="7128792" cy="1097280"/>
          </a:xfrm>
          <a:prstGeom prst="rect">
            <a:avLst/>
          </a:prstGeom>
        </p:spPr>
        <p:txBody>
          <a:bodyPr vert="horz" lIns="91440" tIns="45720" rIns="91440" bIns="45720" rtlCol="0" anchor="ctr">
            <a:normAutofit lnSpcReduction="10000"/>
          </a:bodyPr>
          <a:lstStyle/>
          <a:p>
            <a:pPr lvl="0">
              <a:spcBef>
                <a:spcPct val="0"/>
              </a:spcBef>
              <a:defRPr/>
            </a:pPr>
            <a:r>
              <a:rPr lang="id-ID" sz="3500" b="1" dirty="0" smtClean="0">
                <a:solidFill>
                  <a:srgbClr val="FF0000"/>
                </a:solidFill>
              </a:rPr>
              <a:t>CARA MENYESUAIKAN DIRI DI SEKOLAH</a:t>
            </a:r>
            <a:endParaRPr kumimoji="0" lang="id-ID" sz="3500" b="1" i="0" u="none" strike="noStrike" kern="1200" cap="none" spc="0" normalizeH="0" baseline="0" noProof="0" dirty="0">
              <a:ln>
                <a:noFill/>
              </a:ln>
              <a:solidFill>
                <a:srgbClr val="FF0000"/>
              </a:solidFill>
              <a:effectLst/>
              <a:uLnTx/>
              <a:uFillTx/>
              <a:latin typeface="+mj-lt"/>
              <a:ea typeface="+mj-ea"/>
              <a:cs typeface="+mj-cs"/>
            </a:endParaRPr>
          </a:p>
        </p:txBody>
      </p:sp>
      <p:sp>
        <p:nvSpPr>
          <p:cNvPr id="9" name="Content Placeholder 2"/>
          <p:cNvSpPr txBox="1">
            <a:spLocks/>
          </p:cNvSpPr>
          <p:nvPr/>
        </p:nvSpPr>
        <p:spPr>
          <a:xfrm>
            <a:off x="2339467" y="1628800"/>
            <a:ext cx="6265266" cy="4343400"/>
          </a:xfrm>
          <a:prstGeom prst="rect">
            <a:avLst/>
          </a:prstGeom>
        </p:spPr>
        <p:txBody>
          <a:bodyPr vert="horz" lIns="91440" tIns="45720" rIns="91440" bIns="45720" rtlCol="0">
            <a:noAutofit/>
          </a:bodyPr>
          <a:lstStyle/>
          <a:p>
            <a:pPr marL="719138" lvl="4" indent="-719138">
              <a:buAutoNum type="arabicPeriod"/>
            </a:pPr>
            <a:r>
              <a:rPr lang="id-ID" sz="3500" b="1" dirty="0" smtClean="0"/>
              <a:t>Pelajari Situasi</a:t>
            </a:r>
          </a:p>
          <a:p>
            <a:pPr marL="719138" lvl="4" indent="-719138">
              <a:buAutoNum type="arabicPeriod"/>
            </a:pPr>
            <a:r>
              <a:rPr lang="id-ID" sz="3500" b="1" dirty="0" smtClean="0"/>
              <a:t>Berbaik sangka</a:t>
            </a:r>
            <a:endParaRPr lang="id-ID" sz="3500" dirty="0" smtClean="0"/>
          </a:p>
          <a:p>
            <a:pPr marL="719138" indent="-719138">
              <a:buAutoNum type="arabicPeriod" startAt="3"/>
            </a:pPr>
            <a:r>
              <a:rPr lang="id-ID" sz="3500" b="1" dirty="0" smtClean="0"/>
              <a:t>Sesuaikan keadaan Sekolah</a:t>
            </a:r>
            <a:endParaRPr lang="id-ID" sz="3500" dirty="0" smtClean="0"/>
          </a:p>
          <a:p>
            <a:pPr marL="719138" indent="-719138">
              <a:buAutoNum type="arabicPeriod" startAt="3"/>
            </a:pPr>
            <a:r>
              <a:rPr lang="id-ID" sz="3500" b="1" dirty="0" smtClean="0"/>
              <a:t>Mengetahui Aturan	</a:t>
            </a:r>
            <a:endParaRPr lang="id-ID" sz="3500" dirty="0" smtClean="0"/>
          </a:p>
          <a:p>
            <a:pPr marL="719138" indent="-719138">
              <a:buAutoNum type="arabicPeriod" startAt="5"/>
            </a:pPr>
            <a:r>
              <a:rPr lang="id-ID" sz="3500" b="1" dirty="0" smtClean="0"/>
              <a:t>Mengikuti MOS </a:t>
            </a:r>
          </a:p>
          <a:p>
            <a:pPr marL="719138" indent="-719138">
              <a:buAutoNum type="arabicPeriod" startAt="5"/>
            </a:pPr>
            <a:r>
              <a:rPr lang="id-ID" sz="3500" b="1" dirty="0" smtClean="0"/>
              <a:t>Kenali dan hormati guru</a:t>
            </a:r>
            <a:endParaRPr lang="id-ID" sz="3500" dirty="0" smtClean="0"/>
          </a:p>
          <a:p>
            <a:pPr marL="719138" indent="-719138">
              <a:buAutoNum type="arabicPeriod" startAt="7"/>
            </a:pPr>
            <a:r>
              <a:rPr lang="id-ID" sz="3500" b="1" dirty="0" smtClean="0"/>
              <a:t>Menghargai sesama</a:t>
            </a:r>
          </a:p>
          <a:p>
            <a:pPr marL="719138" indent="-719138">
              <a:buAutoNum type="arabicPeriod" startAt="7"/>
            </a:pPr>
            <a:r>
              <a:rPr lang="id-ID" sz="3500" b="1" dirty="0" smtClean="0"/>
              <a:t>Menjadi diri sendiri</a:t>
            </a:r>
            <a:endParaRPr lang="id-ID" sz="35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79712" y="404664"/>
            <a:ext cx="6404248" cy="1143000"/>
          </a:xfrm>
          <a:prstGeom prst="rect">
            <a:avLst/>
          </a:prstGeom>
        </p:spPr>
        <p:txBody>
          <a:bodyPr vert="horz" lIns="91440" tIns="45720" rIns="91440" bIns="45720" rtlCol="0" anchor="ctr">
            <a:noAutofit/>
          </a:bodyPr>
          <a:lstStyle/>
          <a:p>
            <a:pPr lvl="0" algn="ctr">
              <a:spcBef>
                <a:spcPct val="0"/>
              </a:spcBef>
            </a:pPr>
            <a:r>
              <a:rPr lang="id-ID" sz="4000" b="1" dirty="0">
                <a:solidFill>
                  <a:srgbClr val="FF0000"/>
                </a:solidFill>
              </a:rPr>
              <a:t>TIPS SEMANGAT MEMASUKI SEKOLAH BARU</a:t>
            </a:r>
            <a:endParaRPr kumimoji="0" lang="en-US" sz="4000" b="1" i="0" u="none" strike="noStrike" kern="1200" cap="none" spc="0" normalizeH="0" baseline="0" noProof="0" dirty="0">
              <a:ln>
                <a:noFill/>
              </a:ln>
              <a:solidFill>
                <a:srgbClr val="FF0000"/>
              </a:solidFill>
              <a:effectLst/>
              <a:uLnTx/>
              <a:uFillTx/>
              <a:latin typeface="+mj-lt"/>
              <a:ea typeface="+mj-ea"/>
              <a:cs typeface="+mj-cs"/>
            </a:endParaRPr>
          </a:p>
        </p:txBody>
      </p:sp>
      <p:sp>
        <p:nvSpPr>
          <p:cNvPr id="5" name="TextBox 4"/>
          <p:cNvSpPr txBox="1"/>
          <p:nvPr/>
        </p:nvSpPr>
        <p:spPr>
          <a:xfrm>
            <a:off x="3203848" y="1772816"/>
            <a:ext cx="5328592" cy="4247317"/>
          </a:xfrm>
          <a:prstGeom prst="rect">
            <a:avLst/>
          </a:prstGeom>
          <a:noFill/>
        </p:spPr>
        <p:txBody>
          <a:bodyPr wrap="square" rtlCol="0">
            <a:spAutoFit/>
          </a:bodyPr>
          <a:lstStyle/>
          <a:p>
            <a:pPr marL="342900" indent="-342900">
              <a:buFont typeface="+mj-lt"/>
              <a:buAutoNum type="arabicPeriod"/>
            </a:pPr>
            <a:r>
              <a:rPr lang="id-ID" dirty="0"/>
              <a:t>Biasakan Tidur Lebih Awal, Bagun Lebih Pagi</a:t>
            </a:r>
            <a:endParaRPr lang="en-US" dirty="0"/>
          </a:p>
          <a:p>
            <a:pPr marL="342900" indent="-342900">
              <a:buFont typeface="+mj-lt"/>
              <a:buAutoNum type="arabicPeriod"/>
            </a:pPr>
            <a:r>
              <a:rPr lang="id-ID" dirty="0"/>
              <a:t>Siapkan Perlengkapan Belajar</a:t>
            </a:r>
            <a:endParaRPr lang="en-US" dirty="0"/>
          </a:p>
          <a:p>
            <a:pPr marL="342900" indent="-342900">
              <a:buFont typeface="+mj-lt"/>
              <a:buAutoNum type="arabicPeriod"/>
            </a:pPr>
            <a:r>
              <a:rPr lang="id-ID" dirty="0"/>
              <a:t>Buat Jadwal Atau Mengatur Waktu Kegiatan </a:t>
            </a:r>
            <a:endParaRPr lang="en-US" dirty="0"/>
          </a:p>
          <a:p>
            <a:pPr marL="342900" indent="-342900">
              <a:buFont typeface="+mj-lt"/>
              <a:buAutoNum type="arabicPeriod"/>
            </a:pPr>
            <a:r>
              <a:rPr lang="id-ID" dirty="0"/>
              <a:t>Menata Meja/Tempat Belajar</a:t>
            </a:r>
            <a:endParaRPr lang="en-US" dirty="0"/>
          </a:p>
          <a:p>
            <a:pPr marL="342900" indent="-342900">
              <a:buFont typeface="+mj-lt"/>
              <a:buAutoNum type="arabicPeriod"/>
            </a:pPr>
            <a:r>
              <a:rPr lang="id-ID" dirty="0"/>
              <a:t>Fokus Pada Impian Dan Target</a:t>
            </a:r>
            <a:endParaRPr lang="en-US" dirty="0"/>
          </a:p>
          <a:p>
            <a:pPr marL="342900" indent="-342900">
              <a:buFont typeface="+mj-lt"/>
              <a:buAutoNum type="arabicPeriod"/>
            </a:pPr>
            <a:r>
              <a:rPr lang="id-ID" dirty="0"/>
              <a:t>Selalu Berpikiran Positif</a:t>
            </a:r>
            <a:endParaRPr lang="en-US" dirty="0"/>
          </a:p>
          <a:p>
            <a:pPr marL="342900" indent="-342900">
              <a:buFont typeface="+mj-lt"/>
              <a:buAutoNum type="arabicPeriod"/>
            </a:pPr>
            <a:r>
              <a:rPr lang="id-ID" dirty="0"/>
              <a:t>Buatlah Pertemanan Baru</a:t>
            </a:r>
            <a:endParaRPr lang="en-US" dirty="0"/>
          </a:p>
          <a:p>
            <a:pPr marL="342900" indent="-342900">
              <a:buFont typeface="+mj-lt"/>
              <a:buAutoNum type="arabicPeriod"/>
            </a:pPr>
            <a:r>
              <a:rPr lang="id-ID" dirty="0"/>
              <a:t>Jadilah Diri Sendiri (Selalu Percaya Diri)</a:t>
            </a:r>
            <a:endParaRPr lang="en-US" dirty="0"/>
          </a:p>
          <a:p>
            <a:pPr marL="342900" indent="-342900">
              <a:buFont typeface="+mj-lt"/>
              <a:buAutoNum type="arabicPeriod"/>
            </a:pPr>
            <a:r>
              <a:rPr lang="id-ID" dirty="0"/>
              <a:t>Jangan Bolos Sekolah</a:t>
            </a:r>
            <a:endParaRPr lang="en-US" dirty="0"/>
          </a:p>
          <a:p>
            <a:pPr marL="342900" indent="-342900">
              <a:buFont typeface="+mj-lt"/>
              <a:buAutoNum type="arabicPeriod"/>
            </a:pPr>
            <a:r>
              <a:rPr lang="id-ID" dirty="0"/>
              <a:t>Terlibat Dalam Kegiatan Sekolah (Termasuk Ekstrakurikuler)</a:t>
            </a:r>
            <a:endParaRPr lang="en-US" dirty="0"/>
          </a:p>
          <a:p>
            <a:pPr marL="342900" indent="-342900">
              <a:buFont typeface="+mj-lt"/>
              <a:buAutoNum type="arabicPeriod"/>
            </a:pPr>
            <a:r>
              <a:rPr lang="id-ID" dirty="0"/>
              <a:t>Tumbuhkan Rasa Bangga dengan Sekolah</a:t>
            </a:r>
            <a:endParaRPr lang="en-US" dirty="0"/>
          </a:p>
          <a:p>
            <a:pPr marL="342900" indent="-342900">
              <a:buFont typeface="+mj-lt"/>
              <a:buAutoNum type="arabicPeriod"/>
            </a:pPr>
            <a:r>
              <a:rPr lang="id-ID" dirty="0"/>
              <a:t>Mengenal Semua Fasilitas Sekolah Yang Ada</a:t>
            </a:r>
            <a:endParaRPr lang="en-US" dirty="0"/>
          </a:p>
          <a:p>
            <a:pPr marL="342900" indent="-342900">
              <a:buFont typeface="+mj-lt"/>
              <a:buAutoNum type="arabicPeriod"/>
            </a:pPr>
            <a:r>
              <a:rPr lang="id-ID" dirty="0"/>
              <a:t>Menghindari Hal-Hal Yang Membuat Anda Tidak Semangat Belajar</a:t>
            </a:r>
            <a:endParaRPr lang="en-US" dirty="0"/>
          </a:p>
        </p:txBody>
      </p:sp>
    </p:spTree>
    <p:extLst>
      <p:ext uri="{BB962C8B-B14F-4D97-AF65-F5344CB8AC3E}">
        <p14:creationId xmlns:p14="http://schemas.microsoft.com/office/powerpoint/2010/main" val="1951116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defRPr/>
            </a:pPr>
            <a:r>
              <a:rPr lang="id-ID" sz="3600" b="1" dirty="0"/>
              <a:t>TEBAK GAMBAR </a:t>
            </a:r>
            <a:br>
              <a:rPr lang="id-ID" sz="3600" b="1" dirty="0"/>
            </a:br>
            <a:r>
              <a:rPr lang="id-ID" sz="3600" b="1" dirty="0"/>
              <a:t>TERSEMBUNYI</a:t>
            </a:r>
            <a:r>
              <a:rPr lang="en-ID" sz="3600" b="1" dirty="0"/>
              <a:t/>
            </a:r>
            <a:br>
              <a:rPr lang="en-ID" sz="3600" b="1" dirty="0"/>
            </a:br>
            <a:endParaRPr lang="en-US" dirty="0"/>
          </a:p>
        </p:txBody>
      </p:sp>
      <p:pic>
        <p:nvPicPr>
          <p:cNvPr id="6" name="Content Placeholder 5"/>
          <p:cNvPicPr>
            <a:picLocks noGrp="1" noChangeAspect="1"/>
          </p:cNvPicPr>
          <p:nvPr>
            <p:ph sz="half" idx="1"/>
          </p:nvPr>
        </p:nvPicPr>
        <p:blipFill>
          <a:blip r:embed="rId2"/>
          <a:stretch>
            <a:fillRect/>
          </a:stretch>
        </p:blipFill>
        <p:spPr>
          <a:xfrm>
            <a:off x="457200" y="1600199"/>
            <a:ext cx="4038600" cy="4525963"/>
          </a:xfrm>
          <a:prstGeom prst="rect">
            <a:avLst/>
          </a:prstGeom>
        </p:spPr>
      </p:pic>
      <p:pic>
        <p:nvPicPr>
          <p:cNvPr id="7" name="Content Placeholder 6"/>
          <p:cNvPicPr>
            <a:picLocks noGrp="1" noChangeAspect="1"/>
          </p:cNvPicPr>
          <p:nvPr>
            <p:ph sz="half" idx="2"/>
          </p:nvPr>
        </p:nvPicPr>
        <p:blipFill>
          <a:blip r:embed="rId3"/>
          <a:stretch>
            <a:fillRect/>
          </a:stretch>
        </p:blipFill>
        <p:spPr>
          <a:xfrm>
            <a:off x="4648200" y="1600199"/>
            <a:ext cx="4038600" cy="4525963"/>
          </a:xfrm>
          <a:prstGeom prst="rect">
            <a:avLst/>
          </a:prstGeom>
        </p:spPr>
      </p:pic>
    </p:spTree>
    <p:extLst>
      <p:ext uri="{BB962C8B-B14F-4D97-AF65-F5344CB8AC3E}">
        <p14:creationId xmlns:p14="http://schemas.microsoft.com/office/powerpoint/2010/main" val="3451255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1720" y="2060848"/>
            <a:ext cx="6606480" cy="2215991"/>
          </a:xfrm>
          <a:prstGeom prst="rect">
            <a:avLst/>
          </a:prstGeom>
        </p:spPr>
        <p:txBody>
          <a:bodyPr wrap="square">
            <a:spAutoFit/>
          </a:bodyPr>
          <a:lstStyle/>
          <a:p>
            <a:pPr marL="285750" indent="-285750">
              <a:buFont typeface="Wingdings" panose="05000000000000000000" pitchFamily="2" charset="2"/>
              <a:buChar char="§"/>
            </a:pPr>
            <a:r>
              <a:rPr lang="en-ID" sz="2400" dirty="0" err="1" smtClean="0">
                <a:latin typeface="Arial" panose="020B0604020202020204" pitchFamily="34" charset="0"/>
                <a:ea typeface="Arial" panose="020B0604020202020204" pitchFamily="34" charset="0"/>
              </a:rPr>
              <a:t>Kerjakan</a:t>
            </a:r>
            <a:r>
              <a:rPr lang="en-ID" sz="2400" dirty="0" smtClean="0">
                <a:latin typeface="Arial" panose="020B0604020202020204" pitchFamily="34" charset="0"/>
                <a:ea typeface="Arial" panose="020B0604020202020204" pitchFamily="34" charset="0"/>
              </a:rPr>
              <a:t> </a:t>
            </a:r>
            <a:r>
              <a:rPr lang="id-ID" sz="2400" dirty="0" smtClean="0">
                <a:latin typeface="Arial" panose="020B0604020202020204" pitchFamily="34" charset="0"/>
                <a:ea typeface="Arial" panose="020B0604020202020204" pitchFamily="34" charset="0"/>
              </a:rPr>
              <a:t>kuis </a:t>
            </a:r>
            <a:r>
              <a:rPr lang="id-ID" sz="2400" dirty="0">
                <a:latin typeface="Arial" panose="020B0604020202020204" pitchFamily="34" charset="0"/>
                <a:ea typeface="Arial" panose="020B0604020202020204" pitchFamily="34" charset="0"/>
              </a:rPr>
              <a:t>“Interaksi, Adaptasi dan Mudah Bergaul</a:t>
            </a:r>
            <a:r>
              <a:rPr lang="id-ID" sz="2400" dirty="0" smtClean="0">
                <a:latin typeface="Arial" panose="020B0604020202020204" pitchFamily="34" charset="0"/>
                <a:ea typeface="Arial" panose="020B0604020202020204" pitchFamily="34" charset="0"/>
              </a:rPr>
              <a:t>”</a:t>
            </a:r>
            <a:r>
              <a:rPr lang="en-ID" sz="2400" dirty="0" smtClean="0">
                <a:latin typeface="Arial" panose="020B0604020202020204" pitchFamily="34" charset="0"/>
                <a:ea typeface="Arial" panose="020B0604020202020204" pitchFamily="34" charset="0"/>
              </a:rPr>
              <a:t> </a:t>
            </a:r>
            <a:r>
              <a:rPr lang="en-ID" sz="2400" dirty="0" err="1" smtClean="0">
                <a:latin typeface="Arial" panose="020B0604020202020204" pitchFamily="34" charset="0"/>
                <a:ea typeface="Arial" panose="020B0604020202020204" pitchFamily="34" charset="0"/>
              </a:rPr>
              <a:t>melalui</a:t>
            </a:r>
            <a:r>
              <a:rPr lang="en-ID" sz="2400" dirty="0" smtClean="0">
                <a:latin typeface="Arial" panose="020B0604020202020204" pitchFamily="34" charset="0"/>
                <a:ea typeface="Arial" panose="020B0604020202020204" pitchFamily="34" charset="0"/>
              </a:rPr>
              <a:t> </a:t>
            </a:r>
            <a:r>
              <a:rPr lang="en-ID" sz="2400" dirty="0" err="1" smtClean="0">
                <a:latin typeface="Arial" panose="020B0604020202020204" pitchFamily="34" charset="0"/>
                <a:ea typeface="Arial" panose="020B0604020202020204" pitchFamily="34" charset="0"/>
              </a:rPr>
              <a:t>google</a:t>
            </a:r>
            <a:r>
              <a:rPr lang="en-ID" sz="2400" dirty="0" smtClean="0">
                <a:latin typeface="Arial" panose="020B0604020202020204" pitchFamily="34" charset="0"/>
                <a:ea typeface="Arial" panose="020B0604020202020204" pitchFamily="34" charset="0"/>
              </a:rPr>
              <a:t> form, </a:t>
            </a:r>
            <a:r>
              <a:rPr lang="en-ID" sz="2400" dirty="0" err="1" smtClean="0">
                <a:latin typeface="Arial" panose="020B0604020202020204" pitchFamily="34" charset="0"/>
                <a:ea typeface="Arial" panose="020B0604020202020204" pitchFamily="34" charset="0"/>
              </a:rPr>
              <a:t>tugas</a:t>
            </a:r>
            <a:r>
              <a:rPr lang="en-ID" sz="2400" dirty="0" smtClean="0">
                <a:latin typeface="Arial" panose="020B0604020202020204" pitchFamily="34" charset="0"/>
                <a:ea typeface="Arial" panose="020B0604020202020204" pitchFamily="34" charset="0"/>
              </a:rPr>
              <a:t> </a:t>
            </a:r>
            <a:r>
              <a:rPr lang="en-ID" sz="2400" dirty="0" err="1" smtClean="0">
                <a:latin typeface="Arial" panose="020B0604020202020204" pitchFamily="34" charset="0"/>
                <a:ea typeface="Arial" panose="020B0604020202020204" pitchFamily="34" charset="0"/>
              </a:rPr>
              <a:t>akan</a:t>
            </a:r>
            <a:r>
              <a:rPr lang="en-ID" sz="2400" dirty="0" smtClean="0">
                <a:latin typeface="Arial" panose="020B0604020202020204" pitchFamily="34" charset="0"/>
                <a:ea typeface="Arial" panose="020B0604020202020204" pitchFamily="34" charset="0"/>
              </a:rPr>
              <a:t> </a:t>
            </a:r>
            <a:r>
              <a:rPr lang="en-ID" sz="2400" dirty="0" err="1" smtClean="0">
                <a:latin typeface="Arial" panose="020B0604020202020204" pitchFamily="34" charset="0"/>
                <a:ea typeface="Arial" panose="020B0604020202020204" pitchFamily="34" charset="0"/>
              </a:rPr>
              <a:t>dikirim</a:t>
            </a:r>
            <a:r>
              <a:rPr lang="en-ID" sz="2400" dirty="0" smtClean="0">
                <a:latin typeface="Arial" panose="020B0604020202020204" pitchFamily="34" charset="0"/>
                <a:ea typeface="Arial" panose="020B0604020202020204" pitchFamily="34" charset="0"/>
              </a:rPr>
              <a:t> </a:t>
            </a:r>
            <a:r>
              <a:rPr lang="en-ID" sz="2400" dirty="0" err="1" smtClean="0">
                <a:latin typeface="Arial" panose="020B0604020202020204" pitchFamily="34" charset="0"/>
                <a:ea typeface="Arial" panose="020B0604020202020204" pitchFamily="34" charset="0"/>
              </a:rPr>
              <a:t>melalui</a:t>
            </a:r>
            <a:r>
              <a:rPr lang="en-ID" sz="2400" dirty="0" smtClean="0">
                <a:latin typeface="Arial" panose="020B0604020202020204" pitchFamily="34" charset="0"/>
                <a:ea typeface="Arial" panose="020B0604020202020204" pitchFamily="34" charset="0"/>
              </a:rPr>
              <a:t> </a:t>
            </a:r>
            <a:r>
              <a:rPr lang="en-ID" sz="2400" dirty="0" err="1" smtClean="0">
                <a:latin typeface="Arial" panose="020B0604020202020204" pitchFamily="34" charset="0"/>
                <a:ea typeface="Arial" panose="020B0604020202020204" pitchFamily="34" charset="0"/>
              </a:rPr>
              <a:t>ketua</a:t>
            </a:r>
            <a:r>
              <a:rPr lang="en-ID" sz="2400" dirty="0" smtClean="0">
                <a:latin typeface="Arial" panose="020B0604020202020204" pitchFamily="34" charset="0"/>
                <a:ea typeface="Arial" panose="020B0604020202020204" pitchFamily="34" charset="0"/>
              </a:rPr>
              <a:t> </a:t>
            </a:r>
            <a:r>
              <a:rPr lang="en-ID" sz="2400" dirty="0" err="1" smtClean="0">
                <a:latin typeface="Arial" panose="020B0604020202020204" pitchFamily="34" charset="0"/>
                <a:ea typeface="Arial" panose="020B0604020202020204" pitchFamily="34" charset="0"/>
              </a:rPr>
              <a:t>kelas</a:t>
            </a:r>
            <a:r>
              <a:rPr lang="en-ID" sz="2400" dirty="0">
                <a:latin typeface="Arial" panose="020B0604020202020204" pitchFamily="34" charset="0"/>
                <a:ea typeface="Arial" panose="020B0604020202020204" pitchFamily="34" charset="0"/>
              </a:rPr>
              <a:t> </a:t>
            </a:r>
            <a:r>
              <a:rPr lang="en-ID" sz="2400" dirty="0" smtClean="0">
                <a:latin typeface="Arial" panose="020B0604020202020204" pitchFamily="34" charset="0"/>
                <a:ea typeface="Arial" panose="020B0604020202020204" pitchFamily="34" charset="0"/>
              </a:rPr>
              <a:t>jam 14.00 </a:t>
            </a:r>
            <a:r>
              <a:rPr lang="en-ID" sz="2400" dirty="0" err="1" smtClean="0">
                <a:latin typeface="Arial" panose="020B0604020202020204" pitchFamily="34" charset="0"/>
                <a:ea typeface="Arial" panose="020B0604020202020204" pitchFamily="34" charset="0"/>
              </a:rPr>
              <a:t>wib</a:t>
            </a:r>
            <a:r>
              <a:rPr lang="en-ID" sz="2400" dirty="0" smtClean="0">
                <a:latin typeface="Arial" panose="020B0604020202020204" pitchFamily="34" charset="0"/>
                <a:ea typeface="Arial" panose="020B0604020202020204" pitchFamily="34" charset="0"/>
              </a:rPr>
              <a:t>.</a:t>
            </a:r>
            <a:br>
              <a:rPr lang="en-ID" sz="2400" dirty="0" smtClean="0">
                <a:latin typeface="Arial" panose="020B0604020202020204" pitchFamily="34" charset="0"/>
                <a:ea typeface="Arial" panose="020B0604020202020204" pitchFamily="34" charset="0"/>
              </a:rPr>
            </a:br>
            <a:r>
              <a:rPr lang="en-ID" sz="2400" dirty="0" err="1" smtClean="0">
                <a:latin typeface="Arial" panose="020B0604020202020204" pitchFamily="34" charset="0"/>
                <a:ea typeface="Arial" panose="020B0604020202020204" pitchFamily="34" charset="0"/>
              </a:rPr>
              <a:t>Tugas</a:t>
            </a:r>
            <a:r>
              <a:rPr lang="en-ID" sz="2400" dirty="0" smtClean="0">
                <a:latin typeface="Arial" panose="020B0604020202020204" pitchFamily="34" charset="0"/>
                <a:ea typeface="Arial" panose="020B0604020202020204" pitchFamily="34" charset="0"/>
              </a:rPr>
              <a:t> </a:t>
            </a:r>
            <a:r>
              <a:rPr lang="en-ID" sz="2400" dirty="0" err="1" smtClean="0">
                <a:latin typeface="Arial" panose="020B0604020202020204" pitchFamily="34" charset="0"/>
                <a:ea typeface="Arial" panose="020B0604020202020204" pitchFamily="34" charset="0"/>
              </a:rPr>
              <a:t>dikirimkan</a:t>
            </a:r>
            <a:r>
              <a:rPr lang="en-ID" sz="2400" dirty="0" smtClean="0">
                <a:latin typeface="Arial" panose="020B0604020202020204" pitchFamily="34" charset="0"/>
                <a:ea typeface="Arial" panose="020B0604020202020204" pitchFamily="34" charset="0"/>
              </a:rPr>
              <a:t> paling </a:t>
            </a:r>
            <a:r>
              <a:rPr lang="en-ID" sz="2400" dirty="0" err="1" smtClean="0">
                <a:latin typeface="Arial" panose="020B0604020202020204" pitchFamily="34" charset="0"/>
                <a:ea typeface="Arial" panose="020B0604020202020204" pitchFamily="34" charset="0"/>
              </a:rPr>
              <a:t>lambat</a:t>
            </a:r>
            <a:r>
              <a:rPr lang="en-ID" sz="2400" dirty="0" smtClean="0">
                <a:latin typeface="Arial" panose="020B0604020202020204" pitchFamily="34" charset="0"/>
                <a:ea typeface="Arial" panose="020B0604020202020204" pitchFamily="34" charset="0"/>
              </a:rPr>
              <a:t> </a:t>
            </a:r>
            <a:r>
              <a:rPr lang="en-ID" sz="2400" dirty="0" err="1" smtClean="0">
                <a:latin typeface="Arial" panose="020B0604020202020204" pitchFamily="34" charset="0"/>
                <a:ea typeface="Arial" panose="020B0604020202020204" pitchFamily="34" charset="0"/>
              </a:rPr>
              <a:t>tgl</a:t>
            </a:r>
            <a:r>
              <a:rPr lang="en-ID" sz="2400" dirty="0" smtClean="0">
                <a:latin typeface="Arial" panose="020B0604020202020204" pitchFamily="34" charset="0"/>
                <a:ea typeface="Arial" panose="020B0604020202020204" pitchFamily="34" charset="0"/>
              </a:rPr>
              <a:t> 03-08-2020, jam 21.00 </a:t>
            </a:r>
            <a:r>
              <a:rPr lang="en-ID" sz="2400" dirty="0" err="1" smtClean="0">
                <a:latin typeface="Arial" panose="020B0604020202020204" pitchFamily="34" charset="0"/>
                <a:ea typeface="Arial" panose="020B0604020202020204" pitchFamily="34" charset="0"/>
              </a:rPr>
              <a:t>wib</a:t>
            </a:r>
            <a:r>
              <a:rPr lang="en-ID" sz="2400" dirty="0" smtClean="0">
                <a:latin typeface="Arial" panose="020B0604020202020204" pitchFamily="34" charset="0"/>
                <a:ea typeface="Arial" panose="020B0604020202020204" pitchFamily="34" charset="0"/>
              </a:rPr>
              <a:t>.</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14392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D" dirty="0" err="1" smtClean="0"/>
              <a:t>Sampai</a:t>
            </a:r>
            <a:r>
              <a:rPr lang="en-ID" dirty="0" smtClean="0"/>
              <a:t> </a:t>
            </a:r>
            <a:r>
              <a:rPr lang="en-ID" dirty="0" err="1" smtClean="0"/>
              <a:t>jumpa</a:t>
            </a:r>
            <a:r>
              <a:rPr lang="en-ID" dirty="0" smtClean="0"/>
              <a:t> di </a:t>
            </a:r>
            <a:r>
              <a:rPr lang="en-ID" dirty="0" err="1" smtClean="0"/>
              <a:t>penjelasan</a:t>
            </a:r>
            <a:r>
              <a:rPr lang="en-ID" dirty="0" smtClean="0"/>
              <a:t> </a:t>
            </a:r>
            <a:r>
              <a:rPr lang="en-ID" dirty="0" err="1" smtClean="0"/>
              <a:t>berikutnya</a:t>
            </a:r>
            <a:endParaRPr lang="en-US" dirty="0"/>
          </a:p>
        </p:txBody>
      </p:sp>
      <p:sp>
        <p:nvSpPr>
          <p:cNvPr id="3" name="Subtitle 2"/>
          <p:cNvSpPr>
            <a:spLocks noGrp="1"/>
          </p:cNvSpPr>
          <p:nvPr>
            <p:ph type="subTitle" idx="1"/>
          </p:nvPr>
        </p:nvSpPr>
        <p:spPr/>
        <p:txBody>
          <a:bodyPr/>
          <a:lstStyle/>
          <a:p>
            <a:r>
              <a:rPr lang="en-ID" dirty="0" smtClean="0">
                <a:solidFill>
                  <a:schemeClr val="tx2"/>
                </a:solidFill>
              </a:rPr>
              <a:t>Kita </a:t>
            </a:r>
            <a:r>
              <a:rPr lang="en-ID" dirty="0" err="1" smtClean="0">
                <a:solidFill>
                  <a:schemeClr val="tx2"/>
                </a:solidFill>
              </a:rPr>
              <a:t>tutup</a:t>
            </a:r>
            <a:r>
              <a:rPr lang="en-ID" dirty="0" smtClean="0">
                <a:solidFill>
                  <a:schemeClr val="tx2"/>
                </a:solidFill>
              </a:rPr>
              <a:t> </a:t>
            </a:r>
            <a:r>
              <a:rPr lang="en-ID" dirty="0" err="1" smtClean="0">
                <a:solidFill>
                  <a:schemeClr val="tx2"/>
                </a:solidFill>
              </a:rPr>
              <a:t>dengan</a:t>
            </a:r>
            <a:r>
              <a:rPr lang="en-ID" dirty="0" smtClean="0">
                <a:solidFill>
                  <a:schemeClr val="tx2"/>
                </a:solidFill>
              </a:rPr>
              <a:t> Alhamdulillah</a:t>
            </a:r>
          </a:p>
          <a:p>
            <a:r>
              <a:rPr lang="en-ID" dirty="0" err="1" smtClean="0">
                <a:solidFill>
                  <a:schemeClr val="tx2"/>
                </a:solidFill>
              </a:rPr>
              <a:t>Semoga</a:t>
            </a:r>
            <a:r>
              <a:rPr lang="en-ID" dirty="0" smtClean="0">
                <a:solidFill>
                  <a:schemeClr val="tx2"/>
                </a:solidFill>
              </a:rPr>
              <a:t> </a:t>
            </a:r>
            <a:r>
              <a:rPr lang="en-ID" dirty="0" err="1" smtClean="0">
                <a:solidFill>
                  <a:schemeClr val="tx2"/>
                </a:solidFill>
              </a:rPr>
              <a:t>membawa</a:t>
            </a:r>
            <a:r>
              <a:rPr lang="en-ID" dirty="0" smtClean="0">
                <a:solidFill>
                  <a:schemeClr val="tx2"/>
                </a:solidFill>
              </a:rPr>
              <a:t> </a:t>
            </a:r>
            <a:r>
              <a:rPr lang="en-ID" dirty="0" err="1" smtClean="0">
                <a:solidFill>
                  <a:schemeClr val="tx2"/>
                </a:solidFill>
              </a:rPr>
              <a:t>manfaat</a:t>
            </a:r>
            <a:r>
              <a:rPr lang="en-ID" dirty="0" smtClean="0">
                <a:solidFill>
                  <a:schemeClr val="tx2"/>
                </a:solidFill>
              </a:rPr>
              <a:t>.</a:t>
            </a:r>
          </a:p>
          <a:p>
            <a:r>
              <a:rPr lang="en-ID" dirty="0" err="1" smtClean="0">
                <a:solidFill>
                  <a:schemeClr val="tx2"/>
                </a:solidFill>
              </a:rPr>
              <a:t>Wassalamu’alaikum</a:t>
            </a:r>
            <a:r>
              <a:rPr lang="en-ID" dirty="0" smtClean="0">
                <a:solidFill>
                  <a:schemeClr val="tx2"/>
                </a:solidFill>
              </a:rPr>
              <a:t>, </a:t>
            </a:r>
            <a:r>
              <a:rPr lang="en-ID" dirty="0" err="1" smtClean="0">
                <a:solidFill>
                  <a:schemeClr val="tx2"/>
                </a:solidFill>
              </a:rPr>
              <a:t>wr</a:t>
            </a:r>
            <a:r>
              <a:rPr lang="en-ID" dirty="0" smtClean="0">
                <a:solidFill>
                  <a:schemeClr val="tx2"/>
                </a:solidFill>
              </a:rPr>
              <a:t>, </a:t>
            </a:r>
            <a:r>
              <a:rPr lang="en-ID" dirty="0" err="1" smtClean="0">
                <a:solidFill>
                  <a:schemeClr val="tx2"/>
                </a:solidFill>
              </a:rPr>
              <a:t>wb</a:t>
            </a:r>
            <a:r>
              <a:rPr lang="en-ID" dirty="0" smtClean="0">
                <a:solidFill>
                  <a:schemeClr val="tx2"/>
                </a:solidFill>
              </a:rPr>
              <a:t>.</a:t>
            </a:r>
            <a:endParaRPr lang="en-US" dirty="0">
              <a:solidFill>
                <a:schemeClr val="tx2"/>
              </a:solidFill>
            </a:endParaRPr>
          </a:p>
        </p:txBody>
      </p:sp>
    </p:spTree>
    <p:extLst>
      <p:ext uri="{BB962C8B-B14F-4D97-AF65-F5344CB8AC3E}">
        <p14:creationId xmlns:p14="http://schemas.microsoft.com/office/powerpoint/2010/main" val="2423329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28630" y="1035576"/>
            <a:ext cx="8215370" cy="109728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0000" b="1" dirty="0" smtClean="0">
                <a:solidFill>
                  <a:srgbClr val="FF0000"/>
                </a:solidFill>
                <a:ea typeface="+mj-ea"/>
                <a:cs typeface="+mj-cs"/>
              </a:rPr>
              <a:t>ICE BREAKING</a:t>
            </a:r>
          </a:p>
          <a:p>
            <a:pPr marL="0" marR="0" lvl="0" indent="0" algn="ctr" defTabSz="914400" rtl="0" eaLnBrk="1" fontAlgn="auto" latinLnBrk="0" hangingPunct="1">
              <a:lnSpc>
                <a:spcPct val="100000"/>
              </a:lnSpc>
              <a:spcBef>
                <a:spcPct val="0"/>
              </a:spcBef>
              <a:spcAft>
                <a:spcPts val="0"/>
              </a:spcAft>
              <a:buClrTx/>
              <a:buSzTx/>
              <a:buFontTx/>
              <a:buNone/>
              <a:tabLst/>
              <a:defRPr/>
            </a:pPr>
            <a:r>
              <a:rPr lang="id-ID" sz="10000" b="1" dirty="0" smtClean="0">
                <a:solidFill>
                  <a:srgbClr val="FF0000"/>
                </a:solidFill>
                <a:ea typeface="+mj-ea"/>
                <a:cs typeface="+mj-cs"/>
              </a:rPr>
              <a:t>M U L T I M E D I A</a:t>
            </a:r>
            <a:endParaRPr kumimoji="0" lang="id-ID" sz="10000" b="1" i="0" u="none" strike="noStrike" kern="1200" cap="none" spc="0" normalizeH="0" baseline="0" noProof="0" dirty="0" smtClean="0">
              <a:ln>
                <a:noFill/>
              </a:ln>
              <a:solidFill>
                <a:srgbClr val="FF0000"/>
              </a:solidFill>
              <a:effectLst/>
              <a:uLnTx/>
              <a:uFillTx/>
              <a:ea typeface="+mj-ea"/>
              <a:cs typeface="+mj-cs"/>
            </a:endParaRPr>
          </a:p>
        </p:txBody>
      </p:sp>
      <p:sp>
        <p:nvSpPr>
          <p:cNvPr id="7" name="Title 1"/>
          <p:cNvSpPr txBox="1">
            <a:spLocks/>
          </p:cNvSpPr>
          <p:nvPr/>
        </p:nvSpPr>
        <p:spPr>
          <a:xfrm>
            <a:off x="1378426" y="2132856"/>
            <a:ext cx="7315778" cy="10972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100" b="1" dirty="0" smtClean="0">
                <a:solidFill>
                  <a:srgbClr val="FF0000"/>
                </a:solidFill>
                <a:ea typeface="+mj-ea"/>
                <a:cs typeface="+mj-cs"/>
              </a:rPr>
              <a:t>( Untuk Mencairkan Kebekuan/Suasana Kelas Agar Lebih Semangat Sebelum Materi Layanan BK Disampaikan)</a:t>
            </a:r>
            <a:endParaRPr kumimoji="0" lang="id-ID" sz="2100" b="1" i="0" u="none" strike="noStrike" kern="1200" cap="none" spc="0" normalizeH="0" baseline="0" noProof="0" dirty="0" smtClean="0">
              <a:ln>
                <a:noFill/>
              </a:ln>
              <a:solidFill>
                <a:srgbClr val="FF0000"/>
              </a:solidFill>
              <a:effectLst/>
              <a:uLnTx/>
              <a:uFillTx/>
              <a:ea typeface="+mj-ea"/>
              <a:cs typeface="+mj-cs"/>
            </a:endParaRPr>
          </a:p>
        </p:txBody>
      </p:sp>
      <p:sp>
        <p:nvSpPr>
          <p:cNvPr id="8" name="Title 1"/>
          <p:cNvSpPr txBox="1">
            <a:spLocks/>
          </p:cNvSpPr>
          <p:nvPr/>
        </p:nvSpPr>
        <p:spPr>
          <a:xfrm>
            <a:off x="1412522" y="3212980"/>
            <a:ext cx="7506580" cy="3223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4500" b="1" noProof="0" dirty="0" smtClean="0">
                <a:ea typeface="+mj-ea"/>
                <a:cs typeface="+mj-cs"/>
              </a:rPr>
              <a:t>TEBAK GAMBAR </a:t>
            </a:r>
          </a:p>
          <a:p>
            <a:pPr marL="0" marR="0" lvl="0" indent="0" algn="ctr" defTabSz="914400" rtl="0" eaLnBrk="1" fontAlgn="auto" latinLnBrk="0" hangingPunct="1">
              <a:lnSpc>
                <a:spcPct val="100000"/>
              </a:lnSpc>
              <a:spcBef>
                <a:spcPct val="0"/>
              </a:spcBef>
              <a:spcAft>
                <a:spcPts val="0"/>
              </a:spcAft>
              <a:buClrTx/>
              <a:buSzTx/>
              <a:buFontTx/>
              <a:buNone/>
              <a:tabLst/>
              <a:defRPr/>
            </a:pPr>
            <a:r>
              <a:rPr lang="id-ID" sz="4500" b="1" noProof="0" dirty="0" smtClean="0">
                <a:ea typeface="+mj-ea"/>
                <a:cs typeface="+mj-cs"/>
              </a:rPr>
              <a:t>TERSEMBUNYI</a:t>
            </a:r>
            <a:endParaRPr lang="en-ID" sz="4500" b="1" noProof="0" dirty="0" smtClean="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D" sz="2000" b="1" i="0" u="none" strike="noStrike" kern="1200" cap="none" spc="0" normalizeH="0" baseline="0" dirty="0" err="1" smtClean="0">
                <a:ln>
                  <a:noFill/>
                </a:ln>
                <a:effectLst/>
                <a:uLnTx/>
                <a:uFillTx/>
                <a:ea typeface="+mj-ea"/>
                <a:cs typeface="+mj-cs"/>
              </a:rPr>
              <a:t>Silahkan</a:t>
            </a:r>
            <a:r>
              <a:rPr kumimoji="0" lang="en-ID" sz="2000" b="1" i="0" u="none" strike="noStrike" kern="1200" cap="none" spc="0" normalizeH="0" baseline="0" dirty="0" smtClean="0">
                <a:ln>
                  <a:noFill/>
                </a:ln>
                <a:effectLst/>
                <a:uLnTx/>
                <a:uFillTx/>
                <a:ea typeface="+mj-ea"/>
                <a:cs typeface="+mj-cs"/>
              </a:rPr>
              <a:t> </a:t>
            </a:r>
            <a:r>
              <a:rPr kumimoji="0" lang="en-ID" sz="2000" b="1" i="0" u="none" strike="noStrike" kern="1200" cap="none" spc="0" normalizeH="0" baseline="0" dirty="0" err="1" smtClean="0">
                <a:ln>
                  <a:noFill/>
                </a:ln>
                <a:effectLst/>
                <a:uLnTx/>
                <a:uFillTx/>
                <a:ea typeface="+mj-ea"/>
                <a:cs typeface="+mj-cs"/>
              </a:rPr>
              <a:t>tebak</a:t>
            </a:r>
            <a:r>
              <a:rPr kumimoji="0" lang="en-ID" sz="2000" b="1" i="0" u="none" strike="noStrike" kern="1200" cap="none" spc="0" normalizeH="0" baseline="0" dirty="0" smtClean="0">
                <a:ln>
                  <a:noFill/>
                </a:ln>
                <a:effectLst/>
                <a:uLnTx/>
                <a:uFillTx/>
                <a:ea typeface="+mj-ea"/>
                <a:cs typeface="+mj-cs"/>
              </a:rPr>
              <a:t> </a:t>
            </a:r>
            <a:r>
              <a:rPr kumimoji="0" lang="en-ID" sz="2000" b="1" i="0" u="none" strike="noStrike" kern="1200" cap="none" spc="0" normalizeH="0" baseline="0" dirty="0" err="1" smtClean="0">
                <a:ln>
                  <a:noFill/>
                </a:ln>
                <a:effectLst/>
                <a:uLnTx/>
                <a:uFillTx/>
                <a:ea typeface="+mj-ea"/>
                <a:cs typeface="+mj-cs"/>
              </a:rPr>
              <a:t>sebelum</a:t>
            </a:r>
            <a:r>
              <a:rPr kumimoji="0" lang="en-ID" sz="2000" b="1" i="0" u="none" strike="noStrike" kern="1200" cap="none" spc="0" normalizeH="0" baseline="0" dirty="0" smtClean="0">
                <a:ln>
                  <a:noFill/>
                </a:ln>
                <a:effectLst/>
                <a:uLnTx/>
                <a:uFillTx/>
                <a:ea typeface="+mj-ea"/>
                <a:cs typeface="+mj-cs"/>
              </a:rPr>
              <a:t> </a:t>
            </a:r>
            <a:r>
              <a:rPr kumimoji="0" lang="en-ID" sz="2000" b="1" i="0" u="none" strike="noStrike" kern="1200" cap="none" spc="0" normalizeH="0" baseline="0" dirty="0" err="1" smtClean="0">
                <a:ln>
                  <a:noFill/>
                </a:ln>
                <a:effectLst/>
                <a:uLnTx/>
                <a:uFillTx/>
                <a:ea typeface="+mj-ea"/>
                <a:cs typeface="+mj-cs"/>
              </a:rPr>
              <a:t>melihat</a:t>
            </a:r>
            <a:r>
              <a:rPr kumimoji="0" lang="en-ID" sz="2000" b="1" i="0" u="none" strike="noStrike" kern="1200" cap="none" spc="0" normalizeH="0" baseline="0" dirty="0" smtClean="0">
                <a:ln>
                  <a:noFill/>
                </a:ln>
                <a:effectLst/>
                <a:uLnTx/>
                <a:uFillTx/>
                <a:ea typeface="+mj-ea"/>
                <a:cs typeface="+mj-cs"/>
              </a:rPr>
              <a:t> </a:t>
            </a:r>
            <a:r>
              <a:rPr kumimoji="0" lang="en-ID" sz="2000" b="1" i="0" u="none" strike="noStrike" kern="1200" cap="none" spc="0" normalizeH="0" baseline="0" dirty="0" err="1" smtClean="0">
                <a:ln>
                  <a:noFill/>
                </a:ln>
                <a:effectLst/>
                <a:uLnTx/>
                <a:uFillTx/>
                <a:ea typeface="+mj-ea"/>
                <a:cs typeface="+mj-cs"/>
              </a:rPr>
              <a:t>jawaban</a:t>
            </a:r>
            <a:r>
              <a:rPr kumimoji="0" lang="en-ID" sz="2000" b="1" i="0" u="none" strike="noStrike" kern="1200" cap="none" spc="0" normalizeH="0" baseline="0" dirty="0" smtClean="0">
                <a:ln>
                  <a:noFill/>
                </a:ln>
                <a:effectLst/>
                <a:uLnTx/>
                <a:uFillTx/>
                <a:ea typeface="+mj-ea"/>
                <a:cs typeface="+mj-cs"/>
              </a:rPr>
              <a:t> yang </a:t>
            </a:r>
            <a:r>
              <a:rPr kumimoji="0" lang="en-ID" sz="2000" b="1" i="0" u="none" strike="noStrike" kern="1200" cap="none" spc="0" normalizeH="0" baseline="0" dirty="0" err="1" smtClean="0">
                <a:ln>
                  <a:noFill/>
                </a:ln>
                <a:effectLst/>
                <a:uLnTx/>
                <a:uFillTx/>
                <a:ea typeface="+mj-ea"/>
                <a:cs typeface="+mj-cs"/>
              </a:rPr>
              <a:t>ada</a:t>
            </a:r>
            <a:r>
              <a:rPr kumimoji="0" lang="en-ID" sz="2000" b="1" i="0" u="none" strike="noStrike" kern="1200" cap="none" spc="0" normalizeH="0" baseline="0" dirty="0" smtClean="0">
                <a:ln>
                  <a:noFill/>
                </a:ln>
                <a:effectLst/>
                <a:uLnTx/>
                <a:uFillTx/>
                <a:ea typeface="+mj-ea"/>
                <a:cs typeface="+mj-cs"/>
              </a:rPr>
              <a:t> di slide</a:t>
            </a:r>
            <a:r>
              <a:rPr lang="en-ID" sz="2000" b="1" dirty="0">
                <a:ea typeface="+mj-ea"/>
                <a:cs typeface="+mj-cs"/>
              </a:rPr>
              <a:t> </a:t>
            </a:r>
            <a:r>
              <a:rPr lang="en-ID" sz="2000" b="1" dirty="0" err="1" smtClean="0">
                <a:ea typeface="+mj-ea"/>
                <a:cs typeface="+mj-cs"/>
              </a:rPr>
              <a:t>nanti</a:t>
            </a:r>
            <a:endParaRPr kumimoji="0" lang="en-ID" sz="2000" b="1" i="0" u="none" strike="noStrike" kern="1200" cap="none" spc="0" normalizeH="0" baseline="0" dirty="0">
              <a:ln>
                <a:noFill/>
              </a:ln>
              <a:effectLst/>
              <a:uLnTx/>
              <a:uFillTx/>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ID" sz="2400" b="1" noProof="0" dirty="0" smtClean="0">
                <a:ea typeface="+mj-ea"/>
                <a:cs typeface="+mj-cs"/>
              </a:rPr>
              <a:t>Yang </a:t>
            </a:r>
            <a:r>
              <a:rPr lang="en-ID" sz="2400" b="1" noProof="0" dirty="0" err="1" smtClean="0">
                <a:ea typeface="+mj-ea"/>
                <a:cs typeface="+mj-cs"/>
              </a:rPr>
              <a:t>berhasil</a:t>
            </a:r>
            <a:r>
              <a:rPr lang="en-ID" sz="2400" b="1" noProof="0" dirty="0" smtClean="0">
                <a:ea typeface="+mj-ea"/>
                <a:cs typeface="+mj-cs"/>
              </a:rPr>
              <a:t> </a:t>
            </a:r>
            <a:r>
              <a:rPr lang="en-ID" sz="2400" b="1" noProof="0" dirty="0" err="1" smtClean="0">
                <a:ea typeface="+mj-ea"/>
                <a:cs typeface="+mj-cs"/>
              </a:rPr>
              <a:t>menebak</a:t>
            </a:r>
            <a:r>
              <a:rPr lang="en-ID" sz="2400" b="1" noProof="0" dirty="0" smtClean="0">
                <a:ea typeface="+mj-ea"/>
                <a:cs typeface="+mj-cs"/>
              </a:rPr>
              <a:t> </a:t>
            </a:r>
            <a:r>
              <a:rPr lang="en-ID" sz="2400" b="1" noProof="0" dirty="0" err="1" smtClean="0">
                <a:ea typeface="+mj-ea"/>
                <a:cs typeface="+mj-cs"/>
              </a:rPr>
              <a:t>silahkan</a:t>
            </a:r>
            <a:r>
              <a:rPr lang="en-ID" sz="2400" b="1" noProof="0" dirty="0" smtClean="0">
                <a:ea typeface="+mj-ea"/>
                <a:cs typeface="+mj-cs"/>
              </a:rPr>
              <a:t> </a:t>
            </a:r>
            <a:r>
              <a:rPr lang="en-ID" sz="2400" b="1" noProof="0" dirty="0" err="1" smtClean="0">
                <a:ea typeface="+mj-ea"/>
                <a:cs typeface="+mj-cs"/>
              </a:rPr>
              <a:t>senyum</a:t>
            </a:r>
            <a:r>
              <a:rPr lang="en-ID" sz="2400" b="1" noProof="0" dirty="0" smtClean="0">
                <a:ea typeface="+mj-ea"/>
                <a:cs typeface="+mj-cs"/>
              </a:rPr>
              <a:t> 2 2 5 </a:t>
            </a:r>
            <a:r>
              <a:rPr lang="en-ID" sz="1100" b="1" i="1" noProof="0" dirty="0" smtClean="0">
                <a:solidFill>
                  <a:schemeClr val="tx2">
                    <a:lumMod val="75000"/>
                  </a:schemeClr>
                </a:solidFill>
                <a:ea typeface="+mj-ea"/>
                <a:cs typeface="+mj-cs"/>
              </a:rPr>
              <a:t>(2 </a:t>
            </a:r>
            <a:r>
              <a:rPr lang="en-ID" sz="1100" b="1" i="1" noProof="0" dirty="0" err="1" smtClean="0">
                <a:solidFill>
                  <a:schemeClr val="tx2">
                    <a:lumMod val="75000"/>
                  </a:schemeClr>
                </a:solidFill>
                <a:ea typeface="+mj-ea"/>
                <a:cs typeface="+mj-cs"/>
              </a:rPr>
              <a:t>senti</a:t>
            </a:r>
            <a:r>
              <a:rPr lang="en-ID" sz="1100" b="1" i="1" noProof="0" dirty="0" smtClean="0">
                <a:solidFill>
                  <a:schemeClr val="tx2">
                    <a:lumMod val="75000"/>
                  </a:schemeClr>
                </a:solidFill>
                <a:ea typeface="+mj-ea"/>
                <a:cs typeface="+mj-cs"/>
              </a:rPr>
              <a:t> </a:t>
            </a:r>
            <a:r>
              <a:rPr lang="en-ID" sz="1100" b="1" i="1" noProof="0" dirty="0" err="1" smtClean="0">
                <a:solidFill>
                  <a:schemeClr val="tx2">
                    <a:lumMod val="75000"/>
                  </a:schemeClr>
                </a:solidFill>
                <a:ea typeface="+mj-ea"/>
                <a:cs typeface="+mj-cs"/>
              </a:rPr>
              <a:t>kanan</a:t>
            </a:r>
            <a:r>
              <a:rPr lang="en-ID" sz="1100" b="1" i="1" noProof="0" dirty="0" smtClean="0">
                <a:solidFill>
                  <a:schemeClr val="tx2">
                    <a:lumMod val="75000"/>
                  </a:schemeClr>
                </a:solidFill>
                <a:ea typeface="+mj-ea"/>
                <a:cs typeface="+mj-cs"/>
              </a:rPr>
              <a:t>, 2 </a:t>
            </a:r>
            <a:r>
              <a:rPr lang="en-ID" sz="1100" b="1" i="1" noProof="0" dirty="0" err="1" smtClean="0">
                <a:solidFill>
                  <a:schemeClr val="tx2">
                    <a:lumMod val="75000"/>
                  </a:schemeClr>
                </a:solidFill>
                <a:ea typeface="+mj-ea"/>
                <a:cs typeface="+mj-cs"/>
              </a:rPr>
              <a:t>senti</a:t>
            </a:r>
            <a:r>
              <a:rPr lang="en-ID" sz="1100" b="1" i="1" noProof="0" dirty="0" smtClean="0">
                <a:solidFill>
                  <a:schemeClr val="tx2">
                    <a:lumMod val="75000"/>
                  </a:schemeClr>
                </a:solidFill>
                <a:ea typeface="+mj-ea"/>
                <a:cs typeface="+mj-cs"/>
              </a:rPr>
              <a:t> </a:t>
            </a:r>
            <a:r>
              <a:rPr lang="en-ID" sz="1100" b="1" i="1" noProof="0" dirty="0" err="1" smtClean="0">
                <a:solidFill>
                  <a:schemeClr val="tx2">
                    <a:lumMod val="75000"/>
                  </a:schemeClr>
                </a:solidFill>
                <a:ea typeface="+mj-ea"/>
                <a:cs typeface="+mj-cs"/>
              </a:rPr>
              <a:t>kiri</a:t>
            </a:r>
            <a:r>
              <a:rPr lang="en-ID" sz="1100" b="1" i="1" noProof="0" dirty="0" smtClean="0">
                <a:solidFill>
                  <a:schemeClr val="tx2">
                    <a:lumMod val="75000"/>
                  </a:schemeClr>
                </a:solidFill>
                <a:ea typeface="+mj-ea"/>
                <a:cs typeface="+mj-cs"/>
              </a:rPr>
              <a:t>, </a:t>
            </a:r>
            <a:r>
              <a:rPr lang="en-ID" sz="1100" b="1" i="1" noProof="0" dirty="0" err="1" smtClean="0">
                <a:solidFill>
                  <a:schemeClr val="tx2">
                    <a:lumMod val="75000"/>
                  </a:schemeClr>
                </a:solidFill>
                <a:ea typeface="+mj-ea"/>
                <a:cs typeface="+mj-cs"/>
              </a:rPr>
              <a:t>tahan</a:t>
            </a:r>
            <a:r>
              <a:rPr lang="en-ID" sz="1100" b="1" i="1" noProof="0" dirty="0" smtClean="0">
                <a:solidFill>
                  <a:schemeClr val="tx2">
                    <a:lumMod val="75000"/>
                  </a:schemeClr>
                </a:solidFill>
                <a:ea typeface="+mj-ea"/>
                <a:cs typeface="+mj-cs"/>
              </a:rPr>
              <a:t> 5 </a:t>
            </a:r>
            <a:r>
              <a:rPr lang="en-ID" sz="1100" b="1" i="1" noProof="0" dirty="0" err="1" smtClean="0">
                <a:solidFill>
                  <a:schemeClr val="tx2">
                    <a:lumMod val="75000"/>
                  </a:schemeClr>
                </a:solidFill>
                <a:ea typeface="+mj-ea"/>
                <a:cs typeface="+mj-cs"/>
              </a:rPr>
              <a:t>detik</a:t>
            </a:r>
            <a:r>
              <a:rPr lang="en-ID" sz="1100" b="1" i="1" noProof="0" dirty="0" smtClean="0">
                <a:solidFill>
                  <a:schemeClr val="tx2">
                    <a:lumMod val="75000"/>
                  </a:schemeClr>
                </a:solidFill>
                <a:ea typeface="+mj-ea"/>
                <a:cs typeface="+mj-cs"/>
              </a:rPr>
              <a:t>)</a:t>
            </a:r>
            <a:endParaRPr kumimoji="0" lang="id-ID" sz="2000" b="1" i="1" u="none" strike="noStrike" kern="1200" cap="none" spc="0" normalizeH="0" baseline="0" noProof="0" dirty="0" smtClean="0">
              <a:ln>
                <a:noFill/>
              </a:ln>
              <a:solidFill>
                <a:schemeClr val="tx2">
                  <a:lumMod val="75000"/>
                </a:schemeClr>
              </a:solidFill>
              <a:effectLst/>
              <a:uLnTx/>
              <a:uFillTx/>
              <a:ea typeface="+mj-ea"/>
              <a:cs typeface="+mj-cs"/>
            </a:endParaRPr>
          </a:p>
        </p:txBody>
      </p:sp>
    </p:spTree>
    <p:extLst>
      <p:ext uri="{BB962C8B-B14F-4D97-AF65-F5344CB8AC3E}">
        <p14:creationId xmlns:p14="http://schemas.microsoft.com/office/powerpoint/2010/main" val="397976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30.jpg"/>
          <p:cNvPicPr>
            <a:picLocks noChangeAspect="1"/>
          </p:cNvPicPr>
          <p:nvPr/>
        </p:nvPicPr>
        <p:blipFill>
          <a:blip r:embed="rId2"/>
          <a:stretch>
            <a:fillRect/>
          </a:stretch>
        </p:blipFill>
        <p:spPr>
          <a:xfrm>
            <a:off x="0" y="0"/>
            <a:ext cx="9099437" cy="6858000"/>
          </a:xfrm>
          <a:prstGeom prst="rect">
            <a:avLst/>
          </a:prstGeom>
        </p:spPr>
      </p:pic>
    </p:spTree>
    <p:extLst>
      <p:ext uri="{BB962C8B-B14F-4D97-AF65-F5344CB8AC3E}">
        <p14:creationId xmlns:p14="http://schemas.microsoft.com/office/powerpoint/2010/main" val="231478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jpg"/>
          <p:cNvPicPr>
            <a:picLocks noChangeAspect="1"/>
          </p:cNvPicPr>
          <p:nvPr/>
        </p:nvPicPr>
        <p:blipFill>
          <a:blip r:embed="rId2"/>
          <a:stretch>
            <a:fillRect/>
          </a:stretch>
        </p:blipFill>
        <p:spPr>
          <a:xfrm>
            <a:off x="18069" y="0"/>
            <a:ext cx="9101741" cy="6858000"/>
          </a:xfrm>
          <a:prstGeom prst="rect">
            <a:avLst/>
          </a:prstGeom>
        </p:spPr>
      </p:pic>
    </p:spTree>
    <p:extLst>
      <p:ext uri="{BB962C8B-B14F-4D97-AF65-F5344CB8AC3E}">
        <p14:creationId xmlns:p14="http://schemas.microsoft.com/office/powerpoint/2010/main" val="956246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15616" y="332656"/>
            <a:ext cx="8215370" cy="10972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5500" b="1" i="0" u="none" strike="noStrike" kern="1200" cap="none" spc="0" normalizeH="0" baseline="0" noProof="0" dirty="0" smtClean="0">
                <a:ln>
                  <a:noFill/>
                </a:ln>
                <a:solidFill>
                  <a:srgbClr val="FF0000"/>
                </a:solidFill>
                <a:effectLst/>
                <a:uLnTx/>
                <a:uFillTx/>
                <a:ea typeface="+mj-ea"/>
                <a:cs typeface="+mj-cs"/>
              </a:rPr>
              <a:t>APERSEPSI</a:t>
            </a:r>
          </a:p>
        </p:txBody>
      </p:sp>
      <p:sp>
        <p:nvSpPr>
          <p:cNvPr id="9" name="Content Placeholder 2"/>
          <p:cNvSpPr txBox="1">
            <a:spLocks/>
          </p:cNvSpPr>
          <p:nvPr/>
        </p:nvSpPr>
        <p:spPr>
          <a:xfrm>
            <a:off x="1907704" y="1268760"/>
            <a:ext cx="7049888" cy="4343400"/>
          </a:xfrm>
          <a:prstGeom prst="rect">
            <a:avLst/>
          </a:prstGeom>
        </p:spPr>
        <p:txBody>
          <a:bodyPr vert="horz" lIns="91440" tIns="45720" rIns="91440" bIns="45720" rtlCol="0">
            <a:noAutofit/>
          </a:bodyPr>
          <a:lstStyle/>
          <a:p>
            <a:pPr marL="360363" lvl="0" indent="-360363" algn="ctr">
              <a:spcBef>
                <a:spcPct val="20000"/>
              </a:spcBef>
            </a:pPr>
            <a:endParaRPr lang="id-ID" sz="2000" dirty="0" smtClean="0"/>
          </a:p>
          <a:p>
            <a:pPr algn="ctr"/>
            <a:r>
              <a:rPr lang="id-ID" sz="2000" dirty="0" smtClean="0"/>
              <a:t>Manusia sejak dilahirkan akan berhadapan dengan lingkungan yang menuntutnya untuk menyesuaikan diri. Penyesuaian diri yang dilakukan oleh manusia diawali dengan penyesuaian secara fisiologis, yang dikenal dengan adaptasi. Berbagai masalah yang muncul dalam kehidupan remaja di sekolah hampir selalu berkaitan dengan penyesuaian diri. Masih banyak siswa di sekolah tidak dapat menyesuaikan diri baik dengan aturan yang ada di sekolah maupun teman-teman sebayanya. Seperti contohnya ada siswa yang sering mengabaikan tugasnya sehingga guru menganggap bahwa anak membangkang dan segera ditarik ke ruangan BK karena dianggap melanggar peraturan. Ada pula yang bertindak tidak sopan dengan salah seorang guru sehingga guru yang lain </a:t>
            </a:r>
            <a:r>
              <a:rPr lang="id-ID" sz="2000" dirty="0" smtClean="0"/>
              <a:t>meng</a:t>
            </a:r>
            <a:r>
              <a:rPr lang="en-ID" sz="2000" dirty="0" err="1" smtClean="0"/>
              <a:t>ang</a:t>
            </a:r>
            <a:r>
              <a:rPr lang="id-ID" sz="2000" dirty="0" smtClean="0"/>
              <a:t>gap </a:t>
            </a:r>
            <a:r>
              <a:rPr lang="id-ID" sz="2000" dirty="0" smtClean="0"/>
              <a:t>bahwa anak tersebut membuat perilaku yang buruk dan memberikan ketidaknyamanan terhadap lingkungan sekitarnya.</a:t>
            </a:r>
            <a:endParaRPr lang="id-ID"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D" sz="3200" dirty="0" err="1" smtClean="0"/>
              <a:t>Materi</a:t>
            </a:r>
            <a:r>
              <a:rPr lang="en-ID" sz="3200" dirty="0" smtClean="0"/>
              <a:t> </a:t>
            </a:r>
            <a:r>
              <a:rPr lang="en-ID" sz="3200" dirty="0" err="1" smtClean="0"/>
              <a:t>dengan</a:t>
            </a:r>
            <a:r>
              <a:rPr lang="en-ID" sz="3200" dirty="0" smtClean="0"/>
              <a:t> </a:t>
            </a:r>
            <a:r>
              <a:rPr lang="en-ID" sz="3200" dirty="0" err="1" smtClean="0"/>
              <a:t>judul</a:t>
            </a:r>
            <a:r>
              <a:rPr lang="en-ID" sz="3200" dirty="0" smtClean="0"/>
              <a:t> “</a:t>
            </a:r>
            <a:r>
              <a:rPr lang="en-ID" sz="3200" dirty="0" err="1" smtClean="0"/>
              <a:t>Sekolah</a:t>
            </a:r>
            <a:r>
              <a:rPr lang="en-ID" sz="3200" dirty="0" smtClean="0"/>
              <a:t> </a:t>
            </a:r>
            <a:r>
              <a:rPr lang="en-ID" sz="3200" dirty="0" err="1" smtClean="0"/>
              <a:t>Baru</a:t>
            </a:r>
            <a:r>
              <a:rPr lang="en-ID" sz="3200" dirty="0" smtClean="0"/>
              <a:t>, </a:t>
            </a:r>
            <a:r>
              <a:rPr lang="en-ID" sz="3200" dirty="0" err="1" smtClean="0"/>
              <a:t>Semangat</a:t>
            </a:r>
            <a:r>
              <a:rPr lang="en-ID" sz="3200" dirty="0" smtClean="0"/>
              <a:t> </a:t>
            </a:r>
            <a:r>
              <a:rPr lang="en-ID" sz="3200" dirty="0" err="1" smtClean="0"/>
              <a:t>baru</a:t>
            </a:r>
            <a:r>
              <a:rPr lang="en-ID" sz="3200" dirty="0" smtClean="0"/>
              <a:t>” </a:t>
            </a:r>
            <a:r>
              <a:rPr lang="en-ID" sz="3200" dirty="0" err="1" smtClean="0"/>
              <a:t>akan</a:t>
            </a:r>
            <a:r>
              <a:rPr lang="en-ID" sz="3200" dirty="0" smtClean="0"/>
              <a:t> </a:t>
            </a:r>
            <a:r>
              <a:rPr lang="en-ID" sz="3200" dirty="0" err="1" smtClean="0"/>
              <a:t>disampaikan</a:t>
            </a:r>
            <a:r>
              <a:rPr lang="en-ID" sz="3200" dirty="0" smtClean="0"/>
              <a:t> </a:t>
            </a:r>
            <a:r>
              <a:rPr lang="en-ID" sz="3200" dirty="0" err="1" smtClean="0"/>
              <a:t>dalam</a:t>
            </a:r>
            <a:r>
              <a:rPr lang="en-ID" sz="3200" dirty="0" smtClean="0"/>
              <a:t> </a:t>
            </a:r>
            <a:r>
              <a:rPr lang="en-ID" sz="3200" dirty="0" err="1" smtClean="0"/>
              <a:t>dua</a:t>
            </a:r>
            <a:r>
              <a:rPr lang="en-ID" sz="3200" dirty="0" smtClean="0"/>
              <a:t> </a:t>
            </a:r>
            <a:r>
              <a:rPr lang="en-ID" sz="3200" dirty="0" err="1" smtClean="0"/>
              <a:t>pertemuan</a:t>
            </a:r>
            <a:r>
              <a:rPr lang="en-ID" sz="3200" dirty="0" smtClean="0"/>
              <a:t> </a:t>
            </a:r>
            <a:endParaRPr lang="en-US" sz="3200" dirty="0"/>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Autofit/>
          </a:bodyPr>
          <a:lstStyle/>
          <a:p>
            <a:pPr algn="just"/>
            <a:r>
              <a:rPr lang="en-ID" sz="1600" b="1" u="sng" dirty="0" err="1" smtClean="0"/>
              <a:t>Pertemuan</a:t>
            </a:r>
            <a:r>
              <a:rPr lang="en-ID" sz="1600" b="1" u="sng" dirty="0" smtClean="0"/>
              <a:t> </a:t>
            </a:r>
            <a:r>
              <a:rPr lang="en-ID" sz="1600" b="1" u="sng" dirty="0" err="1" smtClean="0"/>
              <a:t>pertama</a:t>
            </a:r>
            <a:r>
              <a:rPr lang="en-ID" sz="1600" b="1" u="sng" dirty="0" smtClean="0"/>
              <a:t> (</a:t>
            </a:r>
            <a:r>
              <a:rPr lang="en-ID" sz="1600" b="1" u="sng" dirty="0" err="1" smtClean="0"/>
              <a:t>saat</a:t>
            </a:r>
            <a:r>
              <a:rPr lang="en-ID" sz="1600" b="1" u="sng" dirty="0" smtClean="0"/>
              <a:t> </a:t>
            </a:r>
            <a:r>
              <a:rPr lang="en-ID" sz="1600" b="1" u="sng" dirty="0" err="1" smtClean="0"/>
              <a:t>ini</a:t>
            </a:r>
            <a:r>
              <a:rPr lang="en-ID" sz="1600" b="1" u="sng" dirty="0" smtClean="0"/>
              <a:t>)</a:t>
            </a:r>
            <a:r>
              <a:rPr lang="en-ID" sz="1400" dirty="0" smtClean="0"/>
              <a:t> </a:t>
            </a:r>
            <a:r>
              <a:rPr lang="en-ID" sz="1400" dirty="0" err="1" smtClean="0"/>
              <a:t>Ananda</a:t>
            </a:r>
            <a:r>
              <a:rPr lang="en-ID" sz="1400" dirty="0" smtClean="0"/>
              <a:t> </a:t>
            </a:r>
            <a:r>
              <a:rPr lang="en-ID" sz="1400" dirty="0" err="1" smtClean="0"/>
              <a:t>diminta</a:t>
            </a:r>
            <a:r>
              <a:rPr lang="en-ID" sz="1400" dirty="0" smtClean="0"/>
              <a:t> </a:t>
            </a:r>
            <a:r>
              <a:rPr lang="en-ID" sz="1400" dirty="0" err="1" smtClean="0"/>
              <a:t>untuk</a:t>
            </a:r>
            <a:r>
              <a:rPr lang="en-ID" sz="1400" dirty="0" smtClean="0"/>
              <a:t> </a:t>
            </a:r>
            <a:r>
              <a:rPr lang="en-ID" sz="1400" dirty="0" err="1" smtClean="0"/>
              <a:t>melihat</a:t>
            </a:r>
            <a:r>
              <a:rPr lang="en-ID" sz="1400" dirty="0" smtClean="0"/>
              <a:t> film </a:t>
            </a:r>
            <a:r>
              <a:rPr lang="en-ID" sz="1400" dirty="0" err="1" smtClean="0"/>
              <a:t>dan</a:t>
            </a:r>
            <a:r>
              <a:rPr lang="en-ID" sz="1400" dirty="0" smtClean="0"/>
              <a:t> </a:t>
            </a:r>
            <a:r>
              <a:rPr lang="en-ID" sz="1400" dirty="0" err="1" smtClean="0"/>
              <a:t>memberikan</a:t>
            </a:r>
            <a:r>
              <a:rPr lang="en-ID" sz="1400" dirty="0" smtClean="0"/>
              <a:t> </a:t>
            </a:r>
            <a:r>
              <a:rPr lang="en-ID" sz="1400" dirty="0" err="1" smtClean="0"/>
              <a:t>argumentasi</a:t>
            </a:r>
            <a:r>
              <a:rPr lang="en-ID" sz="1400" dirty="0" smtClean="0"/>
              <a:t> </a:t>
            </a:r>
            <a:r>
              <a:rPr lang="en-ID" sz="1400" dirty="0" err="1" smtClean="0"/>
              <a:t>atau</a:t>
            </a:r>
            <a:r>
              <a:rPr lang="en-ID" sz="1400" dirty="0" smtClean="0"/>
              <a:t> </a:t>
            </a:r>
            <a:r>
              <a:rPr lang="en-ID" sz="1400" dirty="0" err="1" smtClean="0"/>
              <a:t>pendapat</a:t>
            </a:r>
            <a:r>
              <a:rPr lang="en-ID" sz="1400" dirty="0" smtClean="0"/>
              <a:t> </a:t>
            </a:r>
            <a:r>
              <a:rPr lang="en-ID" sz="1400" dirty="0" err="1" smtClean="0"/>
              <a:t>mengenai</a:t>
            </a:r>
            <a:r>
              <a:rPr lang="en-ID" sz="1400" dirty="0" smtClean="0"/>
              <a:t> </a:t>
            </a:r>
            <a:r>
              <a:rPr lang="en-ID" sz="1400" dirty="0" err="1" smtClean="0"/>
              <a:t>isi</a:t>
            </a:r>
            <a:r>
              <a:rPr lang="en-ID" sz="1400" dirty="0" smtClean="0"/>
              <a:t> film (</a:t>
            </a:r>
            <a:r>
              <a:rPr lang="en-ID" sz="1400" dirty="0" err="1" smtClean="0"/>
              <a:t>hikmah</a:t>
            </a:r>
            <a:r>
              <a:rPr lang="en-ID" sz="1400" dirty="0" smtClean="0"/>
              <a:t> </a:t>
            </a:r>
            <a:r>
              <a:rPr lang="en-ID" sz="1400" dirty="0" err="1" smtClean="0"/>
              <a:t>apa</a:t>
            </a:r>
            <a:r>
              <a:rPr lang="en-ID" sz="1400" dirty="0" smtClean="0"/>
              <a:t> yang </a:t>
            </a:r>
            <a:r>
              <a:rPr lang="en-ID" sz="1400" dirty="0" err="1" smtClean="0"/>
              <a:t>dapat</a:t>
            </a:r>
            <a:r>
              <a:rPr lang="en-ID" sz="1400" dirty="0" smtClean="0"/>
              <a:t> </a:t>
            </a:r>
            <a:r>
              <a:rPr lang="en-ID" sz="1400" dirty="0" err="1" smtClean="0"/>
              <a:t>diambil</a:t>
            </a:r>
            <a:r>
              <a:rPr lang="en-ID" sz="1400" dirty="0" smtClean="0"/>
              <a:t> </a:t>
            </a:r>
            <a:r>
              <a:rPr lang="en-ID" sz="1400" dirty="0" err="1" smtClean="0"/>
              <a:t>dari</a:t>
            </a:r>
            <a:r>
              <a:rPr lang="en-ID" sz="1400" dirty="0" smtClean="0"/>
              <a:t> </a:t>
            </a:r>
            <a:r>
              <a:rPr lang="en-ID" sz="1400" dirty="0" err="1" smtClean="0"/>
              <a:t>masing-masing</a:t>
            </a:r>
            <a:r>
              <a:rPr lang="en-ID" sz="1400" dirty="0" smtClean="0"/>
              <a:t> film </a:t>
            </a:r>
            <a:r>
              <a:rPr lang="en-ID" sz="1400" dirty="0" err="1" smtClean="0"/>
              <a:t>tersebut</a:t>
            </a:r>
            <a:r>
              <a:rPr lang="en-ID" sz="1400" dirty="0" smtClean="0"/>
              <a:t>), </a:t>
            </a:r>
            <a:r>
              <a:rPr lang="en-ID" sz="1400" dirty="0" err="1" smtClean="0"/>
              <a:t>dengan</a:t>
            </a:r>
            <a:r>
              <a:rPr lang="en-ID" sz="1400" dirty="0" smtClean="0"/>
              <a:t> </a:t>
            </a:r>
            <a:r>
              <a:rPr lang="en-ID" sz="1400" dirty="0" err="1" smtClean="0"/>
              <a:t>ketentuan</a:t>
            </a:r>
            <a:r>
              <a:rPr lang="en-ID" sz="1400" dirty="0" smtClean="0"/>
              <a:t>:  </a:t>
            </a:r>
            <a:r>
              <a:rPr lang="en-ID" sz="1400" dirty="0" err="1"/>
              <a:t>T</a:t>
            </a:r>
            <a:r>
              <a:rPr lang="en-ID" sz="1400" dirty="0" err="1" smtClean="0"/>
              <a:t>ulis</a:t>
            </a:r>
            <a:r>
              <a:rPr lang="en-ID" sz="1400" dirty="0" smtClean="0"/>
              <a:t> </a:t>
            </a:r>
            <a:r>
              <a:rPr lang="en-ID" sz="1400" dirty="0" err="1" smtClean="0"/>
              <a:t>judul</a:t>
            </a:r>
            <a:r>
              <a:rPr lang="en-ID" sz="1400" dirty="0" smtClean="0"/>
              <a:t> </a:t>
            </a:r>
            <a:r>
              <a:rPr lang="en-ID" sz="1400" dirty="0" err="1" smtClean="0"/>
              <a:t>dari</a:t>
            </a:r>
            <a:r>
              <a:rPr lang="en-ID" sz="1400" dirty="0" smtClean="0"/>
              <a:t> </a:t>
            </a:r>
            <a:r>
              <a:rPr lang="en-ID" sz="1400" dirty="0" err="1" smtClean="0"/>
              <a:t>masing-masingnya</a:t>
            </a:r>
            <a:r>
              <a:rPr lang="en-ID" sz="1400" dirty="0" smtClean="0"/>
              <a:t> </a:t>
            </a:r>
            <a:r>
              <a:rPr lang="en-ID" sz="1400" dirty="0" err="1" smtClean="0"/>
              <a:t>dan</a:t>
            </a:r>
            <a:r>
              <a:rPr lang="en-ID" sz="1400" dirty="0" smtClean="0"/>
              <a:t> </a:t>
            </a:r>
            <a:r>
              <a:rPr lang="en-ID" sz="1400" dirty="0" err="1" smtClean="0"/>
              <a:t>tulis</a:t>
            </a:r>
            <a:r>
              <a:rPr lang="en-ID" sz="1400" dirty="0" smtClean="0"/>
              <a:t> </a:t>
            </a:r>
            <a:r>
              <a:rPr lang="en-ID" sz="1400" dirty="0" err="1" smtClean="0"/>
              <a:t>pembelajaran</a:t>
            </a:r>
            <a:r>
              <a:rPr lang="en-ID" sz="1400" dirty="0" smtClean="0"/>
              <a:t>/</a:t>
            </a:r>
            <a:r>
              <a:rPr lang="en-ID" sz="1400" dirty="0" err="1" smtClean="0"/>
              <a:t>hikmah</a:t>
            </a:r>
            <a:r>
              <a:rPr lang="en-ID" sz="1400" dirty="0" smtClean="0"/>
              <a:t> </a:t>
            </a:r>
            <a:r>
              <a:rPr lang="en-ID" sz="1400" dirty="0" err="1" smtClean="0"/>
              <a:t>apa</a:t>
            </a:r>
            <a:r>
              <a:rPr lang="en-ID" sz="1400" dirty="0" smtClean="0"/>
              <a:t> yang </a:t>
            </a:r>
            <a:r>
              <a:rPr lang="en-ID" sz="1400" dirty="0" err="1" smtClean="0"/>
              <a:t>terkandung</a:t>
            </a:r>
            <a:r>
              <a:rPr lang="en-ID" sz="1400" dirty="0" smtClean="0"/>
              <a:t> di </a:t>
            </a:r>
            <a:r>
              <a:rPr lang="en-ID" sz="1400" dirty="0" err="1" smtClean="0"/>
              <a:t>dalamnya</a:t>
            </a:r>
            <a:r>
              <a:rPr lang="en-ID" sz="1400" dirty="0" smtClean="0"/>
              <a:t>. </a:t>
            </a:r>
            <a:r>
              <a:rPr lang="en-ID" sz="1400" dirty="0" err="1"/>
              <a:t>dengan</a:t>
            </a:r>
            <a:r>
              <a:rPr lang="en-ID" sz="1400" dirty="0"/>
              <a:t> </a:t>
            </a:r>
            <a:r>
              <a:rPr lang="en-ID" sz="1400" dirty="0" err="1"/>
              <a:t>cara</a:t>
            </a:r>
            <a:r>
              <a:rPr lang="en-ID" sz="1400" dirty="0"/>
              <a:t> </a:t>
            </a:r>
            <a:r>
              <a:rPr lang="en-ID" sz="1400" dirty="0" err="1"/>
              <a:t>menuliskan</a:t>
            </a:r>
            <a:r>
              <a:rPr lang="en-ID" sz="1400" dirty="0"/>
              <a:t> </a:t>
            </a:r>
            <a:r>
              <a:rPr lang="en-ID" sz="1400" dirty="0" err="1"/>
              <a:t>dalam</a:t>
            </a:r>
            <a:r>
              <a:rPr lang="en-ID" sz="1400" dirty="0"/>
              <a:t> </a:t>
            </a:r>
            <a:r>
              <a:rPr lang="en-ID" sz="1400" dirty="0" err="1"/>
              <a:t>bentuk</a:t>
            </a:r>
            <a:r>
              <a:rPr lang="en-ID" sz="1400" dirty="0"/>
              <a:t> word </a:t>
            </a:r>
            <a:r>
              <a:rPr lang="en-ID" sz="1400" dirty="0" err="1"/>
              <a:t>dan</a:t>
            </a:r>
            <a:r>
              <a:rPr lang="en-ID" sz="1400" dirty="0"/>
              <a:t> </a:t>
            </a:r>
            <a:r>
              <a:rPr lang="en-ID" sz="1400" dirty="0" err="1"/>
              <a:t>kirim</a:t>
            </a:r>
            <a:r>
              <a:rPr lang="en-ID" sz="1400" dirty="0"/>
              <a:t> </a:t>
            </a:r>
            <a:r>
              <a:rPr lang="en-ID" sz="1400" dirty="0" err="1"/>
              <a:t>ke</a:t>
            </a:r>
            <a:r>
              <a:rPr lang="en-ID" sz="1400" dirty="0"/>
              <a:t> Email </a:t>
            </a:r>
            <a:r>
              <a:rPr lang="en-ID" sz="1400" dirty="0" err="1"/>
              <a:t>bu</a:t>
            </a:r>
            <a:r>
              <a:rPr lang="en-ID" sz="1400" dirty="0"/>
              <a:t> </a:t>
            </a:r>
            <a:r>
              <a:rPr lang="en-ID" sz="1400" dirty="0" err="1"/>
              <a:t>Yanah</a:t>
            </a:r>
            <a:r>
              <a:rPr lang="en-ID" sz="1400" dirty="0"/>
              <a:t>. </a:t>
            </a:r>
            <a:endParaRPr lang="en-ID" sz="1400" dirty="0" smtClean="0"/>
          </a:p>
          <a:p>
            <a:pPr marL="0" indent="0">
              <a:buNone/>
            </a:pPr>
            <a:endParaRPr lang="en-ID" sz="1400" dirty="0" smtClean="0"/>
          </a:p>
          <a:p>
            <a:r>
              <a:rPr lang="en-ID" sz="1400" dirty="0" smtClean="0"/>
              <a:t>Isi </a:t>
            </a:r>
            <a:r>
              <a:rPr lang="en-ID" sz="1400" dirty="0" err="1" smtClean="0"/>
              <a:t>Absen</a:t>
            </a:r>
            <a:r>
              <a:rPr lang="en-ID" sz="1400" dirty="0" smtClean="0"/>
              <a:t> di </a:t>
            </a:r>
            <a:r>
              <a:rPr lang="en-ID" sz="1400" i="1" u="sng" dirty="0" smtClean="0">
                <a:solidFill>
                  <a:schemeClr val="accent1"/>
                </a:solidFill>
              </a:rPr>
              <a:t>materi.smkn43jkt.sch.id</a:t>
            </a:r>
            <a:r>
              <a:rPr lang="en-ID" sz="1400" dirty="0" smtClean="0"/>
              <a:t> </a:t>
            </a:r>
            <a:r>
              <a:rPr lang="en-ID" sz="1400" dirty="0" err="1" smtClean="0"/>
              <a:t>dengan</a:t>
            </a:r>
            <a:r>
              <a:rPr lang="en-ID" sz="1400" dirty="0" smtClean="0"/>
              <a:t> format : </a:t>
            </a:r>
            <a:r>
              <a:rPr lang="en-ID" sz="1400" dirty="0" err="1" smtClean="0"/>
              <a:t>nama</a:t>
            </a:r>
            <a:r>
              <a:rPr lang="en-ID" sz="1400" dirty="0" smtClean="0"/>
              <a:t> </a:t>
            </a:r>
            <a:r>
              <a:rPr lang="en-ID" sz="1400" dirty="0" err="1" smtClean="0"/>
              <a:t>lengkap</a:t>
            </a:r>
            <a:r>
              <a:rPr lang="en-ID" sz="1400" dirty="0" smtClean="0"/>
              <a:t>, </a:t>
            </a:r>
            <a:r>
              <a:rPr lang="en-ID" sz="1400" dirty="0" err="1" smtClean="0"/>
              <a:t>kelas</a:t>
            </a:r>
            <a:r>
              <a:rPr lang="en-ID" sz="1400" dirty="0" smtClean="0"/>
              <a:t> </a:t>
            </a:r>
            <a:r>
              <a:rPr lang="en-ID" sz="1400" dirty="0" err="1" smtClean="0"/>
              <a:t>dan</a:t>
            </a:r>
            <a:r>
              <a:rPr lang="en-ID" sz="1400" dirty="0" smtClean="0"/>
              <a:t> </a:t>
            </a:r>
            <a:r>
              <a:rPr lang="en-ID" sz="1400" dirty="0" err="1" smtClean="0"/>
              <a:t>jurusan</a:t>
            </a:r>
            <a:endParaRPr lang="en-ID" sz="1400" dirty="0" smtClean="0"/>
          </a:p>
          <a:p>
            <a:r>
              <a:rPr lang="en-ID" sz="1400" dirty="0" smtClean="0"/>
              <a:t>Ada </a:t>
            </a:r>
            <a:r>
              <a:rPr lang="en-ID" sz="1400" dirty="0" err="1" smtClean="0"/>
              <a:t>dua</a:t>
            </a:r>
            <a:r>
              <a:rPr lang="en-ID" sz="1400" dirty="0" smtClean="0"/>
              <a:t> </a:t>
            </a:r>
            <a:r>
              <a:rPr lang="en-ID" sz="1400" dirty="0" err="1" smtClean="0"/>
              <a:t>bentuk</a:t>
            </a:r>
            <a:r>
              <a:rPr lang="en-ID" sz="1400" dirty="0" smtClean="0"/>
              <a:t> </a:t>
            </a:r>
            <a:r>
              <a:rPr lang="en-ID" sz="1400" dirty="0" err="1" smtClean="0"/>
              <a:t>penilaian</a:t>
            </a:r>
            <a:r>
              <a:rPr lang="en-ID" sz="1400" dirty="0" smtClean="0"/>
              <a:t> </a:t>
            </a:r>
            <a:r>
              <a:rPr lang="en-ID" sz="1400" dirty="0" err="1" smtClean="0"/>
              <a:t>kehadiran</a:t>
            </a:r>
            <a:r>
              <a:rPr lang="en-ID" sz="1400" dirty="0" smtClean="0"/>
              <a:t>:</a:t>
            </a:r>
          </a:p>
          <a:p>
            <a:pPr marL="457200" indent="-457200">
              <a:buFont typeface="+mj-lt"/>
              <a:buAutoNum type="arabicPeriod"/>
            </a:pPr>
            <a:r>
              <a:rPr lang="en-ID" sz="1400" dirty="0" err="1" smtClean="0"/>
              <a:t>Tidak</a:t>
            </a:r>
            <a:r>
              <a:rPr lang="en-ID" sz="1400" dirty="0" smtClean="0"/>
              <a:t> </a:t>
            </a:r>
            <a:r>
              <a:rPr lang="en-ID" sz="1400" dirty="0" err="1" smtClean="0"/>
              <a:t>isi</a:t>
            </a:r>
            <a:r>
              <a:rPr lang="en-ID" sz="1400" dirty="0" smtClean="0"/>
              <a:t> </a:t>
            </a:r>
            <a:r>
              <a:rPr lang="en-ID" sz="1400" dirty="0" err="1" smtClean="0"/>
              <a:t>absen</a:t>
            </a:r>
            <a:r>
              <a:rPr lang="en-ID" sz="1400" dirty="0" smtClean="0"/>
              <a:t>, </a:t>
            </a:r>
            <a:r>
              <a:rPr lang="en-ID" sz="1400" dirty="0" err="1" smtClean="0"/>
              <a:t>dianggap</a:t>
            </a:r>
            <a:r>
              <a:rPr lang="en-ID" sz="1400" dirty="0" smtClean="0"/>
              <a:t> </a:t>
            </a:r>
            <a:r>
              <a:rPr lang="en-ID" sz="1400" dirty="0" err="1" smtClean="0"/>
              <a:t>tidak</a:t>
            </a:r>
            <a:r>
              <a:rPr lang="en-ID" sz="1400" dirty="0" smtClean="0"/>
              <a:t> </a:t>
            </a:r>
            <a:r>
              <a:rPr lang="en-ID" sz="1400" dirty="0" err="1" smtClean="0"/>
              <a:t>hadir</a:t>
            </a:r>
            <a:r>
              <a:rPr lang="en-ID" sz="1400" dirty="0" smtClean="0"/>
              <a:t> </a:t>
            </a:r>
            <a:r>
              <a:rPr lang="en-ID" sz="1400" dirty="0" err="1" smtClean="0"/>
              <a:t>kelas</a:t>
            </a:r>
            <a:r>
              <a:rPr lang="en-ID" sz="1400" dirty="0" smtClean="0"/>
              <a:t>, </a:t>
            </a:r>
            <a:r>
              <a:rPr lang="en-ID" sz="1400" dirty="0" err="1" smtClean="0"/>
              <a:t>isi</a:t>
            </a:r>
            <a:r>
              <a:rPr lang="en-ID" sz="1400" dirty="0" smtClean="0"/>
              <a:t> </a:t>
            </a:r>
            <a:r>
              <a:rPr lang="en-ID" sz="1400" dirty="0" err="1" smtClean="0"/>
              <a:t>saat</a:t>
            </a:r>
            <a:r>
              <a:rPr lang="en-ID" sz="1400" dirty="0" smtClean="0"/>
              <a:t> </a:t>
            </a:r>
            <a:r>
              <a:rPr lang="en-ID" sz="1400" dirty="0" err="1" smtClean="0"/>
              <a:t>materi</a:t>
            </a:r>
            <a:r>
              <a:rPr lang="en-ID" sz="1400" dirty="0" smtClean="0"/>
              <a:t> </a:t>
            </a:r>
            <a:r>
              <a:rPr lang="en-ID" sz="1400" dirty="0" err="1" smtClean="0"/>
              <a:t>berlangsung</a:t>
            </a:r>
            <a:r>
              <a:rPr lang="en-ID" sz="1400" dirty="0" smtClean="0"/>
              <a:t> </a:t>
            </a:r>
            <a:r>
              <a:rPr lang="en-ID" sz="1400" dirty="0" err="1" smtClean="0"/>
              <a:t>sesuai</a:t>
            </a:r>
            <a:r>
              <a:rPr lang="en-ID" sz="1400" dirty="0" smtClean="0"/>
              <a:t> jam maple.</a:t>
            </a:r>
          </a:p>
          <a:p>
            <a:pPr marL="457200" indent="-457200">
              <a:buFont typeface="+mj-lt"/>
              <a:buAutoNum type="arabicPeriod"/>
            </a:pPr>
            <a:r>
              <a:rPr lang="en-ID" sz="1400" dirty="0" err="1" smtClean="0"/>
              <a:t>Tidak</a:t>
            </a:r>
            <a:r>
              <a:rPr lang="en-ID" sz="1400" dirty="0" smtClean="0"/>
              <a:t> </a:t>
            </a:r>
            <a:r>
              <a:rPr lang="en-ID" sz="1400" dirty="0" err="1" smtClean="0"/>
              <a:t>mengirim</a:t>
            </a:r>
            <a:r>
              <a:rPr lang="en-ID" sz="1400" dirty="0" smtClean="0"/>
              <a:t> </a:t>
            </a:r>
            <a:r>
              <a:rPr lang="en-ID" sz="1400" dirty="0" err="1" smtClean="0"/>
              <a:t>tugas</a:t>
            </a:r>
            <a:r>
              <a:rPr lang="en-ID" sz="1400" dirty="0" smtClean="0"/>
              <a:t>, </a:t>
            </a:r>
            <a:r>
              <a:rPr lang="en-ID" sz="1400" dirty="0" err="1" smtClean="0"/>
              <a:t>dianggap</a:t>
            </a:r>
            <a:r>
              <a:rPr lang="en-ID" sz="1400" dirty="0" smtClean="0"/>
              <a:t> </a:t>
            </a:r>
            <a:r>
              <a:rPr lang="en-ID" sz="1400" dirty="0" err="1" smtClean="0"/>
              <a:t>tidak</a:t>
            </a:r>
            <a:r>
              <a:rPr lang="en-ID" sz="1400" dirty="0" smtClean="0"/>
              <a:t> </a:t>
            </a:r>
            <a:r>
              <a:rPr lang="en-ID" sz="1400" dirty="0" err="1" smtClean="0"/>
              <a:t>hadir</a:t>
            </a:r>
            <a:r>
              <a:rPr lang="en-ID" sz="1400" dirty="0" smtClean="0"/>
              <a:t> </a:t>
            </a:r>
            <a:r>
              <a:rPr lang="en-ID" sz="1400" dirty="0" err="1" smtClean="0"/>
              <a:t>materi</a:t>
            </a:r>
            <a:r>
              <a:rPr lang="en-ID" sz="1400" dirty="0" smtClean="0"/>
              <a:t>.</a:t>
            </a:r>
          </a:p>
          <a:p>
            <a:pPr marL="457200" indent="-457200">
              <a:buFont typeface="+mj-lt"/>
              <a:buAutoNum type="arabicPeriod"/>
            </a:pPr>
            <a:r>
              <a:rPr lang="en-ID" sz="1400" dirty="0" err="1" smtClean="0"/>
              <a:t>Tugas</a:t>
            </a:r>
            <a:r>
              <a:rPr lang="en-ID" sz="1400" dirty="0" smtClean="0"/>
              <a:t> </a:t>
            </a:r>
            <a:r>
              <a:rPr lang="en-ID" sz="1400" dirty="0" err="1" smtClean="0"/>
              <a:t>dikumpulkan</a:t>
            </a:r>
            <a:r>
              <a:rPr lang="en-ID" sz="1400" dirty="0" smtClean="0"/>
              <a:t> paling </a:t>
            </a:r>
            <a:r>
              <a:rPr lang="en-ID" sz="1400" dirty="0" err="1" smtClean="0"/>
              <a:t>lambat</a:t>
            </a:r>
            <a:r>
              <a:rPr lang="en-ID" sz="1400" dirty="0" smtClean="0"/>
              <a:t> </a:t>
            </a:r>
            <a:r>
              <a:rPr lang="en-ID" sz="1400" dirty="0" err="1" smtClean="0"/>
              <a:t>dua</a:t>
            </a:r>
            <a:r>
              <a:rPr lang="en-ID" sz="1400" dirty="0" smtClean="0"/>
              <a:t> </a:t>
            </a:r>
            <a:r>
              <a:rPr lang="en-ID" sz="1400" dirty="0" err="1" smtClean="0"/>
              <a:t>hari</a:t>
            </a:r>
            <a:r>
              <a:rPr lang="en-ID" sz="1400" dirty="0" smtClean="0"/>
              <a:t> </a:t>
            </a:r>
            <a:r>
              <a:rPr lang="en-ID" sz="1400" dirty="0" err="1" smtClean="0"/>
              <a:t>setelah</a:t>
            </a:r>
            <a:r>
              <a:rPr lang="en-ID" sz="1400" dirty="0" smtClean="0"/>
              <a:t> </a:t>
            </a:r>
            <a:r>
              <a:rPr lang="en-ID" sz="1400" dirty="0" err="1" smtClean="0"/>
              <a:t>pemberian</a:t>
            </a:r>
            <a:r>
              <a:rPr lang="en-ID" sz="1400" dirty="0" smtClean="0"/>
              <a:t> </a:t>
            </a:r>
            <a:r>
              <a:rPr lang="en-ID" sz="1400" dirty="0" err="1" smtClean="0"/>
              <a:t>materi</a:t>
            </a:r>
            <a:r>
              <a:rPr lang="en-ID" sz="1400" dirty="0" smtClean="0"/>
              <a:t>, jam 21.00 </a:t>
            </a:r>
            <a:r>
              <a:rPr lang="en-ID" sz="1400" dirty="0" err="1" smtClean="0"/>
              <a:t>wib</a:t>
            </a:r>
            <a:r>
              <a:rPr lang="en-ID" sz="1400" dirty="0" smtClean="0"/>
              <a:t>.</a:t>
            </a:r>
            <a:endParaRPr lang="en-US" sz="1400" dirty="0"/>
          </a:p>
        </p:txBody>
      </p:sp>
      <p:sp>
        <p:nvSpPr>
          <p:cNvPr id="4" name="Content Placeholder 3"/>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pPr algn="just"/>
            <a:r>
              <a:rPr lang="en-ID" sz="1800" b="1" u="sng" dirty="0" err="1" smtClean="0"/>
              <a:t>Pertemuan</a:t>
            </a:r>
            <a:r>
              <a:rPr lang="en-ID" sz="1800" b="1" u="sng" dirty="0" smtClean="0"/>
              <a:t> </a:t>
            </a:r>
            <a:r>
              <a:rPr lang="en-ID" sz="1800" b="1" u="sng" dirty="0" err="1" smtClean="0"/>
              <a:t>kedua</a:t>
            </a:r>
            <a:r>
              <a:rPr lang="en-ID" sz="1800" b="1" u="sng" dirty="0"/>
              <a:t> </a:t>
            </a:r>
            <a:r>
              <a:rPr lang="en-ID" sz="1800" b="1" u="sng" dirty="0" smtClean="0"/>
              <a:t>(</a:t>
            </a:r>
            <a:r>
              <a:rPr lang="en-ID" sz="1800" b="1" u="sng" dirty="0" err="1" smtClean="0"/>
              <a:t>minggu</a:t>
            </a:r>
            <a:r>
              <a:rPr lang="en-ID" sz="1800" b="1" u="sng" dirty="0" smtClean="0"/>
              <a:t> </a:t>
            </a:r>
            <a:r>
              <a:rPr lang="en-ID" sz="1800" b="1" u="sng" dirty="0" err="1" smtClean="0"/>
              <a:t>ganjil</a:t>
            </a:r>
            <a:r>
              <a:rPr lang="en-ID" sz="1800" b="1" u="sng" dirty="0" smtClean="0"/>
              <a:t> </a:t>
            </a:r>
            <a:r>
              <a:rPr lang="en-ID" sz="1800" b="1" u="sng" dirty="0" err="1" smtClean="0"/>
              <a:t>berikutnya</a:t>
            </a:r>
            <a:r>
              <a:rPr lang="en-ID" sz="1800" b="1" u="sng" dirty="0" smtClean="0"/>
              <a:t>/ </a:t>
            </a:r>
            <a:r>
              <a:rPr lang="en-ID" sz="1800" b="1" u="sng" dirty="0" err="1" smtClean="0"/>
              <a:t>Jadwal</a:t>
            </a:r>
            <a:r>
              <a:rPr lang="en-ID" sz="1800" b="1" u="sng" dirty="0" smtClean="0"/>
              <a:t> </a:t>
            </a:r>
            <a:r>
              <a:rPr lang="en-ID" sz="1800" b="1" u="sng" dirty="0" err="1" smtClean="0"/>
              <a:t>menyesuaikan</a:t>
            </a:r>
            <a:r>
              <a:rPr lang="en-ID" sz="1800" b="1" u="sng" dirty="0" smtClean="0"/>
              <a:t>)</a:t>
            </a:r>
            <a:r>
              <a:rPr lang="en-ID" sz="1800" dirty="0" smtClean="0"/>
              <a:t> </a:t>
            </a:r>
            <a:r>
              <a:rPr lang="en-ID" sz="1800" dirty="0" err="1" smtClean="0"/>
              <a:t>kita</a:t>
            </a:r>
            <a:r>
              <a:rPr lang="en-ID" sz="1800" dirty="0" smtClean="0"/>
              <a:t> </a:t>
            </a:r>
            <a:r>
              <a:rPr lang="en-ID" sz="1800" dirty="0" err="1" smtClean="0"/>
              <a:t>akan</a:t>
            </a:r>
            <a:r>
              <a:rPr lang="en-ID" sz="1800" dirty="0" smtClean="0"/>
              <a:t> </a:t>
            </a:r>
            <a:r>
              <a:rPr lang="en-ID" sz="1800" dirty="0" err="1" smtClean="0"/>
              <a:t>membahas</a:t>
            </a:r>
            <a:r>
              <a:rPr lang="en-ID" sz="1800" dirty="0" smtClean="0"/>
              <a:t> </a:t>
            </a:r>
            <a:r>
              <a:rPr lang="en-ID" sz="1800" dirty="0" err="1" smtClean="0"/>
              <a:t>materi</a:t>
            </a:r>
            <a:r>
              <a:rPr lang="en-ID" sz="1800" dirty="0" smtClean="0"/>
              <a:t> “</a:t>
            </a:r>
            <a:r>
              <a:rPr lang="en-ID" sz="1800" dirty="0" err="1"/>
              <a:t>Sekolah</a:t>
            </a:r>
            <a:r>
              <a:rPr lang="en-ID" sz="1800" dirty="0"/>
              <a:t> </a:t>
            </a:r>
            <a:r>
              <a:rPr lang="en-ID" sz="1800" dirty="0" err="1"/>
              <a:t>Baru</a:t>
            </a:r>
            <a:r>
              <a:rPr lang="en-ID" sz="1800" dirty="0"/>
              <a:t>, </a:t>
            </a:r>
            <a:r>
              <a:rPr lang="en-ID" sz="1800" dirty="0" err="1"/>
              <a:t>Semangat</a:t>
            </a:r>
            <a:r>
              <a:rPr lang="en-ID" sz="1800" dirty="0"/>
              <a:t> </a:t>
            </a:r>
            <a:r>
              <a:rPr lang="en-ID" sz="1800" dirty="0" err="1" smtClean="0"/>
              <a:t>baru</a:t>
            </a:r>
            <a:r>
              <a:rPr lang="en-ID" sz="1800" dirty="0" smtClean="0"/>
              <a:t>” </a:t>
            </a:r>
            <a:r>
              <a:rPr lang="en-ID" sz="1800" dirty="0" err="1" smtClean="0"/>
              <a:t>dan</a:t>
            </a:r>
            <a:r>
              <a:rPr lang="en-ID" sz="1800" dirty="0" smtClean="0"/>
              <a:t> </a:t>
            </a:r>
            <a:r>
              <a:rPr lang="en-ID" sz="1800" dirty="0" err="1" smtClean="0"/>
              <a:t>hasil</a:t>
            </a:r>
            <a:r>
              <a:rPr lang="en-ID" sz="1800" dirty="0" smtClean="0"/>
              <a:t> </a:t>
            </a:r>
            <a:r>
              <a:rPr lang="en-ID" sz="1800" dirty="0" err="1" smtClean="0"/>
              <a:t>dari</a:t>
            </a:r>
            <a:r>
              <a:rPr lang="en-ID" sz="1800" dirty="0" smtClean="0"/>
              <a:t> </a:t>
            </a:r>
            <a:r>
              <a:rPr lang="en-ID" sz="1800" dirty="0" err="1" smtClean="0"/>
              <a:t>tugas</a:t>
            </a:r>
            <a:r>
              <a:rPr lang="en-ID" sz="1800" dirty="0" smtClean="0"/>
              <a:t> yang </a:t>
            </a:r>
            <a:r>
              <a:rPr lang="en-ID" sz="1800" dirty="0" err="1" smtClean="0"/>
              <a:t>ananda</a:t>
            </a:r>
            <a:r>
              <a:rPr lang="en-ID" sz="1800" dirty="0" smtClean="0"/>
              <a:t> </a:t>
            </a:r>
            <a:r>
              <a:rPr lang="en-ID" sz="1800" dirty="0" err="1" smtClean="0"/>
              <a:t>kerjakan</a:t>
            </a:r>
            <a:r>
              <a:rPr lang="en-ID" sz="1800" dirty="0" smtClean="0"/>
              <a:t>, </a:t>
            </a:r>
            <a:r>
              <a:rPr lang="en-ID" sz="1800" dirty="0" err="1" smtClean="0"/>
              <a:t>serta</a:t>
            </a:r>
            <a:r>
              <a:rPr lang="en-ID" sz="1800" dirty="0" smtClean="0"/>
              <a:t> </a:t>
            </a:r>
            <a:r>
              <a:rPr lang="en-ID" sz="1800" dirty="0" err="1" smtClean="0"/>
              <a:t>keterkaitan</a:t>
            </a:r>
            <a:r>
              <a:rPr lang="en-ID" sz="1800" dirty="0" smtClean="0"/>
              <a:t> </a:t>
            </a:r>
            <a:r>
              <a:rPr lang="en-ID" sz="1800" dirty="0" err="1" smtClean="0"/>
              <a:t>dengan</a:t>
            </a:r>
            <a:r>
              <a:rPr lang="en-ID" sz="1800" dirty="0" smtClean="0"/>
              <a:t> </a:t>
            </a:r>
            <a:r>
              <a:rPr lang="en-ID" sz="1800" dirty="0" err="1" smtClean="0"/>
              <a:t>kondisi</a:t>
            </a:r>
            <a:r>
              <a:rPr lang="en-ID" sz="1800" dirty="0" smtClean="0"/>
              <a:t> KBM </a:t>
            </a:r>
            <a:r>
              <a:rPr lang="en-ID" sz="1800" dirty="0" err="1" smtClean="0"/>
              <a:t>saat</a:t>
            </a:r>
            <a:r>
              <a:rPr lang="en-ID" sz="1800" dirty="0" smtClean="0"/>
              <a:t> </a:t>
            </a:r>
            <a:r>
              <a:rPr lang="en-ID" sz="1800" dirty="0" err="1" smtClean="0"/>
              <a:t>ini</a:t>
            </a:r>
            <a:r>
              <a:rPr lang="en-ID" sz="1800" dirty="0" smtClean="0"/>
              <a:t> (</a:t>
            </a:r>
            <a:r>
              <a:rPr lang="en-ID" sz="1800" dirty="0" err="1" smtClean="0"/>
              <a:t>pandemi</a:t>
            </a:r>
            <a:r>
              <a:rPr lang="en-ID" sz="1800" dirty="0" smtClean="0"/>
              <a:t> covid-19)</a:t>
            </a:r>
          </a:p>
          <a:p>
            <a:pPr algn="just"/>
            <a:r>
              <a:rPr lang="en-ID" sz="1800" dirty="0" err="1" smtClean="0"/>
              <a:t>Menggunakan</a:t>
            </a:r>
            <a:r>
              <a:rPr lang="en-ID" sz="1800" dirty="0" smtClean="0"/>
              <a:t> </a:t>
            </a:r>
            <a:r>
              <a:rPr lang="en-ID" sz="1800" dirty="0" err="1" smtClean="0"/>
              <a:t>aplikasi</a:t>
            </a:r>
            <a:r>
              <a:rPr lang="en-ID" sz="1800" dirty="0" smtClean="0"/>
              <a:t> zoom/meet</a:t>
            </a:r>
            <a:endParaRPr lang="en-US" sz="1800" dirty="0"/>
          </a:p>
        </p:txBody>
      </p:sp>
    </p:spTree>
    <p:extLst>
      <p:ext uri="{BB962C8B-B14F-4D97-AF65-F5344CB8AC3E}">
        <p14:creationId xmlns:p14="http://schemas.microsoft.com/office/powerpoint/2010/main" val="365382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5616" y="2276872"/>
            <a:ext cx="8215370" cy="1097280"/>
          </a:xfrm>
          <a:prstGeom prst="rect">
            <a:avLst/>
          </a:prstGeom>
        </p:spPr>
        <p:txBody>
          <a:bodyPr vert="horz" lIns="91440" tIns="45720" rIns="91440" bIns="45720" rtlCol="0" anchor="ctr">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d-ID" sz="20000" b="1" dirty="0" smtClean="0">
                <a:solidFill>
                  <a:srgbClr val="FF0000"/>
                </a:solidFill>
                <a:ea typeface="+mj-ea"/>
                <a:cs typeface="+mj-cs"/>
              </a:rPr>
              <a:t>VIDEO / </a:t>
            </a:r>
            <a:r>
              <a:rPr lang="id-ID" sz="20000" b="1" dirty="0" smtClean="0">
                <a:solidFill>
                  <a:srgbClr val="FF0000"/>
                </a:solidFill>
                <a:ea typeface="+mj-ea"/>
                <a:cs typeface="+mj-cs"/>
              </a:rPr>
              <a:t>FILM</a:t>
            </a:r>
            <a:endParaRPr lang="en-ID" sz="20000" b="1" dirty="0" smtClean="0">
              <a:solidFill>
                <a:srgbClr val="FF0000"/>
              </a:solidFil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ID" sz="16000" b="1" dirty="0" err="1" smtClean="0">
                <a:solidFill>
                  <a:srgbClr val="FF0000"/>
                </a:solidFill>
                <a:ea typeface="+mj-ea"/>
                <a:cs typeface="+mj-cs"/>
              </a:rPr>
              <a:t>Silahkan</a:t>
            </a:r>
            <a:r>
              <a:rPr lang="en-ID" sz="16000" b="1" dirty="0" smtClean="0">
                <a:solidFill>
                  <a:srgbClr val="FF0000"/>
                </a:solidFill>
                <a:ea typeface="+mj-ea"/>
                <a:cs typeface="+mj-cs"/>
              </a:rPr>
              <a:t> </a:t>
            </a:r>
            <a:r>
              <a:rPr lang="en-ID" sz="16000" b="1" dirty="0" err="1" smtClean="0">
                <a:solidFill>
                  <a:srgbClr val="FF0000"/>
                </a:solidFill>
                <a:ea typeface="+mj-ea"/>
                <a:cs typeface="+mj-cs"/>
              </a:rPr>
              <a:t>simak</a:t>
            </a:r>
            <a:r>
              <a:rPr lang="en-ID" sz="16000" b="1" dirty="0" smtClean="0">
                <a:solidFill>
                  <a:srgbClr val="FF0000"/>
                </a:solidFill>
                <a:ea typeface="+mj-ea"/>
                <a:cs typeface="+mj-cs"/>
              </a:rPr>
              <a:t> film </a:t>
            </a:r>
            <a:r>
              <a:rPr lang="en-ID" sz="16000" b="1" dirty="0" err="1" smtClean="0">
                <a:solidFill>
                  <a:srgbClr val="FF0000"/>
                </a:solidFill>
                <a:ea typeface="+mj-ea"/>
                <a:cs typeface="+mj-cs"/>
              </a:rPr>
              <a:t>ini</a:t>
            </a:r>
            <a:endParaRPr lang="id-ID" sz="20000" b="1" dirty="0" smtClean="0">
              <a:solidFill>
                <a:srgbClr val="FF0000"/>
              </a:solidFill>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id-ID" sz="10000" b="1" i="0" u="none" strike="noStrike" kern="1200" cap="none" spc="0" normalizeH="0" baseline="0" noProof="0" dirty="0" smtClean="0">
              <a:ln>
                <a:noFill/>
              </a:ln>
              <a:solidFill>
                <a:srgbClr val="FF0000"/>
              </a:solidFill>
              <a:effectLst/>
              <a:uLnTx/>
              <a:uFillTx/>
              <a:ea typeface="+mj-ea"/>
              <a:cs typeface="+mj-cs"/>
            </a:endParaRPr>
          </a:p>
        </p:txBody>
      </p:sp>
      <p:sp>
        <p:nvSpPr>
          <p:cNvPr id="5" name="TextBox 4"/>
          <p:cNvSpPr txBox="1"/>
          <p:nvPr/>
        </p:nvSpPr>
        <p:spPr>
          <a:xfrm>
            <a:off x="3780438" y="1553220"/>
            <a:ext cx="2885726" cy="507831"/>
          </a:xfrm>
          <a:prstGeom prst="rect">
            <a:avLst/>
          </a:prstGeom>
          <a:noFill/>
        </p:spPr>
        <p:txBody>
          <a:bodyPr wrap="none" rtlCol="0">
            <a:spAutoFit/>
          </a:bodyPr>
          <a:lstStyle/>
          <a:p>
            <a:r>
              <a:rPr lang="id-ID" sz="2700" dirty="0" smtClean="0"/>
              <a:t>T  A  Y  A  N  G  A  N</a:t>
            </a:r>
            <a:endParaRPr lang="en-US" sz="2700" dirty="0"/>
          </a:p>
        </p:txBody>
      </p:sp>
      <p:sp>
        <p:nvSpPr>
          <p:cNvPr id="2" name="TextBox 1"/>
          <p:cNvSpPr txBox="1"/>
          <p:nvPr/>
        </p:nvSpPr>
        <p:spPr>
          <a:xfrm>
            <a:off x="2258017" y="3717032"/>
            <a:ext cx="6912768" cy="1631216"/>
          </a:xfrm>
          <a:prstGeom prst="rect">
            <a:avLst/>
          </a:prstGeom>
          <a:noFill/>
        </p:spPr>
        <p:txBody>
          <a:bodyPr wrap="square" rtlCol="0">
            <a:spAutoFit/>
          </a:bodyPr>
          <a:lstStyle/>
          <a:p>
            <a:pPr marL="342900" indent="-342900">
              <a:buFont typeface="Wingdings" panose="05000000000000000000" pitchFamily="2" charset="2"/>
              <a:buChar char="§"/>
            </a:pPr>
            <a:r>
              <a:rPr lang="id-ID" sz="2000" dirty="0" smtClean="0">
                <a:hlinkClick r:id="rId2" action="ppaction://hlinkfile"/>
              </a:rPr>
              <a:t>BUKA SEMANGAT </a:t>
            </a:r>
            <a:r>
              <a:rPr lang="id-ID" sz="2000" dirty="0" smtClean="0">
                <a:hlinkClick r:id="rId2" action="ppaction://hlinkfile"/>
              </a:rPr>
              <a:t>BARU</a:t>
            </a:r>
            <a:r>
              <a:rPr lang="en-ID" sz="2000" dirty="0" smtClean="0"/>
              <a:t>, </a:t>
            </a:r>
            <a:r>
              <a:rPr lang="en-ID" sz="2000" dirty="0" err="1" smtClean="0"/>
              <a:t>lihat</a:t>
            </a:r>
            <a:r>
              <a:rPr lang="en-ID" sz="2000" dirty="0" smtClean="0"/>
              <a:t> video di materi</a:t>
            </a:r>
            <a:r>
              <a:rPr lang="en-ID" sz="2000" dirty="0" smtClean="0"/>
              <a:t>.smkn43.sch.id</a:t>
            </a:r>
            <a:endParaRPr lang="en-ID" sz="2000" dirty="0" smtClean="0"/>
          </a:p>
          <a:p>
            <a:endParaRPr lang="en-ID" sz="2000" dirty="0"/>
          </a:p>
          <a:p>
            <a:pPr marL="342900" indent="-342900">
              <a:buFont typeface="Wingdings" panose="05000000000000000000" pitchFamily="2" charset="2"/>
              <a:buChar char="§"/>
            </a:pPr>
            <a:r>
              <a:rPr lang="en-US" sz="2000" dirty="0" smtClean="0"/>
              <a:t>Film </a:t>
            </a:r>
            <a:r>
              <a:rPr lang="en-US" sz="2000" dirty="0" err="1"/>
              <a:t>Pendek</a:t>
            </a:r>
            <a:r>
              <a:rPr lang="en-US" sz="2000" dirty="0"/>
              <a:t> </a:t>
            </a:r>
            <a:r>
              <a:rPr lang="en-US" sz="2000" dirty="0" err="1"/>
              <a:t>Pendidikan</a:t>
            </a:r>
            <a:r>
              <a:rPr lang="en-US" sz="2000" dirty="0"/>
              <a:t> </a:t>
            </a:r>
            <a:r>
              <a:rPr lang="en-US" sz="2000" dirty="0" err="1"/>
              <a:t>Pensil</a:t>
            </a:r>
            <a:r>
              <a:rPr lang="en-US" sz="2000" dirty="0"/>
              <a:t> </a:t>
            </a:r>
            <a:r>
              <a:rPr lang="en-US" sz="2000" dirty="0" err="1"/>
              <a:t>Patah</a:t>
            </a:r>
            <a:r>
              <a:rPr lang="en-US" sz="2000" dirty="0"/>
              <a:t>,  by. Mas </a:t>
            </a:r>
            <a:r>
              <a:rPr lang="en-US" sz="2000" dirty="0" err="1" smtClean="0"/>
              <a:t>Nofal</a:t>
            </a:r>
            <a:r>
              <a:rPr lang="en-US" sz="2000" dirty="0" smtClean="0"/>
              <a:t> (</a:t>
            </a:r>
            <a:r>
              <a:rPr lang="en-US" sz="2000" dirty="0">
                <a:hlinkClick r:id="rId3"/>
              </a:rPr>
              <a:t>https://</a:t>
            </a:r>
            <a:r>
              <a:rPr lang="en-US" sz="2000" dirty="0" smtClean="0">
                <a:hlinkClick r:id="rId3"/>
              </a:rPr>
              <a:t>www.youtube.com/watch?v=T5dOZXmiKE4</a:t>
            </a:r>
            <a:r>
              <a:rPr lang="en-US" sz="2000" dirty="0" smtClean="0"/>
              <a:t>), </a:t>
            </a:r>
            <a:r>
              <a:rPr lang="en-US" sz="2000" dirty="0" err="1" smtClean="0"/>
              <a:t>klik</a:t>
            </a:r>
            <a:r>
              <a:rPr lang="en-US" sz="2000" dirty="0" smtClean="0"/>
              <a:t> link </a:t>
            </a:r>
            <a:r>
              <a:rPr lang="en-US" sz="2000" dirty="0" err="1" smtClean="0"/>
              <a:t>youtube</a:t>
            </a:r>
            <a:r>
              <a:rPr lang="en-US" sz="2000" dirty="0" smtClean="0"/>
              <a:t> </a:t>
            </a:r>
            <a:r>
              <a:rPr lang="en-US" sz="2000" dirty="0" err="1" smtClean="0"/>
              <a:t>ini</a:t>
            </a:r>
            <a:endParaRPr lang="en-US" sz="2700" dirty="0"/>
          </a:p>
        </p:txBody>
      </p:sp>
    </p:spTree>
    <p:extLst>
      <p:ext uri="{BB962C8B-B14F-4D97-AF65-F5344CB8AC3E}">
        <p14:creationId xmlns:p14="http://schemas.microsoft.com/office/powerpoint/2010/main" val="3275398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563888" y="63260"/>
            <a:ext cx="3600400" cy="1097280"/>
          </a:xfrm>
          <a:prstGeom prst="rect">
            <a:avLst/>
          </a:prstGeom>
        </p:spPr>
        <p:txBody>
          <a:bodyPr vert="horz" lIns="91440" tIns="45720" rIns="91440" bIns="45720" rtlCol="0" anchor="ctr">
            <a:noAutofit/>
          </a:bodyPr>
          <a:lstStyle/>
          <a:p>
            <a:pPr lvl="0">
              <a:spcBef>
                <a:spcPct val="0"/>
              </a:spcBef>
              <a:defRPr/>
            </a:pPr>
            <a:r>
              <a:rPr kumimoji="0" lang="id-ID" sz="4000" b="1" i="0" u="none" strike="noStrike" kern="1200" cap="none" spc="0" normalizeH="0" baseline="0" noProof="0" dirty="0" smtClean="0">
                <a:ln>
                  <a:noFill/>
                </a:ln>
                <a:solidFill>
                  <a:srgbClr val="FF0000"/>
                </a:solidFill>
                <a:effectLst/>
                <a:uLnTx/>
                <a:uFillTx/>
                <a:ea typeface="+mj-ea"/>
                <a:cs typeface="+mj-cs"/>
              </a:rPr>
              <a:t>PENGERTIAN</a:t>
            </a:r>
            <a:r>
              <a:rPr kumimoji="0" lang="id-ID" sz="4000" b="1" i="0" u="none" strike="noStrike" kern="1200" cap="none" spc="0" normalizeH="0" noProof="0" dirty="0" smtClean="0">
                <a:ln>
                  <a:noFill/>
                </a:ln>
                <a:solidFill>
                  <a:srgbClr val="FF0000"/>
                </a:solidFill>
                <a:effectLst/>
                <a:uLnTx/>
                <a:uFillTx/>
                <a:ea typeface="+mj-ea"/>
                <a:cs typeface="+mj-cs"/>
              </a:rPr>
              <a:t> </a:t>
            </a:r>
            <a:endParaRPr kumimoji="0" lang="id-ID" sz="4000" b="1" i="0" u="none" strike="noStrike" kern="1200" cap="none" spc="0" normalizeH="0" baseline="0" noProof="0" dirty="0" smtClean="0">
              <a:ln>
                <a:noFill/>
              </a:ln>
              <a:solidFill>
                <a:srgbClr val="FF0000"/>
              </a:solidFill>
              <a:effectLst/>
              <a:uLnTx/>
              <a:uFillTx/>
              <a:ea typeface="+mj-ea"/>
              <a:cs typeface="+mj-cs"/>
            </a:endParaRPr>
          </a:p>
        </p:txBody>
      </p:sp>
      <p:sp>
        <p:nvSpPr>
          <p:cNvPr id="9" name="Content Placeholder 2"/>
          <p:cNvSpPr txBox="1">
            <a:spLocks/>
          </p:cNvSpPr>
          <p:nvPr/>
        </p:nvSpPr>
        <p:spPr>
          <a:xfrm>
            <a:off x="2051720" y="1124744"/>
            <a:ext cx="6878568" cy="4343400"/>
          </a:xfrm>
          <a:prstGeom prst="rect">
            <a:avLst/>
          </a:prstGeom>
        </p:spPr>
        <p:txBody>
          <a:bodyPr vert="horz" lIns="91440" tIns="45720" rIns="91440" bIns="45720" rtlCol="0">
            <a:noAutofit/>
          </a:bodyPr>
          <a:lstStyle/>
          <a:p>
            <a:pPr marL="358775" lvl="2" indent="-342900">
              <a:buFont typeface="+mj-lt"/>
              <a:buAutoNum type="arabicPeriod"/>
            </a:pPr>
            <a:r>
              <a:rPr lang="en-US" sz="2300" dirty="0" err="1" smtClean="0"/>
              <a:t>Penyesuaian</a:t>
            </a:r>
            <a:r>
              <a:rPr lang="en-US" sz="2300" dirty="0" smtClean="0"/>
              <a:t> </a:t>
            </a:r>
            <a:r>
              <a:rPr lang="en-US" sz="2300" dirty="0" err="1" smtClean="0"/>
              <a:t>berarti</a:t>
            </a:r>
            <a:r>
              <a:rPr lang="en-US" sz="2300" dirty="0" smtClean="0"/>
              <a:t> </a:t>
            </a:r>
            <a:r>
              <a:rPr lang="en-US" sz="2300" dirty="0" err="1" smtClean="0"/>
              <a:t>beradaptasi</a:t>
            </a:r>
            <a:r>
              <a:rPr lang="en-US" sz="2300" dirty="0" smtClean="0"/>
              <a:t>; </a:t>
            </a:r>
            <a:r>
              <a:rPr lang="en-US" sz="2300" dirty="0" err="1" smtClean="0"/>
              <a:t>dapat</a:t>
            </a:r>
            <a:r>
              <a:rPr lang="en-US" sz="2300" dirty="0" smtClean="0"/>
              <a:t> </a:t>
            </a:r>
            <a:r>
              <a:rPr lang="en-US" sz="2300" dirty="0" err="1" smtClean="0"/>
              <a:t>mempertahankan</a:t>
            </a:r>
            <a:r>
              <a:rPr lang="en-US" sz="2300" dirty="0" smtClean="0"/>
              <a:t> </a:t>
            </a:r>
            <a:r>
              <a:rPr lang="en-US" sz="2300" dirty="0" err="1" smtClean="0"/>
              <a:t>eksistensinya</a:t>
            </a:r>
            <a:r>
              <a:rPr lang="en-US" sz="2300" dirty="0" smtClean="0"/>
              <a:t>, </a:t>
            </a:r>
            <a:r>
              <a:rPr lang="en-US" sz="2300" dirty="0" err="1" smtClean="0"/>
              <a:t>atau</a:t>
            </a:r>
            <a:r>
              <a:rPr lang="en-US" sz="2300" dirty="0" smtClean="0"/>
              <a:t> </a:t>
            </a:r>
            <a:r>
              <a:rPr lang="en-US" sz="2300" dirty="0" err="1" smtClean="0"/>
              <a:t>bisa</a:t>
            </a:r>
            <a:r>
              <a:rPr lang="en-US" sz="2300" dirty="0" smtClean="0"/>
              <a:t> survive </a:t>
            </a:r>
            <a:r>
              <a:rPr lang="en-US" sz="2300" dirty="0" err="1" smtClean="0"/>
              <a:t>dan</a:t>
            </a:r>
            <a:r>
              <a:rPr lang="en-US" sz="2300" dirty="0" smtClean="0"/>
              <a:t> </a:t>
            </a:r>
            <a:r>
              <a:rPr lang="en-US" sz="2300" dirty="0" err="1" smtClean="0"/>
              <a:t>memperoleh</a:t>
            </a:r>
            <a:r>
              <a:rPr lang="en-US" sz="2300" dirty="0" smtClean="0"/>
              <a:t> </a:t>
            </a:r>
            <a:r>
              <a:rPr lang="en-US" sz="2300" dirty="0" err="1" smtClean="0"/>
              <a:t>kesejahteraan</a:t>
            </a:r>
            <a:r>
              <a:rPr lang="en-US" sz="2300" dirty="0" smtClean="0"/>
              <a:t> </a:t>
            </a:r>
            <a:r>
              <a:rPr lang="en-US" sz="2300" dirty="0" err="1" smtClean="0"/>
              <a:t>jasmaniah</a:t>
            </a:r>
            <a:r>
              <a:rPr lang="en-US" sz="2300" dirty="0" smtClean="0"/>
              <a:t> </a:t>
            </a:r>
            <a:r>
              <a:rPr lang="en-US" sz="2300" dirty="0" err="1" smtClean="0"/>
              <a:t>dan</a:t>
            </a:r>
            <a:r>
              <a:rPr lang="en-US" sz="2300" dirty="0" smtClean="0"/>
              <a:t> </a:t>
            </a:r>
            <a:r>
              <a:rPr lang="en-US" sz="2300" dirty="0" err="1" smtClean="0"/>
              <a:t>rohaniah</a:t>
            </a:r>
            <a:r>
              <a:rPr lang="en-US" sz="2300" dirty="0" smtClean="0"/>
              <a:t>, </a:t>
            </a:r>
            <a:r>
              <a:rPr lang="en-US" sz="2300" dirty="0" err="1" smtClean="0"/>
              <a:t>dan</a:t>
            </a:r>
            <a:r>
              <a:rPr lang="en-US" sz="2300" dirty="0" smtClean="0"/>
              <a:t> </a:t>
            </a:r>
            <a:r>
              <a:rPr lang="en-US" sz="2300" dirty="0" err="1" smtClean="0"/>
              <a:t>dapat</a:t>
            </a:r>
            <a:r>
              <a:rPr lang="en-US" sz="2300" dirty="0" smtClean="0"/>
              <a:t> </a:t>
            </a:r>
            <a:r>
              <a:rPr lang="en-US" sz="2300" dirty="0" err="1" smtClean="0"/>
              <a:t>mengadakan</a:t>
            </a:r>
            <a:r>
              <a:rPr lang="en-US" sz="2300" dirty="0" smtClean="0"/>
              <a:t> </a:t>
            </a:r>
            <a:r>
              <a:rPr lang="en-US" sz="2300" dirty="0" err="1" smtClean="0"/>
              <a:t>relasi</a:t>
            </a:r>
            <a:r>
              <a:rPr lang="en-US" sz="2300" dirty="0" smtClean="0"/>
              <a:t> yang </a:t>
            </a:r>
            <a:r>
              <a:rPr lang="en-US" sz="2300" dirty="0" err="1" smtClean="0"/>
              <a:t>memuaskan</a:t>
            </a:r>
            <a:r>
              <a:rPr lang="en-US" sz="2300" dirty="0" smtClean="0"/>
              <a:t> </a:t>
            </a:r>
            <a:r>
              <a:rPr lang="en-US" sz="2300" dirty="0" err="1" smtClean="0"/>
              <a:t>dengan</a:t>
            </a:r>
            <a:r>
              <a:rPr lang="en-US" sz="2300" dirty="0" smtClean="0"/>
              <a:t> </a:t>
            </a:r>
            <a:r>
              <a:rPr lang="en-US" sz="2300" dirty="0" err="1" smtClean="0"/>
              <a:t>tuntutan</a:t>
            </a:r>
            <a:r>
              <a:rPr lang="en-US" sz="2300" dirty="0" smtClean="0"/>
              <a:t> </a:t>
            </a:r>
            <a:r>
              <a:rPr lang="en-US" sz="2300" dirty="0" err="1" smtClean="0"/>
              <a:t>sosial</a:t>
            </a:r>
            <a:r>
              <a:rPr lang="en-US" sz="2300" dirty="0" smtClean="0"/>
              <a:t>.</a:t>
            </a:r>
            <a:endParaRPr lang="id-ID" sz="2300" dirty="0" smtClean="0"/>
          </a:p>
          <a:p>
            <a:pPr marL="358775" lvl="2" indent="-342900">
              <a:buFont typeface="+mj-lt"/>
              <a:buAutoNum type="arabicPeriod"/>
            </a:pPr>
            <a:r>
              <a:rPr lang="en-US" sz="2300" dirty="0" err="1" smtClean="0"/>
              <a:t>Penyesuaian</a:t>
            </a:r>
            <a:r>
              <a:rPr lang="en-US" sz="2300" dirty="0" smtClean="0"/>
              <a:t> </a:t>
            </a:r>
            <a:r>
              <a:rPr lang="en-US" sz="2300" dirty="0" err="1" smtClean="0"/>
              <a:t>dapat</a:t>
            </a:r>
            <a:r>
              <a:rPr lang="en-US" sz="2300" dirty="0" smtClean="0"/>
              <a:t> </a:t>
            </a:r>
            <a:r>
              <a:rPr lang="en-US" sz="2300" dirty="0" err="1" smtClean="0"/>
              <a:t>diartikan</a:t>
            </a:r>
            <a:r>
              <a:rPr lang="en-US" sz="2300" dirty="0" smtClean="0"/>
              <a:t> </a:t>
            </a:r>
            <a:r>
              <a:rPr lang="en-US" sz="2300" dirty="0" err="1" smtClean="0"/>
              <a:t>sebagai</a:t>
            </a:r>
            <a:r>
              <a:rPr lang="en-US" sz="2300" dirty="0" smtClean="0"/>
              <a:t> </a:t>
            </a:r>
            <a:r>
              <a:rPr lang="en-US" sz="2300" dirty="0" err="1" smtClean="0"/>
              <a:t>penguasaan</a:t>
            </a:r>
            <a:r>
              <a:rPr lang="en-US" sz="2300" dirty="0" smtClean="0"/>
              <a:t>, </a:t>
            </a:r>
            <a:r>
              <a:rPr lang="en-US" sz="2300" dirty="0" err="1" smtClean="0"/>
              <a:t>yaitu</a:t>
            </a:r>
            <a:r>
              <a:rPr lang="en-US" sz="2300" dirty="0" smtClean="0"/>
              <a:t> </a:t>
            </a:r>
            <a:r>
              <a:rPr lang="en-US" sz="2300" dirty="0" err="1" smtClean="0"/>
              <a:t>memiliki</a:t>
            </a:r>
            <a:r>
              <a:rPr lang="en-US" sz="2300" dirty="0" smtClean="0"/>
              <a:t> </a:t>
            </a:r>
            <a:r>
              <a:rPr lang="en-US" sz="2300" dirty="0" err="1" smtClean="0"/>
              <a:t>kemampuan</a:t>
            </a:r>
            <a:r>
              <a:rPr lang="en-US" sz="2300" dirty="0" smtClean="0"/>
              <a:t> </a:t>
            </a:r>
            <a:r>
              <a:rPr lang="en-US" sz="2300" dirty="0" err="1" smtClean="0"/>
              <a:t>untuk</a:t>
            </a:r>
            <a:r>
              <a:rPr lang="en-US" sz="2300" dirty="0" smtClean="0"/>
              <a:t> </a:t>
            </a:r>
            <a:r>
              <a:rPr lang="en-US" sz="2300" dirty="0" err="1" smtClean="0"/>
              <a:t>membuat</a:t>
            </a:r>
            <a:r>
              <a:rPr lang="en-US" sz="2300" dirty="0" smtClean="0"/>
              <a:t> </a:t>
            </a:r>
            <a:r>
              <a:rPr lang="en-US" sz="2300" dirty="0" err="1" smtClean="0"/>
              <a:t>rencana</a:t>
            </a:r>
            <a:r>
              <a:rPr lang="en-US" sz="2300" dirty="0" smtClean="0"/>
              <a:t> </a:t>
            </a:r>
            <a:r>
              <a:rPr lang="en-US" sz="2300" dirty="0" err="1" smtClean="0"/>
              <a:t>dan</a:t>
            </a:r>
            <a:r>
              <a:rPr lang="en-US" sz="2300" dirty="0" smtClean="0"/>
              <a:t> </a:t>
            </a:r>
            <a:r>
              <a:rPr lang="en-US" sz="2300" dirty="0" err="1" smtClean="0"/>
              <a:t>mengorganisasi</a:t>
            </a:r>
            <a:r>
              <a:rPr lang="en-US" sz="2300" dirty="0" smtClean="0"/>
              <a:t> </a:t>
            </a:r>
            <a:r>
              <a:rPr lang="en-US" sz="2300" dirty="0" err="1" smtClean="0"/>
              <a:t>respon-respon</a:t>
            </a:r>
            <a:r>
              <a:rPr lang="en-US" sz="2300" dirty="0" smtClean="0"/>
              <a:t> </a:t>
            </a:r>
            <a:r>
              <a:rPr lang="en-US" sz="2300" dirty="0" err="1" smtClean="0"/>
              <a:t>sedemikian</a:t>
            </a:r>
            <a:r>
              <a:rPr lang="en-US" sz="2300" dirty="0" smtClean="0"/>
              <a:t> </a:t>
            </a:r>
            <a:r>
              <a:rPr lang="en-US" sz="2300" dirty="0" err="1" smtClean="0"/>
              <a:t>rupa</a:t>
            </a:r>
            <a:r>
              <a:rPr lang="en-US" sz="2300" dirty="0" smtClean="0"/>
              <a:t>, </a:t>
            </a:r>
            <a:r>
              <a:rPr lang="en-US" sz="2300" dirty="0" err="1" smtClean="0"/>
              <a:t>sehingga</a:t>
            </a:r>
            <a:r>
              <a:rPr lang="en-US" sz="2300" dirty="0" smtClean="0"/>
              <a:t> </a:t>
            </a:r>
            <a:r>
              <a:rPr lang="en-US" sz="2300" dirty="0" err="1" smtClean="0"/>
              <a:t>bisa</a:t>
            </a:r>
            <a:r>
              <a:rPr lang="en-US" sz="2300" dirty="0" smtClean="0"/>
              <a:t> </a:t>
            </a:r>
            <a:r>
              <a:rPr lang="en-US" sz="2300" dirty="0" err="1" smtClean="0"/>
              <a:t>mengatasi</a:t>
            </a:r>
            <a:r>
              <a:rPr lang="en-US" sz="2300" dirty="0" smtClean="0"/>
              <a:t> </a:t>
            </a:r>
            <a:r>
              <a:rPr lang="en-US" sz="2300" dirty="0" err="1" smtClean="0"/>
              <a:t>segala</a:t>
            </a:r>
            <a:r>
              <a:rPr lang="en-US" sz="2300" dirty="0" smtClean="0"/>
              <a:t> </a:t>
            </a:r>
            <a:r>
              <a:rPr lang="en-US" sz="2300" dirty="0" err="1" smtClean="0"/>
              <a:t>macam</a:t>
            </a:r>
            <a:r>
              <a:rPr lang="en-US" sz="2300" dirty="0" smtClean="0"/>
              <a:t> </a:t>
            </a:r>
            <a:r>
              <a:rPr lang="en-US" sz="2300" dirty="0" err="1" smtClean="0"/>
              <a:t>konflik</a:t>
            </a:r>
            <a:r>
              <a:rPr lang="en-US" sz="2300" dirty="0" smtClean="0"/>
              <a:t>, </a:t>
            </a:r>
            <a:r>
              <a:rPr lang="en-US" sz="2300" dirty="0" err="1" smtClean="0"/>
              <a:t>kesulitan</a:t>
            </a:r>
            <a:r>
              <a:rPr lang="en-US" sz="2300" dirty="0" smtClean="0"/>
              <a:t> </a:t>
            </a:r>
            <a:r>
              <a:rPr lang="en-US" sz="2300" dirty="0" err="1" smtClean="0"/>
              <a:t>dan</a:t>
            </a:r>
            <a:r>
              <a:rPr lang="en-US" sz="2300" dirty="0" smtClean="0"/>
              <a:t> </a:t>
            </a:r>
            <a:r>
              <a:rPr lang="en-US" sz="2300" dirty="0" err="1" smtClean="0"/>
              <a:t>frustasi</a:t>
            </a:r>
            <a:r>
              <a:rPr lang="en-US" sz="2300" dirty="0" smtClean="0"/>
              <a:t> </a:t>
            </a:r>
            <a:r>
              <a:rPr lang="en-US" sz="2300" dirty="0" err="1" smtClean="0"/>
              <a:t>secara</a:t>
            </a:r>
            <a:r>
              <a:rPr lang="en-US" sz="2300" dirty="0" smtClean="0"/>
              <a:t> </a:t>
            </a:r>
            <a:r>
              <a:rPr lang="en-US" sz="2300" dirty="0" err="1" smtClean="0"/>
              <a:t>efisien</a:t>
            </a:r>
            <a:r>
              <a:rPr lang="en-US" sz="2300" dirty="0" smtClean="0"/>
              <a:t>. </a:t>
            </a:r>
            <a:r>
              <a:rPr lang="en-US" sz="2300" dirty="0" err="1" smtClean="0"/>
              <a:t>Individu</a:t>
            </a:r>
            <a:r>
              <a:rPr lang="en-US" sz="2300" dirty="0" smtClean="0"/>
              <a:t> </a:t>
            </a:r>
            <a:r>
              <a:rPr lang="en-US" sz="2300" dirty="0" err="1" smtClean="0"/>
              <a:t>memiliki</a:t>
            </a:r>
            <a:r>
              <a:rPr lang="en-US" sz="2300" dirty="0" smtClean="0"/>
              <a:t> </a:t>
            </a:r>
            <a:r>
              <a:rPr lang="en-US" sz="2300" dirty="0" err="1" smtClean="0"/>
              <a:t>kemampuan</a:t>
            </a:r>
            <a:r>
              <a:rPr lang="en-US" sz="2300" dirty="0" smtClean="0"/>
              <a:t> </a:t>
            </a:r>
            <a:r>
              <a:rPr lang="en-US" sz="2300" dirty="0" err="1" smtClean="0"/>
              <a:t>menghadapi</a:t>
            </a:r>
            <a:r>
              <a:rPr lang="en-US" sz="2300" dirty="0" smtClean="0"/>
              <a:t> </a:t>
            </a:r>
            <a:r>
              <a:rPr lang="en-US" sz="2300" dirty="0" err="1" smtClean="0"/>
              <a:t>realitas</a:t>
            </a:r>
            <a:r>
              <a:rPr lang="en-US" sz="2300" dirty="0" smtClean="0"/>
              <a:t> </a:t>
            </a:r>
            <a:r>
              <a:rPr lang="en-US" sz="2300" dirty="0" err="1" smtClean="0"/>
              <a:t>hidup</a:t>
            </a:r>
            <a:r>
              <a:rPr lang="en-US" sz="2300" dirty="0" smtClean="0"/>
              <a:t> </a:t>
            </a:r>
            <a:r>
              <a:rPr lang="en-US" sz="2300" dirty="0" err="1" smtClean="0"/>
              <a:t>dengan</a:t>
            </a:r>
            <a:r>
              <a:rPr lang="en-US" sz="2300" dirty="0" smtClean="0"/>
              <a:t> </a:t>
            </a:r>
            <a:r>
              <a:rPr lang="en-US" sz="2300" dirty="0" err="1" smtClean="0"/>
              <a:t>cara</a:t>
            </a:r>
            <a:r>
              <a:rPr lang="en-US" sz="2300" dirty="0" smtClean="0"/>
              <a:t> yang </a:t>
            </a:r>
            <a:r>
              <a:rPr lang="en-US" sz="2300" dirty="0" err="1" smtClean="0"/>
              <a:t>adekuat</a:t>
            </a:r>
            <a:r>
              <a:rPr lang="en-US" sz="2300" dirty="0" smtClean="0"/>
              <a:t>.</a:t>
            </a:r>
            <a:endParaRPr lang="id-ID" sz="2300" dirty="0" smtClean="0"/>
          </a:p>
          <a:p>
            <a:pPr marL="358775" lvl="2" indent="-342900">
              <a:buFont typeface="+mj-lt"/>
              <a:buAutoNum type="arabicPeriod"/>
            </a:pPr>
            <a:r>
              <a:rPr lang="en-US" sz="2400" dirty="0" err="1" smtClean="0"/>
              <a:t>Penyesuaian</a:t>
            </a:r>
            <a:r>
              <a:rPr lang="en-US" sz="2400" dirty="0" smtClean="0"/>
              <a:t> </a:t>
            </a:r>
            <a:r>
              <a:rPr lang="en-US" sz="2400" dirty="0" err="1" smtClean="0"/>
              <a:t>diri</a:t>
            </a:r>
            <a:r>
              <a:rPr lang="en-US" sz="2400" dirty="0" smtClean="0"/>
              <a:t> </a:t>
            </a:r>
            <a:r>
              <a:rPr lang="en-US" sz="2400" dirty="0" err="1" smtClean="0"/>
              <a:t>adalah</a:t>
            </a:r>
            <a:r>
              <a:rPr lang="en-US" sz="2400" dirty="0" smtClean="0"/>
              <a:t> proses </a:t>
            </a:r>
            <a:r>
              <a:rPr lang="en-US" sz="2400" dirty="0" err="1" smtClean="0"/>
              <a:t>bagaimana</a:t>
            </a:r>
            <a:r>
              <a:rPr lang="en-US" sz="2400" dirty="0" smtClean="0"/>
              <a:t> </a:t>
            </a:r>
            <a:r>
              <a:rPr lang="en-US" sz="2400" dirty="0" err="1" smtClean="0"/>
              <a:t>individu</a:t>
            </a:r>
            <a:r>
              <a:rPr lang="en-US" sz="2400" dirty="0" smtClean="0"/>
              <a:t> </a:t>
            </a:r>
            <a:r>
              <a:rPr lang="en-US" sz="2400" dirty="0" err="1" smtClean="0"/>
              <a:t>mencapai</a:t>
            </a:r>
            <a:r>
              <a:rPr lang="en-US" sz="2400" dirty="0" smtClean="0"/>
              <a:t> </a:t>
            </a:r>
            <a:r>
              <a:rPr lang="en-US" sz="2400" dirty="0" err="1" smtClean="0"/>
              <a:t>keseimbangan</a:t>
            </a:r>
            <a:r>
              <a:rPr lang="en-US" sz="2400" dirty="0" smtClean="0"/>
              <a:t> </a:t>
            </a:r>
            <a:r>
              <a:rPr lang="en-US" sz="2400" dirty="0" err="1" smtClean="0"/>
              <a:t>diri</a:t>
            </a:r>
            <a:r>
              <a:rPr lang="en-US" sz="2400" dirty="0" smtClean="0"/>
              <a:t> </a:t>
            </a:r>
            <a:r>
              <a:rPr lang="en-US" sz="2400" dirty="0" err="1" smtClean="0"/>
              <a:t>dalam</a:t>
            </a:r>
            <a:r>
              <a:rPr lang="en-US" sz="2400" dirty="0" smtClean="0"/>
              <a:t> </a:t>
            </a:r>
            <a:r>
              <a:rPr lang="en-US" sz="2400" dirty="0" err="1" smtClean="0"/>
              <a:t>memenuhi</a:t>
            </a:r>
            <a:r>
              <a:rPr lang="en-US" sz="2400" dirty="0" smtClean="0"/>
              <a:t> </a:t>
            </a:r>
            <a:r>
              <a:rPr lang="en-US" sz="2400" dirty="0" err="1" smtClean="0"/>
              <a:t>kebutuhan</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lingkungannya</a:t>
            </a:r>
            <a:r>
              <a:rPr lang="en-US" sz="2400" dirty="0" smtClean="0"/>
              <a:t>.</a:t>
            </a:r>
            <a:endParaRPr lang="id-ID" sz="23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2195736" y="1700808"/>
            <a:ext cx="6806560" cy="4343400"/>
          </a:xfrm>
          <a:prstGeom prst="rect">
            <a:avLst/>
          </a:prstGeom>
        </p:spPr>
        <p:txBody>
          <a:bodyPr vert="horz" lIns="91440" tIns="45720" rIns="91440" bIns="45720" rtlCol="0">
            <a:normAutofit fontScale="92500" lnSpcReduction="20000"/>
          </a:bodyPr>
          <a:lstStyle/>
          <a:p>
            <a:r>
              <a:rPr lang="en-US" sz="2700" dirty="0" err="1" smtClean="0"/>
              <a:t>Mereka</a:t>
            </a:r>
            <a:r>
              <a:rPr lang="en-US" sz="2700" dirty="0" smtClean="0"/>
              <a:t> yang </a:t>
            </a:r>
            <a:r>
              <a:rPr lang="en-US" sz="2700" dirty="0" err="1" smtClean="0"/>
              <a:t>tergolong</a:t>
            </a:r>
            <a:r>
              <a:rPr lang="en-US" sz="2700" dirty="0" smtClean="0"/>
              <a:t> </a:t>
            </a:r>
            <a:r>
              <a:rPr lang="en-US" sz="2700" dirty="0" err="1" smtClean="0"/>
              <a:t>mampu</a:t>
            </a:r>
            <a:r>
              <a:rPr lang="en-US" sz="2700" dirty="0" smtClean="0"/>
              <a:t> </a:t>
            </a:r>
            <a:r>
              <a:rPr lang="en-US" sz="2700" dirty="0" err="1" smtClean="0"/>
              <a:t>melakukan</a:t>
            </a:r>
            <a:r>
              <a:rPr lang="en-US" sz="2700" dirty="0" smtClean="0"/>
              <a:t> </a:t>
            </a:r>
            <a:r>
              <a:rPr lang="en-US" sz="2700" dirty="0" err="1" smtClean="0"/>
              <a:t>penyesuaian</a:t>
            </a:r>
            <a:r>
              <a:rPr lang="en-US" sz="2700" dirty="0" smtClean="0"/>
              <a:t> </a:t>
            </a:r>
            <a:r>
              <a:rPr lang="en-US" sz="2700" dirty="0" err="1" smtClean="0"/>
              <a:t>diri</a:t>
            </a:r>
            <a:r>
              <a:rPr lang="en-US" sz="2700" dirty="0" smtClean="0"/>
              <a:t> </a:t>
            </a:r>
            <a:r>
              <a:rPr lang="en-US" sz="2700" dirty="0" err="1" smtClean="0"/>
              <a:t>secara</a:t>
            </a:r>
            <a:r>
              <a:rPr lang="en-US" sz="2700" dirty="0" smtClean="0"/>
              <a:t> </a:t>
            </a:r>
            <a:r>
              <a:rPr lang="en-US" sz="2700" dirty="0" err="1" smtClean="0"/>
              <a:t>positif</a:t>
            </a:r>
            <a:r>
              <a:rPr lang="en-US" sz="2700" dirty="0" smtClean="0"/>
              <a:t> </a:t>
            </a:r>
            <a:r>
              <a:rPr lang="en-US" sz="2700" dirty="0" err="1" smtClean="0"/>
              <a:t>ditandai</a:t>
            </a:r>
            <a:r>
              <a:rPr lang="en-US" sz="2700" dirty="0" smtClean="0"/>
              <a:t> </a:t>
            </a:r>
            <a:r>
              <a:rPr lang="en-US" sz="2700" dirty="0" err="1" smtClean="0"/>
              <a:t>hal-hal</a:t>
            </a:r>
            <a:r>
              <a:rPr lang="en-US" sz="2700" dirty="0" smtClean="0"/>
              <a:t> </a:t>
            </a:r>
            <a:r>
              <a:rPr lang="en-US" sz="2700" dirty="0" err="1" smtClean="0"/>
              <a:t>sebagai</a:t>
            </a:r>
            <a:r>
              <a:rPr lang="en-US" sz="2700" dirty="0" smtClean="0"/>
              <a:t> </a:t>
            </a:r>
            <a:r>
              <a:rPr lang="en-US" sz="2700" dirty="0" err="1" smtClean="0"/>
              <a:t>berikut</a:t>
            </a:r>
            <a:r>
              <a:rPr lang="en-US" sz="2700" dirty="0" smtClean="0"/>
              <a:t> :</a:t>
            </a:r>
            <a:endParaRPr lang="id-ID" sz="2700" dirty="0" smtClean="0"/>
          </a:p>
          <a:p>
            <a:pPr marL="539750" indent="-539750"/>
            <a:r>
              <a:rPr lang="en-US" sz="2700" dirty="0" smtClean="0"/>
              <a:t>1. </a:t>
            </a:r>
            <a:r>
              <a:rPr lang="id-ID" sz="2700" dirty="0" smtClean="0"/>
              <a:t>	</a:t>
            </a:r>
            <a:r>
              <a:rPr lang="en-US" sz="2700" dirty="0" err="1" smtClean="0"/>
              <a:t>Tidak</a:t>
            </a:r>
            <a:r>
              <a:rPr lang="en-US" sz="2700" dirty="0" smtClean="0"/>
              <a:t> </a:t>
            </a:r>
            <a:r>
              <a:rPr lang="en-US" sz="2700" dirty="0" err="1" smtClean="0"/>
              <a:t>menunjukkan</a:t>
            </a:r>
            <a:r>
              <a:rPr lang="en-US" sz="2700" dirty="0" smtClean="0"/>
              <a:t> </a:t>
            </a:r>
            <a:r>
              <a:rPr lang="en-US" sz="2700" dirty="0" err="1" smtClean="0"/>
              <a:t>adanya</a:t>
            </a:r>
            <a:r>
              <a:rPr lang="en-US" sz="2700" dirty="0" smtClean="0"/>
              <a:t> </a:t>
            </a:r>
            <a:r>
              <a:rPr lang="en-US" sz="2700" dirty="0" err="1" smtClean="0"/>
              <a:t>ketegangan</a:t>
            </a:r>
            <a:r>
              <a:rPr lang="en-US" sz="2700" dirty="0" smtClean="0"/>
              <a:t> </a:t>
            </a:r>
            <a:r>
              <a:rPr lang="en-US" sz="2700" dirty="0" err="1" smtClean="0"/>
              <a:t>emosional</a:t>
            </a:r>
            <a:endParaRPr lang="id-ID" sz="2700" dirty="0" smtClean="0"/>
          </a:p>
          <a:p>
            <a:pPr marL="539750" indent="-539750"/>
            <a:r>
              <a:rPr lang="en-US" sz="2700" dirty="0" smtClean="0"/>
              <a:t>2. </a:t>
            </a:r>
            <a:r>
              <a:rPr lang="id-ID" sz="2700" dirty="0" smtClean="0"/>
              <a:t>	</a:t>
            </a:r>
            <a:r>
              <a:rPr lang="en-US" sz="2700" dirty="0" err="1" smtClean="0"/>
              <a:t>Tidak</a:t>
            </a:r>
            <a:r>
              <a:rPr lang="en-US" sz="2700" dirty="0" smtClean="0"/>
              <a:t> </a:t>
            </a:r>
            <a:r>
              <a:rPr lang="en-US" sz="2700" dirty="0" err="1" smtClean="0"/>
              <a:t>menunjukkan</a:t>
            </a:r>
            <a:r>
              <a:rPr lang="en-US" sz="2700" dirty="0" smtClean="0"/>
              <a:t> </a:t>
            </a:r>
            <a:r>
              <a:rPr lang="en-US" sz="2700" dirty="0" err="1" smtClean="0"/>
              <a:t>adanya</a:t>
            </a:r>
            <a:r>
              <a:rPr lang="en-US" sz="2700" dirty="0" smtClean="0"/>
              <a:t> </a:t>
            </a:r>
            <a:r>
              <a:rPr lang="en-US" sz="2700" dirty="0" err="1" smtClean="0"/>
              <a:t>mekanisme-mekanisme</a:t>
            </a:r>
            <a:r>
              <a:rPr lang="en-US" sz="2700" dirty="0" smtClean="0"/>
              <a:t> </a:t>
            </a:r>
            <a:r>
              <a:rPr lang="en-US" sz="2700" dirty="0" err="1" smtClean="0"/>
              <a:t>psikologis</a:t>
            </a:r>
            <a:endParaRPr lang="id-ID" sz="2700" dirty="0" smtClean="0"/>
          </a:p>
          <a:p>
            <a:pPr marL="539750" indent="-539750"/>
            <a:r>
              <a:rPr lang="en-US" sz="2700" dirty="0" smtClean="0"/>
              <a:t>3.  </a:t>
            </a:r>
            <a:r>
              <a:rPr lang="id-ID" sz="2700" dirty="0" smtClean="0"/>
              <a:t>	</a:t>
            </a:r>
            <a:r>
              <a:rPr lang="en-US" sz="2700" dirty="0" err="1" smtClean="0"/>
              <a:t>Tidak</a:t>
            </a:r>
            <a:r>
              <a:rPr lang="en-US" sz="2700" dirty="0" smtClean="0"/>
              <a:t> </a:t>
            </a:r>
            <a:r>
              <a:rPr lang="en-US" sz="2700" dirty="0" err="1" smtClean="0"/>
              <a:t>menunujukkan</a:t>
            </a:r>
            <a:r>
              <a:rPr lang="en-US" sz="2700" dirty="0" smtClean="0"/>
              <a:t> </a:t>
            </a:r>
            <a:r>
              <a:rPr lang="en-US" sz="2700" dirty="0" err="1" smtClean="0"/>
              <a:t>adanya</a:t>
            </a:r>
            <a:r>
              <a:rPr lang="en-US" sz="2700" dirty="0" smtClean="0"/>
              <a:t> </a:t>
            </a:r>
            <a:r>
              <a:rPr lang="en-US" sz="2700" dirty="0" err="1" smtClean="0"/>
              <a:t>frustasi</a:t>
            </a:r>
            <a:r>
              <a:rPr lang="en-US" sz="2700" dirty="0" smtClean="0"/>
              <a:t> </a:t>
            </a:r>
            <a:r>
              <a:rPr lang="en-US" sz="2700" dirty="0" err="1" smtClean="0"/>
              <a:t>pribadi</a:t>
            </a:r>
            <a:endParaRPr lang="id-ID" sz="2700" dirty="0" smtClean="0"/>
          </a:p>
          <a:p>
            <a:pPr marL="539750" indent="-539750"/>
            <a:r>
              <a:rPr lang="en-US" sz="2700" dirty="0" smtClean="0"/>
              <a:t>4.  </a:t>
            </a:r>
            <a:r>
              <a:rPr lang="id-ID" sz="2700" dirty="0" smtClean="0"/>
              <a:t>	</a:t>
            </a:r>
            <a:r>
              <a:rPr lang="en-US" sz="2700" dirty="0" err="1" smtClean="0"/>
              <a:t>Memiliki</a:t>
            </a:r>
            <a:r>
              <a:rPr lang="en-US" sz="2700" dirty="0" smtClean="0"/>
              <a:t> </a:t>
            </a:r>
            <a:r>
              <a:rPr lang="en-US" sz="2700" dirty="0" err="1" smtClean="0"/>
              <a:t>pertimbangan</a:t>
            </a:r>
            <a:r>
              <a:rPr lang="en-US" sz="2700" dirty="0" smtClean="0"/>
              <a:t> </a:t>
            </a:r>
            <a:r>
              <a:rPr lang="en-US" sz="2700" dirty="0" err="1" smtClean="0"/>
              <a:t>rasional</a:t>
            </a:r>
            <a:r>
              <a:rPr lang="en-US" sz="2700" dirty="0" smtClean="0"/>
              <a:t> </a:t>
            </a:r>
            <a:r>
              <a:rPr lang="en-US" sz="2700" dirty="0" err="1" smtClean="0"/>
              <a:t>dan</a:t>
            </a:r>
            <a:r>
              <a:rPr lang="en-US" sz="2700" dirty="0" smtClean="0"/>
              <a:t> </a:t>
            </a:r>
            <a:r>
              <a:rPr lang="en-US" sz="2700" dirty="0" err="1" smtClean="0"/>
              <a:t>pengarahan</a:t>
            </a:r>
            <a:r>
              <a:rPr lang="en-US" sz="2700" dirty="0" smtClean="0"/>
              <a:t> </a:t>
            </a:r>
            <a:r>
              <a:rPr lang="en-US" sz="2700" dirty="0" err="1" smtClean="0"/>
              <a:t>diri</a:t>
            </a:r>
            <a:endParaRPr lang="id-ID" sz="2700" dirty="0" smtClean="0"/>
          </a:p>
          <a:p>
            <a:pPr marL="539750" indent="-539750"/>
            <a:r>
              <a:rPr lang="en-US" sz="2700" dirty="0" smtClean="0"/>
              <a:t>5.  </a:t>
            </a:r>
            <a:r>
              <a:rPr lang="id-ID" sz="2700" dirty="0" smtClean="0"/>
              <a:t>	</a:t>
            </a:r>
            <a:r>
              <a:rPr lang="en-US" sz="2700" dirty="0" err="1" smtClean="0"/>
              <a:t>Mampu</a:t>
            </a:r>
            <a:r>
              <a:rPr lang="en-US" sz="2700" dirty="0" smtClean="0"/>
              <a:t> </a:t>
            </a:r>
            <a:r>
              <a:rPr lang="en-US" sz="2700" dirty="0" err="1" smtClean="0"/>
              <a:t>dalam</a:t>
            </a:r>
            <a:r>
              <a:rPr lang="en-US" sz="2700" dirty="0" smtClean="0"/>
              <a:t> </a:t>
            </a:r>
            <a:r>
              <a:rPr lang="en-US" sz="2700" dirty="0" err="1" smtClean="0"/>
              <a:t>belajar</a:t>
            </a:r>
            <a:endParaRPr lang="id-ID" sz="2700" dirty="0" smtClean="0"/>
          </a:p>
          <a:p>
            <a:pPr marL="539750" indent="-539750"/>
            <a:r>
              <a:rPr lang="en-US" sz="2700" dirty="0" smtClean="0"/>
              <a:t>6.  </a:t>
            </a:r>
            <a:r>
              <a:rPr lang="id-ID" sz="2700" dirty="0" smtClean="0"/>
              <a:t>	</a:t>
            </a:r>
            <a:r>
              <a:rPr lang="en-US" sz="2700" dirty="0" err="1" smtClean="0"/>
              <a:t>Menghargai</a:t>
            </a:r>
            <a:r>
              <a:rPr lang="en-US" sz="2700" dirty="0" smtClean="0"/>
              <a:t> </a:t>
            </a:r>
            <a:r>
              <a:rPr lang="en-US" sz="2700" dirty="0" err="1" smtClean="0"/>
              <a:t>pengalaman</a:t>
            </a:r>
            <a:endParaRPr lang="id-ID" sz="2700" dirty="0" smtClean="0"/>
          </a:p>
          <a:p>
            <a:pPr marL="539750" indent="-539750"/>
            <a:r>
              <a:rPr lang="en-US" sz="2700" dirty="0" smtClean="0"/>
              <a:t>7.  </a:t>
            </a:r>
            <a:r>
              <a:rPr lang="id-ID" sz="2700" dirty="0" smtClean="0"/>
              <a:t>	</a:t>
            </a:r>
            <a:r>
              <a:rPr lang="en-US" sz="2700" dirty="0" err="1" smtClean="0"/>
              <a:t>Bersikap</a:t>
            </a:r>
            <a:r>
              <a:rPr lang="en-US" sz="2700" dirty="0" smtClean="0"/>
              <a:t> </a:t>
            </a:r>
            <a:r>
              <a:rPr lang="en-US" sz="2700" dirty="0" err="1" smtClean="0"/>
              <a:t>realistik</a:t>
            </a:r>
            <a:r>
              <a:rPr lang="en-US" sz="2700" dirty="0" smtClean="0"/>
              <a:t> </a:t>
            </a:r>
            <a:r>
              <a:rPr lang="en-US" sz="2700" dirty="0" err="1" smtClean="0"/>
              <a:t>dan</a:t>
            </a:r>
            <a:r>
              <a:rPr lang="en-US" sz="2700" dirty="0" smtClean="0"/>
              <a:t> </a:t>
            </a:r>
            <a:r>
              <a:rPr lang="en-US" sz="2700" dirty="0" err="1" smtClean="0"/>
              <a:t>objektif</a:t>
            </a:r>
            <a:endParaRPr lang="id-ID" sz="2700" dirty="0" smtClean="0"/>
          </a:p>
        </p:txBody>
      </p:sp>
      <p:sp>
        <p:nvSpPr>
          <p:cNvPr id="4" name="Title 1"/>
          <p:cNvSpPr txBox="1">
            <a:spLocks/>
          </p:cNvSpPr>
          <p:nvPr/>
        </p:nvSpPr>
        <p:spPr>
          <a:xfrm>
            <a:off x="1585472" y="404664"/>
            <a:ext cx="7416824" cy="1097280"/>
          </a:xfrm>
          <a:prstGeom prst="rect">
            <a:avLst/>
          </a:prstGeom>
        </p:spPr>
        <p:txBody>
          <a:bodyPr vert="horz" lIns="91440" tIns="45720" rIns="91440" bIns="45720" rtlCol="0" anchor="ctr">
            <a:noAutofit/>
          </a:bodyPr>
          <a:lstStyle/>
          <a:p>
            <a:pPr lvl="0">
              <a:spcBef>
                <a:spcPct val="0"/>
              </a:spcBef>
              <a:defRPr/>
            </a:pPr>
            <a:r>
              <a:rPr kumimoji="0" lang="id-ID" sz="4000" b="1" i="0" u="none" strike="noStrike" kern="1200" cap="none" spc="0" normalizeH="0" baseline="0" noProof="0" dirty="0" smtClean="0">
                <a:ln>
                  <a:noFill/>
                </a:ln>
                <a:solidFill>
                  <a:srgbClr val="FF0000"/>
                </a:solidFill>
                <a:effectLst/>
                <a:uLnTx/>
                <a:uFillTx/>
                <a:ea typeface="+mj-ea"/>
                <a:cs typeface="+mj-cs"/>
              </a:rPr>
              <a:t>KARAKTERISTIK PENYESUAIN DIRI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2641</TotalTime>
  <Words>776</Words>
  <Application>Microsoft Office PowerPoint</Application>
  <PresentationFormat>On-screen Show (4:3)</PresentationFormat>
  <Paragraphs>90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Materi dengan judul “Sekolah Baru, Semangat baru” akan disampaikan dalam dua pertemuan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TEBAK GAMBAR  TERSEMBUNYI </vt:lpstr>
      <vt:lpstr>PowerPoint Presentation</vt:lpstr>
      <vt:lpstr>Sampai jumpa di penjelasan berikutnya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ok</dc:creator>
  <cp:lastModifiedBy>ismail - [2010]</cp:lastModifiedBy>
  <cp:revision>39</cp:revision>
  <dcterms:created xsi:type="dcterms:W3CDTF">2016-07-21T12:45:39Z</dcterms:created>
  <dcterms:modified xsi:type="dcterms:W3CDTF">2020-08-02T19:16:57Z</dcterms:modified>
</cp:coreProperties>
</file>