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62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BFF37F-4FF1-498E-9592-9D8F9A2F079A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85989BF-148D-44DC-8CF6-30CE9D124B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1.bp.blogspot.com/-0hsKbPVXmUU/Wy9TBUFhnNI/AAAAAAAADhU/G2AHB4Z9Br0cXzN1hjxMHWoQZEQPmWZOwCLcBGAs/s1600/5.P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1.bp.blogspot.com/--X5WowH-B-E/Wy9TCIi4LZI/AAAAAAAADhY/_c8SiQbemlI2h39Rnlrvo1dpR8-2VamKQCLcBGAs/s1600/6.P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3.bp.blogspot.com/-TmCnZaMNB5w/Wy9TDZY8j2I/AAAAAAAADhc/ris7S8R_GwEkXY0CDqT2X9SNwzYCpZbRwCLcBGAs/s1600/7.PN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4.bp.blogspot.com/-YrOMpgUB13A/Wy9TE8wV8_I/AAAAAAAADhg/3s7yaIlz2z8Ci0pvusyTkxv9D_0OFx4rACLcBGAs/s1600/8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1.bp.blogspot.com/-k66vUCvj_jI/Wy9Ts2NJCaI/AAAAAAAADh8/3iQCNjADJdUMsSGEabSE6kGLj6kGFZuBwCLcBGAs/s1600/10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1.bp.blogspot.com/-RcNAOY9Mcuo/Wy9TucMe-wI/AAAAAAAADiA/FieITqTh1uM6n4PpNK8RZ1N79buqgpZSgCLcBGAs/s1600/11.PN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3.bp.blogspot.com/-u9OilsiTDTc/Wy9Tvb399FI/AAAAAAAADiE/-S7ugSUi0OIdSPd7vSJsrv9RkH7_3Tn6ACLcBGAs/s1600/12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2.bp.blogspot.com/-TMV4HC6Jeu8/Wy9TwjDCd2I/AAAAAAAADiI/JD_tqbmBb3c9KWFeTHVRErCPomaP7_6WQCLcBGAs/s1600/13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3.bp.blogspot.com/-PcKV-5agaVs/Wy9Txg7Fd5I/AAAAAAAADiM/VcflA5WL0706sqk4XnnzF-vAzvwchWyTwCLcBGAs/s1600/14.P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1.bp.blogspot.com/-FRV4rv9mOUE/Wy9TyxM0jgI/AAAAAAAADiQ/hGlBCjCq-zkp8bgKomtTQw9pcpmulJLFQCLcBGAs/s1600/15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2.bp.blogspot.com/-HmgsaJlxl8o/Wy9Tz11_rDI/AAAAAAAADiU/6LYzozvmLZUB8_p_xD2HgcXHyeB4tuYJgCLcBGAs/s1600/16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1.bp.blogspot.com/-RpwgZvyLqiY/Wy9T0vUkZVI/AAAAAAAADiY/gkpAkfEzfGoXcXUiouBAIs9BuWsLv_X0wCLcBGAs/s1600/17.PN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1.bp.blogspot.com/-NWI52cRzx4Q/Wy9S3arjUmI/AAAAAAAADhE/R2lhw4Rt3U0h8a0IuUf-KEj1OWlyoLECQCLcBGAs/s1600/2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3.bp.blogspot.com/-fPKIWYwwFng/Wy9S4tcQD2I/AAAAAAAADhM/qzHSqWNYiAIYZkADpJzY4APa1WU2DcKsgCLcBGAs/s1600/3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1.bp.blogspot.com/-bVUYwQrI5mU/Wy9S89GzfhI/AAAAAAAADhQ/CwvTN1sgokwGw2xONt1RiMkOy15gHD93QCLcBGAs/s1600/4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10604" cy="1828800"/>
          </a:xfrm>
        </p:spPr>
        <p:txBody>
          <a:bodyPr/>
          <a:lstStyle/>
          <a:p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Laporan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Obeservasi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1.bp.blogspot.com/-0hsKbPVXmUU/Wy9TBUFhnNI/AAAAAAAADhU/G2AHB4Z9Br0cXzN1hjxMHWoQZEQPmWZOwCLcBGAs/s640/5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0287"/>
            <a:ext cx="6096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1.bp.blogspot.com/--X5WowH-B-E/Wy9TCIi4LZI/AAAAAAAADhY/_c8SiQbemlI2h39Rnlrvo1dpR8-2VamKQCLcBGAs/s640/6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19337"/>
            <a:ext cx="60960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3.bp.blogspot.com/-TmCnZaMNB5w/Wy9TDZY8j2I/AAAAAAAADhc/ris7S8R_GwEkXY0CDqT2X9SNwzYCpZbRwCLcBGAs/s640/7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281237"/>
            <a:ext cx="6096000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4.bp.blogspot.com/-YrOMpgUB13A/Wy9TE8wV8_I/AAAAAAAADhg/3s7yaIlz2z8Ci0pvusyTkxv9D_0OFx4rACLcBGAs/s640/8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50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ttps://1.bp.blogspot.com/-k66vUCvj_jI/Wy9Ts2NJCaI/AAAAAAAADh8/3iQCNjADJdUMsSGEabSE6kGLj6kGFZuBwCLcBGAs/s640/10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52675"/>
            <a:ext cx="60960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1.bp.blogspot.com/-RcNAOY9Mcuo/Wy9TucMe-wI/AAAAAAAADiA/FieITqTh1uM6n4PpNK8RZ1N79buqgpZSgCLcBGAs/s640/11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14575"/>
            <a:ext cx="6096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3.bp.blogspot.com/-u9OilsiTDTc/Wy9Tvb399FI/AAAAAAAADiE/-S7ugSUi0OIdSPd7vSJsrv9RkH7_3Tn6ACLcBGAs/s640/12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50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2.bp.blogspot.com/-TMV4HC6Jeu8/Wy9TwjDCd2I/AAAAAAAADiI/JD_tqbmBb3c9KWFeTHVRErCPomaP7_6WQCLcBGAs/s640/13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0287"/>
            <a:ext cx="60960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3.bp.blogspot.com/-PcKV-5agaVs/Wy9Txg7Fd5I/AAAAAAAADiM/VcflA5WL0706sqk4XnnzF-vAzvwchWyTwCLcBGAs/s640/14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50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ttps://1.bp.blogspot.com/-FRV4rv9mOUE/Wy9TyxM0jgI/AAAAAAAADiQ/hGlBCjCq-zkp8bgKomtTQw9pcpmulJLFQCLcBGAs/s640/15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14575"/>
            <a:ext cx="6096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/>
              <a:t>Teks</a:t>
            </a:r>
            <a:r>
              <a:rPr lang="en-US" sz="4000" dirty="0"/>
              <a:t> </a:t>
            </a:r>
            <a:r>
              <a:rPr lang="en-US" sz="4000" dirty="0" err="1"/>
              <a:t>Laporan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r>
              <a:rPr lang="en-US" sz="4000" dirty="0" err="1"/>
              <a:t>Observasi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D" dirty="0" smtClean="0"/>
              <a:t>    </a:t>
            </a:r>
            <a:r>
              <a:rPr lang="id-ID" dirty="0" smtClean="0">
                <a:latin typeface="Agency FB" pitchFamily="34" charset="0"/>
              </a:rPr>
              <a:t>Laporan </a:t>
            </a:r>
            <a:r>
              <a:rPr lang="id-ID" dirty="0">
                <a:latin typeface="Agency FB" pitchFamily="34" charset="0"/>
              </a:rPr>
              <a:t>hasil observasi adalah berita atau informasi yang dibuat berdasarkan pengamatan. Kosasih (2014:43) menyatakan bahwa teks laporan hasil observasi mengemukakan fakta-fakta yang diperoleh dari hasil pengamatan, bukan hasil imajinasi. Hal ini menegaskan bahwa yang diungkapkan dalam laporan hasil observasi adalah sesuatu yang terjadi.</a:t>
            </a:r>
            <a:r>
              <a:rPr lang="en-US" dirty="0">
                <a:latin typeface="Agency FB" pitchFamily="34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2.bp.blogspot.com/-HmgsaJlxl8o/Wy9Tz11_rDI/AAAAAAAADiU/6LYzozvmLZUB8_p_xD2HgcXHyeB4tuYJgCLcBGAs/s640/16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28862"/>
            <a:ext cx="6096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1.bp.blogspot.com/-RpwgZvyLqiY/Wy9T0vUkZVI/AAAAAAAADiY/gkpAkfEzfGoXcXUiouBAIs9BuWsLv_X0wCLcBGAs/s640/17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50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4000528"/>
          </a:xfrm>
        </p:spPr>
        <p:txBody>
          <a:bodyPr>
            <a:normAutofit/>
          </a:bodyPr>
          <a:lstStyle/>
          <a:p>
            <a:pPr algn="ctr"/>
            <a:r>
              <a:rPr lang="en-ID" sz="6600" dirty="0" smtClean="0"/>
              <a:t>TERIMA KASIH</a:t>
            </a:r>
            <a:endParaRPr lang="en-US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pPr algn="ctr"/>
            <a:r>
              <a:rPr lang="en-ID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berbelit-belit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agar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ideal!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 smtClean="0"/>
              <a:t>Kirim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kantung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(link </a:t>
            </a:r>
            <a:r>
              <a:rPr lang="en-US" dirty="0" err="1" smtClean="0"/>
              <a:t>ada</a:t>
            </a:r>
            <a:r>
              <a:rPr lang="en-US" smtClean="0"/>
              <a:t> di WAG)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.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pendokumentasian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(a) </a:t>
            </a:r>
            <a:r>
              <a:rPr lang="en-US" i="1" dirty="0" err="1"/>
              <a:t>pernyataan</a:t>
            </a:r>
            <a:r>
              <a:rPr lang="en-US" i="1" dirty="0"/>
              <a:t> </a:t>
            </a:r>
            <a:r>
              <a:rPr lang="en-US" i="1" dirty="0" err="1"/>
              <a:t>umum</a:t>
            </a:r>
            <a:r>
              <a:rPr lang="en-US" i="1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 err="1"/>
              <a:t>klasifikasi</a:t>
            </a:r>
            <a:r>
              <a:rPr lang="en-US" dirty="0"/>
              <a:t>, (b) </a:t>
            </a:r>
            <a:r>
              <a:rPr lang="en-US" i="1" dirty="0" err="1"/>
              <a:t>deskripsi</a:t>
            </a:r>
            <a:r>
              <a:rPr lang="en-US" i="1" dirty="0"/>
              <a:t> </a:t>
            </a:r>
            <a:r>
              <a:rPr lang="en-US" i="1" dirty="0" err="1"/>
              <a:t>bagian</a:t>
            </a:r>
            <a:r>
              <a:rPr lang="en-US" i="1" dirty="0"/>
              <a:t>, </a:t>
            </a:r>
            <a:r>
              <a:rPr lang="en-US" dirty="0" err="1"/>
              <a:t>dan</a:t>
            </a:r>
            <a:r>
              <a:rPr lang="en-US" dirty="0"/>
              <a:t> (c) </a:t>
            </a:r>
            <a:r>
              <a:rPr lang="en-US" i="1" dirty="0" err="1"/>
              <a:t>deskripsi</a:t>
            </a:r>
            <a:r>
              <a:rPr lang="en-US" i="1" dirty="0"/>
              <a:t> </a:t>
            </a:r>
            <a:r>
              <a:rPr lang="en-US" i="1" dirty="0" err="1"/>
              <a:t>manfaat</a:t>
            </a:r>
            <a:r>
              <a:rPr lang="en-US" i="1" dirty="0"/>
              <a:t>. 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pembuka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.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,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 </a:t>
            </a:r>
            <a:r>
              <a:rPr lang="id-ID" dirty="0"/>
              <a:t>Deskripsi per bagian berisi penjelasan detail mengenai objek atau bagian yang diklasifikasikan. Deskripsi manfaat menunjukkan bahwa setiap objek yang diamati memiliki manfaat atau fungsi dalam kehidupan.</a:t>
            </a: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Kebahasaan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	1</a:t>
            </a:r>
            <a:r>
              <a:rPr lang="en-US" b="1" dirty="0"/>
              <a:t>. </a:t>
            </a:r>
            <a:r>
              <a:rPr lang="en-US" b="1" dirty="0" err="1"/>
              <a:t>Kata</a:t>
            </a:r>
            <a:r>
              <a:rPr lang="en-US" b="1" dirty="0"/>
              <a:t> </a:t>
            </a:r>
            <a:r>
              <a:rPr lang="en-US" b="1" dirty="0" err="1"/>
              <a:t>serta</a:t>
            </a:r>
            <a:r>
              <a:rPr lang="en-US" b="1" dirty="0"/>
              <a:t> </a:t>
            </a:r>
            <a:r>
              <a:rPr lang="en-US" b="1" dirty="0" err="1"/>
              <a:t>Frasa</a:t>
            </a:r>
            <a:r>
              <a:rPr lang="en-US" b="1" dirty="0"/>
              <a:t> </a:t>
            </a:r>
            <a:r>
              <a:rPr lang="en-US" b="1" dirty="0" err="1"/>
              <a:t>Verba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Nomina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(</a:t>
            </a:r>
            <a:r>
              <a:rPr lang="en-US" dirty="0" err="1"/>
              <a:t>frasa</a:t>
            </a:r>
            <a:r>
              <a:rPr lang="en-US" dirty="0"/>
              <a:t>) yang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verba</a:t>
            </a:r>
            <a:r>
              <a:rPr lang="en-US" dirty="0"/>
              <a:t> (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(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).</a:t>
            </a:r>
          </a:p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/>
              <a:t>. </a:t>
            </a:r>
            <a:r>
              <a:rPr lang="en-US" b="1" dirty="0" err="1"/>
              <a:t>Afiksasi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bentukan</a:t>
            </a:r>
            <a:r>
              <a:rPr lang="en-US" dirty="0"/>
              <a:t>.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, </a:t>
            </a:r>
            <a:r>
              <a:rPr lang="en-US" dirty="0" err="1"/>
              <a:t>pemajemukan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.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bentukan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(</a:t>
            </a:r>
            <a:r>
              <a:rPr lang="en-US" dirty="0" err="1"/>
              <a:t>afiksasi</a:t>
            </a:r>
            <a:r>
              <a:rPr lang="en-US" dirty="0"/>
              <a:t>), </a:t>
            </a:r>
            <a:r>
              <a:rPr lang="en-US" dirty="0" err="1"/>
              <a:t>pengulangan</a:t>
            </a:r>
            <a:r>
              <a:rPr lang="en-US" dirty="0"/>
              <a:t> (</a:t>
            </a:r>
            <a:r>
              <a:rPr lang="en-US" dirty="0" err="1"/>
              <a:t>reduplikasi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pemajemukan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Kata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pengimbuhan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berjenis</a:t>
            </a:r>
            <a:r>
              <a:rPr lang="en-US" dirty="0"/>
              <a:t>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 “</a:t>
            </a:r>
            <a:r>
              <a:rPr lang="en-US" dirty="0" err="1"/>
              <a:t>minum</a:t>
            </a:r>
            <a:r>
              <a:rPr lang="en-US" dirty="0"/>
              <a:t>” (</a:t>
            </a:r>
            <a:r>
              <a:rPr lang="en-US" dirty="0" err="1"/>
              <a:t>verba</a:t>
            </a:r>
            <a:r>
              <a:rPr lang="en-US" dirty="0"/>
              <a:t>)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“– an”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minuman</a:t>
            </a:r>
            <a:r>
              <a:rPr lang="en-US" dirty="0"/>
              <a:t>” (</a:t>
            </a:r>
            <a:r>
              <a:rPr lang="en-US" dirty="0" err="1"/>
              <a:t>nomina</a:t>
            </a:r>
            <a:r>
              <a:rPr lang="en-US" dirty="0"/>
              <a:t>).</a:t>
            </a:r>
            <a:br>
              <a:rPr lang="en-US" dirty="0"/>
            </a:b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me(N)-, be(R)-, </a:t>
            </a:r>
            <a:r>
              <a:rPr lang="en-US" dirty="0" err="1"/>
              <a:t>di</a:t>
            </a:r>
            <a:r>
              <a:rPr lang="en-US" dirty="0"/>
              <a:t>-,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ter</a:t>
            </a:r>
            <a:r>
              <a:rPr lang="en-US" dirty="0"/>
              <a:t>-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-an.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nomina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imbuhan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(N)-, </a:t>
            </a:r>
            <a:r>
              <a:rPr lang="en-US" dirty="0" err="1"/>
              <a:t>pe</a:t>
            </a:r>
            <a:r>
              <a:rPr lang="en-US" dirty="0"/>
              <a:t>(R)-, -an,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terkadang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-an.</a:t>
            </a:r>
          </a:p>
          <a:p>
            <a:pPr>
              <a:buNone/>
            </a:pPr>
            <a:r>
              <a:rPr lang="en-US" b="1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57158" y="1857364"/>
            <a:ext cx="8329642" cy="4268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3.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Deskripsi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verba</a:t>
            </a:r>
            <a:r>
              <a:rPr lang="en-US" dirty="0" smtClean="0"/>
              <a:t> </a:t>
            </a:r>
            <a:r>
              <a:rPr lang="en-US" dirty="0" err="1" smtClean="0"/>
              <a:t>definitif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verba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b="1" dirty="0" smtClean="0"/>
              <a:t>	4. </a:t>
            </a:r>
            <a:r>
              <a:rPr lang="en-US" b="1" dirty="0" err="1" smtClean="0"/>
              <a:t>Kalimat</a:t>
            </a:r>
            <a:r>
              <a:rPr lang="en-US" b="1" dirty="0" smtClean="0"/>
              <a:t> </a:t>
            </a:r>
            <a:r>
              <a:rPr lang="en-US" b="1" dirty="0" err="1" smtClean="0"/>
              <a:t>Simpleks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Kompleks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(</a:t>
            </a:r>
            <a:r>
              <a:rPr lang="en-US" dirty="0" err="1" smtClean="0"/>
              <a:t>predikatif</a:t>
            </a:r>
            <a:r>
              <a:rPr lang="en-US" dirty="0" smtClean="0"/>
              <a:t>).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i="1" dirty="0" err="1" smtClean="0"/>
              <a:t>kalimat</a:t>
            </a:r>
            <a:r>
              <a:rPr lang="en-US" i="1" dirty="0" smtClean="0"/>
              <a:t> </a:t>
            </a:r>
            <a:r>
              <a:rPr lang="en-US" i="1" dirty="0" err="1" smtClean="0"/>
              <a:t>simpleks</a:t>
            </a:r>
            <a:r>
              <a:rPr lang="en-US" i="1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pula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.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 yang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dirty="0" err="1" smtClean="0"/>
              <a:t>bertingkat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klausa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https://1.bp.blogspot.com/-NWI52cRzx4Q/Wy9S3arjUmI/AAAAAAAADhE/R2lhw4Rt3U0h8a0IuUf-KEj1OWlyoLECQCLcBGAs/s640/2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305050"/>
            <a:ext cx="60960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3.bp.blogspot.com/-fPKIWYwwFng/Wy9S4tcQD2I/AAAAAAAADhM/qzHSqWNYiAIYZkADpJzY4APa1WU2DcKsgCLcBGAs/s640/3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290762"/>
            <a:ext cx="6096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1.bp.blogspot.com/-bVUYwQrI5mU/Wy9S89GzfhI/AAAAAAAADhQ/CwvTN1sgokwGw2xONt1RiMkOy15gHD93QCLcBGAs/s640/4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24000" y="2290762"/>
            <a:ext cx="60960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</TotalTime>
  <Words>242</Words>
  <Application>Microsoft Office PowerPoint</Application>
  <PresentationFormat>On-screen Show (4:3)</PresentationFormat>
  <Paragraphs>26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Teks Laporan hasil Obeservasi</vt:lpstr>
      <vt:lpstr> Pengertian Teks Laporan Hasil Observasi </vt:lpstr>
      <vt:lpstr>Fungsi Teks Laporan Hasil Observasi </vt:lpstr>
      <vt:lpstr>Struktur Teks Laporan Hasil Observasi </vt:lpstr>
      <vt:lpstr>Aspek Kebahasaan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  <vt:lpstr>Tugas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 Laporan hasil Obeservasi</dc:title>
  <dc:creator>HP</dc:creator>
  <cp:lastModifiedBy>khabs</cp:lastModifiedBy>
  <cp:revision>12</cp:revision>
  <dcterms:created xsi:type="dcterms:W3CDTF">2019-07-16T02:14:40Z</dcterms:created>
  <dcterms:modified xsi:type="dcterms:W3CDTF">2020-07-19T22:42:46Z</dcterms:modified>
</cp:coreProperties>
</file>