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1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294" autoAdjust="0"/>
    <p:restoredTop sz="94660"/>
  </p:normalViewPr>
  <p:slideViewPr>
    <p:cSldViewPr>
      <p:cViewPr varScale="1">
        <p:scale>
          <a:sx n="68" d="100"/>
          <a:sy n="68" d="100"/>
        </p:scale>
        <p:origin x="-14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#1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#2">
  <dgm:title val=""/>
  <dgm:desc val=""/>
  <dgm:catLst>
    <dgm:cat type="colorful" pri="10500"/>
  </dgm:catLst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415F3A4-E862-4925-883B-B4FBBF5D551D}" type="doc">
      <dgm:prSet loTypeId="urn:microsoft.com/office/officeart/2005/8/layout/vList5" loCatId="list" qsTypeId="urn:microsoft.com/office/officeart/2005/8/quickstyle/simple1#1" qsCatId="simple" csTypeId="urn:microsoft.com/office/officeart/2005/8/colors/colorful5#1" csCatId="colorful" phldr="1"/>
      <dgm:spPr/>
      <dgm:t>
        <a:bodyPr/>
        <a:lstStyle/>
        <a:p>
          <a:endParaRPr lang="en-US"/>
        </a:p>
      </dgm:t>
    </dgm:pt>
    <dgm:pt modelId="{87280CF5-CA4A-432D-8296-41F794C2D019}">
      <dgm:prSet phldrT="[Text]" custT="1"/>
      <dgm:spPr/>
      <dgm:t>
        <a:bodyPr/>
        <a:lstStyle/>
        <a:p>
          <a:r>
            <a:rPr lang="en-ID" sz="2800" dirty="0" err="1" smtClean="0"/>
            <a:t>Definisi</a:t>
          </a:r>
          <a:r>
            <a:rPr lang="en-ID" sz="2800" dirty="0" smtClean="0"/>
            <a:t> </a:t>
          </a:r>
          <a:r>
            <a:rPr lang="en-ID" sz="2800" dirty="0" err="1" smtClean="0"/>
            <a:t>umum</a:t>
          </a:r>
          <a:endParaRPr lang="en-US" sz="2800" dirty="0"/>
        </a:p>
      </dgm:t>
    </dgm:pt>
    <dgm:pt modelId="{4344A774-713C-48A1-B273-54319FFBDB4F}" type="parTrans" cxnId="{5E865053-D62C-499B-8252-6B95274BAC26}">
      <dgm:prSet/>
      <dgm:spPr/>
      <dgm:t>
        <a:bodyPr/>
        <a:lstStyle/>
        <a:p>
          <a:endParaRPr lang="en-US"/>
        </a:p>
      </dgm:t>
    </dgm:pt>
    <dgm:pt modelId="{068F6980-B2C3-45F0-9044-EF8329F8DB46}" type="sibTrans" cxnId="{5E865053-D62C-499B-8252-6B95274BAC26}">
      <dgm:prSet/>
      <dgm:spPr/>
      <dgm:t>
        <a:bodyPr/>
        <a:lstStyle/>
        <a:p>
          <a:endParaRPr lang="en-US"/>
        </a:p>
      </dgm:t>
    </dgm:pt>
    <dgm:pt modelId="{B313B05E-BB85-4EDB-B4D5-B2D6144BDCAD}">
      <dgm:prSet phldrT="[Text]"/>
      <dgm:spPr/>
      <dgm:t>
        <a:bodyPr/>
        <a:lstStyle/>
        <a:p>
          <a:r>
            <a:rPr lang="en-ID" dirty="0" err="1" smtClean="0"/>
            <a:t>Definisi</a:t>
          </a:r>
          <a:r>
            <a:rPr lang="en-ID" dirty="0" smtClean="0"/>
            <a:t> </a:t>
          </a:r>
          <a:r>
            <a:rPr lang="en-ID" dirty="0" err="1" smtClean="0"/>
            <a:t>umum</a:t>
          </a:r>
          <a:r>
            <a:rPr lang="en-ID" dirty="0" smtClean="0"/>
            <a:t> </a:t>
          </a:r>
          <a:r>
            <a:rPr lang="en-ID" dirty="0" err="1" smtClean="0"/>
            <a:t>merupakan</a:t>
          </a:r>
          <a:r>
            <a:rPr lang="en-ID" dirty="0" smtClean="0"/>
            <a:t> </a:t>
          </a:r>
          <a:r>
            <a:rPr lang="en-ID" dirty="0" err="1" smtClean="0"/>
            <a:t>pembukaan</a:t>
          </a:r>
          <a:r>
            <a:rPr lang="en-ID" dirty="0" smtClean="0"/>
            <a:t> yang </a:t>
          </a:r>
          <a:r>
            <a:rPr lang="en-ID" dirty="0" err="1" smtClean="0"/>
            <a:t>berisi</a:t>
          </a:r>
          <a:r>
            <a:rPr lang="en-ID" dirty="0" smtClean="0"/>
            <a:t> </a:t>
          </a:r>
          <a:r>
            <a:rPr lang="en-ID" dirty="0" err="1" smtClean="0"/>
            <a:t>pengertian</a:t>
          </a:r>
          <a:r>
            <a:rPr lang="en-ID" dirty="0" smtClean="0"/>
            <a:t> </a:t>
          </a:r>
          <a:r>
            <a:rPr lang="en-ID" dirty="0" err="1" smtClean="0"/>
            <a:t>mengenai</a:t>
          </a:r>
          <a:r>
            <a:rPr lang="en-ID" dirty="0" smtClean="0"/>
            <a:t> </a:t>
          </a:r>
          <a:r>
            <a:rPr lang="en-ID" dirty="0" err="1" smtClean="0"/>
            <a:t>sesuatu</a:t>
          </a:r>
          <a:r>
            <a:rPr lang="en-ID" dirty="0" smtClean="0"/>
            <a:t> yang </a:t>
          </a:r>
          <a:r>
            <a:rPr lang="en-ID" dirty="0" err="1" smtClean="0"/>
            <a:t>dibahas</a:t>
          </a:r>
          <a:r>
            <a:rPr lang="en-ID" dirty="0" smtClean="0"/>
            <a:t> </a:t>
          </a:r>
          <a:r>
            <a:rPr lang="en-ID" dirty="0" err="1" smtClean="0"/>
            <a:t>di</a:t>
          </a:r>
          <a:r>
            <a:rPr lang="en-ID" dirty="0" smtClean="0"/>
            <a:t> </a:t>
          </a:r>
          <a:r>
            <a:rPr lang="en-ID" dirty="0" err="1" smtClean="0"/>
            <a:t>dalam</a:t>
          </a:r>
          <a:r>
            <a:rPr lang="en-ID" dirty="0" smtClean="0"/>
            <a:t> </a:t>
          </a:r>
          <a:r>
            <a:rPr lang="en-ID" dirty="0" err="1" smtClean="0"/>
            <a:t>teks</a:t>
          </a:r>
          <a:r>
            <a:rPr lang="en-ID" dirty="0" smtClean="0"/>
            <a:t>.</a:t>
          </a:r>
          <a:endParaRPr lang="en-US" dirty="0"/>
        </a:p>
      </dgm:t>
    </dgm:pt>
    <dgm:pt modelId="{DD5E62A6-1866-4DA5-8964-385C9ADF1CAB}" type="parTrans" cxnId="{4E685EE2-6107-4F61-8684-D968B4B767A3}">
      <dgm:prSet/>
      <dgm:spPr/>
      <dgm:t>
        <a:bodyPr/>
        <a:lstStyle/>
        <a:p>
          <a:endParaRPr lang="en-US"/>
        </a:p>
      </dgm:t>
    </dgm:pt>
    <dgm:pt modelId="{A64C596E-E131-4CA6-A037-CE02FC37E111}" type="sibTrans" cxnId="{4E685EE2-6107-4F61-8684-D968B4B767A3}">
      <dgm:prSet/>
      <dgm:spPr/>
      <dgm:t>
        <a:bodyPr/>
        <a:lstStyle/>
        <a:p>
          <a:endParaRPr lang="en-US"/>
        </a:p>
      </dgm:t>
    </dgm:pt>
    <dgm:pt modelId="{313EA39A-6F75-47EE-B726-D791DB57D800}">
      <dgm:prSet phldrT="[Text]" custT="1"/>
      <dgm:spPr/>
      <dgm:t>
        <a:bodyPr/>
        <a:lstStyle/>
        <a:p>
          <a:r>
            <a:rPr lang="en-ID" sz="2800" dirty="0" err="1" smtClean="0"/>
            <a:t>Definisi</a:t>
          </a:r>
          <a:r>
            <a:rPr lang="en-ID" sz="2800" dirty="0" smtClean="0"/>
            <a:t> </a:t>
          </a:r>
          <a:r>
            <a:rPr lang="en-ID" sz="2800" dirty="0" err="1" smtClean="0"/>
            <a:t>Bagian</a:t>
          </a:r>
          <a:endParaRPr lang="en-US" sz="2800" dirty="0"/>
        </a:p>
      </dgm:t>
    </dgm:pt>
    <dgm:pt modelId="{63C8E9AE-C2D7-4A66-A441-FC7C0508B5DB}" type="parTrans" cxnId="{6DC0633B-96F7-4545-A7D1-B9EEF857C326}">
      <dgm:prSet/>
      <dgm:spPr/>
      <dgm:t>
        <a:bodyPr/>
        <a:lstStyle/>
        <a:p>
          <a:endParaRPr lang="en-US"/>
        </a:p>
      </dgm:t>
    </dgm:pt>
    <dgm:pt modelId="{090BB66D-2C5E-46BB-BC87-2522179683DC}" type="sibTrans" cxnId="{6DC0633B-96F7-4545-A7D1-B9EEF857C326}">
      <dgm:prSet/>
      <dgm:spPr/>
      <dgm:t>
        <a:bodyPr/>
        <a:lstStyle/>
        <a:p>
          <a:endParaRPr lang="en-US"/>
        </a:p>
      </dgm:t>
    </dgm:pt>
    <dgm:pt modelId="{765D6130-E775-417C-8B3A-F3E92FB6CCA6}">
      <dgm:prSet phldrT="[Text]"/>
      <dgm:spPr/>
      <dgm:t>
        <a:bodyPr/>
        <a:lstStyle/>
        <a:p>
          <a:r>
            <a:rPr lang="en-ID" dirty="0" err="1" smtClean="0"/>
            <a:t>Definisi</a:t>
          </a:r>
          <a:r>
            <a:rPr lang="en-ID" dirty="0" smtClean="0"/>
            <a:t> </a:t>
          </a:r>
          <a:r>
            <a:rPr lang="en-ID" dirty="0" err="1" smtClean="0"/>
            <a:t>bagian</a:t>
          </a:r>
          <a:r>
            <a:rPr lang="en-ID" dirty="0" smtClean="0"/>
            <a:t> </a:t>
          </a:r>
          <a:r>
            <a:rPr lang="en-ID" dirty="0" err="1" smtClean="0"/>
            <a:t>merupakan</a:t>
          </a:r>
          <a:r>
            <a:rPr lang="en-ID" dirty="0" smtClean="0"/>
            <a:t> </a:t>
          </a:r>
          <a:r>
            <a:rPr lang="en-ID" dirty="0" err="1" smtClean="0"/>
            <a:t>bagian</a:t>
          </a:r>
          <a:r>
            <a:rPr lang="en-ID" dirty="0" smtClean="0"/>
            <a:t> yang </a:t>
          </a:r>
          <a:r>
            <a:rPr lang="en-ID" dirty="0" err="1" smtClean="0"/>
            <a:t>berisi</a:t>
          </a:r>
          <a:r>
            <a:rPr lang="en-ID" dirty="0" smtClean="0"/>
            <a:t> </a:t>
          </a:r>
          <a:r>
            <a:rPr lang="en-ID" dirty="0" err="1" smtClean="0"/>
            <a:t>ide</a:t>
          </a:r>
          <a:r>
            <a:rPr lang="en-ID" dirty="0" smtClean="0"/>
            <a:t> </a:t>
          </a:r>
          <a:r>
            <a:rPr lang="en-ID" dirty="0" err="1" smtClean="0"/>
            <a:t>pokok</a:t>
          </a:r>
          <a:r>
            <a:rPr lang="en-ID" dirty="0" smtClean="0"/>
            <a:t> </a:t>
          </a:r>
          <a:r>
            <a:rPr lang="en-ID" dirty="0" err="1" smtClean="0"/>
            <a:t>dari</a:t>
          </a:r>
          <a:r>
            <a:rPr lang="en-ID" dirty="0" smtClean="0"/>
            <a:t> </a:t>
          </a:r>
          <a:r>
            <a:rPr lang="en-ID" dirty="0" err="1" smtClean="0"/>
            <a:t>setiap</a:t>
          </a:r>
          <a:r>
            <a:rPr lang="en-ID" dirty="0" smtClean="0"/>
            <a:t> </a:t>
          </a:r>
          <a:r>
            <a:rPr lang="en-ID" dirty="0" err="1" smtClean="0"/>
            <a:t>paragraf</a:t>
          </a:r>
          <a:r>
            <a:rPr lang="en-ID" dirty="0" smtClean="0"/>
            <a:t> (</a:t>
          </a:r>
          <a:r>
            <a:rPr lang="en-ID" dirty="0" err="1" smtClean="0"/>
            <a:t>penjelasan</a:t>
          </a:r>
          <a:r>
            <a:rPr lang="en-ID" dirty="0" smtClean="0"/>
            <a:t> </a:t>
          </a:r>
          <a:r>
            <a:rPr lang="en-ID" dirty="0" err="1" smtClean="0"/>
            <a:t>rinci</a:t>
          </a:r>
          <a:r>
            <a:rPr lang="en-ID" dirty="0" smtClean="0"/>
            <a:t>).</a:t>
          </a:r>
          <a:endParaRPr lang="en-US" dirty="0"/>
        </a:p>
      </dgm:t>
    </dgm:pt>
    <dgm:pt modelId="{B372CAA0-79DA-46F1-81F0-801E51211A11}" type="parTrans" cxnId="{D58835E9-213D-4397-8027-B5F120699F02}">
      <dgm:prSet/>
      <dgm:spPr/>
      <dgm:t>
        <a:bodyPr/>
        <a:lstStyle/>
        <a:p>
          <a:endParaRPr lang="en-US"/>
        </a:p>
      </dgm:t>
    </dgm:pt>
    <dgm:pt modelId="{8D9D7351-519C-4F53-BF5B-659B22A14D9E}" type="sibTrans" cxnId="{D58835E9-213D-4397-8027-B5F120699F02}">
      <dgm:prSet/>
      <dgm:spPr/>
      <dgm:t>
        <a:bodyPr/>
        <a:lstStyle/>
        <a:p>
          <a:endParaRPr lang="en-US"/>
        </a:p>
      </dgm:t>
    </dgm:pt>
    <dgm:pt modelId="{6D0C6083-448D-4C54-B781-993B7D81F63A}">
      <dgm:prSet phldrT="[Text]"/>
      <dgm:spPr/>
      <dgm:t>
        <a:bodyPr/>
        <a:lstStyle/>
        <a:p>
          <a:r>
            <a:rPr lang="en-ID" dirty="0" err="1" smtClean="0"/>
            <a:t>Definisi</a:t>
          </a:r>
          <a:r>
            <a:rPr lang="en-ID" dirty="0" smtClean="0"/>
            <a:t> </a:t>
          </a:r>
          <a:r>
            <a:rPr lang="en-ID" dirty="0" err="1" smtClean="0"/>
            <a:t>manfaat</a:t>
          </a:r>
          <a:r>
            <a:rPr lang="en-ID" dirty="0" smtClean="0"/>
            <a:t> </a:t>
          </a:r>
          <a:r>
            <a:rPr lang="en-ID" dirty="0" err="1" smtClean="0"/>
            <a:t>atau</a:t>
          </a:r>
          <a:r>
            <a:rPr lang="en-ID" dirty="0" smtClean="0"/>
            <a:t> </a:t>
          </a:r>
          <a:r>
            <a:rPr lang="en-ID" dirty="0" err="1" smtClean="0"/>
            <a:t>perilaku</a:t>
          </a:r>
          <a:endParaRPr lang="en-US" dirty="0"/>
        </a:p>
      </dgm:t>
    </dgm:pt>
    <dgm:pt modelId="{DC3A36FB-AE79-4049-BB01-3B2C46286D36}" type="parTrans" cxnId="{CB44EAC9-4189-4C6F-B540-01AD59091FB4}">
      <dgm:prSet/>
      <dgm:spPr/>
      <dgm:t>
        <a:bodyPr/>
        <a:lstStyle/>
        <a:p>
          <a:endParaRPr lang="en-US"/>
        </a:p>
      </dgm:t>
    </dgm:pt>
    <dgm:pt modelId="{7F7F2314-5267-45E3-8683-0ECFC0A5E9A0}" type="sibTrans" cxnId="{CB44EAC9-4189-4C6F-B540-01AD59091FB4}">
      <dgm:prSet/>
      <dgm:spPr/>
      <dgm:t>
        <a:bodyPr/>
        <a:lstStyle/>
        <a:p>
          <a:endParaRPr lang="en-US"/>
        </a:p>
      </dgm:t>
    </dgm:pt>
    <dgm:pt modelId="{3B8D9F3D-CED1-45DF-9E75-4CD3985E14F3}">
      <dgm:prSet phldrT="[Text]"/>
      <dgm:spPr/>
      <dgm:t>
        <a:bodyPr/>
        <a:lstStyle/>
        <a:p>
          <a:r>
            <a:rPr lang="en-ID" dirty="0" err="1" smtClean="0"/>
            <a:t>Definisi</a:t>
          </a:r>
          <a:r>
            <a:rPr lang="en-ID" dirty="0" smtClean="0"/>
            <a:t> </a:t>
          </a:r>
          <a:r>
            <a:rPr lang="en-ID" dirty="0" err="1" smtClean="0"/>
            <a:t>manfaat</a:t>
          </a:r>
          <a:r>
            <a:rPr lang="en-ID" dirty="0" smtClean="0"/>
            <a:t> </a:t>
          </a:r>
          <a:r>
            <a:rPr lang="en-ID" dirty="0" err="1" smtClean="0"/>
            <a:t>merupakan</a:t>
          </a:r>
          <a:r>
            <a:rPr lang="en-ID" dirty="0" smtClean="0"/>
            <a:t> </a:t>
          </a:r>
          <a:r>
            <a:rPr lang="en-ID" dirty="0" err="1" smtClean="0"/>
            <a:t>bagian</a:t>
          </a:r>
          <a:r>
            <a:rPr lang="en-ID" dirty="0" smtClean="0"/>
            <a:t> yang </a:t>
          </a:r>
          <a:r>
            <a:rPr lang="en-ID" dirty="0" err="1" smtClean="0"/>
            <a:t>menjelaskan</a:t>
          </a:r>
          <a:r>
            <a:rPr lang="en-ID" dirty="0" smtClean="0"/>
            <a:t> </a:t>
          </a:r>
          <a:r>
            <a:rPr lang="en-ID" dirty="0" err="1" smtClean="0"/>
            <a:t>manfaat</a:t>
          </a:r>
          <a:r>
            <a:rPr lang="en-ID" dirty="0" smtClean="0"/>
            <a:t> </a:t>
          </a:r>
          <a:r>
            <a:rPr lang="en-ID" dirty="0" err="1" smtClean="0"/>
            <a:t>dari</a:t>
          </a:r>
          <a:r>
            <a:rPr lang="en-ID" dirty="0" smtClean="0"/>
            <a:t> </a:t>
          </a:r>
          <a:r>
            <a:rPr lang="en-ID" dirty="0" err="1" smtClean="0"/>
            <a:t>sesuatu</a:t>
          </a:r>
          <a:r>
            <a:rPr lang="en-ID" dirty="0" smtClean="0"/>
            <a:t> yang </a:t>
          </a:r>
          <a:r>
            <a:rPr lang="en-ID" dirty="0" err="1" smtClean="0"/>
            <a:t>dilaporkan</a:t>
          </a:r>
          <a:r>
            <a:rPr lang="en-ID" dirty="0" smtClean="0"/>
            <a:t>, </a:t>
          </a:r>
          <a:r>
            <a:rPr lang="en-ID" dirty="0" err="1" smtClean="0"/>
            <a:t>biasanya</a:t>
          </a:r>
          <a:r>
            <a:rPr lang="en-ID" dirty="0" smtClean="0"/>
            <a:t> </a:t>
          </a:r>
          <a:r>
            <a:rPr lang="en-ID" dirty="0" err="1" smtClean="0"/>
            <a:t>untuk</a:t>
          </a:r>
          <a:r>
            <a:rPr lang="en-ID" dirty="0" smtClean="0"/>
            <a:t> </a:t>
          </a:r>
          <a:r>
            <a:rPr lang="en-ID" dirty="0" err="1" smtClean="0"/>
            <a:t>benda</a:t>
          </a:r>
          <a:r>
            <a:rPr lang="en-ID" dirty="0" smtClean="0"/>
            <a:t> </a:t>
          </a:r>
          <a:r>
            <a:rPr lang="en-ID" dirty="0" err="1" smtClean="0"/>
            <a:t>mati</a:t>
          </a:r>
          <a:r>
            <a:rPr lang="en-ID" dirty="0" smtClean="0"/>
            <a:t>. </a:t>
          </a:r>
          <a:r>
            <a:rPr lang="en-ID" dirty="0" err="1" smtClean="0"/>
            <a:t>Sementara</a:t>
          </a:r>
          <a:r>
            <a:rPr lang="en-ID" dirty="0" smtClean="0"/>
            <a:t> </a:t>
          </a:r>
          <a:r>
            <a:rPr lang="en-ID" dirty="0" err="1" smtClean="0"/>
            <a:t>itu</a:t>
          </a:r>
          <a:r>
            <a:rPr lang="en-ID" dirty="0" smtClean="0"/>
            <a:t>, </a:t>
          </a:r>
          <a:r>
            <a:rPr lang="en-ID" dirty="0" err="1" smtClean="0"/>
            <a:t>untuk</a:t>
          </a:r>
          <a:r>
            <a:rPr lang="en-ID" dirty="0" smtClean="0"/>
            <a:t> </a:t>
          </a:r>
          <a:r>
            <a:rPr lang="en-ID" dirty="0" err="1" smtClean="0"/>
            <a:t>mendefinisikan</a:t>
          </a:r>
          <a:r>
            <a:rPr lang="en-ID" dirty="0" smtClean="0"/>
            <a:t> </a:t>
          </a:r>
          <a:r>
            <a:rPr lang="en-ID" dirty="0" err="1" smtClean="0"/>
            <a:t>benda</a:t>
          </a:r>
          <a:r>
            <a:rPr lang="en-ID" dirty="0" smtClean="0"/>
            <a:t> </a:t>
          </a:r>
          <a:r>
            <a:rPr lang="en-ID" dirty="0" err="1" smtClean="0"/>
            <a:t>hidup</a:t>
          </a:r>
          <a:r>
            <a:rPr lang="en-ID" dirty="0" smtClean="0"/>
            <a:t>, </a:t>
          </a:r>
          <a:r>
            <a:rPr lang="en-ID" dirty="0" err="1" smtClean="0"/>
            <a:t>definisi</a:t>
          </a:r>
          <a:r>
            <a:rPr lang="en-ID" dirty="0" smtClean="0"/>
            <a:t> yang </a:t>
          </a:r>
          <a:r>
            <a:rPr lang="en-ID" dirty="0" err="1" smtClean="0"/>
            <a:t>digunakan</a:t>
          </a:r>
          <a:r>
            <a:rPr lang="en-ID" dirty="0" smtClean="0"/>
            <a:t> </a:t>
          </a:r>
          <a:r>
            <a:rPr lang="en-ID" dirty="0" err="1" smtClean="0"/>
            <a:t>adalah</a:t>
          </a:r>
          <a:r>
            <a:rPr lang="en-ID" dirty="0" smtClean="0"/>
            <a:t> </a:t>
          </a:r>
          <a:r>
            <a:rPr lang="en-ID" dirty="0" err="1" smtClean="0"/>
            <a:t>definisi</a:t>
          </a:r>
          <a:r>
            <a:rPr lang="en-ID" dirty="0" smtClean="0"/>
            <a:t> </a:t>
          </a:r>
          <a:r>
            <a:rPr lang="en-ID" dirty="0" err="1" smtClean="0"/>
            <a:t>perilaku</a:t>
          </a:r>
          <a:r>
            <a:rPr lang="en-ID" dirty="0" smtClean="0"/>
            <a:t>.</a:t>
          </a:r>
          <a:endParaRPr lang="en-US" dirty="0"/>
        </a:p>
      </dgm:t>
    </dgm:pt>
    <dgm:pt modelId="{D883FC0C-32F0-4E7A-9249-0B5D7D264AA9}" type="parTrans" cxnId="{BB472CC0-5AE6-46DE-B60A-89C9F190692A}">
      <dgm:prSet/>
      <dgm:spPr/>
      <dgm:t>
        <a:bodyPr/>
        <a:lstStyle/>
        <a:p>
          <a:endParaRPr lang="en-US"/>
        </a:p>
      </dgm:t>
    </dgm:pt>
    <dgm:pt modelId="{44F72781-8001-4D3D-A113-2E03636E71E8}" type="sibTrans" cxnId="{BB472CC0-5AE6-46DE-B60A-89C9F190692A}">
      <dgm:prSet/>
      <dgm:spPr/>
      <dgm:t>
        <a:bodyPr/>
        <a:lstStyle/>
        <a:p>
          <a:endParaRPr lang="en-US"/>
        </a:p>
      </dgm:t>
    </dgm:pt>
    <dgm:pt modelId="{9308691F-A33A-41B6-98A8-3B2173B4C41D}">
      <dgm:prSet phldrT="[Text]"/>
      <dgm:spPr/>
      <dgm:t>
        <a:bodyPr/>
        <a:lstStyle/>
        <a:p>
          <a:r>
            <a:rPr lang="en-ID" dirty="0" err="1" smtClean="0"/>
            <a:t>Penutup</a:t>
          </a:r>
          <a:r>
            <a:rPr lang="en-ID" dirty="0" smtClean="0"/>
            <a:t> </a:t>
          </a:r>
          <a:r>
            <a:rPr lang="en-ID" dirty="0" err="1" smtClean="0"/>
            <a:t>atau</a:t>
          </a:r>
          <a:r>
            <a:rPr lang="en-ID" dirty="0" smtClean="0"/>
            <a:t> </a:t>
          </a:r>
          <a:r>
            <a:rPr lang="en-ID" dirty="0" err="1" smtClean="0"/>
            <a:t>simpulan</a:t>
          </a:r>
          <a:endParaRPr lang="en-US" dirty="0"/>
        </a:p>
      </dgm:t>
    </dgm:pt>
    <dgm:pt modelId="{69C9F99B-1AC8-4101-894A-04B8896004E8}" type="parTrans" cxnId="{9AFBB73C-05E8-4CC7-9531-BC4319A331B3}">
      <dgm:prSet/>
      <dgm:spPr/>
      <dgm:t>
        <a:bodyPr/>
        <a:lstStyle/>
        <a:p>
          <a:endParaRPr lang="en-US"/>
        </a:p>
      </dgm:t>
    </dgm:pt>
    <dgm:pt modelId="{F3CDC95F-951E-4190-97B3-936CDCE1B910}" type="sibTrans" cxnId="{9AFBB73C-05E8-4CC7-9531-BC4319A331B3}">
      <dgm:prSet/>
      <dgm:spPr/>
      <dgm:t>
        <a:bodyPr/>
        <a:lstStyle/>
        <a:p>
          <a:endParaRPr lang="en-US"/>
        </a:p>
      </dgm:t>
    </dgm:pt>
    <dgm:pt modelId="{9F722159-59A4-413C-946D-2D9E18E8A996}">
      <dgm:prSet phldrT="[Text]"/>
      <dgm:spPr/>
      <dgm:t>
        <a:bodyPr/>
        <a:lstStyle/>
        <a:p>
          <a:r>
            <a:rPr lang="en-ID" dirty="0" err="1" smtClean="0"/>
            <a:t>Penutup</a:t>
          </a:r>
          <a:r>
            <a:rPr lang="en-ID" dirty="0" smtClean="0"/>
            <a:t> </a:t>
          </a:r>
          <a:r>
            <a:rPr lang="en-ID" dirty="0" err="1" smtClean="0"/>
            <a:t>atau</a:t>
          </a:r>
          <a:r>
            <a:rPr lang="en-ID" dirty="0" smtClean="0"/>
            <a:t> </a:t>
          </a:r>
          <a:r>
            <a:rPr lang="en-ID" dirty="0" err="1" smtClean="0"/>
            <a:t>simpulan</a:t>
          </a:r>
          <a:r>
            <a:rPr lang="en-ID" dirty="0" smtClean="0"/>
            <a:t> </a:t>
          </a:r>
          <a:r>
            <a:rPr lang="en-ID" dirty="0" err="1" smtClean="0"/>
            <a:t>merupakan</a:t>
          </a:r>
          <a:r>
            <a:rPr lang="en-ID" dirty="0" smtClean="0"/>
            <a:t> </a:t>
          </a:r>
          <a:r>
            <a:rPr lang="en-ID" dirty="0" err="1" smtClean="0"/>
            <a:t>bagian</a:t>
          </a:r>
          <a:r>
            <a:rPr lang="en-ID" dirty="0" smtClean="0"/>
            <a:t> </a:t>
          </a:r>
          <a:r>
            <a:rPr lang="en-ID" dirty="0" err="1" smtClean="0"/>
            <a:t>rincian</a:t>
          </a:r>
          <a:r>
            <a:rPr lang="en-ID" dirty="0" smtClean="0"/>
            <a:t> </a:t>
          </a:r>
          <a:r>
            <a:rPr lang="en-ID" dirty="0" err="1" smtClean="0"/>
            <a:t>akhir</a:t>
          </a:r>
          <a:r>
            <a:rPr lang="en-ID" dirty="0" smtClean="0"/>
            <a:t> </a:t>
          </a:r>
          <a:r>
            <a:rPr lang="en-ID" dirty="0" err="1" smtClean="0"/>
            <a:t>teks</a:t>
          </a:r>
          <a:r>
            <a:rPr lang="en-ID" dirty="0" smtClean="0"/>
            <a:t> </a:t>
          </a:r>
          <a:r>
            <a:rPr lang="en-ID" dirty="0" err="1" smtClean="0"/>
            <a:t>laporan</a:t>
          </a:r>
          <a:r>
            <a:rPr lang="en-ID" dirty="0" smtClean="0"/>
            <a:t> </a:t>
          </a:r>
          <a:r>
            <a:rPr lang="en-ID" dirty="0" err="1" smtClean="0"/>
            <a:t>hasil</a:t>
          </a:r>
          <a:r>
            <a:rPr lang="en-ID" dirty="0" smtClean="0"/>
            <a:t> </a:t>
          </a:r>
          <a:r>
            <a:rPr lang="en-ID" dirty="0" err="1" smtClean="0"/>
            <a:t>observasi</a:t>
          </a:r>
          <a:r>
            <a:rPr lang="en-ID" dirty="0" smtClean="0"/>
            <a:t>. </a:t>
          </a:r>
          <a:r>
            <a:rPr lang="en-ID" dirty="0" err="1" smtClean="0"/>
            <a:t>Penutup</a:t>
          </a:r>
          <a:r>
            <a:rPr lang="en-ID" dirty="0" smtClean="0"/>
            <a:t> </a:t>
          </a:r>
          <a:r>
            <a:rPr lang="en-ID" dirty="0" err="1" smtClean="0"/>
            <a:t>dapat</a:t>
          </a:r>
          <a:r>
            <a:rPr lang="en-ID" dirty="0" smtClean="0"/>
            <a:t> </a:t>
          </a:r>
          <a:r>
            <a:rPr lang="en-ID" dirty="0" err="1" smtClean="0"/>
            <a:t>berisi</a:t>
          </a:r>
          <a:r>
            <a:rPr lang="en-ID" dirty="0" smtClean="0"/>
            <a:t> </a:t>
          </a:r>
          <a:r>
            <a:rPr lang="en-ID" dirty="0" err="1" smtClean="0"/>
            <a:t>simpulan</a:t>
          </a:r>
          <a:r>
            <a:rPr lang="en-ID" dirty="0" smtClean="0"/>
            <a:t> </a:t>
          </a:r>
          <a:r>
            <a:rPr lang="en-ID" dirty="0" err="1" smtClean="0"/>
            <a:t>berupa</a:t>
          </a:r>
          <a:r>
            <a:rPr lang="en-ID" dirty="0" smtClean="0"/>
            <a:t> </a:t>
          </a:r>
          <a:r>
            <a:rPr lang="en-ID" dirty="0" err="1" smtClean="0"/>
            <a:t>tanggapan</a:t>
          </a:r>
          <a:r>
            <a:rPr lang="en-ID" dirty="0" smtClean="0"/>
            <a:t> </a:t>
          </a:r>
          <a:r>
            <a:rPr lang="en-ID" dirty="0" err="1" smtClean="0"/>
            <a:t>atau</a:t>
          </a:r>
          <a:r>
            <a:rPr lang="en-ID" dirty="0" smtClean="0"/>
            <a:t> </a:t>
          </a:r>
          <a:r>
            <a:rPr lang="en-ID" dirty="0" err="1" smtClean="0"/>
            <a:t>interpretasi</a:t>
          </a:r>
          <a:r>
            <a:rPr lang="en-ID" dirty="0" smtClean="0"/>
            <a:t> </a:t>
          </a:r>
          <a:r>
            <a:rPr lang="en-ID" dirty="0" err="1" smtClean="0"/>
            <a:t>penulis</a:t>
          </a:r>
          <a:r>
            <a:rPr lang="en-ID" dirty="0" smtClean="0"/>
            <a:t> </a:t>
          </a:r>
          <a:r>
            <a:rPr lang="en-ID" dirty="0" err="1" smtClean="0"/>
            <a:t>tentang</a:t>
          </a:r>
          <a:r>
            <a:rPr lang="en-ID" dirty="0" smtClean="0"/>
            <a:t> </a:t>
          </a:r>
          <a:r>
            <a:rPr lang="en-ID" dirty="0" err="1" smtClean="0"/>
            <a:t>objek</a:t>
          </a:r>
          <a:r>
            <a:rPr lang="en-ID" dirty="0" smtClean="0"/>
            <a:t> yang </a:t>
          </a:r>
          <a:r>
            <a:rPr lang="en-ID" dirty="0" err="1" smtClean="0"/>
            <a:t>dibahas</a:t>
          </a:r>
          <a:r>
            <a:rPr lang="en-ID" dirty="0" smtClean="0"/>
            <a:t>. </a:t>
          </a:r>
          <a:r>
            <a:rPr lang="en-ID" dirty="0" err="1" smtClean="0"/>
            <a:t>Penutup</a:t>
          </a:r>
          <a:r>
            <a:rPr lang="en-ID" dirty="0" smtClean="0"/>
            <a:t> </a:t>
          </a:r>
          <a:r>
            <a:rPr lang="en-ID" dirty="0" err="1" smtClean="0"/>
            <a:t>atau</a:t>
          </a:r>
          <a:r>
            <a:rPr lang="en-ID" dirty="0" smtClean="0"/>
            <a:t> </a:t>
          </a:r>
          <a:r>
            <a:rPr lang="en-ID" dirty="0" err="1" smtClean="0"/>
            <a:t>simpulan</a:t>
          </a:r>
          <a:r>
            <a:rPr lang="en-ID" dirty="0" smtClean="0"/>
            <a:t> </a:t>
          </a:r>
          <a:r>
            <a:rPr lang="en-ID" dirty="0" err="1" smtClean="0"/>
            <a:t>bersifat</a:t>
          </a:r>
          <a:r>
            <a:rPr lang="en-ID" dirty="0" smtClean="0"/>
            <a:t> </a:t>
          </a:r>
          <a:r>
            <a:rPr lang="en-ID" dirty="0" err="1" smtClean="0"/>
            <a:t>opsional</a:t>
          </a:r>
          <a:r>
            <a:rPr lang="en-ID" dirty="0" smtClean="0"/>
            <a:t>. </a:t>
          </a:r>
          <a:r>
            <a:rPr lang="en-ID" dirty="0" err="1" smtClean="0"/>
            <a:t>Artinya</a:t>
          </a:r>
          <a:r>
            <a:rPr lang="en-ID" dirty="0" smtClean="0"/>
            <a:t>, </a:t>
          </a:r>
          <a:r>
            <a:rPr lang="en-ID" dirty="0" err="1" smtClean="0"/>
            <a:t>boleh</a:t>
          </a:r>
          <a:r>
            <a:rPr lang="en-ID" dirty="0" smtClean="0"/>
            <a:t> </a:t>
          </a:r>
          <a:r>
            <a:rPr lang="en-ID" dirty="0" err="1" smtClean="0"/>
            <a:t>ada</a:t>
          </a:r>
          <a:r>
            <a:rPr lang="en-ID" dirty="0" smtClean="0"/>
            <a:t>, </a:t>
          </a:r>
          <a:r>
            <a:rPr lang="en-ID" dirty="0" err="1" smtClean="0"/>
            <a:t>boleh</a:t>
          </a:r>
          <a:r>
            <a:rPr lang="en-ID" dirty="0" smtClean="0"/>
            <a:t> </a:t>
          </a:r>
          <a:r>
            <a:rPr lang="en-ID" dirty="0" err="1" smtClean="0"/>
            <a:t>tidak</a:t>
          </a:r>
          <a:r>
            <a:rPr lang="en-ID" dirty="0" smtClean="0"/>
            <a:t>.</a:t>
          </a:r>
          <a:endParaRPr lang="en-US" dirty="0"/>
        </a:p>
      </dgm:t>
    </dgm:pt>
    <dgm:pt modelId="{1E6FE480-5A46-46AB-873E-04C758DFE02B}" type="parTrans" cxnId="{D5707131-5599-4B5F-A912-9BB6C222CFA3}">
      <dgm:prSet/>
      <dgm:spPr/>
      <dgm:t>
        <a:bodyPr/>
        <a:lstStyle/>
        <a:p>
          <a:endParaRPr lang="en-US"/>
        </a:p>
      </dgm:t>
    </dgm:pt>
    <dgm:pt modelId="{0E0CE5EB-E78E-46D9-AB17-D898FC872B68}" type="sibTrans" cxnId="{D5707131-5599-4B5F-A912-9BB6C222CFA3}">
      <dgm:prSet/>
      <dgm:spPr/>
      <dgm:t>
        <a:bodyPr/>
        <a:lstStyle/>
        <a:p>
          <a:endParaRPr lang="en-US"/>
        </a:p>
      </dgm:t>
    </dgm:pt>
    <dgm:pt modelId="{99DAF37B-2E20-40CF-B118-DFC36744E225}" type="pres">
      <dgm:prSet presAssocID="{B415F3A4-E862-4925-883B-B4FBBF5D551D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C4E9459C-6B77-41F2-9100-AF7428EF77FB}" type="pres">
      <dgm:prSet presAssocID="{87280CF5-CA4A-432D-8296-41F794C2D019}" presName="linNode" presStyleCnt="0"/>
      <dgm:spPr/>
    </dgm:pt>
    <dgm:pt modelId="{6F03E316-0242-4F0E-B1ED-2A3EBBD923CF}" type="pres">
      <dgm:prSet presAssocID="{87280CF5-CA4A-432D-8296-41F794C2D019}" presName="parentText" presStyleLbl="node1" presStyleIdx="0" presStyleCnt="4" custLinFactNeighborX="-705" custLinFactNeighborY="-125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89707F1-FCC3-4406-91E9-0850CD35D102}" type="pres">
      <dgm:prSet presAssocID="{87280CF5-CA4A-432D-8296-41F794C2D019}" presName="descendantText" presStyleLbl="align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BEB6C87-693A-4ED3-A5CF-17EFCD1320C9}" type="pres">
      <dgm:prSet presAssocID="{068F6980-B2C3-45F0-9044-EF8329F8DB46}" presName="sp" presStyleCnt="0"/>
      <dgm:spPr/>
    </dgm:pt>
    <dgm:pt modelId="{375B19A1-C100-493A-A8A9-2FFAE8FE2A14}" type="pres">
      <dgm:prSet presAssocID="{313EA39A-6F75-47EE-B726-D791DB57D800}" presName="linNode" presStyleCnt="0"/>
      <dgm:spPr/>
    </dgm:pt>
    <dgm:pt modelId="{E1EFF57B-92B7-4595-892F-55DE68294D76}" type="pres">
      <dgm:prSet presAssocID="{313EA39A-6F75-47EE-B726-D791DB57D800}" presName="parentText" presStyleLbl="node1" presStyleIdx="1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8386A21-AA12-4B26-B67D-FDFEDE04C77B}" type="pres">
      <dgm:prSet presAssocID="{313EA39A-6F75-47EE-B726-D791DB57D800}" presName="descendantText" presStyleLbl="align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4A360D7-39DA-4EF0-9194-87A9BCAF579C}" type="pres">
      <dgm:prSet presAssocID="{090BB66D-2C5E-46BB-BC87-2522179683DC}" presName="sp" presStyleCnt="0"/>
      <dgm:spPr/>
    </dgm:pt>
    <dgm:pt modelId="{B0797557-1016-420B-8CB9-0E8E9BFA309D}" type="pres">
      <dgm:prSet presAssocID="{6D0C6083-448D-4C54-B781-993B7D81F63A}" presName="linNode" presStyleCnt="0"/>
      <dgm:spPr/>
    </dgm:pt>
    <dgm:pt modelId="{30B533D1-1CC2-40FC-B0B8-3640D27F96DD}" type="pres">
      <dgm:prSet presAssocID="{6D0C6083-448D-4C54-B781-993B7D81F63A}" presName="parentText" presStyleLbl="node1" presStyleIdx="2" presStyleCnt="4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EDFF4A-1563-44A5-BB2D-FD85DF3AA108}" type="pres">
      <dgm:prSet presAssocID="{6D0C6083-448D-4C54-B781-993B7D81F63A}" presName="descendantText" presStyleLbl="align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533E767D-A698-4503-AA1D-5FF1AB6B7D64}" type="pres">
      <dgm:prSet presAssocID="{7F7F2314-5267-45E3-8683-0ECFC0A5E9A0}" presName="sp" presStyleCnt="0"/>
      <dgm:spPr/>
    </dgm:pt>
    <dgm:pt modelId="{AF2D5C24-0736-4CFD-9750-754C77ACDB11}" type="pres">
      <dgm:prSet presAssocID="{9308691F-A33A-41B6-98A8-3B2173B4C41D}" presName="linNode" presStyleCnt="0"/>
      <dgm:spPr/>
    </dgm:pt>
    <dgm:pt modelId="{C844F4EC-17CA-4061-9D0C-29441F0D0995}" type="pres">
      <dgm:prSet presAssocID="{9308691F-A33A-41B6-98A8-3B2173B4C41D}" presName="parentText" presStyleLbl="node1" presStyleIdx="3" presStyleCnt="4" custLinFactNeighborX="-705" custLinFactNeighborY="35502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525D612-ECD5-43C4-B0EE-FCD937E69FCA}" type="pres">
      <dgm:prSet presAssocID="{9308691F-A33A-41B6-98A8-3B2173B4C41D}" presName="descendantText" presStyleLbl="align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5EF25374-4096-4800-BB5B-7C4686B496B9}" type="presOf" srcId="{87280CF5-CA4A-432D-8296-41F794C2D019}" destId="{6F03E316-0242-4F0E-B1ED-2A3EBBD923CF}" srcOrd="0" destOrd="0" presId="urn:microsoft.com/office/officeart/2005/8/layout/vList5"/>
    <dgm:cxn modelId="{750D5B14-863A-4E18-92AD-DC43CE106B94}" type="presOf" srcId="{9308691F-A33A-41B6-98A8-3B2173B4C41D}" destId="{C844F4EC-17CA-4061-9D0C-29441F0D0995}" srcOrd="0" destOrd="0" presId="urn:microsoft.com/office/officeart/2005/8/layout/vList5"/>
    <dgm:cxn modelId="{5E865053-D62C-499B-8252-6B95274BAC26}" srcId="{B415F3A4-E862-4925-883B-B4FBBF5D551D}" destId="{87280CF5-CA4A-432D-8296-41F794C2D019}" srcOrd="0" destOrd="0" parTransId="{4344A774-713C-48A1-B273-54319FFBDB4F}" sibTransId="{068F6980-B2C3-45F0-9044-EF8329F8DB46}"/>
    <dgm:cxn modelId="{D5707131-5599-4B5F-A912-9BB6C222CFA3}" srcId="{9308691F-A33A-41B6-98A8-3B2173B4C41D}" destId="{9F722159-59A4-413C-946D-2D9E18E8A996}" srcOrd="0" destOrd="0" parTransId="{1E6FE480-5A46-46AB-873E-04C758DFE02B}" sibTransId="{0E0CE5EB-E78E-46D9-AB17-D898FC872B68}"/>
    <dgm:cxn modelId="{CB44EAC9-4189-4C6F-B540-01AD59091FB4}" srcId="{B415F3A4-E862-4925-883B-B4FBBF5D551D}" destId="{6D0C6083-448D-4C54-B781-993B7D81F63A}" srcOrd="2" destOrd="0" parTransId="{DC3A36FB-AE79-4049-BB01-3B2C46286D36}" sibTransId="{7F7F2314-5267-45E3-8683-0ECFC0A5E9A0}"/>
    <dgm:cxn modelId="{9AFBB73C-05E8-4CC7-9531-BC4319A331B3}" srcId="{B415F3A4-E862-4925-883B-B4FBBF5D551D}" destId="{9308691F-A33A-41B6-98A8-3B2173B4C41D}" srcOrd="3" destOrd="0" parTransId="{69C9F99B-1AC8-4101-894A-04B8896004E8}" sibTransId="{F3CDC95F-951E-4190-97B3-936CDCE1B910}"/>
    <dgm:cxn modelId="{6DC0633B-96F7-4545-A7D1-B9EEF857C326}" srcId="{B415F3A4-E862-4925-883B-B4FBBF5D551D}" destId="{313EA39A-6F75-47EE-B726-D791DB57D800}" srcOrd="1" destOrd="0" parTransId="{63C8E9AE-C2D7-4A66-A441-FC7C0508B5DB}" sibTransId="{090BB66D-2C5E-46BB-BC87-2522179683DC}"/>
    <dgm:cxn modelId="{C4720E3D-36B8-4589-AA90-CAA4C71D96EE}" type="presOf" srcId="{3B8D9F3D-CED1-45DF-9E75-4CD3985E14F3}" destId="{9CEDFF4A-1563-44A5-BB2D-FD85DF3AA108}" srcOrd="0" destOrd="0" presId="urn:microsoft.com/office/officeart/2005/8/layout/vList5"/>
    <dgm:cxn modelId="{D58835E9-213D-4397-8027-B5F120699F02}" srcId="{313EA39A-6F75-47EE-B726-D791DB57D800}" destId="{765D6130-E775-417C-8B3A-F3E92FB6CCA6}" srcOrd="0" destOrd="0" parTransId="{B372CAA0-79DA-46F1-81F0-801E51211A11}" sibTransId="{8D9D7351-519C-4F53-BF5B-659B22A14D9E}"/>
    <dgm:cxn modelId="{4847F684-0877-4419-9C82-820D35FC6E89}" type="presOf" srcId="{B415F3A4-E862-4925-883B-B4FBBF5D551D}" destId="{99DAF37B-2E20-40CF-B118-DFC36744E225}" srcOrd="0" destOrd="0" presId="urn:microsoft.com/office/officeart/2005/8/layout/vList5"/>
    <dgm:cxn modelId="{0502BA60-B89B-44CF-897A-26857F0B2BE3}" type="presOf" srcId="{9F722159-59A4-413C-946D-2D9E18E8A996}" destId="{B525D612-ECD5-43C4-B0EE-FCD937E69FCA}" srcOrd="0" destOrd="0" presId="urn:microsoft.com/office/officeart/2005/8/layout/vList5"/>
    <dgm:cxn modelId="{4E685EE2-6107-4F61-8684-D968B4B767A3}" srcId="{87280CF5-CA4A-432D-8296-41F794C2D019}" destId="{B313B05E-BB85-4EDB-B4D5-B2D6144BDCAD}" srcOrd="0" destOrd="0" parTransId="{DD5E62A6-1866-4DA5-8964-385C9ADF1CAB}" sibTransId="{A64C596E-E131-4CA6-A037-CE02FC37E111}"/>
    <dgm:cxn modelId="{0180FCB8-D319-4579-860B-DAD87DAA83BA}" type="presOf" srcId="{313EA39A-6F75-47EE-B726-D791DB57D800}" destId="{E1EFF57B-92B7-4595-892F-55DE68294D76}" srcOrd="0" destOrd="0" presId="urn:microsoft.com/office/officeart/2005/8/layout/vList5"/>
    <dgm:cxn modelId="{CBB41C3D-8493-465C-BBB9-A4C939DF4A09}" type="presOf" srcId="{6D0C6083-448D-4C54-B781-993B7D81F63A}" destId="{30B533D1-1CC2-40FC-B0B8-3640D27F96DD}" srcOrd="0" destOrd="0" presId="urn:microsoft.com/office/officeart/2005/8/layout/vList5"/>
    <dgm:cxn modelId="{BB472CC0-5AE6-46DE-B60A-89C9F190692A}" srcId="{6D0C6083-448D-4C54-B781-993B7D81F63A}" destId="{3B8D9F3D-CED1-45DF-9E75-4CD3985E14F3}" srcOrd="0" destOrd="0" parTransId="{D883FC0C-32F0-4E7A-9249-0B5D7D264AA9}" sibTransId="{44F72781-8001-4D3D-A113-2E03636E71E8}"/>
    <dgm:cxn modelId="{DF118293-B9F5-4DFE-B423-F6E6274B3939}" type="presOf" srcId="{B313B05E-BB85-4EDB-B4D5-B2D6144BDCAD}" destId="{989707F1-FCC3-4406-91E9-0850CD35D102}" srcOrd="0" destOrd="0" presId="urn:microsoft.com/office/officeart/2005/8/layout/vList5"/>
    <dgm:cxn modelId="{884D8F07-E1BB-45B7-9F5F-E07F96806060}" type="presOf" srcId="{765D6130-E775-417C-8B3A-F3E92FB6CCA6}" destId="{A8386A21-AA12-4B26-B67D-FDFEDE04C77B}" srcOrd="0" destOrd="0" presId="urn:microsoft.com/office/officeart/2005/8/layout/vList5"/>
    <dgm:cxn modelId="{C95599B7-43D5-46E6-A110-C817EF317CF0}" type="presParOf" srcId="{99DAF37B-2E20-40CF-B118-DFC36744E225}" destId="{C4E9459C-6B77-41F2-9100-AF7428EF77FB}" srcOrd="0" destOrd="0" presId="urn:microsoft.com/office/officeart/2005/8/layout/vList5"/>
    <dgm:cxn modelId="{6226B8F3-1DEF-4366-9E36-5CCAA927566A}" type="presParOf" srcId="{C4E9459C-6B77-41F2-9100-AF7428EF77FB}" destId="{6F03E316-0242-4F0E-B1ED-2A3EBBD923CF}" srcOrd="0" destOrd="0" presId="urn:microsoft.com/office/officeart/2005/8/layout/vList5"/>
    <dgm:cxn modelId="{3B90E3B6-813D-4CFE-8CC1-12D26CEF33CD}" type="presParOf" srcId="{C4E9459C-6B77-41F2-9100-AF7428EF77FB}" destId="{989707F1-FCC3-4406-91E9-0850CD35D102}" srcOrd="1" destOrd="0" presId="urn:microsoft.com/office/officeart/2005/8/layout/vList5"/>
    <dgm:cxn modelId="{4A0F4AB5-49B6-4DF6-AED1-9226E09A8A03}" type="presParOf" srcId="{99DAF37B-2E20-40CF-B118-DFC36744E225}" destId="{9BEB6C87-693A-4ED3-A5CF-17EFCD1320C9}" srcOrd="1" destOrd="0" presId="urn:microsoft.com/office/officeart/2005/8/layout/vList5"/>
    <dgm:cxn modelId="{69EC8BDC-2825-4849-AAD4-DFC8AD60AE5C}" type="presParOf" srcId="{99DAF37B-2E20-40CF-B118-DFC36744E225}" destId="{375B19A1-C100-493A-A8A9-2FFAE8FE2A14}" srcOrd="2" destOrd="0" presId="urn:microsoft.com/office/officeart/2005/8/layout/vList5"/>
    <dgm:cxn modelId="{B146611A-D5A5-480F-BCD1-9417D20EAE82}" type="presParOf" srcId="{375B19A1-C100-493A-A8A9-2FFAE8FE2A14}" destId="{E1EFF57B-92B7-4595-892F-55DE68294D76}" srcOrd="0" destOrd="0" presId="urn:microsoft.com/office/officeart/2005/8/layout/vList5"/>
    <dgm:cxn modelId="{4167C05A-4736-4597-B244-382FF1BDB4C0}" type="presParOf" srcId="{375B19A1-C100-493A-A8A9-2FFAE8FE2A14}" destId="{A8386A21-AA12-4B26-B67D-FDFEDE04C77B}" srcOrd="1" destOrd="0" presId="urn:microsoft.com/office/officeart/2005/8/layout/vList5"/>
    <dgm:cxn modelId="{08BB9F6A-0D9F-4996-A565-1CB49F48C7CD}" type="presParOf" srcId="{99DAF37B-2E20-40CF-B118-DFC36744E225}" destId="{24A360D7-39DA-4EF0-9194-87A9BCAF579C}" srcOrd="3" destOrd="0" presId="urn:microsoft.com/office/officeart/2005/8/layout/vList5"/>
    <dgm:cxn modelId="{E7AD611F-8200-4A5C-BC1F-D7345FB59EF5}" type="presParOf" srcId="{99DAF37B-2E20-40CF-B118-DFC36744E225}" destId="{B0797557-1016-420B-8CB9-0E8E9BFA309D}" srcOrd="4" destOrd="0" presId="urn:microsoft.com/office/officeart/2005/8/layout/vList5"/>
    <dgm:cxn modelId="{371175E8-9849-4F6E-A37E-5B007955F38C}" type="presParOf" srcId="{B0797557-1016-420B-8CB9-0E8E9BFA309D}" destId="{30B533D1-1CC2-40FC-B0B8-3640D27F96DD}" srcOrd="0" destOrd="0" presId="urn:microsoft.com/office/officeart/2005/8/layout/vList5"/>
    <dgm:cxn modelId="{2475593E-360B-4E49-8A21-C3DED07DA691}" type="presParOf" srcId="{B0797557-1016-420B-8CB9-0E8E9BFA309D}" destId="{9CEDFF4A-1563-44A5-BB2D-FD85DF3AA108}" srcOrd="1" destOrd="0" presId="urn:microsoft.com/office/officeart/2005/8/layout/vList5"/>
    <dgm:cxn modelId="{225F6448-162C-442F-8B89-04E8D0FFBF02}" type="presParOf" srcId="{99DAF37B-2E20-40CF-B118-DFC36744E225}" destId="{533E767D-A698-4503-AA1D-5FF1AB6B7D64}" srcOrd="5" destOrd="0" presId="urn:microsoft.com/office/officeart/2005/8/layout/vList5"/>
    <dgm:cxn modelId="{838889EE-10CA-4DE7-A33D-27364FA48C93}" type="presParOf" srcId="{99DAF37B-2E20-40CF-B118-DFC36744E225}" destId="{AF2D5C24-0736-4CFD-9750-754C77ACDB11}" srcOrd="6" destOrd="0" presId="urn:microsoft.com/office/officeart/2005/8/layout/vList5"/>
    <dgm:cxn modelId="{B8CC7309-53BB-4F40-8570-ECAA2E4644F2}" type="presParOf" srcId="{AF2D5C24-0736-4CFD-9750-754C77ACDB11}" destId="{C844F4EC-17CA-4061-9D0C-29441F0D0995}" srcOrd="0" destOrd="0" presId="urn:microsoft.com/office/officeart/2005/8/layout/vList5"/>
    <dgm:cxn modelId="{EE151FFD-902D-4C2E-8D78-7248A68F174B}" type="presParOf" srcId="{AF2D5C24-0736-4CFD-9750-754C77ACDB11}" destId="{B525D612-ECD5-43C4-B0EE-FCD937E69FCA}" srcOrd="1" destOrd="0" presId="urn:microsoft.com/office/officeart/2005/8/layout/vList5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7631AE9-1FC3-4C27-AB91-4A9CAFB25807}" type="doc">
      <dgm:prSet loTypeId="urn:microsoft.com/office/officeart/2005/8/layout/chevron2" loCatId="list" qsTypeId="urn:microsoft.com/office/officeart/2005/8/quickstyle/simple1#2" qsCatId="simple" csTypeId="urn:microsoft.com/office/officeart/2005/8/colors/colorful5#2" csCatId="colorful" phldr="1"/>
      <dgm:spPr/>
      <dgm:t>
        <a:bodyPr/>
        <a:lstStyle/>
        <a:p>
          <a:endParaRPr lang="en-US"/>
        </a:p>
      </dgm:t>
    </dgm:pt>
    <dgm:pt modelId="{CB57F3D2-D380-490F-9195-BC5ADB7AC0E3}">
      <dgm:prSet phldrT="[Text]"/>
      <dgm:spPr/>
      <dgm:t>
        <a:bodyPr/>
        <a:lstStyle/>
        <a:p>
          <a:r>
            <a:rPr lang="en-ID" dirty="0" smtClean="0"/>
            <a:t>1.</a:t>
          </a:r>
          <a:endParaRPr lang="en-US" dirty="0"/>
        </a:p>
      </dgm:t>
    </dgm:pt>
    <dgm:pt modelId="{455AA9E5-F51A-4ABA-BA70-33A8379AEA6E}" type="parTrans" cxnId="{1529A6F9-F0E7-4C34-88D7-D3068945F5D2}">
      <dgm:prSet/>
      <dgm:spPr/>
      <dgm:t>
        <a:bodyPr/>
        <a:lstStyle/>
        <a:p>
          <a:endParaRPr lang="en-US"/>
        </a:p>
      </dgm:t>
    </dgm:pt>
    <dgm:pt modelId="{FCF8FB3D-0C68-4B1B-BA31-024E57524B18}" type="sibTrans" cxnId="{1529A6F9-F0E7-4C34-88D7-D3068945F5D2}">
      <dgm:prSet/>
      <dgm:spPr/>
      <dgm:t>
        <a:bodyPr/>
        <a:lstStyle/>
        <a:p>
          <a:endParaRPr lang="en-US"/>
        </a:p>
      </dgm:t>
    </dgm:pt>
    <dgm:pt modelId="{50E22FFD-2230-4176-A4A7-3F6FA0ED0B1E}">
      <dgm:prSet phldrT="[Text]"/>
      <dgm:spPr/>
      <dgm:t>
        <a:bodyPr/>
        <a:lstStyle/>
        <a:p>
          <a:r>
            <a:rPr lang="en-ID" dirty="0" err="1" smtClean="0"/>
            <a:t>Kata</a:t>
          </a:r>
          <a:r>
            <a:rPr lang="en-ID" dirty="0" smtClean="0"/>
            <a:t>, </a:t>
          </a:r>
          <a:r>
            <a:rPr lang="en-ID" dirty="0" err="1" smtClean="0"/>
            <a:t>frasa</a:t>
          </a:r>
          <a:r>
            <a:rPr lang="en-ID" dirty="0" smtClean="0"/>
            <a:t>, </a:t>
          </a:r>
          <a:r>
            <a:rPr lang="en-ID" dirty="0" err="1" smtClean="0"/>
            <a:t>verba</a:t>
          </a:r>
          <a:r>
            <a:rPr lang="en-ID" dirty="0" smtClean="0"/>
            <a:t>, </a:t>
          </a:r>
          <a:r>
            <a:rPr lang="en-ID" dirty="0" err="1" smtClean="0"/>
            <a:t>dan</a:t>
          </a:r>
          <a:r>
            <a:rPr lang="en-ID" dirty="0" smtClean="0"/>
            <a:t> </a:t>
          </a:r>
          <a:r>
            <a:rPr lang="en-ID" dirty="0" err="1" smtClean="0"/>
            <a:t>nomina</a:t>
          </a:r>
          <a:endParaRPr lang="en-US" dirty="0"/>
        </a:p>
      </dgm:t>
    </dgm:pt>
    <dgm:pt modelId="{DA62AF12-BA9D-4AEE-8B2A-284D938B8EB2}" type="parTrans" cxnId="{B97CCDEB-EB22-4613-8209-761D9540ECBA}">
      <dgm:prSet/>
      <dgm:spPr/>
      <dgm:t>
        <a:bodyPr/>
        <a:lstStyle/>
        <a:p>
          <a:endParaRPr lang="en-US"/>
        </a:p>
      </dgm:t>
    </dgm:pt>
    <dgm:pt modelId="{0C34A036-8E4D-46BB-B33C-2CBA262B2760}" type="sibTrans" cxnId="{B97CCDEB-EB22-4613-8209-761D9540ECBA}">
      <dgm:prSet/>
      <dgm:spPr/>
      <dgm:t>
        <a:bodyPr/>
        <a:lstStyle/>
        <a:p>
          <a:endParaRPr lang="en-US"/>
        </a:p>
      </dgm:t>
    </dgm:pt>
    <dgm:pt modelId="{05B388CF-2566-47D8-97A5-F3D02432D7FD}">
      <dgm:prSet phldrT="[Text]"/>
      <dgm:spPr/>
      <dgm:t>
        <a:bodyPr/>
        <a:lstStyle/>
        <a:p>
          <a:r>
            <a:rPr lang="en-ID" dirty="0" smtClean="0"/>
            <a:t>2.</a:t>
          </a:r>
          <a:endParaRPr lang="en-US" dirty="0"/>
        </a:p>
      </dgm:t>
    </dgm:pt>
    <dgm:pt modelId="{932885F5-55CE-4E1E-B488-89E5D53F90F0}" type="parTrans" cxnId="{E11BF7B9-5881-4414-AE84-830325622B65}">
      <dgm:prSet/>
      <dgm:spPr/>
      <dgm:t>
        <a:bodyPr/>
        <a:lstStyle/>
        <a:p>
          <a:endParaRPr lang="en-US"/>
        </a:p>
      </dgm:t>
    </dgm:pt>
    <dgm:pt modelId="{09C75725-FF78-4775-8F76-BC36112123CE}" type="sibTrans" cxnId="{E11BF7B9-5881-4414-AE84-830325622B65}">
      <dgm:prSet/>
      <dgm:spPr/>
      <dgm:t>
        <a:bodyPr/>
        <a:lstStyle/>
        <a:p>
          <a:endParaRPr lang="en-US"/>
        </a:p>
      </dgm:t>
    </dgm:pt>
    <dgm:pt modelId="{31D0C7D8-ECA4-44CE-BC4A-A5D77FF72F07}">
      <dgm:prSet phldrT="[Text]"/>
      <dgm:spPr/>
      <dgm:t>
        <a:bodyPr/>
        <a:lstStyle/>
        <a:p>
          <a:r>
            <a:rPr lang="en-ID" dirty="0" err="1" smtClean="0"/>
            <a:t>Kalimat</a:t>
          </a:r>
          <a:r>
            <a:rPr lang="en-ID" dirty="0" smtClean="0"/>
            <a:t> </a:t>
          </a:r>
          <a:r>
            <a:rPr lang="en-ID" dirty="0" err="1" smtClean="0"/>
            <a:t>definisi</a:t>
          </a:r>
          <a:r>
            <a:rPr lang="en-ID" dirty="0" smtClean="0"/>
            <a:t> </a:t>
          </a:r>
          <a:r>
            <a:rPr lang="en-ID" dirty="0" err="1" smtClean="0"/>
            <a:t>dan</a:t>
          </a:r>
          <a:r>
            <a:rPr lang="en-ID" dirty="0" smtClean="0"/>
            <a:t> </a:t>
          </a:r>
          <a:r>
            <a:rPr lang="en-ID" dirty="0" err="1" smtClean="0"/>
            <a:t>deskripsi</a:t>
          </a:r>
          <a:endParaRPr lang="en-US" dirty="0"/>
        </a:p>
      </dgm:t>
    </dgm:pt>
    <dgm:pt modelId="{5EEEA31E-2D56-4AAB-8EE5-66D024CC7668}" type="parTrans" cxnId="{EAC218A9-A4AB-4800-8FFD-DE7F8476CB12}">
      <dgm:prSet/>
      <dgm:spPr/>
      <dgm:t>
        <a:bodyPr/>
        <a:lstStyle/>
        <a:p>
          <a:endParaRPr lang="en-US"/>
        </a:p>
      </dgm:t>
    </dgm:pt>
    <dgm:pt modelId="{95CF6836-BF9B-4FC7-BB92-CD44984F47B3}" type="sibTrans" cxnId="{EAC218A9-A4AB-4800-8FFD-DE7F8476CB12}">
      <dgm:prSet/>
      <dgm:spPr/>
      <dgm:t>
        <a:bodyPr/>
        <a:lstStyle/>
        <a:p>
          <a:endParaRPr lang="en-US"/>
        </a:p>
      </dgm:t>
    </dgm:pt>
    <dgm:pt modelId="{4777717B-F27F-4E0E-8AA4-7946DB241B86}">
      <dgm:prSet phldrT="[Text]"/>
      <dgm:spPr/>
      <dgm:t>
        <a:bodyPr/>
        <a:lstStyle/>
        <a:p>
          <a:r>
            <a:rPr lang="en-ID" dirty="0" smtClean="0"/>
            <a:t>3.</a:t>
          </a:r>
          <a:endParaRPr lang="en-US" dirty="0"/>
        </a:p>
      </dgm:t>
    </dgm:pt>
    <dgm:pt modelId="{177F2F5B-5EE0-4A5A-9403-9C71AC4A8226}" type="parTrans" cxnId="{3D3F6116-D400-4C95-8FFA-30557BD24115}">
      <dgm:prSet/>
      <dgm:spPr/>
      <dgm:t>
        <a:bodyPr/>
        <a:lstStyle/>
        <a:p>
          <a:endParaRPr lang="en-US"/>
        </a:p>
      </dgm:t>
    </dgm:pt>
    <dgm:pt modelId="{45104CDF-41F2-4A52-98C9-BD469C154691}" type="sibTrans" cxnId="{3D3F6116-D400-4C95-8FFA-30557BD24115}">
      <dgm:prSet/>
      <dgm:spPr/>
      <dgm:t>
        <a:bodyPr/>
        <a:lstStyle/>
        <a:p>
          <a:endParaRPr lang="en-US"/>
        </a:p>
      </dgm:t>
    </dgm:pt>
    <dgm:pt modelId="{509E171F-EA01-4CF8-8B2F-CD01718242E2}">
      <dgm:prSet phldrT="[Text]"/>
      <dgm:spPr/>
      <dgm:t>
        <a:bodyPr/>
        <a:lstStyle/>
        <a:p>
          <a:r>
            <a:rPr lang="en-ID" dirty="0" err="1" smtClean="0"/>
            <a:t>Kalimat</a:t>
          </a:r>
          <a:r>
            <a:rPr lang="en-ID" dirty="0" smtClean="0"/>
            <a:t> </a:t>
          </a:r>
          <a:r>
            <a:rPr lang="en-ID" dirty="0" err="1" smtClean="0"/>
            <a:t>simpleks</a:t>
          </a:r>
          <a:r>
            <a:rPr lang="en-ID" dirty="0" smtClean="0"/>
            <a:t> </a:t>
          </a:r>
          <a:r>
            <a:rPr lang="en-ID" dirty="0" err="1" smtClean="0"/>
            <a:t>dan</a:t>
          </a:r>
          <a:r>
            <a:rPr lang="en-ID" dirty="0" smtClean="0"/>
            <a:t> </a:t>
          </a:r>
          <a:r>
            <a:rPr lang="en-ID" dirty="0" err="1" smtClean="0"/>
            <a:t>kalimat</a:t>
          </a:r>
          <a:r>
            <a:rPr lang="en-ID" dirty="0" smtClean="0"/>
            <a:t> </a:t>
          </a:r>
          <a:r>
            <a:rPr lang="en-ID" dirty="0" err="1" smtClean="0"/>
            <a:t>kompleks</a:t>
          </a:r>
          <a:endParaRPr lang="en-US" dirty="0"/>
        </a:p>
      </dgm:t>
    </dgm:pt>
    <dgm:pt modelId="{585FB4A3-6490-463C-BB73-F288A2C36E96}" type="parTrans" cxnId="{A62EA207-7729-4DE7-A1BF-FEA06000D7EF}">
      <dgm:prSet/>
      <dgm:spPr/>
      <dgm:t>
        <a:bodyPr/>
        <a:lstStyle/>
        <a:p>
          <a:endParaRPr lang="en-US"/>
        </a:p>
      </dgm:t>
    </dgm:pt>
    <dgm:pt modelId="{FBEC0687-3B5A-412F-A4B1-973F1DDEABCC}" type="sibTrans" cxnId="{A62EA207-7729-4DE7-A1BF-FEA06000D7EF}">
      <dgm:prSet/>
      <dgm:spPr/>
      <dgm:t>
        <a:bodyPr/>
        <a:lstStyle/>
        <a:p>
          <a:endParaRPr lang="en-US"/>
        </a:p>
      </dgm:t>
    </dgm:pt>
    <dgm:pt modelId="{7A562560-A10A-4491-906B-8C5C0C2019FE}" type="pres">
      <dgm:prSet presAssocID="{17631AE9-1FC3-4C27-AB91-4A9CAFB25807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ADBC56B0-D382-474A-B8BE-8C8E2102A2A0}" type="pres">
      <dgm:prSet presAssocID="{CB57F3D2-D380-490F-9195-BC5ADB7AC0E3}" presName="composite" presStyleCnt="0"/>
      <dgm:spPr/>
    </dgm:pt>
    <dgm:pt modelId="{2086D1D9-9C7C-4F1C-8478-7A26A7401C34}" type="pres">
      <dgm:prSet presAssocID="{CB57F3D2-D380-490F-9195-BC5ADB7AC0E3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A4A1A07-74F9-45FB-BFAC-D6B01CE5EB69}" type="pres">
      <dgm:prSet presAssocID="{CB57F3D2-D380-490F-9195-BC5ADB7AC0E3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457CEB5C-1471-4A02-8F5E-BB6AD1365105}" type="pres">
      <dgm:prSet presAssocID="{FCF8FB3D-0C68-4B1B-BA31-024E57524B18}" presName="sp" presStyleCnt="0"/>
      <dgm:spPr/>
    </dgm:pt>
    <dgm:pt modelId="{D4628E8F-274F-494B-A550-88B8F936C37B}" type="pres">
      <dgm:prSet presAssocID="{05B388CF-2566-47D8-97A5-F3D02432D7FD}" presName="composite" presStyleCnt="0"/>
      <dgm:spPr/>
    </dgm:pt>
    <dgm:pt modelId="{18B3EC09-2299-4A4A-961C-3C789B1AEA88}" type="pres">
      <dgm:prSet presAssocID="{05B388CF-2566-47D8-97A5-F3D02432D7FD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97C0067-25D3-4761-90F0-1F901B5DD886}" type="pres">
      <dgm:prSet presAssocID="{05B388CF-2566-47D8-97A5-F3D02432D7FD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96D54DD-2910-4D18-AFA0-C6618DE1A523}" type="pres">
      <dgm:prSet presAssocID="{09C75725-FF78-4775-8F76-BC36112123CE}" presName="sp" presStyleCnt="0"/>
      <dgm:spPr/>
    </dgm:pt>
    <dgm:pt modelId="{66DB4738-7D96-480E-89FC-6D9C7BA7BFE3}" type="pres">
      <dgm:prSet presAssocID="{4777717B-F27F-4E0E-8AA4-7946DB241B86}" presName="composite" presStyleCnt="0"/>
      <dgm:spPr/>
    </dgm:pt>
    <dgm:pt modelId="{F630F87B-E4F1-417F-BA50-BD7CD5E870B3}" type="pres">
      <dgm:prSet presAssocID="{4777717B-F27F-4E0E-8AA4-7946DB241B86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C824F18B-6F6A-4D08-997A-C0E5AB3E71E6}" type="pres">
      <dgm:prSet presAssocID="{4777717B-F27F-4E0E-8AA4-7946DB241B86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E3BB0C67-0D53-48C4-AC41-2BDFFA2D0D72}" type="presOf" srcId="{05B388CF-2566-47D8-97A5-F3D02432D7FD}" destId="{18B3EC09-2299-4A4A-961C-3C789B1AEA88}" srcOrd="0" destOrd="0" presId="urn:microsoft.com/office/officeart/2005/8/layout/chevron2"/>
    <dgm:cxn modelId="{D3E55785-68F3-40BF-BC89-A1C5F61840BC}" type="presOf" srcId="{50E22FFD-2230-4176-A4A7-3F6FA0ED0B1E}" destId="{6A4A1A07-74F9-45FB-BFAC-D6B01CE5EB69}" srcOrd="0" destOrd="0" presId="urn:microsoft.com/office/officeart/2005/8/layout/chevron2"/>
    <dgm:cxn modelId="{B97CCDEB-EB22-4613-8209-761D9540ECBA}" srcId="{CB57F3D2-D380-490F-9195-BC5ADB7AC0E3}" destId="{50E22FFD-2230-4176-A4A7-3F6FA0ED0B1E}" srcOrd="0" destOrd="0" parTransId="{DA62AF12-BA9D-4AEE-8B2A-284D938B8EB2}" sibTransId="{0C34A036-8E4D-46BB-B33C-2CBA262B2760}"/>
    <dgm:cxn modelId="{E11BF7B9-5881-4414-AE84-830325622B65}" srcId="{17631AE9-1FC3-4C27-AB91-4A9CAFB25807}" destId="{05B388CF-2566-47D8-97A5-F3D02432D7FD}" srcOrd="1" destOrd="0" parTransId="{932885F5-55CE-4E1E-B488-89E5D53F90F0}" sibTransId="{09C75725-FF78-4775-8F76-BC36112123CE}"/>
    <dgm:cxn modelId="{EAC218A9-A4AB-4800-8FFD-DE7F8476CB12}" srcId="{05B388CF-2566-47D8-97A5-F3D02432D7FD}" destId="{31D0C7D8-ECA4-44CE-BC4A-A5D77FF72F07}" srcOrd="0" destOrd="0" parTransId="{5EEEA31E-2D56-4AAB-8EE5-66D024CC7668}" sibTransId="{95CF6836-BF9B-4FC7-BB92-CD44984F47B3}"/>
    <dgm:cxn modelId="{9823BE13-58EE-495D-91CC-B180CA219416}" type="presOf" srcId="{4777717B-F27F-4E0E-8AA4-7946DB241B86}" destId="{F630F87B-E4F1-417F-BA50-BD7CD5E870B3}" srcOrd="0" destOrd="0" presId="urn:microsoft.com/office/officeart/2005/8/layout/chevron2"/>
    <dgm:cxn modelId="{27A8EA3E-74F0-4DA6-8219-E5BF9BD9ED56}" type="presOf" srcId="{17631AE9-1FC3-4C27-AB91-4A9CAFB25807}" destId="{7A562560-A10A-4491-906B-8C5C0C2019FE}" srcOrd="0" destOrd="0" presId="urn:microsoft.com/office/officeart/2005/8/layout/chevron2"/>
    <dgm:cxn modelId="{A62EA207-7729-4DE7-A1BF-FEA06000D7EF}" srcId="{4777717B-F27F-4E0E-8AA4-7946DB241B86}" destId="{509E171F-EA01-4CF8-8B2F-CD01718242E2}" srcOrd="0" destOrd="0" parTransId="{585FB4A3-6490-463C-BB73-F288A2C36E96}" sibTransId="{FBEC0687-3B5A-412F-A4B1-973F1DDEABCC}"/>
    <dgm:cxn modelId="{3D3F6116-D400-4C95-8FFA-30557BD24115}" srcId="{17631AE9-1FC3-4C27-AB91-4A9CAFB25807}" destId="{4777717B-F27F-4E0E-8AA4-7946DB241B86}" srcOrd="2" destOrd="0" parTransId="{177F2F5B-5EE0-4A5A-9403-9C71AC4A8226}" sibTransId="{45104CDF-41F2-4A52-98C9-BD469C154691}"/>
    <dgm:cxn modelId="{1529A6F9-F0E7-4C34-88D7-D3068945F5D2}" srcId="{17631AE9-1FC3-4C27-AB91-4A9CAFB25807}" destId="{CB57F3D2-D380-490F-9195-BC5ADB7AC0E3}" srcOrd="0" destOrd="0" parTransId="{455AA9E5-F51A-4ABA-BA70-33A8379AEA6E}" sibTransId="{FCF8FB3D-0C68-4B1B-BA31-024E57524B18}"/>
    <dgm:cxn modelId="{044C17DB-36FB-423C-8251-860B47D67944}" type="presOf" srcId="{509E171F-EA01-4CF8-8B2F-CD01718242E2}" destId="{C824F18B-6F6A-4D08-997A-C0E5AB3E71E6}" srcOrd="0" destOrd="0" presId="urn:microsoft.com/office/officeart/2005/8/layout/chevron2"/>
    <dgm:cxn modelId="{E8BB5048-9012-4EC0-BC12-09C322928D12}" type="presOf" srcId="{CB57F3D2-D380-490F-9195-BC5ADB7AC0E3}" destId="{2086D1D9-9C7C-4F1C-8478-7A26A7401C34}" srcOrd="0" destOrd="0" presId="urn:microsoft.com/office/officeart/2005/8/layout/chevron2"/>
    <dgm:cxn modelId="{C419DC9B-5E91-4749-9971-5DB497996C70}" type="presOf" srcId="{31D0C7D8-ECA4-44CE-BC4A-A5D77FF72F07}" destId="{E97C0067-25D3-4761-90F0-1F901B5DD886}" srcOrd="0" destOrd="0" presId="urn:microsoft.com/office/officeart/2005/8/layout/chevron2"/>
    <dgm:cxn modelId="{5CC1BE6B-036B-438D-99BA-7C9C58733905}" type="presParOf" srcId="{7A562560-A10A-4491-906B-8C5C0C2019FE}" destId="{ADBC56B0-D382-474A-B8BE-8C8E2102A2A0}" srcOrd="0" destOrd="0" presId="urn:microsoft.com/office/officeart/2005/8/layout/chevron2"/>
    <dgm:cxn modelId="{33EBB684-AADB-43E3-895B-2162DC4AD0D9}" type="presParOf" srcId="{ADBC56B0-D382-474A-B8BE-8C8E2102A2A0}" destId="{2086D1D9-9C7C-4F1C-8478-7A26A7401C34}" srcOrd="0" destOrd="0" presId="urn:microsoft.com/office/officeart/2005/8/layout/chevron2"/>
    <dgm:cxn modelId="{6AB15611-CDFA-414B-B2E7-F73CF5D51AAF}" type="presParOf" srcId="{ADBC56B0-D382-474A-B8BE-8C8E2102A2A0}" destId="{6A4A1A07-74F9-45FB-BFAC-D6B01CE5EB69}" srcOrd="1" destOrd="0" presId="urn:microsoft.com/office/officeart/2005/8/layout/chevron2"/>
    <dgm:cxn modelId="{F64FEA37-8504-48B6-AA83-5775E96DB278}" type="presParOf" srcId="{7A562560-A10A-4491-906B-8C5C0C2019FE}" destId="{457CEB5C-1471-4A02-8F5E-BB6AD1365105}" srcOrd="1" destOrd="0" presId="urn:microsoft.com/office/officeart/2005/8/layout/chevron2"/>
    <dgm:cxn modelId="{6A311F7B-B11E-43C9-840B-5D3D5DCB7044}" type="presParOf" srcId="{7A562560-A10A-4491-906B-8C5C0C2019FE}" destId="{D4628E8F-274F-494B-A550-88B8F936C37B}" srcOrd="2" destOrd="0" presId="urn:microsoft.com/office/officeart/2005/8/layout/chevron2"/>
    <dgm:cxn modelId="{40D43C55-C714-45FA-B2A4-FCFD7D76F042}" type="presParOf" srcId="{D4628E8F-274F-494B-A550-88B8F936C37B}" destId="{18B3EC09-2299-4A4A-961C-3C789B1AEA88}" srcOrd="0" destOrd="0" presId="urn:microsoft.com/office/officeart/2005/8/layout/chevron2"/>
    <dgm:cxn modelId="{1D144A9F-C868-4CF3-8B1C-04E112F0F0DD}" type="presParOf" srcId="{D4628E8F-274F-494B-A550-88B8F936C37B}" destId="{E97C0067-25D3-4761-90F0-1F901B5DD886}" srcOrd="1" destOrd="0" presId="urn:microsoft.com/office/officeart/2005/8/layout/chevron2"/>
    <dgm:cxn modelId="{C7461445-54A4-43CA-964E-0AF1071A5995}" type="presParOf" srcId="{7A562560-A10A-4491-906B-8C5C0C2019FE}" destId="{096D54DD-2910-4D18-AFA0-C6618DE1A523}" srcOrd="3" destOrd="0" presId="urn:microsoft.com/office/officeart/2005/8/layout/chevron2"/>
    <dgm:cxn modelId="{C35BFCA9-6032-40AC-B646-4103FBA960A7}" type="presParOf" srcId="{7A562560-A10A-4491-906B-8C5C0C2019FE}" destId="{66DB4738-7D96-480E-89FC-6D9C7BA7BFE3}" srcOrd="4" destOrd="0" presId="urn:microsoft.com/office/officeart/2005/8/layout/chevron2"/>
    <dgm:cxn modelId="{C1C37C14-E528-4608-89B3-A819CA7C4C91}" type="presParOf" srcId="{66DB4738-7D96-480E-89FC-6D9C7BA7BFE3}" destId="{F630F87B-E4F1-417F-BA50-BD7CD5E870B3}" srcOrd="0" destOrd="0" presId="urn:microsoft.com/office/officeart/2005/8/layout/chevron2"/>
    <dgm:cxn modelId="{A7702740-512D-4A5F-B506-22DB6B8957D6}" type="presParOf" srcId="{66DB4738-7D96-480E-89FC-6D9C7BA7BFE3}" destId="{C824F18B-6F6A-4D08-997A-C0E5AB3E71E6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1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C9849C1B-BCEC-41B2-8598-5C526879E41D}" type="datetimeFigureOut">
              <a:rPr lang="en-US" smtClean="0"/>
              <a:t>7/21/2020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80D9E996-DD2F-4591-A270-CB0DF77B619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9.xml"/><Relationship Id="rId2" Type="http://schemas.openxmlformats.org/officeDocument/2006/relationships/slide" Target="slide6.xml"/><Relationship Id="rId1" Type="http://schemas.openxmlformats.org/officeDocument/2006/relationships/slideLayout" Target="../slideLayouts/slideLayout2.xml"/><Relationship Id="rId4" Type="http://schemas.openxmlformats.org/officeDocument/2006/relationships/slide" Target="slide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8.xml"/><Relationship Id="rId2" Type="http://schemas.openxmlformats.org/officeDocument/2006/relationships/slide" Target="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1.xml"/><Relationship Id="rId2" Type="http://schemas.openxmlformats.org/officeDocument/2006/relationships/slide" Target="slide10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" Target="slide1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71612"/>
            <a:ext cx="8077200" cy="1714512"/>
          </a:xfrm>
        </p:spPr>
        <p:txBody>
          <a:bodyPr>
            <a:normAutofit/>
          </a:bodyPr>
          <a:lstStyle/>
          <a:p>
            <a:r>
              <a:rPr lang="en-ID" sz="4000" dirty="0" smtClean="0"/>
              <a:t>TEKS LAPORAN HASIL OBSERVASI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429000"/>
            <a:ext cx="8077200" cy="1357322"/>
          </a:xfrm>
        </p:spPr>
        <p:txBody>
          <a:bodyPr>
            <a:normAutofit/>
          </a:bodyPr>
          <a:lstStyle/>
          <a:p>
            <a:r>
              <a:rPr lang="en-ID" dirty="0" smtClean="0"/>
              <a:t>DINY FEBRIYANI</a:t>
            </a:r>
          </a:p>
          <a:p>
            <a:r>
              <a:rPr lang="en-ID" dirty="0" smtClean="0"/>
              <a:t>BAHASA INDONESIA KELAS X</a:t>
            </a:r>
          </a:p>
          <a:p>
            <a:r>
              <a:rPr lang="en-ID" dirty="0" smtClean="0"/>
              <a:t>SMKN 43 JAKARTA</a:t>
            </a:r>
            <a:endParaRPr lang="en-US" dirty="0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Content Placeholder 7"/>
          <p:cNvGraphicFramePr>
            <a:graphicFrameLocks noGrp="1"/>
          </p:cNvGraphicFramePr>
          <p:nvPr>
            <p:ph idx="1"/>
          </p:nvPr>
        </p:nvGraphicFramePr>
        <p:xfrm>
          <a:off x="531038" y="1714488"/>
          <a:ext cx="7970051" cy="478634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1272150" y="500042"/>
            <a:ext cx="6585998" cy="450281"/>
          </a:xfrm>
          <a:prstGeom prst="rect">
            <a:avLst/>
          </a:prstGeom>
          <a:noFill/>
        </p:spPr>
        <p:txBody>
          <a:bodyPr wrap="square" lIns="80165" tIns="40083" rIns="80165" bIns="40083" rtlCol="0">
            <a:spAutoFit/>
          </a:bodyPr>
          <a:lstStyle/>
          <a:p>
            <a:pPr algn="ctr" fontAlgn="auto"/>
            <a:r>
              <a:rPr lang="en-ID" sz="2400" b="1" noProof="1">
                <a:solidFill>
                  <a:schemeClr val="accent2">
                    <a:lumMod val="40000"/>
                    <a:lumOff val="60000"/>
                  </a:schemeClr>
                </a:solidFill>
              </a:rPr>
              <a:t>Struktur </a:t>
            </a:r>
            <a:r>
              <a:rPr lang="en-ID" sz="2400" b="1" noProof="1">
                <a:solidFill>
                  <a:schemeClr val="accent2">
                    <a:lumMod val="40000"/>
                    <a:lumOff val="60000"/>
                  </a:schemeClr>
                </a:solidFill>
              </a:rPr>
              <a:t>Teks</a:t>
            </a:r>
            <a:r>
              <a:rPr lang="en-ID" sz="2400" b="1" noProof="1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ID" sz="2400" b="1" noProof="1">
                <a:solidFill>
                  <a:schemeClr val="accent2">
                    <a:lumMod val="40000"/>
                    <a:lumOff val="60000"/>
                  </a:schemeClr>
                </a:solidFill>
              </a:rPr>
              <a:t>Laporan</a:t>
            </a:r>
            <a:r>
              <a:rPr lang="en-ID" sz="2400" b="1" noProof="1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ID" sz="2400" b="1" noProof="1">
                <a:solidFill>
                  <a:schemeClr val="accent2">
                    <a:lumMod val="40000"/>
                    <a:lumOff val="60000"/>
                  </a:schemeClr>
                </a:solidFill>
              </a:rPr>
              <a:t>Hasil</a:t>
            </a:r>
            <a:r>
              <a:rPr lang="en-ID" sz="2400" b="1" noProof="1">
                <a:solidFill>
                  <a:schemeClr val="accent2">
                    <a:lumMod val="40000"/>
                    <a:lumOff val="60000"/>
                  </a:schemeClr>
                </a:solidFill>
              </a:rPr>
              <a:t> </a:t>
            </a:r>
            <a:r>
              <a:rPr lang="en-ID" sz="2400" b="1" noProof="1">
                <a:solidFill>
                  <a:schemeClr val="accent2">
                    <a:lumMod val="40000"/>
                    <a:lumOff val="60000"/>
                  </a:schemeClr>
                </a:solidFill>
              </a:rPr>
              <a:t>Observasi</a:t>
            </a:r>
            <a:endParaRPr lang="en-US" sz="2400" b="1" noProof="1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lIns="80165" tIns="40083" rIns="80165">
            <a:noAutofit/>
          </a:bodyPr>
          <a:lstStyle/>
          <a:p>
            <a:pPr fontAlgn="auto"/>
            <a:r>
              <a:rPr lang="en-ID" sz="3100" noProof="1" smtClean="0"/>
              <a:t>Kaidah Kebahasaan</a:t>
            </a:r>
            <a:r>
              <a:rPr lang="en-ID" sz="3100" noProof="1" smtClean="0"/>
              <a:t> </a:t>
            </a:r>
            <a:r>
              <a:rPr lang="en-ID" sz="3100" noProof="1" smtClean="0"/>
              <a:t>Teks</a:t>
            </a:r>
            <a:r>
              <a:rPr lang="en-ID" sz="3100" noProof="1" smtClean="0"/>
              <a:t> </a:t>
            </a:r>
            <a:r>
              <a:rPr lang="en-ID" sz="3100" noProof="1" smtClean="0"/>
              <a:t>Laporan</a:t>
            </a:r>
            <a:r>
              <a:rPr lang="en-ID" sz="3100" noProof="1" smtClean="0"/>
              <a:t> </a:t>
            </a:r>
            <a:r>
              <a:rPr lang="en-ID" sz="3100" noProof="1" smtClean="0"/>
              <a:t>Hasil</a:t>
            </a:r>
            <a:r>
              <a:rPr lang="en-ID" sz="3100" noProof="1" smtClean="0"/>
              <a:t> </a:t>
            </a:r>
            <a:r>
              <a:rPr lang="en-ID" sz="3100" noProof="1" smtClean="0"/>
              <a:t>Observasi</a:t>
            </a:r>
            <a:endParaRPr lang="en-US" sz="3100" noProof="1"/>
          </a:p>
        </p:txBody>
      </p:sp>
      <p:graphicFrame>
        <p:nvGraphicFramePr>
          <p:cNvPr id="9" name="Diagram 8"/>
          <p:cNvGraphicFramePr/>
          <p:nvPr/>
        </p:nvGraphicFramePr>
        <p:xfrm>
          <a:off x="906174" y="1714488"/>
          <a:ext cx="7880668" cy="450059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ransition spd="slow">
    <p:wipe dir="u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2357430"/>
            <a:ext cx="7772400" cy="2500330"/>
          </a:xfrm>
        </p:spPr>
        <p:txBody>
          <a:bodyPr/>
          <a:lstStyle/>
          <a:p>
            <a:pPr algn="ctr"/>
            <a:r>
              <a:rPr lang="en-ID" b="1" dirty="0" smtClean="0"/>
              <a:t>TERIMA KASIH </a:t>
            </a:r>
            <a:r>
              <a:rPr lang="en-ID" b="1" dirty="0" smtClean="0">
                <a:sym typeface="Wingdings" pitchFamily="2" charset="2"/>
              </a:rPr>
              <a:t></a:t>
            </a:r>
            <a:endParaRPr lang="en-US" b="1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905576" y="1592807"/>
            <a:ext cx="7149562" cy="4955561"/>
            <a:chOff x="2026971" y="1447797"/>
            <a:chExt cx="5084048" cy="4744561"/>
          </a:xfrm>
        </p:grpSpPr>
        <p:sp>
          <p:nvSpPr>
            <p:cNvPr id="25" name="Oval 24"/>
            <p:cNvSpPr/>
            <p:nvPr/>
          </p:nvSpPr>
          <p:spPr>
            <a:xfrm>
              <a:off x="2026971" y="5554640"/>
              <a:ext cx="5084048" cy="637718"/>
            </a:xfrm>
            <a:prstGeom prst="ellipse">
              <a:avLst/>
            </a:prstGeom>
            <a:gradFill flip="none" rotWithShape="1">
              <a:gsLst>
                <a:gs pos="100000">
                  <a:srgbClr val="EAEDF2"/>
                </a:gs>
                <a:gs pos="65000">
                  <a:srgbClr val="EAEDF2"/>
                </a:gs>
                <a:gs pos="0">
                  <a:srgbClr val="C4CCDA"/>
                </a:gs>
              </a:gsLst>
              <a:path path="shape">
                <a:fillToRect l="50000" t="50000" r="50000" b="50000"/>
              </a:path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 fontAlgn="auto"/>
              <a:endParaRPr lang="en-US" strike="noStrike" noProof="1"/>
            </a:p>
          </p:txBody>
        </p:sp>
        <p:grpSp>
          <p:nvGrpSpPr>
            <p:cNvPr id="4" name="Group 1"/>
            <p:cNvGrpSpPr/>
            <p:nvPr/>
          </p:nvGrpSpPr>
          <p:grpSpPr>
            <a:xfrm>
              <a:off x="2029963" y="1447797"/>
              <a:ext cx="5081056" cy="3962406"/>
              <a:chOff x="2031472" y="1447797"/>
              <a:chExt cx="5081056" cy="3962406"/>
            </a:xfrm>
          </p:grpSpPr>
          <p:sp>
            <p:nvSpPr>
              <p:cNvPr id="22" name="Freeform 21"/>
              <p:cNvSpPr/>
              <p:nvPr/>
            </p:nvSpPr>
            <p:spPr>
              <a:xfrm rot="10800000">
                <a:off x="3797291" y="1447797"/>
                <a:ext cx="2299026" cy="2269068"/>
              </a:xfrm>
              <a:custGeom>
                <a:avLst/>
                <a:gdLst>
                  <a:gd name="connsiteX0" fmla="*/ 1016211 w 2299026"/>
                  <a:gd name="connsiteY0" fmla="*/ 2269068 h 2269068"/>
                  <a:gd name="connsiteX1" fmla="*/ 0 w 2299026"/>
                  <a:gd name="connsiteY1" fmla="*/ 1701801 h 2269068"/>
                  <a:gd name="connsiteX2" fmla="*/ 0 w 2299026"/>
                  <a:gd name="connsiteY2" fmla="*/ 567267 h 2269068"/>
                  <a:gd name="connsiteX3" fmla="*/ 266985 w 2299026"/>
                  <a:gd name="connsiteY3" fmla="*/ 418232 h 2269068"/>
                  <a:gd name="connsiteX4" fmla="*/ 276421 w 2299026"/>
                  <a:gd name="connsiteY4" fmla="*/ 435616 h 2269068"/>
                  <a:gd name="connsiteX5" fmla="*/ 508105 w 2299026"/>
                  <a:gd name="connsiteY5" fmla="*/ 558802 h 2269068"/>
                  <a:gd name="connsiteX6" fmla="*/ 787507 w 2299026"/>
                  <a:gd name="connsiteY6" fmla="*/ 279400 h 2269068"/>
                  <a:gd name="connsiteX7" fmla="*/ 765550 w 2299026"/>
                  <a:gd name="connsiteY7" fmla="*/ 170644 h 2269068"/>
                  <a:gd name="connsiteX8" fmla="*/ 752753 w 2299026"/>
                  <a:gd name="connsiteY8" fmla="*/ 147067 h 2269068"/>
                  <a:gd name="connsiteX9" fmla="*/ 1016212 w 2299026"/>
                  <a:gd name="connsiteY9" fmla="*/ 0 h 2269068"/>
                  <a:gd name="connsiteX10" fmla="*/ 2032423 w 2299026"/>
                  <a:gd name="connsiteY10" fmla="*/ 567267 h 2269068"/>
                  <a:gd name="connsiteX11" fmla="*/ 2032423 w 2299026"/>
                  <a:gd name="connsiteY11" fmla="*/ 856422 h 2269068"/>
                  <a:gd name="connsiteX12" fmla="*/ 2075933 w 2299026"/>
                  <a:gd name="connsiteY12" fmla="*/ 860809 h 2269068"/>
                  <a:gd name="connsiteX13" fmla="*/ 2299026 w 2299026"/>
                  <a:gd name="connsiteY13" fmla="*/ 1134534 h 2269068"/>
                  <a:gd name="connsiteX14" fmla="*/ 2075933 w 2299026"/>
                  <a:gd name="connsiteY14" fmla="*/ 1408260 h 2269068"/>
                  <a:gd name="connsiteX15" fmla="*/ 2032423 w 2299026"/>
                  <a:gd name="connsiteY15" fmla="*/ 1412646 h 2269068"/>
                  <a:gd name="connsiteX16" fmla="*/ 2032423 w 2299026"/>
                  <a:gd name="connsiteY16" fmla="*/ 1701801 h 2269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299026" h="2269068">
                    <a:moveTo>
                      <a:pt x="1016211" y="2269068"/>
                    </a:moveTo>
                    <a:lnTo>
                      <a:pt x="0" y="1701801"/>
                    </a:lnTo>
                    <a:lnTo>
                      <a:pt x="0" y="567267"/>
                    </a:lnTo>
                    <a:lnTo>
                      <a:pt x="266985" y="418232"/>
                    </a:lnTo>
                    <a:lnTo>
                      <a:pt x="276421" y="435616"/>
                    </a:lnTo>
                    <a:cubicBezTo>
                      <a:pt x="326631" y="509938"/>
                      <a:pt x="411662" y="558802"/>
                      <a:pt x="508105" y="558802"/>
                    </a:cubicBezTo>
                    <a:cubicBezTo>
                      <a:pt x="662414" y="558802"/>
                      <a:pt x="787507" y="433709"/>
                      <a:pt x="787507" y="279400"/>
                    </a:cubicBezTo>
                    <a:cubicBezTo>
                      <a:pt x="787507" y="240823"/>
                      <a:pt x="779689" y="204072"/>
                      <a:pt x="765550" y="170644"/>
                    </a:cubicBezTo>
                    <a:lnTo>
                      <a:pt x="752753" y="147067"/>
                    </a:lnTo>
                    <a:lnTo>
                      <a:pt x="1016212" y="0"/>
                    </a:lnTo>
                    <a:lnTo>
                      <a:pt x="2032423" y="567267"/>
                    </a:lnTo>
                    <a:lnTo>
                      <a:pt x="2032423" y="856422"/>
                    </a:lnTo>
                    <a:lnTo>
                      <a:pt x="2075933" y="860809"/>
                    </a:lnTo>
                    <a:cubicBezTo>
                      <a:pt x="2203252" y="886862"/>
                      <a:pt x="2299026" y="999514"/>
                      <a:pt x="2299026" y="1134534"/>
                    </a:cubicBezTo>
                    <a:cubicBezTo>
                      <a:pt x="2299026" y="1269554"/>
                      <a:pt x="2203252" y="1382206"/>
                      <a:pt x="2075933" y="1408260"/>
                    </a:cubicBezTo>
                    <a:lnTo>
                      <a:pt x="2032423" y="1412646"/>
                    </a:lnTo>
                    <a:lnTo>
                      <a:pt x="2032423" y="1701801"/>
                    </a:lnTo>
                    <a:close/>
                  </a:path>
                </a:pathLst>
              </a:custGeom>
              <a:solidFill>
                <a:schemeClr val="accent6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900" noProof="1"/>
              </a:p>
            </p:txBody>
          </p:sp>
          <p:sp>
            <p:nvSpPr>
              <p:cNvPr id="23" name="Freeform 22"/>
              <p:cNvSpPr/>
              <p:nvPr/>
            </p:nvSpPr>
            <p:spPr>
              <a:xfrm rot="10800000">
                <a:off x="5080105" y="3141135"/>
                <a:ext cx="2032423" cy="2269068"/>
              </a:xfrm>
              <a:custGeom>
                <a:avLst/>
                <a:gdLst>
                  <a:gd name="connsiteX0" fmla="*/ 1016211 w 2032423"/>
                  <a:gd name="connsiteY0" fmla="*/ 2269068 h 2269068"/>
                  <a:gd name="connsiteX1" fmla="*/ 0 w 2032423"/>
                  <a:gd name="connsiteY1" fmla="*/ 1701801 h 2269068"/>
                  <a:gd name="connsiteX2" fmla="*/ 0 w 2032423"/>
                  <a:gd name="connsiteY2" fmla="*/ 567267 h 2269068"/>
                  <a:gd name="connsiteX3" fmla="*/ 1016212 w 2032423"/>
                  <a:gd name="connsiteY3" fmla="*/ 0 h 2269068"/>
                  <a:gd name="connsiteX4" fmla="*/ 2032423 w 2032423"/>
                  <a:gd name="connsiteY4" fmla="*/ 567267 h 2269068"/>
                  <a:gd name="connsiteX5" fmla="*/ 2032423 w 2032423"/>
                  <a:gd name="connsiteY5" fmla="*/ 855133 h 2269068"/>
                  <a:gd name="connsiteX6" fmla="*/ 1976116 w 2032423"/>
                  <a:gd name="connsiteY6" fmla="*/ 860810 h 2269068"/>
                  <a:gd name="connsiteX7" fmla="*/ 1753023 w 2032423"/>
                  <a:gd name="connsiteY7" fmla="*/ 1134535 h 2269068"/>
                  <a:gd name="connsiteX8" fmla="*/ 1976116 w 2032423"/>
                  <a:gd name="connsiteY8" fmla="*/ 1408261 h 2269068"/>
                  <a:gd name="connsiteX9" fmla="*/ 2032423 w 2032423"/>
                  <a:gd name="connsiteY9" fmla="*/ 1413937 h 2269068"/>
                  <a:gd name="connsiteX10" fmla="*/ 2032423 w 2032423"/>
                  <a:gd name="connsiteY10" fmla="*/ 1701801 h 2269068"/>
                  <a:gd name="connsiteX11" fmla="*/ 1772490 w 2032423"/>
                  <a:gd name="connsiteY11" fmla="*/ 1846901 h 2269068"/>
                  <a:gd name="connsiteX12" fmla="*/ 1781761 w 2032423"/>
                  <a:gd name="connsiteY12" fmla="*/ 1863982 h 2269068"/>
                  <a:gd name="connsiteX13" fmla="*/ 1803718 w 2032423"/>
                  <a:gd name="connsiteY13" fmla="*/ 1972738 h 2269068"/>
                  <a:gd name="connsiteX14" fmla="*/ 1524316 w 2032423"/>
                  <a:gd name="connsiteY14" fmla="*/ 2252140 h 2269068"/>
                  <a:gd name="connsiteX15" fmla="*/ 1292632 w 2032423"/>
                  <a:gd name="connsiteY15" fmla="*/ 2128954 h 2269068"/>
                  <a:gd name="connsiteX16" fmla="*/ 1286721 w 2032423"/>
                  <a:gd name="connsiteY16" fmla="*/ 2118065 h 2269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032423" h="2269068">
                    <a:moveTo>
                      <a:pt x="1016211" y="2269068"/>
                    </a:moveTo>
                    <a:lnTo>
                      <a:pt x="0" y="1701801"/>
                    </a:lnTo>
                    <a:lnTo>
                      <a:pt x="0" y="567267"/>
                    </a:lnTo>
                    <a:lnTo>
                      <a:pt x="1016212" y="0"/>
                    </a:lnTo>
                    <a:lnTo>
                      <a:pt x="2032423" y="567267"/>
                    </a:lnTo>
                    <a:lnTo>
                      <a:pt x="2032423" y="855133"/>
                    </a:lnTo>
                    <a:lnTo>
                      <a:pt x="1976116" y="860810"/>
                    </a:lnTo>
                    <a:cubicBezTo>
                      <a:pt x="1848798" y="886863"/>
                      <a:pt x="1753023" y="999515"/>
                      <a:pt x="1753023" y="1134535"/>
                    </a:cubicBezTo>
                    <a:cubicBezTo>
                      <a:pt x="1753023" y="1269555"/>
                      <a:pt x="1848798" y="1382207"/>
                      <a:pt x="1976116" y="1408261"/>
                    </a:cubicBezTo>
                    <a:lnTo>
                      <a:pt x="2032423" y="1413937"/>
                    </a:lnTo>
                    <a:lnTo>
                      <a:pt x="2032423" y="1701801"/>
                    </a:lnTo>
                    <a:lnTo>
                      <a:pt x="1772490" y="1846901"/>
                    </a:lnTo>
                    <a:lnTo>
                      <a:pt x="1781761" y="1863982"/>
                    </a:lnTo>
                    <a:cubicBezTo>
                      <a:pt x="1795900" y="1897410"/>
                      <a:pt x="1803718" y="1934161"/>
                      <a:pt x="1803718" y="1972738"/>
                    </a:cubicBezTo>
                    <a:cubicBezTo>
                      <a:pt x="1803718" y="2127047"/>
                      <a:pt x="1678625" y="2252140"/>
                      <a:pt x="1524316" y="2252140"/>
                    </a:cubicBezTo>
                    <a:cubicBezTo>
                      <a:pt x="1427873" y="2252140"/>
                      <a:pt x="1342842" y="2203276"/>
                      <a:pt x="1292632" y="2128954"/>
                    </a:cubicBezTo>
                    <a:lnTo>
                      <a:pt x="1286721" y="2118065"/>
                    </a:lnTo>
                    <a:close/>
                  </a:path>
                </a:pathLst>
              </a:custGeom>
              <a:solidFill>
                <a:srgbClr val="2DBAA7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200" noProof="1"/>
              </a:p>
            </p:txBody>
          </p:sp>
          <p:sp>
            <p:nvSpPr>
              <p:cNvPr id="24" name="Freeform 23"/>
              <p:cNvSpPr/>
              <p:nvPr/>
            </p:nvSpPr>
            <p:spPr>
              <a:xfrm rot="10800000">
                <a:off x="3047681" y="3141135"/>
                <a:ext cx="2311824" cy="2269068"/>
              </a:xfrm>
              <a:custGeom>
                <a:avLst/>
                <a:gdLst>
                  <a:gd name="connsiteX0" fmla="*/ 1295612 w 2311824"/>
                  <a:gd name="connsiteY0" fmla="*/ 2269068 h 2269068"/>
                  <a:gd name="connsiteX1" fmla="*/ 279401 w 2311824"/>
                  <a:gd name="connsiteY1" fmla="*/ 1701801 h 2269068"/>
                  <a:gd name="connsiteX2" fmla="*/ 279401 w 2311824"/>
                  <a:gd name="connsiteY2" fmla="*/ 1413937 h 2269068"/>
                  <a:gd name="connsiteX3" fmla="*/ 223093 w 2311824"/>
                  <a:gd name="connsiteY3" fmla="*/ 1408261 h 2269068"/>
                  <a:gd name="connsiteX4" fmla="*/ 0 w 2311824"/>
                  <a:gd name="connsiteY4" fmla="*/ 1134535 h 2269068"/>
                  <a:gd name="connsiteX5" fmla="*/ 223093 w 2311824"/>
                  <a:gd name="connsiteY5" fmla="*/ 860810 h 2269068"/>
                  <a:gd name="connsiteX6" fmla="*/ 279401 w 2311824"/>
                  <a:gd name="connsiteY6" fmla="*/ 855133 h 2269068"/>
                  <a:gd name="connsiteX7" fmla="*/ 279401 w 2311824"/>
                  <a:gd name="connsiteY7" fmla="*/ 567267 h 2269068"/>
                  <a:gd name="connsiteX8" fmla="*/ 1295613 w 2311824"/>
                  <a:gd name="connsiteY8" fmla="*/ 0 h 2269068"/>
                  <a:gd name="connsiteX9" fmla="*/ 2311824 w 2311824"/>
                  <a:gd name="connsiteY9" fmla="*/ 567267 h 2269068"/>
                  <a:gd name="connsiteX10" fmla="*/ 2311824 w 2311824"/>
                  <a:gd name="connsiteY10" fmla="*/ 1701801 h 2269068"/>
                  <a:gd name="connsiteX11" fmla="*/ 2051890 w 2311824"/>
                  <a:gd name="connsiteY11" fmla="*/ 1846901 h 2269068"/>
                  <a:gd name="connsiteX12" fmla="*/ 2035401 w 2311824"/>
                  <a:gd name="connsiteY12" fmla="*/ 1816522 h 2269068"/>
                  <a:gd name="connsiteX13" fmla="*/ 1803716 w 2311824"/>
                  <a:gd name="connsiteY13" fmla="*/ 1693336 h 2269068"/>
                  <a:gd name="connsiteX14" fmla="*/ 1524314 w 2311824"/>
                  <a:gd name="connsiteY14" fmla="*/ 1972738 h 2269068"/>
                  <a:gd name="connsiteX15" fmla="*/ 1546271 w 2311824"/>
                  <a:gd name="connsiteY15" fmla="*/ 2081494 h 2269068"/>
                  <a:gd name="connsiteX16" fmla="*/ 1566121 w 2311824"/>
                  <a:gd name="connsiteY16" fmla="*/ 2118065 h 226906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311824" h="2269068">
                    <a:moveTo>
                      <a:pt x="1295612" y="2269068"/>
                    </a:moveTo>
                    <a:lnTo>
                      <a:pt x="279401" y="1701801"/>
                    </a:lnTo>
                    <a:lnTo>
                      <a:pt x="279401" y="1413937"/>
                    </a:lnTo>
                    <a:lnTo>
                      <a:pt x="223093" y="1408261"/>
                    </a:lnTo>
                    <a:cubicBezTo>
                      <a:pt x="95774" y="1382207"/>
                      <a:pt x="0" y="1269555"/>
                      <a:pt x="0" y="1134535"/>
                    </a:cubicBezTo>
                    <a:cubicBezTo>
                      <a:pt x="0" y="999515"/>
                      <a:pt x="95774" y="886863"/>
                      <a:pt x="223093" y="860810"/>
                    </a:cubicBezTo>
                    <a:lnTo>
                      <a:pt x="279401" y="855133"/>
                    </a:lnTo>
                    <a:lnTo>
                      <a:pt x="279401" y="567267"/>
                    </a:lnTo>
                    <a:lnTo>
                      <a:pt x="1295613" y="0"/>
                    </a:lnTo>
                    <a:lnTo>
                      <a:pt x="2311824" y="567267"/>
                    </a:lnTo>
                    <a:lnTo>
                      <a:pt x="2311824" y="1701801"/>
                    </a:lnTo>
                    <a:lnTo>
                      <a:pt x="2051890" y="1846901"/>
                    </a:lnTo>
                    <a:lnTo>
                      <a:pt x="2035401" y="1816522"/>
                    </a:lnTo>
                    <a:cubicBezTo>
                      <a:pt x="1985190" y="1742201"/>
                      <a:pt x="1900159" y="1693336"/>
                      <a:pt x="1803716" y="1693336"/>
                    </a:cubicBezTo>
                    <a:cubicBezTo>
                      <a:pt x="1649407" y="1693336"/>
                      <a:pt x="1524314" y="1818429"/>
                      <a:pt x="1524314" y="1972738"/>
                    </a:cubicBezTo>
                    <a:cubicBezTo>
                      <a:pt x="1524314" y="2011315"/>
                      <a:pt x="1532133" y="2048067"/>
                      <a:pt x="1546271" y="2081494"/>
                    </a:cubicBezTo>
                    <a:lnTo>
                      <a:pt x="1566121" y="2118065"/>
                    </a:lnTo>
                    <a:close/>
                  </a:path>
                </a:pathLst>
              </a:custGeom>
              <a:solidFill>
                <a:srgbClr val="F1C50E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200" noProof="1"/>
              </a:p>
            </p:txBody>
          </p:sp>
          <p:sp>
            <p:nvSpPr>
              <p:cNvPr id="26" name="Freeform 25"/>
              <p:cNvSpPr/>
              <p:nvPr/>
            </p:nvSpPr>
            <p:spPr>
              <a:xfrm rot="10800000">
                <a:off x="2031472" y="1447799"/>
                <a:ext cx="2032423" cy="2269069"/>
              </a:xfrm>
              <a:custGeom>
                <a:avLst/>
                <a:gdLst>
                  <a:gd name="connsiteX0" fmla="*/ 1016211 w 2032423"/>
                  <a:gd name="connsiteY0" fmla="*/ 2269069 h 2269069"/>
                  <a:gd name="connsiteX1" fmla="*/ 0 w 2032423"/>
                  <a:gd name="connsiteY1" fmla="*/ 1701802 h 2269069"/>
                  <a:gd name="connsiteX2" fmla="*/ 0 w 2032423"/>
                  <a:gd name="connsiteY2" fmla="*/ 1412649 h 2269069"/>
                  <a:gd name="connsiteX3" fmla="*/ 43511 w 2032423"/>
                  <a:gd name="connsiteY3" fmla="*/ 1408263 h 2269069"/>
                  <a:gd name="connsiteX4" fmla="*/ 266604 w 2032423"/>
                  <a:gd name="connsiteY4" fmla="*/ 1134537 h 2269069"/>
                  <a:gd name="connsiteX5" fmla="*/ 43511 w 2032423"/>
                  <a:gd name="connsiteY5" fmla="*/ 860812 h 2269069"/>
                  <a:gd name="connsiteX6" fmla="*/ 0 w 2032423"/>
                  <a:gd name="connsiteY6" fmla="*/ 856425 h 2269069"/>
                  <a:gd name="connsiteX7" fmla="*/ 0 w 2032423"/>
                  <a:gd name="connsiteY7" fmla="*/ 567268 h 2269069"/>
                  <a:gd name="connsiteX8" fmla="*/ 266985 w 2032423"/>
                  <a:gd name="connsiteY8" fmla="*/ 418233 h 2269069"/>
                  <a:gd name="connsiteX9" fmla="*/ 250661 w 2032423"/>
                  <a:gd name="connsiteY9" fmla="*/ 388158 h 2269069"/>
                  <a:gd name="connsiteX10" fmla="*/ 228704 w 2032423"/>
                  <a:gd name="connsiteY10" fmla="*/ 279402 h 2269069"/>
                  <a:gd name="connsiteX11" fmla="*/ 508106 w 2032423"/>
                  <a:gd name="connsiteY11" fmla="*/ 0 h 2269069"/>
                  <a:gd name="connsiteX12" fmla="*/ 739791 w 2032423"/>
                  <a:gd name="connsiteY12" fmla="*/ 123186 h 2269069"/>
                  <a:gd name="connsiteX13" fmla="*/ 752754 w 2032423"/>
                  <a:gd name="connsiteY13" fmla="*/ 147068 h 2269069"/>
                  <a:gd name="connsiteX14" fmla="*/ 1016212 w 2032423"/>
                  <a:gd name="connsiteY14" fmla="*/ 1 h 2269069"/>
                  <a:gd name="connsiteX15" fmla="*/ 2032423 w 2032423"/>
                  <a:gd name="connsiteY15" fmla="*/ 567268 h 2269069"/>
                  <a:gd name="connsiteX16" fmla="*/ 2032423 w 2032423"/>
                  <a:gd name="connsiteY16" fmla="*/ 1701802 h 2269069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</a:cxnLst>
                <a:rect l="l" t="t" r="r" b="b"/>
                <a:pathLst>
                  <a:path w="2032423" h="2269069">
                    <a:moveTo>
                      <a:pt x="1016211" y="2269069"/>
                    </a:moveTo>
                    <a:lnTo>
                      <a:pt x="0" y="1701802"/>
                    </a:lnTo>
                    <a:lnTo>
                      <a:pt x="0" y="1412649"/>
                    </a:lnTo>
                    <a:lnTo>
                      <a:pt x="43511" y="1408263"/>
                    </a:lnTo>
                    <a:cubicBezTo>
                      <a:pt x="170830" y="1382209"/>
                      <a:pt x="266604" y="1269557"/>
                      <a:pt x="266604" y="1134537"/>
                    </a:cubicBezTo>
                    <a:cubicBezTo>
                      <a:pt x="266604" y="999517"/>
                      <a:pt x="170830" y="886865"/>
                      <a:pt x="43511" y="860812"/>
                    </a:cubicBezTo>
                    <a:lnTo>
                      <a:pt x="0" y="856425"/>
                    </a:lnTo>
                    <a:lnTo>
                      <a:pt x="0" y="567268"/>
                    </a:lnTo>
                    <a:lnTo>
                      <a:pt x="266985" y="418233"/>
                    </a:lnTo>
                    <a:lnTo>
                      <a:pt x="250661" y="388158"/>
                    </a:lnTo>
                    <a:cubicBezTo>
                      <a:pt x="236523" y="354731"/>
                      <a:pt x="228704" y="317979"/>
                      <a:pt x="228704" y="279402"/>
                    </a:cubicBezTo>
                    <a:cubicBezTo>
                      <a:pt x="228704" y="125093"/>
                      <a:pt x="353797" y="0"/>
                      <a:pt x="508106" y="0"/>
                    </a:cubicBezTo>
                    <a:cubicBezTo>
                      <a:pt x="604549" y="0"/>
                      <a:pt x="689580" y="48865"/>
                      <a:pt x="739791" y="123186"/>
                    </a:cubicBezTo>
                    <a:lnTo>
                      <a:pt x="752754" y="147068"/>
                    </a:lnTo>
                    <a:lnTo>
                      <a:pt x="1016212" y="1"/>
                    </a:lnTo>
                    <a:lnTo>
                      <a:pt x="2032423" y="567268"/>
                    </a:lnTo>
                    <a:lnTo>
                      <a:pt x="2032423" y="1701802"/>
                    </a:lnTo>
                    <a:close/>
                  </a:path>
                </a:pathLst>
              </a:custGeom>
              <a:solidFill>
                <a:srgbClr val="28B9D4"/>
              </a:solidFill>
              <a:ln w="28575">
                <a:solidFill>
                  <a:schemeClr val="bg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 fontAlgn="auto"/>
                <a:endParaRPr lang="en-US" sz="1200" noProof="1"/>
              </a:p>
            </p:txBody>
          </p:sp>
          <p:sp>
            <p:nvSpPr>
              <p:cNvPr id="6153" name="Rectangle 26">
                <a:hlinkClick r:id="rId2" action="ppaction://hlinksldjump"/>
              </p:cNvPr>
              <p:cNvSpPr/>
              <p:nvPr/>
            </p:nvSpPr>
            <p:spPr>
              <a:xfrm>
                <a:off x="2071933" y="2089388"/>
                <a:ext cx="1868496" cy="881402"/>
              </a:xfrm>
              <a:prstGeom prst="rect">
                <a:avLst/>
              </a:prstGeom>
              <a:noFill/>
              <a:ln w="9525">
                <a:noFill/>
              </a:ln>
            </p:spPr>
            <p:txBody>
              <a:bodyPr wrap="square" anchor="ctr">
                <a:spAutoFit/>
              </a:bodyPr>
              <a:lstStyle/>
              <a:p>
                <a:r>
                  <a:rPr lang="id-ID" altLang="en-US" b="1" dirty="0">
                    <a:solidFill>
                      <a:srgbClr val="10243F"/>
                    </a:solidFill>
                    <a:latin typeface="Calibri" panose="020F0502020204030204" charset="0"/>
                  </a:rPr>
                  <a:t>A. Pengertian, Ciri-Ciri, dan Informasi dalam Teks Laporan Hasil Observasi</a:t>
                </a:r>
              </a:p>
            </p:txBody>
          </p:sp>
        </p:grpSp>
      </p:grpSp>
      <p:sp>
        <p:nvSpPr>
          <p:cNvPr id="6154" name="Rectangle 11">
            <a:hlinkClick r:id="rId3" action="ppaction://hlinksldjump"/>
          </p:cNvPr>
          <p:cNvSpPr/>
          <p:nvPr/>
        </p:nvSpPr>
        <p:spPr>
          <a:xfrm>
            <a:off x="4021459" y="2317204"/>
            <a:ext cx="2445189" cy="642307"/>
          </a:xfrm>
          <a:prstGeom prst="rect">
            <a:avLst/>
          </a:prstGeom>
          <a:noFill/>
          <a:ln w="9525">
            <a:noFill/>
          </a:ln>
        </p:spPr>
        <p:txBody>
          <a:bodyPr wrap="square" lIns="80165" tIns="40083" rIns="80165" bIns="40083" anchor="ctr">
            <a:spAutoFit/>
          </a:bodyPr>
          <a:lstStyle/>
          <a:p>
            <a:r>
              <a:rPr lang="id-ID" altLang="en-US" b="1" dirty="0">
                <a:latin typeface="Calibri" panose="020F0502020204030204" charset="0"/>
              </a:rPr>
              <a:t>B. Interpretasi Teks Laporan Hasil Observasi</a:t>
            </a:r>
          </a:p>
        </p:txBody>
      </p:sp>
      <p:sp>
        <p:nvSpPr>
          <p:cNvPr id="6155" name="Rectangle 12">
            <a:hlinkClick r:id="rId4" action="ppaction://hlinksldjump"/>
          </p:cNvPr>
          <p:cNvSpPr/>
          <p:nvPr/>
        </p:nvSpPr>
        <p:spPr>
          <a:xfrm>
            <a:off x="2616257" y="4141875"/>
            <a:ext cx="2506284" cy="921697"/>
          </a:xfrm>
          <a:prstGeom prst="rect">
            <a:avLst/>
          </a:prstGeom>
          <a:noFill/>
          <a:ln w="9525">
            <a:noFill/>
          </a:ln>
        </p:spPr>
        <p:txBody>
          <a:bodyPr wrap="square" lIns="80165" tIns="40083" rIns="80165" bIns="40083" anchor="ctr">
            <a:spAutoFit/>
          </a:bodyPr>
          <a:lstStyle/>
          <a:p>
            <a:r>
              <a:rPr lang="id-ID" altLang="en-US" b="1" dirty="0">
                <a:latin typeface="Calibri" panose="020F0502020204030204" charset="0"/>
              </a:rPr>
              <a:t>C. Struktur dan Kaidah Kebahasaan Teks Laporan Hasil Observasi</a:t>
            </a:r>
          </a:p>
        </p:txBody>
      </p:sp>
      <p:sp>
        <p:nvSpPr>
          <p:cNvPr id="6156" name="Rectangle 13">
            <a:hlinkClick r:id="" action="ppaction://noaction"/>
          </p:cNvPr>
          <p:cNvSpPr/>
          <p:nvPr/>
        </p:nvSpPr>
        <p:spPr>
          <a:xfrm>
            <a:off x="5855690" y="3963297"/>
            <a:ext cx="1771777" cy="920257"/>
          </a:xfrm>
          <a:prstGeom prst="rect">
            <a:avLst/>
          </a:prstGeom>
          <a:noFill/>
          <a:ln w="9525">
            <a:noFill/>
          </a:ln>
        </p:spPr>
        <p:txBody>
          <a:bodyPr wrap="square" lIns="80165" tIns="40083" rIns="80165" bIns="40083" anchor="ctr">
            <a:spAutoFit/>
          </a:bodyPr>
          <a:lstStyle/>
          <a:p>
            <a:r>
              <a:rPr lang="id-ID" altLang="en-US" b="1" dirty="0">
                <a:latin typeface="Calibri" panose="020F0502020204030204" charset="0"/>
              </a:rPr>
              <a:t>D. Penyusunan Teks Laporan Hasil Observasi</a:t>
            </a:r>
          </a:p>
        </p:txBody>
      </p:sp>
      <p:sp>
        <p:nvSpPr>
          <p:cNvPr id="15" name="Title 1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ID" sz="2800" b="1" dirty="0" smtClean="0"/>
              <a:t>K.D 3.2 TEKS LAPORAN HASIL OBSERVASI</a:t>
            </a:r>
            <a:endParaRPr lang="en-US" sz="2800" b="1" dirty="0"/>
          </a:p>
        </p:txBody>
      </p:sp>
    </p:spTree>
  </p:cSld>
  <p:clrMapOvr>
    <a:masterClrMapping/>
  </p:clrMapOvr>
  <p:transition spd="slow"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lIns="80165" tIns="40083" rIns="80165">
            <a:normAutofit/>
          </a:bodyPr>
          <a:lstStyle/>
          <a:p>
            <a:pPr fontAlgn="auto"/>
            <a:r>
              <a:rPr lang="en-ID" sz="3500" b="1" noProof="1" smtClean="0"/>
              <a:t>A. </a:t>
            </a:r>
            <a:r>
              <a:rPr lang="en-ID" sz="3500" b="1" noProof="1" smtClean="0"/>
              <a:t>Pengertian</a:t>
            </a:r>
            <a:r>
              <a:rPr lang="en-ID" sz="3500" b="1" noProof="1" smtClean="0"/>
              <a:t>, </a:t>
            </a:r>
            <a:r>
              <a:rPr lang="en-ID" sz="3500" b="1" noProof="1" smtClean="0"/>
              <a:t>Ciri-Ciri</a:t>
            </a:r>
            <a:r>
              <a:rPr lang="en-ID" sz="3500" b="1" noProof="1" smtClean="0"/>
              <a:t>, </a:t>
            </a:r>
            <a:r>
              <a:rPr lang="en-ID" sz="3500" b="1" noProof="1" smtClean="0"/>
              <a:t>dan</a:t>
            </a:r>
            <a:r>
              <a:rPr lang="en-ID" sz="3500" b="1" noProof="1" smtClean="0"/>
              <a:t> </a:t>
            </a:r>
            <a:r>
              <a:rPr lang="en-ID" sz="3500" b="1" noProof="1" smtClean="0"/>
              <a:t>Informasi</a:t>
            </a:r>
            <a:r>
              <a:rPr lang="en-ID" sz="3500" b="1" noProof="1" smtClean="0"/>
              <a:t> </a:t>
            </a:r>
            <a:r>
              <a:rPr lang="en-ID" sz="3500" b="1" noProof="1" smtClean="0"/>
              <a:t>dalam</a:t>
            </a:r>
            <a:r>
              <a:rPr lang="en-ID" sz="3500" b="1" noProof="1" smtClean="0"/>
              <a:t> </a:t>
            </a:r>
            <a:r>
              <a:rPr lang="en-ID" sz="3500" b="1" noProof="1" smtClean="0"/>
              <a:t>Teks</a:t>
            </a:r>
            <a:r>
              <a:rPr lang="en-ID" sz="3500" b="1" noProof="1" smtClean="0"/>
              <a:t> </a:t>
            </a:r>
            <a:r>
              <a:rPr lang="en-ID" sz="3500" b="1" noProof="1" smtClean="0"/>
              <a:t>Laporan</a:t>
            </a:r>
            <a:r>
              <a:rPr lang="en-ID" sz="3500" b="1" noProof="1" smtClean="0"/>
              <a:t> </a:t>
            </a:r>
            <a:r>
              <a:rPr lang="en-ID" sz="3500" b="1" noProof="1" smtClean="0"/>
              <a:t>Hasil</a:t>
            </a:r>
            <a:r>
              <a:rPr lang="en-ID" sz="3500" b="1" noProof="1" smtClean="0"/>
              <a:t> </a:t>
            </a:r>
            <a:r>
              <a:rPr lang="en-ID" sz="3500" b="1" noProof="1" smtClean="0"/>
              <a:t>Observasi</a:t>
            </a:r>
            <a:endParaRPr lang="en-US" sz="3500" b="1" noProof="1"/>
          </a:p>
        </p:txBody>
      </p:sp>
      <p:sp>
        <p:nvSpPr>
          <p:cNvPr id="7" name="Oval Callout 6">
            <a:hlinkClick r:id="rId2" action="ppaction://hlinksldjump"/>
          </p:cNvPr>
          <p:cNvSpPr/>
          <p:nvPr/>
        </p:nvSpPr>
        <p:spPr>
          <a:xfrm>
            <a:off x="867561" y="1500638"/>
            <a:ext cx="3330398" cy="856890"/>
          </a:xfrm>
          <a:prstGeom prst="wedgeEllipseCallout">
            <a:avLst>
              <a:gd name="adj1" fmla="val 54229"/>
              <a:gd name="adj2" fmla="val 101018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0165" tIns="40083" rIns="80165" bIns="40083" rtlCol="0" anchor="ctr"/>
          <a:lstStyle/>
          <a:p>
            <a:pPr algn="ctr" fontAlgn="auto"/>
            <a:r>
              <a:rPr lang="id-ID" altLang="en-ID" sz="1400" b="1" noProof="1"/>
              <a:t>P</a:t>
            </a:r>
            <a:r>
              <a:rPr lang="en-ID" sz="1400" b="1" noProof="1"/>
              <a:t>engertian</a:t>
            </a:r>
            <a:r>
              <a:rPr lang="en-ID" sz="1400" b="1" noProof="1"/>
              <a:t> </a:t>
            </a:r>
            <a:r>
              <a:rPr lang="id-ID" sz="1400" b="1" noProof="1"/>
              <a:t>dan</a:t>
            </a:r>
            <a:r>
              <a:rPr lang="id-ID" altLang="en-ID" sz="1400" b="1" noProof="1"/>
              <a:t> Ciri-ciri Teks Laporan Hasil Observasi</a:t>
            </a:r>
            <a:endParaRPr lang="en-US" sz="1400" b="1" noProof="1"/>
          </a:p>
        </p:txBody>
      </p:sp>
      <p:sp>
        <p:nvSpPr>
          <p:cNvPr id="9" name="Oval Callout 8">
            <a:hlinkClick r:id="rId3" action="ppaction://hlinksldjump"/>
          </p:cNvPr>
          <p:cNvSpPr/>
          <p:nvPr/>
        </p:nvSpPr>
        <p:spPr>
          <a:xfrm>
            <a:off x="5330266" y="1637452"/>
            <a:ext cx="3232645" cy="928898"/>
          </a:xfrm>
          <a:prstGeom prst="wedgeEllipseCallout">
            <a:avLst>
              <a:gd name="adj1" fmla="val -74801"/>
              <a:gd name="adj2" fmla="val 69167"/>
            </a:avLst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80165" tIns="40083" rIns="80165" bIns="40083" rtlCol="0" anchor="ctr"/>
          <a:lstStyle/>
          <a:p>
            <a:pPr algn="ctr" fontAlgn="auto"/>
            <a:r>
              <a:rPr lang="id-ID" altLang="en-ID" sz="1400" b="1" noProof="1"/>
              <a:t>Informasi</a:t>
            </a:r>
            <a:r>
              <a:rPr lang="en-ID" sz="1400" b="1" noProof="1"/>
              <a:t> </a:t>
            </a:r>
            <a:r>
              <a:rPr lang="en-ID" sz="1400" b="1" noProof="1"/>
              <a:t>dalam</a:t>
            </a:r>
            <a:r>
              <a:rPr lang="en-ID" sz="1400" b="1" noProof="1"/>
              <a:t> </a:t>
            </a:r>
            <a:r>
              <a:rPr lang="id-ID" altLang="en-ID" sz="1400" b="1" noProof="1"/>
              <a:t>T</a:t>
            </a:r>
            <a:r>
              <a:rPr lang="en-ID" sz="1400" b="1" noProof="1"/>
              <a:t>eks</a:t>
            </a:r>
            <a:r>
              <a:rPr lang="en-ID" sz="1400" b="1" noProof="1"/>
              <a:t> </a:t>
            </a:r>
            <a:r>
              <a:rPr lang="id-ID" altLang="en-ID" sz="1400" b="1" noProof="1"/>
              <a:t>L</a:t>
            </a:r>
            <a:r>
              <a:rPr lang="en-ID" sz="1400" b="1" noProof="1"/>
              <a:t>aporan</a:t>
            </a:r>
            <a:r>
              <a:rPr lang="en-ID" sz="1400" b="1" noProof="1"/>
              <a:t> </a:t>
            </a:r>
            <a:r>
              <a:rPr lang="id-ID" altLang="en-ID" sz="1400" b="1" noProof="1"/>
              <a:t>H</a:t>
            </a:r>
            <a:r>
              <a:rPr lang="en-ID" sz="1400" b="1" noProof="1"/>
              <a:t>asil</a:t>
            </a:r>
            <a:r>
              <a:rPr lang="en-ID" sz="1400" b="1" noProof="1"/>
              <a:t> </a:t>
            </a:r>
            <a:r>
              <a:rPr lang="id-ID" altLang="en-ID" sz="1400" b="1" noProof="1"/>
              <a:t>O</a:t>
            </a:r>
            <a:r>
              <a:rPr lang="en-ID" sz="1400" b="1" noProof="1"/>
              <a:t>bservasi</a:t>
            </a:r>
            <a:endParaRPr lang="en-US" sz="1400" b="1" noProof="1"/>
          </a:p>
        </p:txBody>
      </p:sp>
      <p:pic>
        <p:nvPicPr>
          <p:cNvPr id="7172" name="Picture 4" descr="http://raw.cdn.baca.co.id/ae4f9dc9-088e-4cfd-9038-bf2161688bcd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88586" y="2786693"/>
            <a:ext cx="4522445" cy="2780932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04266" y="429166"/>
            <a:ext cx="5323478" cy="634947"/>
          </a:xfrm>
          <a:prstGeom prst="rect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wrap="square" lIns="80165" tIns="40083" rIns="80165" bIns="40083" rtlCol="0">
            <a:spAutoFit/>
          </a:bodyPr>
          <a:lstStyle/>
          <a:p>
            <a:pPr fontAlgn="auto"/>
            <a:r>
              <a:rPr lang="en-ID" b="1" noProof="1"/>
              <a:t>Pengertian</a:t>
            </a:r>
            <a:r>
              <a:rPr lang="en-ID" b="1" noProof="1"/>
              <a:t> </a:t>
            </a:r>
            <a:r>
              <a:rPr lang="en-ID" b="1" noProof="1"/>
              <a:t>Teks</a:t>
            </a:r>
            <a:r>
              <a:rPr lang="en-ID" b="1" noProof="1"/>
              <a:t> </a:t>
            </a:r>
            <a:r>
              <a:rPr lang="en-ID" b="1" noProof="1"/>
              <a:t>Laporan</a:t>
            </a:r>
            <a:r>
              <a:rPr lang="en-ID" b="1" noProof="1"/>
              <a:t> </a:t>
            </a:r>
            <a:r>
              <a:rPr lang="en-ID" b="1" noProof="1"/>
              <a:t>Hasil</a:t>
            </a:r>
            <a:r>
              <a:rPr lang="en-ID" b="1" noProof="1"/>
              <a:t> </a:t>
            </a:r>
            <a:r>
              <a:rPr lang="en-ID" b="1" noProof="1"/>
              <a:t>Observasi</a:t>
            </a:r>
            <a:r>
              <a:rPr lang="en-ID" b="1" noProof="1"/>
              <a:t> </a:t>
            </a:r>
            <a:r>
              <a:rPr lang="en-ID" b="1" noProof="1"/>
              <a:t>dan</a:t>
            </a:r>
            <a:r>
              <a:rPr lang="en-ID" b="1" noProof="1"/>
              <a:t> </a:t>
            </a:r>
            <a:r>
              <a:rPr lang="en-ID" b="1" noProof="1"/>
              <a:t>Ciri-Cirinya</a:t>
            </a:r>
            <a:endParaRPr lang="en-US" b="1" noProof="1"/>
          </a:p>
        </p:txBody>
      </p:sp>
      <p:sp>
        <p:nvSpPr>
          <p:cNvPr id="3" name="Rounded Rectangle 2"/>
          <p:cNvSpPr/>
          <p:nvPr/>
        </p:nvSpPr>
        <p:spPr>
          <a:xfrm>
            <a:off x="1204266" y="1571612"/>
            <a:ext cx="7095255" cy="1428760"/>
          </a:xfrm>
          <a:prstGeom prst="roundRect">
            <a:avLst/>
          </a:prstGeom>
          <a:solidFill>
            <a:schemeClr val="accent5">
              <a:lumMod val="40000"/>
              <a:lumOff val="60000"/>
            </a:schemeClr>
          </a:solidFill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lIns="80165" tIns="40083" rIns="80165" bIns="40083" rtlCol="0" anchor="ctr"/>
          <a:lstStyle/>
          <a:p>
            <a:pPr algn="just" fontAlgn="auto">
              <a:lnSpc>
                <a:spcPct val="110000"/>
              </a:lnSpc>
            </a:pPr>
            <a:r>
              <a:rPr lang="en-US" sz="1400" noProof="1"/>
              <a:t>Teks</a:t>
            </a:r>
            <a:r>
              <a:rPr lang="en-US" sz="1400" noProof="1"/>
              <a:t> </a:t>
            </a:r>
            <a:r>
              <a:rPr lang="en-US" sz="1400" noProof="1"/>
              <a:t>laporan</a:t>
            </a:r>
            <a:r>
              <a:rPr lang="en-US" sz="1400" noProof="1"/>
              <a:t> </a:t>
            </a:r>
            <a:r>
              <a:rPr lang="en-US" sz="1400" noProof="1"/>
              <a:t>hasil</a:t>
            </a:r>
            <a:r>
              <a:rPr lang="en-US" sz="1400" noProof="1"/>
              <a:t> </a:t>
            </a:r>
            <a:r>
              <a:rPr lang="en-US" sz="1400" noProof="1"/>
              <a:t>observasi</a:t>
            </a:r>
            <a:r>
              <a:rPr lang="en-US" sz="1400" noProof="1"/>
              <a:t> (</a:t>
            </a:r>
            <a:r>
              <a:rPr lang="en-US" sz="1400" i="1" noProof="1"/>
              <a:t>report</a:t>
            </a:r>
            <a:r>
              <a:rPr lang="en-US" sz="1400" noProof="1"/>
              <a:t>) </a:t>
            </a:r>
            <a:r>
              <a:rPr lang="en-US" sz="1400" noProof="1"/>
              <a:t>berisi</a:t>
            </a:r>
            <a:r>
              <a:rPr lang="en-US" sz="1400" noProof="1"/>
              <a:t> </a:t>
            </a:r>
            <a:r>
              <a:rPr lang="en-US" sz="1400" noProof="1"/>
              <a:t>penjabaran</a:t>
            </a:r>
            <a:r>
              <a:rPr lang="en-US" sz="1400" noProof="1"/>
              <a:t> </a:t>
            </a:r>
            <a:r>
              <a:rPr lang="en-US" sz="1400" noProof="1"/>
              <a:t>umum</a:t>
            </a:r>
            <a:r>
              <a:rPr lang="en-US" sz="1400" noProof="1"/>
              <a:t> </a:t>
            </a:r>
            <a:r>
              <a:rPr lang="en-US" sz="1400" noProof="1"/>
              <a:t>mengenai</a:t>
            </a:r>
            <a:r>
              <a:rPr lang="en-US" sz="1400" noProof="1"/>
              <a:t> </a:t>
            </a:r>
            <a:r>
              <a:rPr lang="en-US" sz="1400" noProof="1"/>
              <a:t>sesuatu</a:t>
            </a:r>
            <a:r>
              <a:rPr lang="en-US" sz="1400" noProof="1"/>
              <a:t> yang </a:t>
            </a:r>
            <a:r>
              <a:rPr lang="en-US" sz="1400" noProof="1"/>
              <a:t>didasarkan</a:t>
            </a:r>
            <a:r>
              <a:rPr lang="en-US" sz="1400" noProof="1"/>
              <a:t> </a:t>
            </a:r>
            <a:r>
              <a:rPr lang="en-US" sz="1400" noProof="1"/>
              <a:t>pada</a:t>
            </a:r>
            <a:r>
              <a:rPr lang="en-US" sz="1400" noProof="1"/>
              <a:t> </a:t>
            </a:r>
            <a:r>
              <a:rPr lang="en-US" sz="1400" noProof="1"/>
              <a:t>hasil</a:t>
            </a:r>
            <a:r>
              <a:rPr lang="en-US" sz="1400" noProof="1"/>
              <a:t> </a:t>
            </a:r>
            <a:r>
              <a:rPr lang="en-US" sz="1400" noProof="1"/>
              <a:t>kegiatan</a:t>
            </a:r>
            <a:r>
              <a:rPr lang="en-US" sz="1400" noProof="1"/>
              <a:t> </a:t>
            </a:r>
            <a:r>
              <a:rPr lang="en-US" sz="1400" noProof="1"/>
              <a:t>observasi</a:t>
            </a:r>
            <a:r>
              <a:rPr lang="en-US" sz="1400" noProof="1"/>
              <a:t>. </a:t>
            </a:r>
            <a:r>
              <a:rPr lang="en-US" sz="1400" noProof="1"/>
              <a:t>Kegiatan</a:t>
            </a:r>
            <a:r>
              <a:rPr lang="en-US" sz="1400" noProof="1"/>
              <a:t> </a:t>
            </a:r>
            <a:r>
              <a:rPr lang="en-US" sz="1400" noProof="1"/>
              <a:t>observasi</a:t>
            </a:r>
            <a:r>
              <a:rPr lang="en-US" sz="1400" noProof="1"/>
              <a:t> </a:t>
            </a:r>
            <a:r>
              <a:rPr lang="en-US" sz="1400" noProof="1"/>
              <a:t>merupakan</a:t>
            </a:r>
            <a:r>
              <a:rPr lang="en-US" sz="1400" noProof="1"/>
              <a:t> </a:t>
            </a:r>
            <a:r>
              <a:rPr lang="en-US" sz="1400" noProof="1"/>
              <a:t>kegiatan</a:t>
            </a:r>
            <a:r>
              <a:rPr lang="en-US" sz="1400" noProof="1"/>
              <a:t> </a:t>
            </a:r>
            <a:r>
              <a:rPr lang="en-US" sz="1400" noProof="1"/>
              <a:t>pengumpulan</a:t>
            </a:r>
            <a:r>
              <a:rPr lang="en-US" sz="1400" noProof="1"/>
              <a:t> data </a:t>
            </a:r>
            <a:r>
              <a:rPr lang="en-US" sz="1400" noProof="1"/>
              <a:t>atau</a:t>
            </a:r>
            <a:r>
              <a:rPr lang="en-US" sz="1400" noProof="1"/>
              <a:t> </a:t>
            </a:r>
            <a:r>
              <a:rPr lang="en-US" sz="1400" noProof="1"/>
              <a:t>informasi</a:t>
            </a:r>
            <a:r>
              <a:rPr lang="en-US" sz="1400" noProof="1"/>
              <a:t> </a:t>
            </a:r>
            <a:r>
              <a:rPr lang="en-US" sz="1400" noProof="1"/>
              <a:t>melalui</a:t>
            </a:r>
            <a:r>
              <a:rPr lang="en-US" sz="1400" noProof="1"/>
              <a:t> </a:t>
            </a:r>
            <a:r>
              <a:rPr lang="en-US" sz="1400" noProof="1"/>
              <a:t>pengamatan</a:t>
            </a:r>
            <a:r>
              <a:rPr lang="en-US" sz="1400" noProof="1"/>
              <a:t> </a:t>
            </a:r>
            <a:r>
              <a:rPr lang="en-US" sz="1400" noProof="1"/>
              <a:t>langsung</a:t>
            </a:r>
            <a:r>
              <a:rPr lang="en-US" sz="1400" noProof="1"/>
              <a:t> </a:t>
            </a:r>
            <a:r>
              <a:rPr lang="en-US" sz="1400" noProof="1"/>
              <a:t>atau</a:t>
            </a:r>
            <a:r>
              <a:rPr lang="en-US" sz="1400" noProof="1"/>
              <a:t> </a:t>
            </a:r>
            <a:r>
              <a:rPr lang="en-US" sz="1400" noProof="1"/>
              <a:t>peninjauan</a:t>
            </a:r>
            <a:r>
              <a:rPr lang="en-US" sz="1400" noProof="1"/>
              <a:t> </a:t>
            </a:r>
            <a:r>
              <a:rPr lang="en-US" sz="1400" noProof="1"/>
              <a:t>secara</a:t>
            </a:r>
            <a:r>
              <a:rPr lang="en-US" sz="1400" noProof="1"/>
              <a:t> </a:t>
            </a:r>
            <a:r>
              <a:rPr lang="en-US" sz="1400" noProof="1"/>
              <a:t>cermat</a:t>
            </a:r>
            <a:r>
              <a:rPr lang="en-US" sz="1400" noProof="1"/>
              <a:t> </a:t>
            </a:r>
            <a:r>
              <a:rPr lang="en-US" sz="1400" noProof="1"/>
              <a:t>di</a:t>
            </a:r>
            <a:r>
              <a:rPr lang="en-US" sz="1400" noProof="1"/>
              <a:t> </a:t>
            </a:r>
            <a:r>
              <a:rPr lang="en-US" sz="1400" noProof="1"/>
              <a:t>lapangan</a:t>
            </a:r>
            <a:r>
              <a:rPr lang="en-US" sz="1400" noProof="1"/>
              <a:t> </a:t>
            </a:r>
            <a:r>
              <a:rPr lang="en-US" sz="1400" noProof="1"/>
              <a:t>atau</a:t>
            </a:r>
            <a:r>
              <a:rPr lang="en-US" sz="1400" noProof="1"/>
              <a:t> </a:t>
            </a:r>
            <a:r>
              <a:rPr lang="en-US" sz="1400" noProof="1"/>
              <a:t>lokasi</a:t>
            </a:r>
            <a:r>
              <a:rPr lang="en-US" sz="1400" noProof="1"/>
              <a:t> </a:t>
            </a:r>
            <a:r>
              <a:rPr lang="en-US" sz="1400" noProof="1"/>
              <a:t>pengamatan</a:t>
            </a:r>
            <a:r>
              <a:rPr lang="en-US" sz="1400" noProof="1"/>
              <a:t>. </a:t>
            </a:r>
            <a:r>
              <a:rPr lang="en-US" sz="1400" noProof="1"/>
              <a:t>Kegiatan</a:t>
            </a:r>
            <a:r>
              <a:rPr lang="en-US" sz="1400" noProof="1"/>
              <a:t> </a:t>
            </a:r>
            <a:r>
              <a:rPr lang="en-US" sz="1400" noProof="1"/>
              <a:t>ini</a:t>
            </a:r>
            <a:r>
              <a:rPr lang="en-US" sz="1400" noProof="1"/>
              <a:t> </a:t>
            </a:r>
            <a:r>
              <a:rPr lang="en-US" sz="1400" noProof="1"/>
              <a:t>dilakukan</a:t>
            </a:r>
            <a:r>
              <a:rPr lang="en-US" sz="1400" noProof="1"/>
              <a:t> </a:t>
            </a:r>
            <a:r>
              <a:rPr lang="en-US" sz="1400" noProof="1"/>
              <a:t>untuk</a:t>
            </a:r>
            <a:r>
              <a:rPr lang="en-US" sz="1400" noProof="1"/>
              <a:t> </a:t>
            </a:r>
            <a:r>
              <a:rPr lang="en-US" sz="1400" noProof="1"/>
              <a:t>memperoleh</a:t>
            </a:r>
            <a:r>
              <a:rPr lang="en-US" sz="1400" noProof="1"/>
              <a:t> </a:t>
            </a:r>
            <a:r>
              <a:rPr lang="en-US" sz="1400" noProof="1"/>
              <a:t>informasi</a:t>
            </a:r>
            <a:r>
              <a:rPr lang="en-US" sz="1400" noProof="1"/>
              <a:t> </a:t>
            </a:r>
            <a:r>
              <a:rPr lang="en-US" sz="1400" noProof="1"/>
              <a:t>tentang</a:t>
            </a:r>
            <a:r>
              <a:rPr lang="en-US" sz="1400" noProof="1"/>
              <a:t> </a:t>
            </a:r>
            <a:r>
              <a:rPr lang="en-US" sz="1400" noProof="1"/>
              <a:t>tingkah</a:t>
            </a:r>
            <a:r>
              <a:rPr lang="en-US" sz="1400" noProof="1"/>
              <a:t> </a:t>
            </a:r>
            <a:r>
              <a:rPr lang="en-US" sz="1400" noProof="1"/>
              <a:t>laku</a:t>
            </a:r>
            <a:r>
              <a:rPr lang="en-US" sz="1400" noProof="1"/>
              <a:t>, </a:t>
            </a:r>
            <a:r>
              <a:rPr lang="en-US" sz="1400" noProof="1"/>
              <a:t>keadaan</a:t>
            </a:r>
            <a:r>
              <a:rPr lang="en-US" sz="1400" noProof="1"/>
              <a:t>, </a:t>
            </a:r>
            <a:r>
              <a:rPr lang="en-US" sz="1400" noProof="1"/>
              <a:t>kondisi</a:t>
            </a:r>
            <a:r>
              <a:rPr lang="en-US" sz="1400" noProof="1"/>
              <a:t>, </a:t>
            </a:r>
            <a:r>
              <a:rPr lang="en-US" sz="1400" noProof="1"/>
              <a:t>atau</a:t>
            </a:r>
            <a:r>
              <a:rPr lang="en-US" sz="1400" noProof="1"/>
              <a:t> </a:t>
            </a:r>
            <a:r>
              <a:rPr lang="en-US" sz="1400" noProof="1"/>
              <a:t>situasi</a:t>
            </a:r>
            <a:r>
              <a:rPr lang="en-US" sz="1400" noProof="1"/>
              <a:t> </a:t>
            </a:r>
            <a:r>
              <a:rPr lang="en-US" sz="1400" noProof="1"/>
              <a:t>dari</a:t>
            </a:r>
            <a:r>
              <a:rPr lang="en-US" sz="1400" noProof="1"/>
              <a:t> </a:t>
            </a:r>
            <a:r>
              <a:rPr lang="en-US" sz="1400" noProof="1"/>
              <a:t>objek</a:t>
            </a:r>
            <a:r>
              <a:rPr lang="en-US" sz="1400" noProof="1"/>
              <a:t> yang </a:t>
            </a:r>
            <a:r>
              <a:rPr lang="en-US" sz="1400" noProof="1"/>
              <a:t>diteliti</a:t>
            </a:r>
            <a:r>
              <a:rPr lang="en-US" sz="1400" noProof="1"/>
              <a:t>. </a:t>
            </a:r>
            <a:endParaRPr lang="en-US" sz="1400" noProof="1"/>
          </a:p>
        </p:txBody>
      </p:sp>
      <p:sp>
        <p:nvSpPr>
          <p:cNvPr id="4" name="Rounded Rectangle 3"/>
          <p:cNvSpPr/>
          <p:nvPr/>
        </p:nvSpPr>
        <p:spPr>
          <a:xfrm>
            <a:off x="1204266" y="3286124"/>
            <a:ext cx="5590941" cy="3214710"/>
          </a:xfrm>
          <a:prstGeom prst="roundRect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fontAlgn="auto">
              <a:lnSpc>
                <a:spcPct val="110000"/>
              </a:lnSpc>
            </a:pPr>
            <a:r>
              <a:rPr lang="en-US" sz="1400" noProof="1">
                <a:solidFill>
                  <a:schemeClr val="tx1"/>
                </a:solidFill>
              </a:rPr>
              <a:t>Ciri-ciri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teks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laporan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hasil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observasi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sebagai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berikut</a:t>
            </a:r>
            <a:r>
              <a:rPr lang="en-US" sz="1400" noProof="1">
                <a:solidFill>
                  <a:schemeClr val="tx1"/>
                </a:solidFill>
              </a:rPr>
              <a:t>.</a:t>
            </a:r>
          </a:p>
          <a:p>
            <a:pPr lvl="0" fontAlgn="auto">
              <a:lnSpc>
                <a:spcPct val="110000"/>
              </a:lnSpc>
            </a:pPr>
            <a:r>
              <a:rPr lang="en-US" sz="1400" noProof="1">
                <a:solidFill>
                  <a:schemeClr val="tx1"/>
                </a:solidFill>
              </a:rPr>
              <a:t>a. </a:t>
            </a:r>
            <a:r>
              <a:rPr lang="en-US" sz="1400" noProof="1">
                <a:solidFill>
                  <a:schemeClr val="tx1"/>
                </a:solidFill>
              </a:rPr>
              <a:t>Bersifat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objektif</a:t>
            </a:r>
            <a:r>
              <a:rPr lang="en-US" sz="1400" noProof="1">
                <a:solidFill>
                  <a:schemeClr val="tx1"/>
                </a:solidFill>
              </a:rPr>
              <a:t>, global, </a:t>
            </a:r>
            <a:r>
              <a:rPr lang="en-US" sz="1400" noProof="1">
                <a:solidFill>
                  <a:schemeClr val="tx1"/>
                </a:solidFill>
              </a:rPr>
              <a:t>dan</a:t>
            </a:r>
            <a:r>
              <a:rPr lang="en-US" sz="1400" noProof="1">
                <a:solidFill>
                  <a:schemeClr val="tx1"/>
                </a:solidFill>
              </a:rPr>
              <a:t> universal.</a:t>
            </a:r>
          </a:p>
          <a:p>
            <a:pPr lvl="0" fontAlgn="auto">
              <a:lnSpc>
                <a:spcPct val="110000"/>
              </a:lnSpc>
            </a:pPr>
            <a:r>
              <a:rPr lang="en-US" sz="1400" noProof="1">
                <a:solidFill>
                  <a:schemeClr val="tx1"/>
                </a:solidFill>
              </a:rPr>
              <a:t>b. </a:t>
            </a:r>
            <a:r>
              <a:rPr lang="en-US" sz="1400" noProof="1">
                <a:solidFill>
                  <a:schemeClr val="tx1"/>
                </a:solidFill>
              </a:rPr>
              <a:t>Objek</a:t>
            </a:r>
            <a:r>
              <a:rPr lang="en-US" sz="1400" noProof="1">
                <a:solidFill>
                  <a:schemeClr val="tx1"/>
                </a:solidFill>
              </a:rPr>
              <a:t> yang </a:t>
            </a:r>
            <a:r>
              <a:rPr lang="en-US" sz="1400" noProof="1">
                <a:solidFill>
                  <a:schemeClr val="tx1"/>
                </a:solidFill>
              </a:rPr>
              <a:t>akan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dibicarakan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atau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dibahas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adalah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objek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tunggal</a:t>
            </a:r>
            <a:r>
              <a:rPr lang="en-US" sz="1400" noProof="1">
                <a:solidFill>
                  <a:schemeClr val="tx1"/>
                </a:solidFill>
              </a:rPr>
              <a:t>.</a:t>
            </a:r>
          </a:p>
          <a:p>
            <a:pPr lvl="0" fontAlgn="auto">
              <a:lnSpc>
                <a:spcPct val="110000"/>
              </a:lnSpc>
            </a:pPr>
            <a:r>
              <a:rPr lang="en-US" sz="1400" noProof="1">
                <a:solidFill>
                  <a:schemeClr val="tx1"/>
                </a:solidFill>
              </a:rPr>
              <a:t>c. </a:t>
            </a:r>
            <a:r>
              <a:rPr lang="en-US" sz="1400" noProof="1">
                <a:solidFill>
                  <a:schemeClr val="tx1"/>
                </a:solidFill>
              </a:rPr>
              <a:t>Ditulis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secara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lengkap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dan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sempurna</a:t>
            </a:r>
            <a:r>
              <a:rPr lang="en-US" sz="1400" noProof="1">
                <a:solidFill>
                  <a:schemeClr val="tx1"/>
                </a:solidFill>
              </a:rPr>
              <a:t>.</a:t>
            </a:r>
          </a:p>
          <a:p>
            <a:pPr lvl="0" fontAlgn="auto">
              <a:lnSpc>
                <a:spcPct val="110000"/>
              </a:lnSpc>
            </a:pPr>
            <a:r>
              <a:rPr lang="en-US" sz="1400" noProof="1">
                <a:solidFill>
                  <a:schemeClr val="tx1"/>
                </a:solidFill>
              </a:rPr>
              <a:t>d. </a:t>
            </a:r>
            <a:r>
              <a:rPr lang="en-US" sz="1400" noProof="1">
                <a:solidFill>
                  <a:schemeClr val="tx1"/>
                </a:solidFill>
              </a:rPr>
              <a:t>Ditulis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berdasarkan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fakta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sesuai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dengan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pengamatan</a:t>
            </a:r>
            <a:r>
              <a:rPr lang="en-US" sz="1400" noProof="1">
                <a:solidFill>
                  <a:schemeClr val="tx1"/>
                </a:solidFill>
              </a:rPr>
              <a:t> yang </a:t>
            </a:r>
            <a:r>
              <a:rPr lang="en-US" sz="1400" noProof="1">
                <a:solidFill>
                  <a:schemeClr val="tx1"/>
                </a:solidFill>
              </a:rPr>
              <a:t>telah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dilakukan</a:t>
            </a:r>
            <a:r>
              <a:rPr lang="en-US" sz="1400" noProof="1">
                <a:solidFill>
                  <a:schemeClr val="tx1"/>
                </a:solidFill>
              </a:rPr>
              <a:t>.</a:t>
            </a:r>
          </a:p>
          <a:p>
            <a:pPr lvl="0" fontAlgn="auto">
              <a:lnSpc>
                <a:spcPct val="110000"/>
              </a:lnSpc>
            </a:pPr>
            <a:r>
              <a:rPr lang="en-US" sz="1400" noProof="1">
                <a:solidFill>
                  <a:schemeClr val="tx1"/>
                </a:solidFill>
              </a:rPr>
              <a:t>e. </a:t>
            </a:r>
            <a:r>
              <a:rPr lang="en-US" sz="1400" noProof="1">
                <a:solidFill>
                  <a:schemeClr val="tx1"/>
                </a:solidFill>
              </a:rPr>
              <a:t>Informasi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teks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merupakan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hasil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penelitian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terkini</a:t>
            </a:r>
            <a:r>
              <a:rPr lang="en-US" sz="1400" noProof="1">
                <a:solidFill>
                  <a:schemeClr val="tx1"/>
                </a:solidFill>
              </a:rPr>
              <a:t> yang </a:t>
            </a:r>
            <a:r>
              <a:rPr lang="en-US" sz="1400" noProof="1">
                <a:solidFill>
                  <a:schemeClr val="tx1"/>
                </a:solidFill>
              </a:rPr>
              <a:t>sudah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terbukti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kebenarannya</a:t>
            </a:r>
            <a:r>
              <a:rPr lang="en-US" sz="1400" noProof="1">
                <a:solidFill>
                  <a:schemeClr val="tx1"/>
                </a:solidFill>
              </a:rPr>
              <a:t>.</a:t>
            </a:r>
          </a:p>
          <a:p>
            <a:pPr lvl="0" fontAlgn="auto">
              <a:lnSpc>
                <a:spcPct val="110000"/>
              </a:lnSpc>
            </a:pPr>
            <a:r>
              <a:rPr lang="en-US" sz="1400" noProof="1">
                <a:solidFill>
                  <a:schemeClr val="tx1"/>
                </a:solidFill>
              </a:rPr>
              <a:t>f. </a:t>
            </a:r>
            <a:r>
              <a:rPr lang="en-US" sz="1400" noProof="1">
                <a:solidFill>
                  <a:schemeClr val="tx1"/>
                </a:solidFill>
              </a:rPr>
              <a:t>Tidak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mengandung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prasangka</a:t>
            </a:r>
            <a:r>
              <a:rPr lang="en-US" sz="1400" noProof="1">
                <a:solidFill>
                  <a:schemeClr val="tx1"/>
                </a:solidFill>
              </a:rPr>
              <a:t>, </a:t>
            </a:r>
            <a:r>
              <a:rPr lang="en-US" sz="1400" noProof="1">
                <a:solidFill>
                  <a:schemeClr val="tx1"/>
                </a:solidFill>
              </a:rPr>
              <a:t>dugaan</a:t>
            </a:r>
            <a:r>
              <a:rPr lang="en-US" sz="1400" noProof="1">
                <a:solidFill>
                  <a:schemeClr val="tx1"/>
                </a:solidFill>
              </a:rPr>
              <a:t>, </a:t>
            </a:r>
            <a:r>
              <a:rPr lang="en-US" sz="1400" noProof="1">
                <a:solidFill>
                  <a:schemeClr val="tx1"/>
                </a:solidFill>
              </a:rPr>
              <a:t>atau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pemihakan</a:t>
            </a:r>
            <a:r>
              <a:rPr lang="en-US" sz="1400" noProof="1">
                <a:solidFill>
                  <a:schemeClr val="tx1"/>
                </a:solidFill>
              </a:rPr>
              <a:t> yang </a:t>
            </a:r>
            <a:r>
              <a:rPr lang="en-US" sz="1400" noProof="1">
                <a:solidFill>
                  <a:schemeClr val="tx1"/>
                </a:solidFill>
              </a:rPr>
              <a:t>menyimpang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atau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tidak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tepat</a:t>
            </a:r>
            <a:r>
              <a:rPr lang="en-US" sz="1400" noProof="1">
                <a:solidFill>
                  <a:schemeClr val="tx1"/>
                </a:solidFill>
              </a:rPr>
              <a:t>.</a:t>
            </a:r>
          </a:p>
          <a:p>
            <a:pPr lvl="0" fontAlgn="auto">
              <a:lnSpc>
                <a:spcPct val="110000"/>
              </a:lnSpc>
            </a:pPr>
            <a:r>
              <a:rPr lang="en-US" sz="1400" noProof="1">
                <a:solidFill>
                  <a:schemeClr val="tx1"/>
                </a:solidFill>
              </a:rPr>
              <a:t>g. </a:t>
            </a:r>
            <a:r>
              <a:rPr lang="en-US" sz="1400" noProof="1">
                <a:solidFill>
                  <a:schemeClr val="tx1"/>
                </a:solidFill>
              </a:rPr>
              <a:t>Saling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berkaitan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dengan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hubungan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berjenjang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antara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kelas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dan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subkelas</a:t>
            </a:r>
            <a:r>
              <a:rPr lang="en-US" sz="1400" noProof="1">
                <a:solidFill>
                  <a:schemeClr val="tx1"/>
                </a:solidFill>
              </a:rPr>
              <a:t> yang </a:t>
            </a:r>
            <a:r>
              <a:rPr lang="en-US" sz="1400" noProof="1">
                <a:solidFill>
                  <a:schemeClr val="tx1"/>
                </a:solidFill>
              </a:rPr>
              <a:t>terdapat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di</a:t>
            </a:r>
            <a:r>
              <a:rPr lang="en-US" sz="1400" noProof="1">
                <a:solidFill>
                  <a:schemeClr val="tx1"/>
                </a:solidFill>
              </a:rPr>
              <a:t> </a:t>
            </a:r>
            <a:r>
              <a:rPr lang="en-US" sz="1400" noProof="1">
                <a:solidFill>
                  <a:schemeClr val="tx1"/>
                </a:solidFill>
              </a:rPr>
              <a:t>dalamnya</a:t>
            </a:r>
            <a:r>
              <a:rPr lang="en-US" sz="1400" noProof="1">
                <a:solidFill>
                  <a:schemeClr val="tx1"/>
                </a:solidFill>
              </a:rPr>
              <a:t>.</a:t>
            </a:r>
          </a:p>
          <a:p>
            <a:pPr algn="just" fontAlgn="auto">
              <a:lnSpc>
                <a:spcPct val="110000"/>
              </a:lnSpc>
            </a:pPr>
            <a:endParaRPr lang="en-US" sz="1400" noProof="1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069855" y="2428868"/>
            <a:ext cx="2424823" cy="1643074"/>
          </a:xfrm>
          <a:gradFill rotWithShape="1">
            <a:gsLst>
              <a:gs pos="0">
                <a:schemeClr val="accent4">
                  <a:tint val="50000"/>
                  <a:satMod val="300000"/>
                </a:schemeClr>
              </a:gs>
              <a:gs pos="35000">
                <a:schemeClr val="accent4">
                  <a:tint val="37000"/>
                  <a:satMod val="300000"/>
                </a:schemeClr>
              </a:gs>
              <a:gs pos="100000">
                <a:schemeClr val="accent4">
                  <a:tint val="15000"/>
                  <a:satMod val="350000"/>
                </a:schemeClr>
              </a:gs>
            </a:gsLst>
            <a:lin ang="16200000" scaled="1"/>
          </a:gradFill>
          <a:ln w="6350">
            <a:solidFill>
              <a:schemeClr val="accent4">
                <a:shade val="95000"/>
                <a:satMod val="105000"/>
              </a:schemeClr>
            </a:solidFill>
            <a:miter lim="800000"/>
          </a:ln>
          <a:effectLst>
            <a:outerShdw blurRad="40000" dist="20000" dir="5400000" rotWithShape="0">
              <a:srgbClr val="000000">
                <a:alpha val="38000"/>
              </a:srgbClr>
            </a:outerShdw>
          </a:effectLst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lIns="80165" tIns="40083" rIns="80165">
            <a:normAutofit/>
          </a:bodyPr>
          <a:lstStyle/>
          <a:p>
            <a:pPr fontAlgn="auto"/>
            <a:r>
              <a:rPr lang="en-ID" sz="1700" noProof="1" smtClean="0"/>
              <a:t>Informasi</a:t>
            </a:r>
            <a:r>
              <a:rPr lang="en-ID" sz="1700" noProof="1" smtClean="0"/>
              <a:t> yang </a:t>
            </a:r>
            <a:r>
              <a:rPr lang="en-ID" sz="1700" noProof="1" smtClean="0"/>
              <a:t>terdapat</a:t>
            </a:r>
            <a:r>
              <a:rPr lang="en-ID" sz="1700" noProof="1" smtClean="0"/>
              <a:t> </a:t>
            </a:r>
            <a:r>
              <a:rPr lang="en-ID" sz="1700" noProof="1" smtClean="0"/>
              <a:t>dalam</a:t>
            </a:r>
            <a:r>
              <a:rPr lang="en-ID" sz="1700" noProof="1" smtClean="0"/>
              <a:t> </a:t>
            </a:r>
            <a:r>
              <a:rPr lang="en-ID" sz="1700" noProof="1" smtClean="0"/>
              <a:t>teks</a:t>
            </a:r>
            <a:r>
              <a:rPr lang="en-ID" sz="1700" noProof="1" smtClean="0"/>
              <a:t> </a:t>
            </a:r>
            <a:r>
              <a:rPr lang="en-ID" sz="1700" noProof="1" smtClean="0"/>
              <a:t>laporan</a:t>
            </a:r>
            <a:r>
              <a:rPr lang="en-ID" sz="1700" noProof="1" smtClean="0"/>
              <a:t> </a:t>
            </a:r>
            <a:r>
              <a:rPr lang="en-ID" sz="1700" noProof="1" smtClean="0"/>
              <a:t>hasil</a:t>
            </a:r>
            <a:r>
              <a:rPr lang="en-ID" sz="1700" noProof="1" smtClean="0"/>
              <a:t> </a:t>
            </a:r>
            <a:r>
              <a:rPr lang="en-ID" sz="1700" noProof="1" smtClean="0"/>
              <a:t>observasi</a:t>
            </a:r>
            <a:endParaRPr lang="en-US" sz="1700" noProof="1"/>
          </a:p>
        </p:txBody>
      </p:sp>
      <p:sp>
        <p:nvSpPr>
          <p:cNvPr id="21" name="Right Arrow 20"/>
          <p:cNvSpPr/>
          <p:nvPr/>
        </p:nvSpPr>
        <p:spPr>
          <a:xfrm>
            <a:off x="3571868" y="3071810"/>
            <a:ext cx="606885" cy="2865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 fontAlgn="auto"/>
            <a:endParaRPr lang="en-US" sz="1700" noProof="1"/>
          </a:p>
        </p:txBody>
      </p:sp>
      <p:sp>
        <p:nvSpPr>
          <p:cNvPr id="22" name="TextBox 21"/>
          <p:cNvSpPr txBox="1"/>
          <p:nvPr/>
        </p:nvSpPr>
        <p:spPr>
          <a:xfrm>
            <a:off x="4302500" y="1928802"/>
            <a:ext cx="4108351" cy="3220270"/>
          </a:xfrm>
          <a:prstGeom prst="rect">
            <a:avLst/>
          </a:prstGeom>
          <a:noFill/>
          <a:ln w="28575" cmpd="sng">
            <a:solidFill>
              <a:schemeClr val="accent1">
                <a:shade val="50000"/>
              </a:schemeClr>
            </a:solidFill>
            <a:prstDash val="solid"/>
          </a:ln>
        </p:spPr>
        <p:txBody>
          <a:bodyPr wrap="square" lIns="80165" tIns="40083" rIns="80165" bIns="40083" rtlCol="0">
            <a:spAutoFit/>
          </a:bodyPr>
          <a:lstStyle/>
          <a:p>
            <a:pPr fontAlgn="auto"/>
            <a:r>
              <a:rPr lang="en-ID" sz="1700" noProof="1"/>
              <a:t>Informasi</a:t>
            </a:r>
            <a:r>
              <a:rPr lang="en-ID" sz="1700" noProof="1"/>
              <a:t> yang </a:t>
            </a:r>
            <a:r>
              <a:rPr lang="en-ID" sz="1700" noProof="1"/>
              <a:t>terdapat</a:t>
            </a:r>
            <a:r>
              <a:rPr lang="en-ID" sz="1700" noProof="1"/>
              <a:t> </a:t>
            </a:r>
            <a:r>
              <a:rPr lang="en-ID" sz="1700" noProof="1"/>
              <a:t>dalam</a:t>
            </a:r>
            <a:r>
              <a:rPr lang="en-ID" sz="1700" noProof="1"/>
              <a:t> </a:t>
            </a:r>
            <a:r>
              <a:rPr lang="en-ID" sz="1700" noProof="1"/>
              <a:t>teks</a:t>
            </a:r>
            <a:r>
              <a:rPr lang="en-ID" sz="1700" noProof="1"/>
              <a:t> </a:t>
            </a:r>
            <a:r>
              <a:rPr lang="en-ID" sz="1700" noProof="1"/>
              <a:t>laporan</a:t>
            </a:r>
            <a:r>
              <a:rPr lang="en-ID" sz="1700" noProof="1"/>
              <a:t> </a:t>
            </a:r>
            <a:r>
              <a:rPr lang="en-ID" sz="1700" noProof="1"/>
              <a:t>hasil</a:t>
            </a:r>
            <a:r>
              <a:rPr lang="en-ID" sz="1700" noProof="1"/>
              <a:t> </a:t>
            </a:r>
            <a:r>
              <a:rPr lang="en-ID" sz="1700" noProof="1"/>
              <a:t>observasi</a:t>
            </a:r>
            <a:r>
              <a:rPr lang="en-ID" sz="1700" noProof="1"/>
              <a:t> </a:t>
            </a:r>
            <a:r>
              <a:rPr lang="en-ID" sz="1700" noProof="1"/>
              <a:t>merupakan</a:t>
            </a:r>
            <a:r>
              <a:rPr lang="en-ID" sz="1700" noProof="1"/>
              <a:t> </a:t>
            </a:r>
            <a:r>
              <a:rPr lang="en-ID" sz="1700" noProof="1"/>
              <a:t>fakta</a:t>
            </a:r>
            <a:r>
              <a:rPr lang="en-ID" sz="1700" noProof="1"/>
              <a:t> yang </a:t>
            </a:r>
            <a:r>
              <a:rPr lang="en-ID" sz="1700" noProof="1"/>
              <a:t>ditemui</a:t>
            </a:r>
            <a:r>
              <a:rPr lang="en-ID" sz="1700" noProof="1"/>
              <a:t> </a:t>
            </a:r>
            <a:r>
              <a:rPr lang="en-ID" sz="1700" noProof="1"/>
              <a:t>pada</a:t>
            </a:r>
            <a:r>
              <a:rPr lang="en-ID" sz="1700" noProof="1"/>
              <a:t> </a:t>
            </a:r>
            <a:r>
              <a:rPr lang="en-ID" sz="1700" noProof="1"/>
              <a:t>objek</a:t>
            </a:r>
            <a:r>
              <a:rPr lang="en-ID" sz="1700" noProof="1"/>
              <a:t> yang </a:t>
            </a:r>
            <a:r>
              <a:rPr lang="en-ID" sz="1700" noProof="1"/>
              <a:t>diamati</a:t>
            </a:r>
            <a:r>
              <a:rPr lang="en-ID" sz="1700" noProof="1"/>
              <a:t>.  </a:t>
            </a:r>
            <a:r>
              <a:rPr lang="en-ID" sz="1700" noProof="1"/>
              <a:t>Fakta</a:t>
            </a:r>
            <a:r>
              <a:rPr lang="en-ID" sz="1700" noProof="1"/>
              <a:t> </a:t>
            </a:r>
            <a:r>
              <a:rPr lang="en-ID" sz="1700" noProof="1"/>
              <a:t>adalah</a:t>
            </a:r>
            <a:r>
              <a:rPr lang="en-ID" sz="1700" noProof="1"/>
              <a:t> </a:t>
            </a:r>
            <a:r>
              <a:rPr lang="en-ID" sz="1700" noProof="1"/>
              <a:t>peristiwa</a:t>
            </a:r>
            <a:r>
              <a:rPr lang="en-ID" sz="1700" noProof="1"/>
              <a:t> yang </a:t>
            </a:r>
            <a:r>
              <a:rPr lang="en-ID" sz="1700" noProof="1"/>
              <a:t>benar-benar</a:t>
            </a:r>
            <a:r>
              <a:rPr lang="en-ID" sz="1700" noProof="1"/>
              <a:t> </a:t>
            </a:r>
            <a:r>
              <a:rPr lang="en-ID" sz="1700" noProof="1"/>
              <a:t>terjadi</a:t>
            </a:r>
            <a:r>
              <a:rPr lang="en-ID" sz="1700" noProof="1"/>
              <a:t>. </a:t>
            </a:r>
            <a:r>
              <a:rPr lang="en-ID" sz="1700" noProof="1"/>
              <a:t>Fakta</a:t>
            </a:r>
            <a:r>
              <a:rPr lang="en-ID" sz="1700" noProof="1"/>
              <a:t> </a:t>
            </a:r>
            <a:r>
              <a:rPr lang="en-ID" sz="1700" noProof="1"/>
              <a:t>menunjukkan</a:t>
            </a:r>
            <a:r>
              <a:rPr lang="en-ID" sz="1700" noProof="1"/>
              <a:t> </a:t>
            </a:r>
            <a:r>
              <a:rPr lang="en-ID" sz="1700" noProof="1"/>
              <a:t>kebenaran</a:t>
            </a:r>
            <a:r>
              <a:rPr lang="en-ID" sz="1700" noProof="1"/>
              <a:t> </a:t>
            </a:r>
            <a:r>
              <a:rPr lang="en-ID" sz="1700" noProof="1"/>
              <a:t>informasi</a:t>
            </a:r>
            <a:r>
              <a:rPr lang="en-ID" sz="1700" noProof="1"/>
              <a:t>. </a:t>
            </a:r>
            <a:r>
              <a:rPr lang="en-ID" sz="1700" noProof="1"/>
              <a:t>Fakta</a:t>
            </a:r>
            <a:r>
              <a:rPr lang="en-ID" sz="1700" noProof="1"/>
              <a:t> </a:t>
            </a:r>
            <a:r>
              <a:rPr lang="en-ID" sz="1700" noProof="1"/>
              <a:t>merupakan</a:t>
            </a:r>
            <a:r>
              <a:rPr lang="en-ID" sz="1700" noProof="1"/>
              <a:t> </a:t>
            </a:r>
            <a:r>
              <a:rPr lang="en-ID" sz="1700" noProof="1"/>
              <a:t>pernyataan</a:t>
            </a:r>
            <a:r>
              <a:rPr lang="en-ID" sz="1700" noProof="1"/>
              <a:t> yang </a:t>
            </a:r>
            <a:r>
              <a:rPr lang="en-ID" sz="1700" noProof="1"/>
              <a:t>tidak</a:t>
            </a:r>
            <a:r>
              <a:rPr lang="en-ID" sz="1700" noProof="1"/>
              <a:t> </a:t>
            </a:r>
            <a:r>
              <a:rPr lang="en-ID" sz="1700" noProof="1"/>
              <a:t>terbantahkan</a:t>
            </a:r>
            <a:r>
              <a:rPr lang="en-ID" sz="1700" noProof="1"/>
              <a:t> </a:t>
            </a:r>
            <a:r>
              <a:rPr lang="en-ID" sz="1700" noProof="1"/>
              <a:t>kebenarannya</a:t>
            </a:r>
            <a:r>
              <a:rPr lang="en-ID" sz="1700" noProof="1"/>
              <a:t>. </a:t>
            </a:r>
            <a:r>
              <a:rPr lang="en-ID" sz="1700" noProof="1"/>
              <a:t>Pernyataan</a:t>
            </a:r>
            <a:r>
              <a:rPr lang="en-ID" sz="1700" noProof="1"/>
              <a:t> </a:t>
            </a:r>
            <a:r>
              <a:rPr lang="en-ID" sz="1700" noProof="1"/>
              <a:t>tersebut</a:t>
            </a:r>
            <a:r>
              <a:rPr lang="en-ID" sz="1700" noProof="1"/>
              <a:t> </a:t>
            </a:r>
            <a:r>
              <a:rPr lang="en-ID" sz="1700" noProof="1"/>
              <a:t>berupa</a:t>
            </a:r>
            <a:r>
              <a:rPr lang="en-ID" sz="1700" noProof="1"/>
              <a:t> </a:t>
            </a:r>
            <a:r>
              <a:rPr lang="en-ID" sz="1700" noProof="1"/>
              <a:t>kalimat</a:t>
            </a:r>
            <a:r>
              <a:rPr lang="en-ID" sz="1700" noProof="1"/>
              <a:t> yang </a:t>
            </a:r>
            <a:r>
              <a:rPr lang="en-ID" sz="1700" noProof="1"/>
              <a:t>ditulis</a:t>
            </a:r>
            <a:r>
              <a:rPr lang="en-ID" sz="1700" noProof="1"/>
              <a:t> </a:t>
            </a:r>
            <a:r>
              <a:rPr lang="en-ID" sz="1700" noProof="1"/>
              <a:t>berdasarkan</a:t>
            </a:r>
            <a:r>
              <a:rPr lang="en-ID" sz="1700" noProof="1"/>
              <a:t> </a:t>
            </a:r>
            <a:r>
              <a:rPr lang="en-ID" sz="1700" noProof="1"/>
              <a:t>kenyataan</a:t>
            </a:r>
            <a:r>
              <a:rPr lang="en-ID" sz="1700" noProof="1"/>
              <a:t>, </a:t>
            </a:r>
            <a:r>
              <a:rPr lang="en-ID" sz="1700" noProof="1"/>
              <a:t>peristiwa</a:t>
            </a:r>
            <a:r>
              <a:rPr lang="en-ID" sz="1700" noProof="1"/>
              <a:t>, </a:t>
            </a:r>
            <a:r>
              <a:rPr lang="en-ID" sz="1700" noProof="1"/>
              <a:t>atau</a:t>
            </a:r>
            <a:r>
              <a:rPr lang="en-ID" sz="1700" noProof="1"/>
              <a:t> </a:t>
            </a:r>
            <a:r>
              <a:rPr lang="en-ID" sz="1700" noProof="1"/>
              <a:t>keadaan</a:t>
            </a:r>
            <a:r>
              <a:rPr lang="en-ID" sz="1700" noProof="1"/>
              <a:t> yang </a:t>
            </a:r>
            <a:r>
              <a:rPr lang="en-ID" sz="1700" noProof="1"/>
              <a:t>benar-benar</a:t>
            </a:r>
            <a:r>
              <a:rPr lang="en-ID" sz="1700" noProof="1"/>
              <a:t> </a:t>
            </a:r>
            <a:r>
              <a:rPr lang="en-ID" sz="1700" noProof="1"/>
              <a:t>terjadi</a:t>
            </a:r>
            <a:r>
              <a:rPr lang="en-ID" sz="1700" noProof="1"/>
              <a:t> </a:t>
            </a:r>
            <a:r>
              <a:rPr lang="en-ID" sz="1700" noProof="1"/>
              <a:t>secara</a:t>
            </a:r>
            <a:r>
              <a:rPr lang="en-ID" sz="1700" noProof="1"/>
              <a:t> </a:t>
            </a:r>
            <a:r>
              <a:rPr lang="en-ID" sz="1700" noProof="1"/>
              <a:t>objektif</a:t>
            </a:r>
            <a:r>
              <a:rPr lang="en-ID" sz="1700" noProof="1"/>
              <a:t>. </a:t>
            </a:r>
            <a:r>
              <a:rPr lang="en-ID" sz="1700" noProof="1"/>
              <a:t>Objektif</a:t>
            </a:r>
            <a:r>
              <a:rPr lang="en-ID" sz="1700" noProof="1"/>
              <a:t> </a:t>
            </a:r>
            <a:r>
              <a:rPr lang="en-ID" sz="1700" noProof="1"/>
              <a:t>berarti</a:t>
            </a:r>
            <a:r>
              <a:rPr lang="en-ID" sz="1700" noProof="1"/>
              <a:t> </a:t>
            </a:r>
            <a:r>
              <a:rPr lang="en-ID" sz="1700" noProof="1"/>
              <a:t>dapat</a:t>
            </a:r>
            <a:r>
              <a:rPr lang="en-ID" sz="1700" noProof="1"/>
              <a:t> </a:t>
            </a:r>
            <a:r>
              <a:rPr lang="en-ID" sz="1700" noProof="1"/>
              <a:t>ditangkap</a:t>
            </a:r>
            <a:r>
              <a:rPr lang="en-ID" sz="1700" noProof="1"/>
              <a:t> </a:t>
            </a:r>
            <a:r>
              <a:rPr lang="en-ID" sz="1700" noProof="1"/>
              <a:t>oleh</a:t>
            </a:r>
            <a:r>
              <a:rPr lang="en-ID" sz="1700" noProof="1"/>
              <a:t> </a:t>
            </a:r>
            <a:r>
              <a:rPr lang="en-ID" sz="1700" noProof="1"/>
              <a:t>indra</a:t>
            </a:r>
            <a:r>
              <a:rPr lang="en-ID" sz="1700" noProof="1"/>
              <a:t> </a:t>
            </a:r>
            <a:r>
              <a:rPr lang="en-ID" sz="1700" noProof="1"/>
              <a:t>dan</a:t>
            </a:r>
            <a:r>
              <a:rPr lang="en-ID" sz="1700" noProof="1"/>
              <a:t> </a:t>
            </a:r>
            <a:r>
              <a:rPr lang="en-ID" sz="1700" noProof="1"/>
              <a:t>mengandung</a:t>
            </a:r>
            <a:r>
              <a:rPr lang="en-ID" sz="1700" noProof="1"/>
              <a:t> </a:t>
            </a:r>
            <a:r>
              <a:rPr lang="en-ID" sz="1700" noProof="1"/>
              <a:t>kepastian</a:t>
            </a:r>
            <a:r>
              <a:rPr lang="en-ID" sz="1700" noProof="1"/>
              <a:t>.</a:t>
            </a:r>
            <a:endParaRPr lang="en-US" sz="1700" noProof="1"/>
          </a:p>
        </p:txBody>
      </p:sp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Title 7"/>
          <p:cNvSpPr>
            <a:spLocks noGrp="1"/>
          </p:cNvSpPr>
          <p:nvPr>
            <p:ph type="title"/>
          </p:nvPr>
        </p:nvSpPr>
        <p:spPr>
          <a:xfrm>
            <a:off x="457540" y="275070"/>
            <a:ext cx="7810754" cy="699913"/>
          </a:xfrm>
          <a:noFill/>
          <a:ln>
            <a:noFill/>
          </a:ln>
        </p:spPr>
        <p:txBody>
          <a:bodyPr lIns="80160" tIns="40080" rIns="80160" bIns="40080" anchor="ctr">
            <a:normAutofit fontScale="90000"/>
          </a:bodyPr>
          <a:lstStyle/>
          <a:p>
            <a:r>
              <a:rPr lang="en-ID" altLang="en-US" sz="3200" b="1" dirty="0"/>
              <a:t>B. </a:t>
            </a:r>
            <a:r>
              <a:rPr lang="en-ID" altLang="en-US" sz="3200" b="1" dirty="0" err="1"/>
              <a:t>Interpretasi</a:t>
            </a:r>
            <a:r>
              <a:rPr lang="en-ID" altLang="en-US" sz="3200" b="1" dirty="0"/>
              <a:t> </a:t>
            </a:r>
            <a:r>
              <a:rPr lang="en-ID" altLang="en-US" sz="3200" b="1" dirty="0" err="1"/>
              <a:t>Teks</a:t>
            </a:r>
            <a:r>
              <a:rPr lang="en-ID" altLang="en-US" sz="3200" b="1" dirty="0"/>
              <a:t> </a:t>
            </a:r>
            <a:r>
              <a:rPr lang="en-ID" altLang="en-US" sz="3200" b="1" dirty="0" err="1"/>
              <a:t>Laporan</a:t>
            </a:r>
            <a:r>
              <a:rPr lang="en-ID" altLang="en-US" sz="3200" b="1" dirty="0"/>
              <a:t> </a:t>
            </a:r>
            <a:r>
              <a:rPr lang="en-ID" altLang="en-US" sz="3200" b="1" dirty="0" err="1"/>
              <a:t>Hasil</a:t>
            </a:r>
            <a:r>
              <a:rPr lang="en-ID" altLang="en-US" sz="3200" b="1" dirty="0"/>
              <a:t> </a:t>
            </a:r>
            <a:r>
              <a:rPr lang="en-ID" altLang="en-US" sz="3200" b="1" dirty="0" err="1"/>
              <a:t>Observasi</a:t>
            </a:r>
          </a:p>
        </p:txBody>
      </p:sp>
      <p:grpSp>
        <p:nvGrpSpPr>
          <p:cNvPr id="5" name="Group 9"/>
          <p:cNvGrpSpPr/>
          <p:nvPr/>
        </p:nvGrpSpPr>
        <p:grpSpPr>
          <a:xfrm>
            <a:off x="571472" y="1928802"/>
            <a:ext cx="8122622" cy="3500462"/>
            <a:chOff x="0" y="2421"/>
            <a:chExt cx="14168" cy="3268"/>
          </a:xfrm>
        </p:grpSpPr>
        <p:sp>
          <p:nvSpPr>
            <p:cNvPr id="2" name="Pentagon 8"/>
            <p:cNvSpPr/>
            <p:nvPr/>
          </p:nvSpPr>
          <p:spPr bwMode="auto">
            <a:xfrm>
              <a:off x="3413" y="3883"/>
              <a:ext cx="10755" cy="907"/>
            </a:xfrm>
            <a:prstGeom prst="homePlate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 noProof="1"/>
            </a:p>
          </p:txBody>
        </p:sp>
        <p:grpSp>
          <p:nvGrpSpPr>
            <p:cNvPr id="6" name="Group 10"/>
            <p:cNvGrpSpPr/>
            <p:nvPr/>
          </p:nvGrpSpPr>
          <p:grpSpPr>
            <a:xfrm>
              <a:off x="1640" y="2421"/>
              <a:ext cx="1781" cy="3268"/>
              <a:chOff x="2897280" y="204839"/>
              <a:chExt cx="1065120" cy="2439102"/>
            </a:xfrm>
          </p:grpSpPr>
          <p:sp>
            <p:nvSpPr>
              <p:cNvPr id="33" name="Manual Input 10"/>
              <p:cNvSpPr/>
              <p:nvPr/>
            </p:nvSpPr>
            <p:spPr>
              <a:xfrm flipH="1">
                <a:off x="2897481" y="204839"/>
                <a:ext cx="1064680" cy="2438741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-1" fmla="*/ 18 w 10000"/>
                  <a:gd name="connsiteY0-2" fmla="*/ 4474 h 10000"/>
                  <a:gd name="connsiteX1-3" fmla="*/ 10000 w 10000"/>
                  <a:gd name="connsiteY1-4" fmla="*/ 0 h 10000"/>
                  <a:gd name="connsiteX2-5" fmla="*/ 10000 w 10000"/>
                  <a:gd name="connsiteY2-6" fmla="*/ 10000 h 10000"/>
                  <a:gd name="connsiteX3-7" fmla="*/ 0 w 10000"/>
                  <a:gd name="connsiteY3-8" fmla="*/ 10000 h 10000"/>
                  <a:gd name="connsiteX4-9" fmla="*/ 18 w 10000"/>
                  <a:gd name="connsiteY4-10" fmla="*/ 4474 h 10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0000" h="10000">
                    <a:moveTo>
                      <a:pt x="18" y="4474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lnTo>
                      <a:pt x="18" y="4474"/>
                    </a:lnTo>
                    <a:close/>
                  </a:path>
                </a:pathLst>
              </a:custGeom>
              <a:solidFill>
                <a:schemeClr val="accent1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noProof="1"/>
              </a:p>
            </p:txBody>
          </p:sp>
          <p:sp>
            <p:nvSpPr>
              <p:cNvPr id="34" name="Manual Input 10"/>
              <p:cNvSpPr/>
              <p:nvPr/>
            </p:nvSpPr>
            <p:spPr>
              <a:xfrm flipH="1">
                <a:off x="2897481" y="1425143"/>
                <a:ext cx="1064680" cy="1218437"/>
              </a:xfrm>
              <a:custGeom>
                <a:avLst/>
                <a:gdLst>
                  <a:gd name="connsiteX0" fmla="*/ 0 w 10000"/>
                  <a:gd name="connsiteY0" fmla="*/ 2000 h 10000"/>
                  <a:gd name="connsiteX1" fmla="*/ 10000 w 10000"/>
                  <a:gd name="connsiteY1" fmla="*/ 0 h 10000"/>
                  <a:gd name="connsiteX2" fmla="*/ 10000 w 10000"/>
                  <a:gd name="connsiteY2" fmla="*/ 10000 h 10000"/>
                  <a:gd name="connsiteX3" fmla="*/ 0 w 10000"/>
                  <a:gd name="connsiteY3" fmla="*/ 10000 h 10000"/>
                  <a:gd name="connsiteX4" fmla="*/ 0 w 10000"/>
                  <a:gd name="connsiteY4" fmla="*/ 2000 h 10000"/>
                  <a:gd name="connsiteX0-1" fmla="*/ 18 w 10000"/>
                  <a:gd name="connsiteY0-2" fmla="*/ 4474 h 10000"/>
                  <a:gd name="connsiteX1-3" fmla="*/ 10000 w 10000"/>
                  <a:gd name="connsiteY1-4" fmla="*/ 0 h 10000"/>
                  <a:gd name="connsiteX2-5" fmla="*/ 10000 w 10000"/>
                  <a:gd name="connsiteY2-6" fmla="*/ 10000 h 10000"/>
                  <a:gd name="connsiteX3-7" fmla="*/ 0 w 10000"/>
                  <a:gd name="connsiteY3-8" fmla="*/ 10000 h 10000"/>
                  <a:gd name="connsiteX4-9" fmla="*/ 18 w 10000"/>
                  <a:gd name="connsiteY4-10" fmla="*/ 4474 h 10000"/>
                </a:gdLst>
                <a:ahLst/>
                <a:cxnLst>
                  <a:cxn ang="0">
                    <a:pos x="connsiteX0-1" y="connsiteY0-2"/>
                  </a:cxn>
                  <a:cxn ang="0">
                    <a:pos x="connsiteX1-3" y="connsiteY1-4"/>
                  </a:cxn>
                  <a:cxn ang="0">
                    <a:pos x="connsiteX2-5" y="connsiteY2-6"/>
                  </a:cxn>
                  <a:cxn ang="0">
                    <a:pos x="connsiteX3-7" y="connsiteY3-8"/>
                  </a:cxn>
                  <a:cxn ang="0">
                    <a:pos x="connsiteX4-9" y="connsiteY4-10"/>
                  </a:cxn>
                </a:cxnLst>
                <a:rect l="l" t="t" r="r" b="b"/>
                <a:pathLst>
                  <a:path w="10000" h="10000">
                    <a:moveTo>
                      <a:pt x="18" y="4474"/>
                    </a:moveTo>
                    <a:lnTo>
                      <a:pt x="10000" y="0"/>
                    </a:lnTo>
                    <a:lnTo>
                      <a:pt x="10000" y="10000"/>
                    </a:lnTo>
                    <a:lnTo>
                      <a:pt x="0" y="10000"/>
                    </a:lnTo>
                    <a:lnTo>
                      <a:pt x="18" y="4474"/>
                    </a:lnTo>
                    <a:close/>
                  </a:path>
                </a:pathLst>
              </a:custGeom>
              <a:solidFill>
                <a:schemeClr val="accent2">
                  <a:lumMod val="75000"/>
                </a:schemeClr>
              </a:solidFill>
              <a:ln>
                <a:noFill/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>
                  <a:defRPr/>
                </a:pPr>
                <a:endParaRPr lang="en-US" sz="2800" noProof="1"/>
              </a:p>
            </p:txBody>
          </p:sp>
        </p:grpSp>
        <p:sp>
          <p:nvSpPr>
            <p:cNvPr id="11" name="Rectangle 10"/>
            <p:cNvSpPr/>
            <p:nvPr/>
          </p:nvSpPr>
          <p:spPr bwMode="auto">
            <a:xfrm>
              <a:off x="0" y="2421"/>
              <a:ext cx="1653" cy="165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900" noProof="1">
                  <a:latin typeface="FontAwesome" pitchFamily="2" charset="0"/>
                </a:rPr>
                <a:t></a:t>
              </a:r>
              <a:endParaRPr lang="en-US" sz="3900" noProof="1">
                <a:latin typeface="FontAwesome" pitchFamily="2" charset="0"/>
              </a:endParaRPr>
            </a:p>
          </p:txBody>
        </p:sp>
        <p:sp>
          <p:nvSpPr>
            <p:cNvPr id="3" name="Rectangle 2"/>
            <p:cNvSpPr/>
            <p:nvPr/>
          </p:nvSpPr>
          <p:spPr bwMode="auto">
            <a:xfrm>
              <a:off x="0" y="4041"/>
              <a:ext cx="1653" cy="1642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en-US" sz="3900" noProof="1">
                  <a:latin typeface="FontAwesome" pitchFamily="2" charset="0"/>
                </a:rPr>
                <a:t></a:t>
              </a:r>
              <a:endParaRPr lang="en-US" sz="3900" noProof="1">
                <a:latin typeface="FontAwesome" pitchFamily="2" charset="0"/>
              </a:endParaRPr>
            </a:p>
          </p:txBody>
        </p:sp>
        <p:sp>
          <p:nvSpPr>
            <p:cNvPr id="9" name="Pentagon 4"/>
            <p:cNvSpPr/>
            <p:nvPr/>
          </p:nvSpPr>
          <p:spPr bwMode="auto">
            <a:xfrm>
              <a:off x="3413" y="4781"/>
              <a:ext cx="10512" cy="897"/>
            </a:xfrm>
            <a:prstGeom prst="homePlate">
              <a:avLst/>
            </a:prstGeom>
            <a:solidFill>
              <a:schemeClr val="accent2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2800" noProof="1"/>
            </a:p>
          </p:txBody>
        </p:sp>
        <p:sp>
          <p:nvSpPr>
            <p:cNvPr id="16" name="Rectangle 15">
              <a:hlinkClick r:id="rId2" action="ppaction://hlinksldjump"/>
            </p:cNvPr>
            <p:cNvSpPr/>
            <p:nvPr/>
          </p:nvSpPr>
          <p:spPr bwMode="auto">
            <a:xfrm>
              <a:off x="3760" y="4041"/>
              <a:ext cx="8191" cy="576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ctr" fontAlgn="auto"/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Ringkasan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 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Teks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 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Laporan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 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Hasil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 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Observasi</a:t>
              </a:r>
            </a:p>
          </p:txBody>
        </p:sp>
        <p:sp>
          <p:nvSpPr>
            <p:cNvPr id="17" name="Rectangle 16">
              <a:hlinkClick r:id="rId3" action="ppaction://hlinksldjump"/>
            </p:cNvPr>
            <p:cNvSpPr/>
            <p:nvPr/>
          </p:nvSpPr>
          <p:spPr bwMode="auto">
            <a:xfrm>
              <a:off x="3760" y="4943"/>
              <a:ext cx="8177" cy="576"/>
            </a:xfrm>
            <a:prstGeom prst="rect">
              <a:avLst/>
            </a:prstGeom>
          </p:spPr>
          <p:txBody>
            <a:bodyPr wrap="square" lIns="0" rIns="0">
              <a:spAutoFit/>
            </a:bodyPr>
            <a:lstStyle/>
            <a:p>
              <a:pPr algn="ctr" fontAlgn="auto"/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Simpulan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 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Fungsi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 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Teks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 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Lapora</a:t>
              </a:r>
              <a:r>
                <a:rPr lang="id-ID" altLang="en-ID" sz="1900" noProof="1">
                  <a:solidFill>
                    <a:schemeClr val="bg1"/>
                  </a:solidFill>
                  <a:sym typeface="+mn-ea"/>
                </a:rPr>
                <a:t>n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 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Hasil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 </a:t>
              </a:r>
              <a:r>
                <a:rPr lang="en-ID" sz="1900" noProof="1">
                  <a:solidFill>
                    <a:schemeClr val="bg1"/>
                  </a:solidFill>
                  <a:sym typeface="+mn-ea"/>
                </a:rPr>
                <a:t>Observasi</a:t>
              </a:r>
            </a:p>
          </p:txBody>
        </p:sp>
      </p:grpSp>
    </p:spTree>
  </p:cSld>
  <p:clrMapOvr>
    <a:masterClrMapping/>
  </p:clrMapOvr>
  <p:transition spd="slow">
    <p:pull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1714480" y="2714620"/>
            <a:ext cx="2559234" cy="1428630"/>
          </a:xfrm>
          <a:prstGeom prst="roundRect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lIns="80165" tIns="40083" rIns="80165" bIns="40083" rtlCol="0" anchor="ctr"/>
          <a:lstStyle/>
          <a:p>
            <a:pPr algn="ctr" fontAlgn="auto"/>
            <a:r>
              <a:rPr lang="en-ID" sz="1700" b="1" noProof="1"/>
              <a:t>Langkah</a:t>
            </a:r>
            <a:r>
              <a:rPr lang="id-ID" altLang="en-ID" sz="1700" b="1" noProof="1"/>
              <a:t>-Langkah</a:t>
            </a:r>
            <a:r>
              <a:rPr lang="en-ID" sz="1700" b="1" noProof="1"/>
              <a:t> </a:t>
            </a:r>
            <a:r>
              <a:rPr lang="en-ID" sz="1700" b="1" noProof="1"/>
              <a:t>Mer</a:t>
            </a:r>
            <a:r>
              <a:rPr lang="id-ID" altLang="en-ID" sz="1700" b="1" noProof="1"/>
              <a:t>ingkas</a:t>
            </a:r>
            <a:r>
              <a:rPr lang="en-ID" sz="1700" b="1" noProof="1"/>
              <a:t> </a:t>
            </a:r>
          </a:p>
          <a:p>
            <a:pPr algn="ctr" fontAlgn="auto"/>
            <a:r>
              <a:rPr lang="en-ID" sz="1700" b="1" noProof="1"/>
              <a:t>Teks</a:t>
            </a:r>
            <a:r>
              <a:rPr lang="en-ID" sz="1700" b="1" noProof="1"/>
              <a:t> </a:t>
            </a:r>
            <a:r>
              <a:rPr lang="en-ID" sz="1700" b="1" noProof="1"/>
              <a:t>Laporan</a:t>
            </a:r>
            <a:r>
              <a:rPr lang="en-ID" sz="1700" b="1" noProof="1"/>
              <a:t> </a:t>
            </a:r>
            <a:r>
              <a:rPr lang="en-ID" sz="1700" b="1" noProof="1"/>
              <a:t>Hasil</a:t>
            </a:r>
            <a:r>
              <a:rPr lang="en-ID" sz="1700" b="1" noProof="1"/>
              <a:t> </a:t>
            </a:r>
            <a:r>
              <a:rPr lang="en-ID" sz="1700" b="1" noProof="1"/>
              <a:t>Observasi</a:t>
            </a:r>
            <a:endParaRPr lang="en-US" sz="1700" b="1" noProof="1"/>
          </a:p>
        </p:txBody>
      </p:sp>
      <p:cxnSp>
        <p:nvCxnSpPr>
          <p:cNvPr id="7" name="Straight Connector 6"/>
          <p:cNvCxnSpPr>
            <a:stCxn id="15" idx="3"/>
          </p:cNvCxnSpPr>
          <p:nvPr/>
        </p:nvCxnSpPr>
        <p:spPr>
          <a:xfrm>
            <a:off x="4273714" y="3428935"/>
            <a:ext cx="471117" cy="1441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16200000" flipH="1">
            <a:off x="3107522" y="3321845"/>
            <a:ext cx="3429022" cy="71435"/>
          </a:xfrm>
          <a:prstGeom prst="line">
            <a:avLst/>
          </a:prstGeom>
          <a:ln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Arrow Connector 10"/>
          <p:cNvCxnSpPr/>
          <p:nvPr/>
        </p:nvCxnSpPr>
        <p:spPr>
          <a:xfrm>
            <a:off x="4786314" y="1643050"/>
            <a:ext cx="285752" cy="1588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ounded Rectangle 12"/>
          <p:cNvSpPr/>
          <p:nvPr/>
        </p:nvSpPr>
        <p:spPr>
          <a:xfrm>
            <a:off x="5214942" y="1500174"/>
            <a:ext cx="3434940" cy="564539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l" fontAlgn="auto"/>
            <a:r>
              <a:rPr lang="en-ID" noProof="1">
                <a:solidFill>
                  <a:schemeClr val="tx1"/>
                </a:solidFill>
              </a:rPr>
              <a:t>Memahami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isi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teks</a:t>
            </a:r>
            <a:r>
              <a:rPr lang="en-ID" noProof="1">
                <a:solidFill>
                  <a:schemeClr val="tx1"/>
                </a:solidFill>
              </a:rPr>
              <a:t>.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5214942" y="3000372"/>
            <a:ext cx="3434940" cy="789203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l" fontAlgn="auto"/>
            <a:r>
              <a:rPr lang="en-ID" noProof="1">
                <a:solidFill>
                  <a:schemeClr val="tx1"/>
                </a:solidFill>
              </a:rPr>
              <a:t>Menemukan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pokok-pokok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informasi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dalam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teks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laporan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hasil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observasi</a:t>
            </a:r>
            <a:r>
              <a:rPr lang="en-ID" noProof="1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17" name="Straight Arrow Connector 16"/>
          <p:cNvCxnSpPr/>
          <p:nvPr/>
        </p:nvCxnSpPr>
        <p:spPr>
          <a:xfrm flipV="1">
            <a:off x="4786314" y="3429000"/>
            <a:ext cx="33670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" name="Rounded Rectangle 26"/>
          <p:cNvSpPr/>
          <p:nvPr/>
        </p:nvSpPr>
        <p:spPr>
          <a:xfrm>
            <a:off x="5214942" y="4643446"/>
            <a:ext cx="3434940" cy="682632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l" fontAlgn="auto"/>
            <a:r>
              <a:rPr lang="en-ID" noProof="1">
                <a:solidFill>
                  <a:schemeClr val="tx1"/>
                </a:solidFill>
              </a:rPr>
              <a:t>Mengembangkan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pokok-pokok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informasi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ke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dalam</a:t>
            </a:r>
            <a:r>
              <a:rPr lang="en-ID" noProof="1">
                <a:solidFill>
                  <a:schemeClr val="tx1"/>
                </a:solidFill>
              </a:rPr>
              <a:t> </a:t>
            </a:r>
            <a:r>
              <a:rPr lang="en-ID" noProof="1">
                <a:solidFill>
                  <a:schemeClr val="tx1"/>
                </a:solidFill>
              </a:rPr>
              <a:t>paragraf</a:t>
            </a:r>
            <a:r>
              <a:rPr lang="en-ID" noProof="1">
                <a:solidFill>
                  <a:schemeClr val="tx1"/>
                </a:solidFill>
              </a:rPr>
              <a:t>.</a:t>
            </a:r>
          </a:p>
        </p:txBody>
      </p:sp>
      <p:cxnSp>
        <p:nvCxnSpPr>
          <p:cNvPr id="28" name="Straight Arrow Connector 27"/>
          <p:cNvCxnSpPr/>
          <p:nvPr/>
        </p:nvCxnSpPr>
        <p:spPr>
          <a:xfrm flipV="1">
            <a:off x="4857752" y="5072074"/>
            <a:ext cx="336706" cy="0"/>
          </a:xfrm>
          <a:prstGeom prst="straightConnector1">
            <a:avLst/>
          </a:prstGeom>
          <a:ln>
            <a:solidFill>
              <a:schemeClr val="accent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slow">
    <p:cut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753463" y="785986"/>
            <a:ext cx="3744418" cy="2154195"/>
          </a:xfrm>
        </p:spPr>
        <p:txBody>
          <a:bodyPr lIns="80165" tIns="40083" rIns="80165">
            <a:normAutofit fontScale="90000"/>
          </a:bodyPr>
          <a:lstStyle/>
          <a:p>
            <a:pPr fontAlgn="auto"/>
            <a:r>
              <a:rPr lang="id-ID" b="1" baseline="30000" dirty="0" smtClean="0"/>
              <a:t/>
            </a:r>
            <a:br>
              <a:rPr lang="id-ID" b="1" baseline="30000" dirty="0" smtClean="0"/>
            </a:br>
            <a:r>
              <a:rPr lang="id-ID" b="1" baseline="30000" dirty="0" smtClean="0"/>
              <a:t/>
            </a:r>
            <a:br>
              <a:rPr lang="id-ID" b="1" baseline="30000" dirty="0" smtClean="0"/>
            </a:br>
            <a:r>
              <a:rPr lang="id-ID" b="1" baseline="30000" dirty="0" smtClean="0">
                <a:ln w="10541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id-ID" b="1" baseline="30000" dirty="0" smtClean="0">
                <a:ln w="10541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baseline="30000" dirty="0" smtClean="0">
                <a:ln w="10541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en-US" b="1" baseline="30000" dirty="0" smtClean="0">
                <a:ln w="10541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accent6">
                    <a:lumMod val="75000"/>
                  </a:schemeClr>
                </a:solidFill>
              </a:rPr>
            </a:br>
            <a:r>
              <a:rPr lang="en-US" b="1" baseline="30000" dirty="0" smtClean="0"/>
              <a:t/>
            </a:r>
            <a:br>
              <a:rPr lang="en-US" b="1" baseline="30000" dirty="0" smtClean="0"/>
            </a:br>
            <a:endParaRPr lang="id-ID" strike="noStrike" noProof="1"/>
          </a:p>
        </p:txBody>
      </p:sp>
      <p:sp>
        <p:nvSpPr>
          <p:cNvPr id="5" name="Rounded Rectangle 4"/>
          <p:cNvSpPr/>
          <p:nvPr/>
        </p:nvSpPr>
        <p:spPr>
          <a:xfrm>
            <a:off x="642910" y="3000372"/>
            <a:ext cx="2828056" cy="1356622"/>
          </a:xfrm>
          <a:prstGeom prst="roundRect">
            <a:avLst/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 fontAlgn="auto"/>
            <a:r>
              <a:rPr lang="en-ID" sz="1700" noProof="1">
                <a:solidFill>
                  <a:schemeClr val="tx1"/>
                </a:solidFill>
              </a:rPr>
              <a:t>Simpulan teks</a:t>
            </a:r>
            <a:r>
              <a:rPr lang="en-ID" sz="1700" noProof="1">
                <a:solidFill>
                  <a:schemeClr val="tx1"/>
                </a:solidFill>
              </a:rPr>
              <a:t> </a:t>
            </a:r>
            <a:r>
              <a:rPr lang="en-ID" sz="1700" noProof="1">
                <a:solidFill>
                  <a:schemeClr val="tx1"/>
                </a:solidFill>
              </a:rPr>
              <a:t>hasil</a:t>
            </a:r>
            <a:r>
              <a:rPr lang="en-ID" sz="1700" noProof="1">
                <a:solidFill>
                  <a:schemeClr val="tx1"/>
                </a:solidFill>
              </a:rPr>
              <a:t> </a:t>
            </a:r>
            <a:r>
              <a:rPr lang="en-ID" sz="1700" noProof="1">
                <a:solidFill>
                  <a:schemeClr val="tx1"/>
                </a:solidFill>
              </a:rPr>
              <a:t>laporan</a:t>
            </a:r>
            <a:r>
              <a:rPr lang="en-ID" sz="1700" noProof="1">
                <a:solidFill>
                  <a:schemeClr val="tx1"/>
                </a:solidFill>
              </a:rPr>
              <a:t> </a:t>
            </a:r>
            <a:r>
              <a:rPr lang="en-ID" sz="1700" noProof="1">
                <a:solidFill>
                  <a:schemeClr val="tx1"/>
                </a:solidFill>
              </a:rPr>
              <a:t>observasi</a:t>
            </a:r>
          </a:p>
        </p:txBody>
      </p:sp>
      <p:sp>
        <p:nvSpPr>
          <p:cNvPr id="8" name="Right Arrow 7"/>
          <p:cNvSpPr/>
          <p:nvPr/>
        </p:nvSpPr>
        <p:spPr>
          <a:xfrm>
            <a:off x="3786182" y="3500438"/>
            <a:ext cx="1145885" cy="357157"/>
          </a:xfrm>
          <a:prstGeom prst="rightArrow">
            <a:avLst/>
          </a:prstGeom>
          <a:solidFill>
            <a:schemeClr val="accent3">
              <a:lumMod val="5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 fontAlgn="auto"/>
            <a:endParaRPr lang="en-US" sz="1700" noProof="1"/>
          </a:p>
        </p:txBody>
      </p:sp>
      <p:sp>
        <p:nvSpPr>
          <p:cNvPr id="9" name="Rounded Rectangle 8"/>
          <p:cNvSpPr/>
          <p:nvPr/>
        </p:nvSpPr>
        <p:spPr>
          <a:xfrm>
            <a:off x="5214942" y="2143116"/>
            <a:ext cx="3166118" cy="3286425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3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l" fontAlgn="auto"/>
            <a:r>
              <a:rPr lang="en-US" sz="1700" noProof="1">
                <a:solidFill>
                  <a:schemeClr val="tx1"/>
                </a:solidFill>
              </a:rPr>
              <a:t>Interpretasi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terhadap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teks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laporan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hasi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observasi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dapat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dilakukan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dengan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menyimpulkan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teks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laporan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hasil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observarsi</a:t>
            </a:r>
            <a:r>
              <a:rPr lang="en-US" sz="1700" noProof="1">
                <a:solidFill>
                  <a:schemeClr val="tx1"/>
                </a:solidFill>
              </a:rPr>
              <a:t>. </a:t>
            </a:r>
            <a:r>
              <a:rPr lang="en-US" sz="1700" noProof="1">
                <a:solidFill>
                  <a:schemeClr val="tx1"/>
                </a:solidFill>
              </a:rPr>
              <a:t>Simpulan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adalah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rumusan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akhir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tentang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sesuatu</a:t>
            </a:r>
            <a:r>
              <a:rPr lang="en-US" sz="1700" noProof="1">
                <a:solidFill>
                  <a:schemeClr val="tx1"/>
                </a:solidFill>
              </a:rPr>
              <a:t>, </a:t>
            </a:r>
            <a:r>
              <a:rPr lang="en-US" sz="1700" noProof="1">
                <a:solidFill>
                  <a:schemeClr val="tx1"/>
                </a:solidFill>
              </a:rPr>
              <a:t>dalam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hal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ini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adalah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teks</a:t>
            </a:r>
            <a:r>
              <a:rPr lang="en-US" sz="1700" noProof="1">
                <a:solidFill>
                  <a:schemeClr val="tx1"/>
                </a:solidFill>
              </a:rPr>
              <a:t>. </a:t>
            </a:r>
            <a:r>
              <a:rPr lang="en-US" sz="1700" noProof="1">
                <a:solidFill>
                  <a:schemeClr val="tx1"/>
                </a:solidFill>
              </a:rPr>
              <a:t>Simpulan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disusun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berdasarkan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pemahaman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atau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penalaran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kita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terhadap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keseluruhan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isi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teks</a:t>
            </a:r>
            <a:r>
              <a:rPr lang="en-US" sz="1700" noProof="1">
                <a:solidFill>
                  <a:schemeClr val="tx1"/>
                </a:solidFill>
              </a:rPr>
              <a:t> </a:t>
            </a:r>
            <a:r>
              <a:rPr lang="en-US" sz="1700" noProof="1">
                <a:solidFill>
                  <a:schemeClr val="tx1"/>
                </a:solidFill>
              </a:rPr>
              <a:t>tersebut</a:t>
            </a:r>
            <a:r>
              <a:rPr lang="en-US" sz="1700" noProof="1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 spd="slow">
    <p:pull dir="l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TextBox 8"/>
          <p:cNvSpPr txBox="1"/>
          <p:nvPr/>
        </p:nvSpPr>
        <p:spPr>
          <a:xfrm>
            <a:off x="742653" y="198741"/>
            <a:ext cx="7998114" cy="1065834"/>
          </a:xfrm>
          <a:prstGeom prst="rect">
            <a:avLst/>
          </a:prstGeom>
          <a:noFill/>
          <a:ln w="9525">
            <a:noFill/>
          </a:ln>
        </p:spPr>
        <p:txBody>
          <a:bodyPr wrap="square" lIns="80165" tIns="40083" rIns="80165" bIns="40083" anchor="t">
            <a:spAutoFit/>
          </a:bodyPr>
          <a:lstStyle/>
          <a:p>
            <a:pPr algn="ctr"/>
            <a:r>
              <a:rPr lang="en-ID" altLang="en-US" sz="3200" b="1" dirty="0">
                <a:latin typeface="Calibri" panose="020F0502020204030204" charset="0"/>
              </a:rPr>
              <a:t>C</a:t>
            </a:r>
            <a:r>
              <a:rPr lang="en-ID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. </a:t>
            </a:r>
            <a:r>
              <a:rPr lang="en-ID" alt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Struktur</a:t>
            </a:r>
            <a:r>
              <a:rPr lang="en-ID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 </a:t>
            </a:r>
            <a:r>
              <a:rPr lang="en-ID" alt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dan</a:t>
            </a:r>
            <a:r>
              <a:rPr lang="en-ID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 </a:t>
            </a:r>
            <a:r>
              <a:rPr lang="en-ID" alt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Kaidah</a:t>
            </a:r>
            <a:r>
              <a:rPr lang="en-ID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 </a:t>
            </a:r>
            <a:r>
              <a:rPr lang="en-ID" alt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Kebahasaan</a:t>
            </a:r>
            <a:r>
              <a:rPr lang="en-ID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 </a:t>
            </a:r>
            <a:r>
              <a:rPr lang="en-ID" alt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Teks</a:t>
            </a:r>
            <a:r>
              <a:rPr lang="en-ID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 </a:t>
            </a:r>
            <a:r>
              <a:rPr lang="en-ID" alt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Laporan</a:t>
            </a:r>
            <a:r>
              <a:rPr lang="en-ID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 </a:t>
            </a:r>
            <a:r>
              <a:rPr lang="en-ID" alt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Hasil</a:t>
            </a:r>
            <a:r>
              <a:rPr lang="en-ID" altLang="en-US" sz="32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 </a:t>
            </a:r>
            <a:r>
              <a:rPr lang="en-ID" altLang="en-US" sz="3200" b="1" dirty="0" err="1">
                <a:solidFill>
                  <a:schemeClr val="accent1">
                    <a:lumMod val="60000"/>
                    <a:lumOff val="40000"/>
                  </a:schemeClr>
                </a:solidFill>
                <a:latin typeface="Calibri" panose="020F0502020204030204" charset="0"/>
              </a:rPr>
              <a:t>Observasi</a:t>
            </a:r>
            <a:endParaRPr lang="en-US" altLang="zh-CN" sz="3200" b="1" dirty="0">
              <a:solidFill>
                <a:schemeClr val="accent1">
                  <a:lumMod val="60000"/>
                  <a:lumOff val="40000"/>
                </a:schemeClr>
              </a:solidFill>
              <a:latin typeface="Calibri" panose="020F0502020204030204" charset="0"/>
            </a:endParaRPr>
          </a:p>
        </p:txBody>
      </p:sp>
      <p:sp>
        <p:nvSpPr>
          <p:cNvPr id="11" name="Oval Callout 10">
            <a:hlinkClick r:id="rId2" action="ppaction://hlinksldjump"/>
          </p:cNvPr>
          <p:cNvSpPr/>
          <p:nvPr/>
        </p:nvSpPr>
        <p:spPr>
          <a:xfrm>
            <a:off x="714348" y="1928802"/>
            <a:ext cx="2828056" cy="999465"/>
          </a:xfrm>
          <a:prstGeom prst="wedgeEllipseCallout">
            <a:avLst>
              <a:gd name="adj1" fmla="val 18121"/>
              <a:gd name="adj2" fmla="val 99348"/>
            </a:avLst>
          </a:prstGeom>
          <a:solidFill>
            <a:schemeClr val="accent6">
              <a:lumMod val="75000"/>
            </a:schemeClr>
          </a:solidFill>
          <a:ln>
            <a:solidFill>
              <a:schemeClr val="accent6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 fontAlgn="auto"/>
            <a:r>
              <a:rPr lang="id-ID" sz="1700" noProof="1"/>
              <a:t>Struktur Teks Laporan Hasil Observasi</a:t>
            </a:r>
            <a:endParaRPr lang="id-ID" sz="1700" noProof="1"/>
          </a:p>
        </p:txBody>
      </p:sp>
      <p:sp>
        <p:nvSpPr>
          <p:cNvPr id="12" name="Oval Callout 11">
            <a:hlinkClick r:id="" action="ppaction://noaction"/>
          </p:cNvPr>
          <p:cNvSpPr/>
          <p:nvPr/>
        </p:nvSpPr>
        <p:spPr>
          <a:xfrm>
            <a:off x="5572132" y="1928802"/>
            <a:ext cx="2897297" cy="1214048"/>
          </a:xfrm>
          <a:prstGeom prst="wedgeEllipseCallout">
            <a:avLst>
              <a:gd name="adj1" fmla="val -43970"/>
              <a:gd name="adj2" fmla="val 74621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 fontAlgn="auto"/>
            <a:r>
              <a:rPr lang="id-ID" altLang="en-ID" sz="1700" noProof="1"/>
              <a:t>K</a:t>
            </a:r>
            <a:r>
              <a:rPr lang="en-ID" sz="1700" noProof="1"/>
              <a:t>aidah</a:t>
            </a:r>
            <a:r>
              <a:rPr lang="en-ID" sz="1700" noProof="1"/>
              <a:t> </a:t>
            </a:r>
            <a:r>
              <a:rPr lang="id-ID" altLang="en-ID" sz="1700" noProof="1"/>
              <a:t>K</a:t>
            </a:r>
            <a:r>
              <a:rPr lang="en-ID" sz="1700" noProof="1"/>
              <a:t>ebahasaan </a:t>
            </a:r>
            <a:r>
              <a:rPr lang="id-ID" altLang="en-ID" sz="1700" noProof="1"/>
              <a:t>T</a:t>
            </a:r>
            <a:r>
              <a:rPr lang="en-ID" sz="1700" noProof="1"/>
              <a:t>eks</a:t>
            </a:r>
            <a:r>
              <a:rPr lang="en-ID" sz="1700" noProof="1"/>
              <a:t> </a:t>
            </a:r>
            <a:r>
              <a:rPr lang="id-ID" altLang="en-ID" sz="1700" noProof="1"/>
              <a:t>L</a:t>
            </a:r>
            <a:r>
              <a:rPr lang="en-ID" sz="1700" noProof="1"/>
              <a:t>aporan </a:t>
            </a:r>
            <a:r>
              <a:rPr lang="id-ID" altLang="en-ID" sz="1700" noProof="1"/>
              <a:t>H</a:t>
            </a:r>
            <a:r>
              <a:rPr lang="en-ID" sz="1700" noProof="1"/>
              <a:t>asil</a:t>
            </a:r>
            <a:r>
              <a:rPr lang="en-ID" sz="1700" noProof="1"/>
              <a:t> </a:t>
            </a:r>
            <a:r>
              <a:rPr lang="id-ID" altLang="en-ID" sz="1700" noProof="1"/>
              <a:t>O</a:t>
            </a:r>
            <a:r>
              <a:rPr lang="en-ID" sz="1700" noProof="1"/>
              <a:t>bservasi</a:t>
            </a:r>
            <a:endParaRPr lang="en-US" sz="1700" noProof="1"/>
          </a:p>
        </p:txBody>
      </p:sp>
      <p:pic>
        <p:nvPicPr>
          <p:cNvPr id="13316" name="Picture 2" descr="C:\Users\User PC\AppData\Local\Microsoft\Windows\INetCache\IE\UBOH1X3L\magnifying-glass-1020142_640[1].jpg"/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669206" y="2825577"/>
            <a:ext cx="2777821" cy="2837098"/>
          </a:xfrm>
          <a:noFill/>
          <a:ln>
            <a:noFill/>
          </a:ln>
        </p:spPr>
      </p:pic>
    </p:spTree>
  </p:cSld>
  <p:clrMapOvr>
    <a:masterClrMapping/>
  </p:clrMapOvr>
  <p:transition spd="slow">
    <p:wipe dir="r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</TotalTime>
  <Words>596</Words>
  <Application>Microsoft Office PowerPoint</Application>
  <PresentationFormat>On-screen Show (4:3)</PresentationFormat>
  <Paragraphs>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Module</vt:lpstr>
      <vt:lpstr>TEKS LAPORAN HASIL OBSERVASI</vt:lpstr>
      <vt:lpstr>K.D 3.2 TEKS LAPORAN HASIL OBSERVASI</vt:lpstr>
      <vt:lpstr>A. Pengertian, Ciri-Ciri, dan Informasi dalam Teks Laporan Hasil Observasi</vt:lpstr>
      <vt:lpstr>Slide 4</vt:lpstr>
      <vt:lpstr>Informasi yang terdapat dalam teks laporan hasil observasi</vt:lpstr>
      <vt:lpstr>B. Interpretasi Teks Laporan Hasil Observasi</vt:lpstr>
      <vt:lpstr>Slide 7</vt:lpstr>
      <vt:lpstr>     </vt:lpstr>
      <vt:lpstr>Slide 9</vt:lpstr>
      <vt:lpstr>Slide 10</vt:lpstr>
      <vt:lpstr>Kaidah Kebahasaan Teks Laporan Hasil Observasi</vt:lpstr>
      <vt:lpstr>TERIMA KASIH 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TEKS LAPORAN HASIL OBSERVASI</dc:title>
  <dc:creator>HP</dc:creator>
  <cp:lastModifiedBy>HP</cp:lastModifiedBy>
  <cp:revision>2</cp:revision>
  <dcterms:created xsi:type="dcterms:W3CDTF">2020-07-21T12:22:08Z</dcterms:created>
  <dcterms:modified xsi:type="dcterms:W3CDTF">2020-07-21T12:40:51Z</dcterms:modified>
</cp:coreProperties>
</file>