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FA616-2B51-4B0D-8ED2-F837F2EFA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F9BD6E-3E39-49EE-BEA5-CE7059D3B0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DC46A-0960-4983-BA5C-B036E3CF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3008-3C69-4033-9297-D3D3B719216E}" type="datetimeFigureOut">
              <a:rPr lang="en-ID" smtClean="0"/>
              <a:t>04/07/2020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8138A-AB7D-49F4-AD4C-4E80C754D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A8DDBB-8443-41A1-843F-68324330B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66C6-C35B-455C-B0D3-CFD82AF2934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2194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932E8-5CCA-47B4-BCB9-085B73941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6D356C-4C83-4C38-9CA5-0CF1437F5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18BCC-60CD-4389-9A7D-F4C0B8DC6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3008-3C69-4033-9297-D3D3B719216E}" type="datetimeFigureOut">
              <a:rPr lang="en-ID" smtClean="0"/>
              <a:t>04/07/2020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28EFF-C59B-4FC4-91C2-A0A78DEBA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0D8B3-BD45-4C42-82D0-6BEA270EA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66C6-C35B-455C-B0D3-CFD82AF2934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132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099C01-5FE6-4143-B719-E5B6C1A407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4F0086-7371-4273-B844-A8B857355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32C84-AD1E-4146-8DB0-43300B785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3008-3C69-4033-9297-D3D3B719216E}" type="datetimeFigureOut">
              <a:rPr lang="en-ID" smtClean="0"/>
              <a:t>04/07/2020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03FFE-BC0C-416E-AA3A-7368E6CF9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7B0C6-74D8-4D15-BD25-36BDA4C4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66C6-C35B-455C-B0D3-CFD82AF2934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1298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1E508-7DDF-4927-9F5E-498BFB704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C6A3F-37BB-4A83-89E4-6F6ECE3E6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4B34D-B63A-4FC7-A3CA-CFC4A6361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3008-3C69-4033-9297-D3D3B719216E}" type="datetimeFigureOut">
              <a:rPr lang="en-ID" smtClean="0"/>
              <a:t>04/07/2020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32E96-A3B2-49FE-A674-7BC52D4EE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6761C-B697-4425-A83F-8906A2A8E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66C6-C35B-455C-B0D3-CFD82AF2934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230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05E46-55E8-46DE-B573-C3CE8F97E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07913-63BD-40D3-9A1F-FAE6595BD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A8EA6-2CBE-493E-AC9C-4AB206722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3008-3C69-4033-9297-D3D3B719216E}" type="datetimeFigureOut">
              <a:rPr lang="en-ID" smtClean="0"/>
              <a:t>04/07/2020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EBCB7-8391-4BE1-A558-575168B12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7496C-698A-40AA-9908-5EC85E01D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66C6-C35B-455C-B0D3-CFD82AF2934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9193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93348-5295-4B5E-92FC-65B6B6D88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2121D-AD19-4B42-A270-C7DD709E89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907125-017B-47DD-B4FF-9434688B4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8D2CDF-05F7-4BDF-B696-87B4EFC70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3008-3C69-4033-9297-D3D3B719216E}" type="datetimeFigureOut">
              <a:rPr lang="en-ID" smtClean="0"/>
              <a:t>04/07/2020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0295F9-18A9-416C-823D-732C1E2F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1BBC48-5F99-4E32-9B37-CA2614F4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66C6-C35B-455C-B0D3-CFD82AF2934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2725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512F5-7D60-486F-BBBD-E9132D4F5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226E9B-067E-4A3B-A1D2-D831716D9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6574C1-BFCF-4AA9-B6D9-3B65A3B06F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7B68D1-8DEF-4649-9508-79A56C3806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580E88-F0D3-4E02-A32B-5DE48C0077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77E719-0300-411B-A1EA-5A9ED34FF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3008-3C69-4033-9297-D3D3B719216E}" type="datetimeFigureOut">
              <a:rPr lang="en-ID" smtClean="0"/>
              <a:t>04/07/2020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DD3318-49A0-4BFD-A26E-68E2C93B6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A1880E-5C46-4EEB-B972-015FA6284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66C6-C35B-455C-B0D3-CFD82AF2934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8194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682AD-CDD3-4F7B-9914-E395F1B9C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E81D34-A3DF-4AB8-A6A2-4D697BE59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3008-3C69-4033-9297-D3D3B719216E}" type="datetimeFigureOut">
              <a:rPr lang="en-ID" smtClean="0"/>
              <a:t>04/07/2020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F6EA83-5782-4D13-A9BA-BC419E45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B10C04-7C74-4CF9-B4EB-F44407CBA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66C6-C35B-455C-B0D3-CFD82AF2934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48707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8BA423-177B-4186-A775-DC5F04ED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3008-3C69-4033-9297-D3D3B719216E}" type="datetimeFigureOut">
              <a:rPr lang="en-ID" smtClean="0"/>
              <a:t>04/07/2020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B0FDF8-D8D5-496E-B9B1-E4AA5830E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0B7281-8489-43CC-AFBF-BF8DA9285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66C6-C35B-455C-B0D3-CFD82AF2934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0468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0A03-02BD-4338-9ECE-2C699806E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F8758-0939-474A-AC3C-AF44214E7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D2A7D-9642-4B8F-8A43-F152561A4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5B4F4-BE1A-4488-9B2C-6AF4DA2A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3008-3C69-4033-9297-D3D3B719216E}" type="datetimeFigureOut">
              <a:rPr lang="en-ID" smtClean="0"/>
              <a:t>04/07/2020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C0586-6135-471D-9894-D2856355E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1D6122-CAAB-45AC-91D2-C3B27D7F6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66C6-C35B-455C-B0D3-CFD82AF2934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0040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5546D-EBCE-4B27-A54F-55A7DE4B7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9A9D7-62F0-4CB6-9EDB-B75A070044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E3B264-75B8-41F7-8500-ACA677D0BA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D883C-2CD0-46FA-99D0-68C62CFDE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3008-3C69-4033-9297-D3D3B719216E}" type="datetimeFigureOut">
              <a:rPr lang="en-ID" smtClean="0"/>
              <a:t>04/07/2020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6104D-C838-49DD-AED2-708DA29B1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82BBF-987A-4F9B-9674-A66F5A71F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666C6-C35B-455C-B0D3-CFD82AF2934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1517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77C9CF-7494-4DFA-9F6E-AC976AA54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A13FF-1A97-42EB-ABD5-5A876A14C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3E09A-9C5B-4492-AA87-1110D331F2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D3008-3C69-4033-9297-D3D3B719216E}" type="datetimeFigureOut">
              <a:rPr lang="en-ID" smtClean="0"/>
              <a:t>04/07/2020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D24C4-C7A5-4981-8D1F-AF82BAFAA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B6A52-D97F-4984-97DA-AA74582B6F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666C6-C35B-455C-B0D3-CFD82AF2934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2521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DE0C0FB-6163-456A-9625-21CF79414975}"/>
              </a:ext>
            </a:extLst>
          </p:cNvPr>
          <p:cNvSpPr/>
          <p:nvPr/>
        </p:nvSpPr>
        <p:spPr>
          <a:xfrm>
            <a:off x="2076449" y="2900363"/>
            <a:ext cx="2219325" cy="733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Sub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konten</a:t>
            </a:r>
            <a:endParaRPr lang="en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FB78AE-8983-42CC-926B-E8B6D76CD419}"/>
              </a:ext>
            </a:extLst>
          </p:cNvPr>
          <p:cNvSpPr/>
          <p:nvPr/>
        </p:nvSpPr>
        <p:spPr>
          <a:xfrm>
            <a:off x="2876549" y="3933825"/>
            <a:ext cx="7724775" cy="1933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Konsep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asasi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Substansi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asasi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pelanggaran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asasi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Upaya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penegakan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asasi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ctr">
              <a:buAutoNum type="arabicPeriod"/>
            </a:pPr>
            <a:endParaRPr lang="en-ID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011281-DFC1-4DBD-B7AD-69DA746F52BB}"/>
              </a:ext>
            </a:extLst>
          </p:cNvPr>
          <p:cNvSpPr/>
          <p:nvPr/>
        </p:nvSpPr>
        <p:spPr>
          <a:xfrm>
            <a:off x="2076450" y="802007"/>
            <a:ext cx="1990725" cy="590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Konten</a:t>
            </a:r>
            <a:endParaRPr lang="en-ID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031732-BCDE-49ED-8E84-0137CFB47665}"/>
              </a:ext>
            </a:extLst>
          </p:cNvPr>
          <p:cNvSpPr/>
          <p:nvPr/>
        </p:nvSpPr>
        <p:spPr>
          <a:xfrm rot="10800000" flipV="1">
            <a:off x="2876549" y="1692594"/>
            <a:ext cx="7181848" cy="9429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Pelanggaran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perspektif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Pancasila</a:t>
            </a:r>
            <a:endParaRPr lang="en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635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0F55347-DF09-4D94-8F42-1C60C9DF4263}"/>
              </a:ext>
            </a:extLst>
          </p:cNvPr>
          <p:cNvSpPr/>
          <p:nvPr/>
        </p:nvSpPr>
        <p:spPr>
          <a:xfrm>
            <a:off x="1295400" y="790575"/>
            <a:ext cx="6343651" cy="100012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Konsep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asasi</a:t>
            </a:r>
            <a:r>
              <a:rPr 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endParaRPr lang="en-ID" sz="2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3A77176-AEB1-4051-8EB7-78D8FD55B18C}"/>
              </a:ext>
            </a:extLst>
          </p:cNvPr>
          <p:cNvSpPr/>
          <p:nvPr/>
        </p:nvSpPr>
        <p:spPr>
          <a:xfrm>
            <a:off x="1295400" y="2219324"/>
            <a:ext cx="9039226" cy="1000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melekat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pada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anugerah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Tuhan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Maha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3BD0D96-127B-493A-97CB-E80133FD5E48}"/>
              </a:ext>
            </a:extLst>
          </p:cNvPr>
          <p:cNvSpPr/>
          <p:nvPr/>
        </p:nvSpPr>
        <p:spPr>
          <a:xfrm>
            <a:off x="1295400" y="3543300"/>
            <a:ext cx="9039225" cy="8667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segala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sesuatu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dilaksanakan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endParaRPr lang="en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224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0C121D4-E5F4-4B55-9179-E2FA61B7F08E}"/>
              </a:ext>
            </a:extLst>
          </p:cNvPr>
          <p:cNvSpPr/>
          <p:nvPr/>
        </p:nvSpPr>
        <p:spPr>
          <a:xfrm>
            <a:off x="1133475" y="604839"/>
            <a:ext cx="9486900" cy="97155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Substansi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asasi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Pancasila</a:t>
            </a:r>
            <a:endParaRPr lang="en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AEC75F1-5FE1-4DBA-8EA6-F6D470866DD5}"/>
              </a:ext>
            </a:extLst>
          </p:cNvPr>
          <p:cNvSpPr/>
          <p:nvPr/>
        </p:nvSpPr>
        <p:spPr>
          <a:xfrm>
            <a:off x="1523999" y="1695454"/>
            <a:ext cx="9191626" cy="971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asasi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Pancasila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berkaitan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hakikat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lima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P.ancasila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A015745-6170-4868-938B-5D5307D2FC0A}"/>
              </a:ext>
            </a:extLst>
          </p:cNvPr>
          <p:cNvSpPr/>
          <p:nvPr/>
        </p:nvSpPr>
        <p:spPr>
          <a:xfrm>
            <a:off x="1523999" y="2786068"/>
            <a:ext cx="9191626" cy="21335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asasi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Instrumental Pancasila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penjabaran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dasar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Pancasila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pedoman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pelaksanaan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kelima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Pancasila.</a:t>
            </a:r>
          </a:p>
          <a:p>
            <a:pPr marL="457200" indent="-457200">
              <a:buAutoNum type="alphaL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Konstitusi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/ UUDNRI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1945.</a:t>
            </a:r>
          </a:p>
          <a:p>
            <a:pPr marL="457200" indent="-457200">
              <a:buAutoNum type="alphaL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UU RI No 39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1999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asasi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lphaLcPeriod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UU RI No 26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2000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peradilan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HAM</a:t>
            </a:r>
          </a:p>
          <a:p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1C3D0D4-B730-42A6-B330-3DB120A6562F}"/>
              </a:ext>
            </a:extLst>
          </p:cNvPr>
          <p:cNvSpPr/>
          <p:nvPr/>
        </p:nvSpPr>
        <p:spPr>
          <a:xfrm>
            <a:off x="1523998" y="5038724"/>
            <a:ext cx="9191626" cy="1362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asasi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praksis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Pancasila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realisasi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instrumental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pengalaman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kehidupan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sehari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hari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785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8E6D697-3C1B-4E16-81B9-128FF73F3BB1}"/>
              </a:ext>
            </a:extLst>
          </p:cNvPr>
          <p:cNvSpPr/>
          <p:nvPr/>
        </p:nvSpPr>
        <p:spPr>
          <a:xfrm>
            <a:off x="1314450" y="571500"/>
            <a:ext cx="4086225" cy="962025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pelanggaran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HAM</a:t>
            </a:r>
            <a:endParaRPr lang="en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D347F6D-1798-468B-BA24-17AC1218BF48}"/>
              </a:ext>
            </a:extLst>
          </p:cNvPr>
          <p:cNvSpPr/>
          <p:nvPr/>
        </p:nvSpPr>
        <p:spPr>
          <a:xfrm>
            <a:off x="1314450" y="3409947"/>
            <a:ext cx="4781550" cy="2257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internal</a:t>
            </a:r>
          </a:p>
          <a:p>
            <a:pPr marL="342900" indent="-342900">
              <a:buAutoNum type="alphaL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Sikap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egois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mementingkan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Rendahnya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kesadaran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HAM</a:t>
            </a:r>
          </a:p>
          <a:p>
            <a:pPr marL="342900" indent="-342900">
              <a:buAutoNum type="alphaL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Sikap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toleran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D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97AF30A-0262-4127-B0D9-9ED0D7CE4AB9}"/>
              </a:ext>
            </a:extLst>
          </p:cNvPr>
          <p:cNvSpPr/>
          <p:nvPr/>
        </p:nvSpPr>
        <p:spPr>
          <a:xfrm>
            <a:off x="6986587" y="3409948"/>
            <a:ext cx="4410075" cy="2257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eksternal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Penyalahgunaan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kekuasaan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Ketidaktegasan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apparat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penegak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Penyalahgunaan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teknologi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lphaL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Kesenjangan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social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AB62F39-A146-47A3-9190-2F8B9886D6AC}"/>
              </a:ext>
            </a:extLst>
          </p:cNvPr>
          <p:cNvSpPr/>
          <p:nvPr/>
        </p:nvSpPr>
        <p:spPr>
          <a:xfrm>
            <a:off x="4305300" y="1647825"/>
            <a:ext cx="4581525" cy="9715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Faktor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penyebab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pelanggaran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asasi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endParaRPr lang="en-ID" sz="20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6F6642B-CB49-458D-8B33-65D6AF40AD67}"/>
              </a:ext>
            </a:extLst>
          </p:cNvPr>
          <p:cNvCxnSpPr>
            <a:cxnSpLocks/>
            <a:stCxn id="7" idx="2"/>
            <a:endCxn id="5" idx="0"/>
          </p:cNvCxnSpPr>
          <p:nvPr/>
        </p:nvCxnSpPr>
        <p:spPr>
          <a:xfrm flipH="1">
            <a:off x="3705225" y="2619374"/>
            <a:ext cx="2890838" cy="7905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9465C9E-C8D3-45F4-81B3-ADA867B9308F}"/>
              </a:ext>
            </a:extLst>
          </p:cNvPr>
          <p:cNvCxnSpPr>
            <a:cxnSpLocks/>
            <a:stCxn id="7" idx="2"/>
            <a:endCxn id="6" idx="0"/>
          </p:cNvCxnSpPr>
          <p:nvPr/>
        </p:nvCxnSpPr>
        <p:spPr>
          <a:xfrm>
            <a:off x="6596063" y="2619374"/>
            <a:ext cx="2595562" cy="7905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928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7ABAF0B-3B0C-4B46-A6B2-7607D1375035}"/>
              </a:ext>
            </a:extLst>
          </p:cNvPr>
          <p:cNvSpPr/>
          <p:nvPr/>
        </p:nvSpPr>
        <p:spPr>
          <a:xfrm>
            <a:off x="1552575" y="1019175"/>
            <a:ext cx="5753100" cy="8382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/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Upaya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Penegakan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Asasi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494A8C5-8251-4626-88E8-56185121A5B2}"/>
              </a:ext>
            </a:extLst>
          </p:cNvPr>
          <p:cNvSpPr/>
          <p:nvPr/>
        </p:nvSpPr>
        <p:spPr>
          <a:xfrm>
            <a:off x="1552575" y="3648075"/>
            <a:ext cx="3957637" cy="771525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Upaya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Pemerintah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menegakan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HAM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A85CB76-B851-4DE2-BD36-23250EBF3300}"/>
              </a:ext>
            </a:extLst>
          </p:cNvPr>
          <p:cNvSpPr/>
          <p:nvPr/>
        </p:nvSpPr>
        <p:spPr>
          <a:xfrm>
            <a:off x="6686549" y="2228851"/>
            <a:ext cx="3571873" cy="85724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Pembentukan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KOMNASHAM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78DB98C-74B2-4859-9642-2DC6972368D9}"/>
              </a:ext>
            </a:extLst>
          </p:cNvPr>
          <p:cNvSpPr/>
          <p:nvPr/>
        </p:nvSpPr>
        <p:spPr>
          <a:xfrm>
            <a:off x="6681789" y="3524250"/>
            <a:ext cx="3576633" cy="85725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Pembentukan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</a:t>
            </a:r>
            <a:endParaRPr lang="en-ID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1070AAC-0367-439F-8ECE-52E3F32FC200}"/>
              </a:ext>
            </a:extLst>
          </p:cNvPr>
          <p:cNvSpPr/>
          <p:nvPr/>
        </p:nvSpPr>
        <p:spPr>
          <a:xfrm>
            <a:off x="6696076" y="4629149"/>
            <a:ext cx="3576635" cy="85725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Pembentukan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Pengadilan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HAM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C114C30-18FA-4934-A583-E4FE91AFBD3A}"/>
              </a:ext>
            </a:extLst>
          </p:cNvPr>
          <p:cNvCxnSpPr>
            <a:cxnSpLocks/>
            <a:stCxn id="5" idx="3"/>
          </p:cNvCxnSpPr>
          <p:nvPr/>
        </p:nvCxnSpPr>
        <p:spPr>
          <a:xfrm flipV="1">
            <a:off x="5510212" y="2657476"/>
            <a:ext cx="1107281" cy="1376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1FC2AC9E-0C6F-4A16-9FA0-0AD1FE576414}"/>
              </a:ext>
            </a:extLst>
          </p:cNvPr>
          <p:cNvCxnSpPr>
            <a:cxnSpLocks/>
          </p:cNvCxnSpPr>
          <p:nvPr/>
        </p:nvCxnSpPr>
        <p:spPr>
          <a:xfrm flipV="1">
            <a:off x="5478064" y="4033837"/>
            <a:ext cx="1171577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8889901-C12F-46DB-A97F-6310A0C556D3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5510212" y="4033838"/>
            <a:ext cx="1171577" cy="1052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246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A6F17B3-8E5F-48E2-82A1-F5EBAB7DD433}"/>
              </a:ext>
            </a:extLst>
          </p:cNvPr>
          <p:cNvSpPr/>
          <p:nvPr/>
        </p:nvSpPr>
        <p:spPr>
          <a:xfrm>
            <a:off x="1447800" y="564354"/>
            <a:ext cx="5467350" cy="107632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Upaya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pengananan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kasus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pelanggaran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</a:t>
            </a:r>
            <a:endParaRPr lang="en-ID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0559219-3A1A-4F04-8656-D9A92F6462A5}"/>
              </a:ext>
            </a:extLst>
          </p:cNvPr>
          <p:cNvSpPr/>
          <p:nvPr/>
        </p:nvSpPr>
        <p:spPr>
          <a:xfrm>
            <a:off x="1447800" y="1852611"/>
            <a:ext cx="8239125" cy="2409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Upaya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pencegahan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pelanggaran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HAM</a:t>
            </a: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Menegakan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supremasi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hukum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demokrasi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kualitas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pelayanan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public</a:t>
            </a: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pengawasan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dan Lembaga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politik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penyebarluasan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prinsip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Meningkatkan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kerja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sama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antar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kelompok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masyarakat</a:t>
            </a:r>
            <a:endParaRPr lang="en-ID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20FBC35-9A88-4E89-B62A-91EC776F9A61}"/>
              </a:ext>
            </a:extLst>
          </p:cNvPr>
          <p:cNvSpPr/>
          <p:nvPr/>
        </p:nvSpPr>
        <p:spPr>
          <a:xfrm>
            <a:off x="1447800" y="4686299"/>
            <a:ext cx="7915275" cy="15525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Membangun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harmonisasi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hak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kewajiban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asasi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Menghindarkan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sikap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egois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mementingkan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diri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sendiri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Bersikap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toleransi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pada orang lain</a:t>
            </a:r>
          </a:p>
          <a:p>
            <a:pPr marL="342900" indent="-342900" algn="ctr"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91379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FBAD5E7-5BF3-46BC-B4D3-28BAF57C9A10}"/>
              </a:ext>
            </a:extLst>
          </p:cNvPr>
          <p:cNvSpPr/>
          <p:nvPr/>
        </p:nvSpPr>
        <p:spPr>
          <a:xfrm>
            <a:off x="1009651" y="895349"/>
            <a:ext cx="3838574" cy="30194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E796346-4FFA-473E-8C9F-30EF57D4AF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550" y="971551"/>
            <a:ext cx="3381375" cy="2943224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D1DBF93-87DC-49E6-9950-BA38F0414728}"/>
              </a:ext>
            </a:extLst>
          </p:cNvPr>
          <p:cNvSpPr/>
          <p:nvPr/>
        </p:nvSpPr>
        <p:spPr>
          <a:xfrm>
            <a:off x="5191124" y="895348"/>
            <a:ext cx="6286500" cy="451485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sedang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temanya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Mengapa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memperlakukan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perbuatan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temanya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seandainya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kamu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diperlakukan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kamu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lakukan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seandainya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melihat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temanmu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diperlakukan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Bolehkah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berbuat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temanya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>
              <a:buAutoNum type="arabicPeriod"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Apa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seharusnya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kita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lakukan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berteman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342900" indent="-342900" algn="ctr">
              <a:buAutoNum type="arabicPeriod"/>
            </a:pPr>
            <a:endParaRPr lang="en-US" dirty="0"/>
          </a:p>
          <a:p>
            <a:pPr marL="342900" indent="-342900" algn="ctr">
              <a:buAutoNum type="arabicPeriod"/>
            </a:pPr>
            <a:endParaRPr lang="en-US" dirty="0"/>
          </a:p>
          <a:p>
            <a:pPr marL="342900" indent="-342900" algn="ctr">
              <a:buAutoNum type="arabicPeriod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27477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352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KONTEN</dc:title>
  <dc:creator>Rafli yusful</dc:creator>
  <cp:lastModifiedBy>Rafli yusful</cp:lastModifiedBy>
  <cp:revision>19</cp:revision>
  <dcterms:created xsi:type="dcterms:W3CDTF">2020-07-03T16:10:58Z</dcterms:created>
  <dcterms:modified xsi:type="dcterms:W3CDTF">2020-07-04T09:49:08Z</dcterms:modified>
</cp:coreProperties>
</file>