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D0D"/>
    <a:srgbClr val="E42CCA"/>
    <a:srgbClr val="550B4A"/>
    <a:srgbClr val="A21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29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11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1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6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0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6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941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554A8-DB99-40C6-B1E2-121804457F60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CDA4A-2C23-46E8-9DC4-177B88735F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64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slide" Target="slide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slide" Target="slide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slide" Target="slide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686176" y="542924"/>
            <a:ext cx="4129088" cy="124301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BIMBINGAN DAN KONSELING</a:t>
            </a:r>
          </a:p>
          <a:p>
            <a:pPr algn="ctr"/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pertama</a:t>
            </a:r>
            <a:endParaRPr lang="en-ID" dirty="0"/>
          </a:p>
          <a:p>
            <a:pPr algn="ctr"/>
            <a:r>
              <a:rPr lang="en-ID" dirty="0" err="1" smtClean="0"/>
              <a:t>Pemantapan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</a:t>
            </a:r>
            <a:r>
              <a:rPr lang="en-ID" dirty="0"/>
              <a:t>X</a:t>
            </a:r>
            <a:endParaRPr lang="en-ID" dirty="0" smtClean="0"/>
          </a:p>
          <a:p>
            <a:pPr algn="ctr"/>
            <a:r>
              <a:rPr lang="en-ID" dirty="0" err="1" smtClean="0"/>
              <a:t>Tahun</a:t>
            </a:r>
            <a:r>
              <a:rPr lang="en-ID" dirty="0" smtClean="0"/>
              <a:t> </a:t>
            </a:r>
            <a:r>
              <a:rPr lang="en-ID" dirty="0" err="1" smtClean="0"/>
              <a:t>pelajaran</a:t>
            </a:r>
            <a:r>
              <a:rPr lang="en-ID" dirty="0" smtClean="0"/>
              <a:t> 2020/2021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614487" y="2367492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Assalamu’alaikum</a:t>
            </a:r>
            <a:r>
              <a:rPr lang="en-ID" dirty="0" smtClean="0"/>
              <a:t> </a:t>
            </a:r>
            <a:r>
              <a:rPr lang="en-ID" dirty="0" err="1" smtClean="0"/>
              <a:t>Warohmatullahi</a:t>
            </a:r>
            <a:r>
              <a:rPr lang="en-ID" dirty="0" smtClean="0"/>
              <a:t> </a:t>
            </a:r>
            <a:r>
              <a:rPr lang="en-ID" dirty="0" err="1" smtClean="0"/>
              <a:t>Wabarokatuh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05217" y="3491176"/>
            <a:ext cx="4143375" cy="163525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Salam </a:t>
            </a:r>
            <a:r>
              <a:rPr lang="en-ID" dirty="0" err="1" smtClean="0"/>
              <a:t>jumpa</a:t>
            </a:r>
            <a:r>
              <a:rPr lang="en-ID" dirty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selamat</a:t>
            </a:r>
            <a:r>
              <a:rPr lang="en-ID" dirty="0" smtClean="0"/>
              <a:t> </a:t>
            </a:r>
            <a:r>
              <a:rPr lang="en-ID" dirty="0" err="1" smtClean="0"/>
              <a:t>bertemu</a:t>
            </a:r>
            <a:r>
              <a:rPr lang="en-ID" dirty="0" smtClean="0"/>
              <a:t> </a:t>
            </a:r>
            <a:r>
              <a:rPr lang="en-ID" dirty="0" err="1" smtClean="0"/>
              <a:t>kembali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sesi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bimbingan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konseling</a:t>
            </a:r>
            <a:r>
              <a:rPr lang="en-ID" dirty="0" smtClean="0"/>
              <a:t> di </a:t>
            </a:r>
            <a:r>
              <a:rPr lang="en-ID" dirty="0" err="1" smtClean="0"/>
              <a:t>kls</a:t>
            </a:r>
            <a:r>
              <a:rPr lang="en-ID" dirty="0" smtClean="0"/>
              <a:t> X </a:t>
            </a:r>
            <a:r>
              <a:rPr lang="en-ID" dirty="0" err="1" smtClean="0"/>
              <a:t>melalui</a:t>
            </a:r>
            <a:r>
              <a:rPr lang="en-ID" dirty="0" smtClean="0"/>
              <a:t> PJJ.</a:t>
            </a:r>
          </a:p>
          <a:p>
            <a:pPr algn="ctr"/>
            <a:r>
              <a:rPr lang="en-ID" dirty="0" smtClean="0"/>
              <a:t>ANDA ADALAH ORANG </a:t>
            </a:r>
            <a:r>
              <a:rPr lang="en-ID" dirty="0" smtClean="0"/>
              <a:t>BERUNTUNG </a:t>
            </a:r>
            <a:r>
              <a:rPr lang="en-ID" dirty="0" err="1" smtClean="0"/>
              <a:t>dan</a:t>
            </a:r>
            <a:r>
              <a:rPr lang="en-ID" dirty="0" smtClean="0"/>
              <a:t> HARUS BERSYUKUR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301" y="4724135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530345" y="83421"/>
            <a:ext cx="1613694" cy="806847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3689393" y="6307533"/>
            <a:ext cx="2357103" cy="34024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Yanah</a:t>
            </a:r>
            <a:r>
              <a:rPr lang="en-ID" dirty="0" smtClean="0"/>
              <a:t> </a:t>
            </a:r>
            <a:r>
              <a:rPr lang="en-ID" dirty="0" err="1" smtClean="0"/>
              <a:t>Mulyanah</a:t>
            </a:r>
            <a:r>
              <a:rPr lang="en-ID" dirty="0" smtClean="0"/>
              <a:t>, </a:t>
            </a:r>
            <a:r>
              <a:rPr lang="en-ID" dirty="0" err="1" smtClean="0"/>
              <a:t>S.Pd</a:t>
            </a:r>
            <a:r>
              <a:rPr lang="en-ID" sz="1200" dirty="0" smtClean="0"/>
              <a:t>.</a:t>
            </a:r>
            <a:endParaRPr lang="en-US" sz="12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2356" y="635793"/>
            <a:ext cx="976645" cy="937410"/>
          </a:xfrm>
          <a:prstGeom prst="rect">
            <a:avLst/>
          </a:prstGeom>
        </p:spPr>
      </p:pic>
      <p:pic>
        <p:nvPicPr>
          <p:cNvPr id="16" name="Picture 15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1456" y="5807868"/>
            <a:ext cx="1323808" cy="999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416043" y="698324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Apa</a:t>
            </a:r>
            <a:r>
              <a:rPr lang="en-ID" dirty="0" smtClean="0"/>
              <a:t> </a:t>
            </a:r>
            <a:r>
              <a:rPr lang="en-ID" dirty="0" err="1" smtClean="0"/>
              <a:t>sih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bahas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 </a:t>
            </a:r>
            <a:r>
              <a:rPr lang="en-ID" dirty="0" err="1" smtClean="0"/>
              <a:t>ini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91759" y="1362883"/>
            <a:ext cx="5783263" cy="251784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kelas</a:t>
            </a:r>
            <a:r>
              <a:rPr lang="en-ID" dirty="0" smtClean="0"/>
              <a:t> X </a:t>
            </a:r>
            <a:r>
              <a:rPr lang="en-ID" dirty="0" err="1" smtClean="0"/>
              <a:t>lanjutan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sekolah</a:t>
            </a:r>
            <a:r>
              <a:rPr lang="en-ID" dirty="0" smtClean="0"/>
              <a:t> </a:t>
            </a:r>
            <a:r>
              <a:rPr lang="en-ID" dirty="0" err="1" smtClean="0"/>
              <a:t>tingkat</a:t>
            </a:r>
            <a:r>
              <a:rPr lang="en-ID" dirty="0" smtClean="0"/>
              <a:t> </a:t>
            </a:r>
            <a:r>
              <a:rPr lang="en-ID" dirty="0" err="1" smtClean="0"/>
              <a:t>sebelumnya</a:t>
            </a:r>
            <a:r>
              <a:rPr lang="en-ID" dirty="0" smtClean="0"/>
              <a:t>,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penambahan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tiap</a:t>
            </a:r>
            <a:r>
              <a:rPr lang="en-ID" dirty="0" smtClean="0"/>
              <a:t> </a:t>
            </a:r>
            <a:r>
              <a:rPr lang="en-ID" dirty="0" err="1" smtClean="0"/>
              <a:t>tingkatannya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menentukan</a:t>
            </a:r>
            <a:r>
              <a:rPr lang="en-ID" dirty="0"/>
              <a:t> </a:t>
            </a:r>
            <a:r>
              <a:rPr lang="en-ID" dirty="0" err="1" smtClean="0"/>
              <a:t>mau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, </a:t>
            </a:r>
            <a:r>
              <a:rPr lang="en-ID" dirty="0" err="1" smtClean="0"/>
              <a:t>bagaimana</a:t>
            </a:r>
            <a:r>
              <a:rPr lang="en-ID" dirty="0" smtClean="0"/>
              <a:t>, </a:t>
            </a:r>
            <a:r>
              <a:rPr lang="en-ID" dirty="0" err="1" smtClean="0"/>
              <a:t>kemana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dimana</a:t>
            </a:r>
            <a:r>
              <a:rPr lang="en-ID" dirty="0" smtClean="0"/>
              <a:t> </a:t>
            </a:r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siapa</a:t>
            </a:r>
            <a:r>
              <a:rPr lang="en-ID" dirty="0" smtClean="0"/>
              <a:t> </a:t>
            </a:r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aktivitas</a:t>
            </a:r>
            <a:r>
              <a:rPr lang="en-ID" dirty="0" smtClean="0"/>
              <a:t> </a:t>
            </a:r>
            <a:r>
              <a:rPr lang="en-ID" dirty="0" err="1" smtClean="0"/>
              <a:t>positif</a:t>
            </a:r>
            <a:r>
              <a:rPr lang="en-ID" dirty="0" smtClean="0"/>
              <a:t> di </a:t>
            </a:r>
            <a:r>
              <a:rPr lang="en-ID" dirty="0" err="1" smtClean="0"/>
              <a:t>masa</a:t>
            </a:r>
            <a:r>
              <a:rPr lang="en-ID" dirty="0" smtClean="0"/>
              <a:t> </a:t>
            </a:r>
            <a:r>
              <a:rPr lang="en-ID" dirty="0" err="1" smtClean="0"/>
              <a:t>pendidikan</a:t>
            </a:r>
            <a:r>
              <a:rPr lang="en-ID" dirty="0" smtClean="0"/>
              <a:t> di SMKN 43 Jakarta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761" y="4619802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pic>
        <p:nvPicPr>
          <p:cNvPr id="11" name="Picture 10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861300" y="2029355"/>
            <a:ext cx="2152650" cy="215265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6416043" y="4572970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Penasaran</a:t>
            </a:r>
            <a:r>
              <a:rPr lang="en-ID" dirty="0" smtClean="0"/>
              <a:t>, </a:t>
            </a:r>
            <a:r>
              <a:rPr lang="en-ID" dirty="0" err="1" smtClean="0"/>
              <a:t>Yuuuk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buka</a:t>
            </a:r>
            <a:r>
              <a:rPr lang="en-ID" dirty="0" smtClean="0"/>
              <a:t> slide </a:t>
            </a:r>
            <a:r>
              <a:rPr lang="en-ID" dirty="0" err="1" smtClean="0"/>
              <a:t>berikutnya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0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985696" y="271463"/>
            <a:ext cx="4143375" cy="161448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masuk</a:t>
            </a:r>
            <a:r>
              <a:rPr lang="en-ID" dirty="0" smtClean="0"/>
              <a:t> </a:t>
            </a:r>
            <a:r>
              <a:rPr lang="en-ID" dirty="0" err="1" smtClean="0"/>
              <a:t>bahasan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di </a:t>
            </a:r>
            <a:r>
              <a:rPr lang="en-ID" dirty="0" err="1" smtClean="0"/>
              <a:t>kls</a:t>
            </a:r>
            <a:r>
              <a:rPr lang="en-ID" dirty="0" smtClean="0"/>
              <a:t> X </a:t>
            </a:r>
            <a:r>
              <a:rPr lang="en-ID" dirty="0" err="1" smtClean="0"/>
              <a:t>ini</a:t>
            </a:r>
            <a:r>
              <a:rPr lang="en-ID" dirty="0" smtClean="0"/>
              <a:t>,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sama-sama</a:t>
            </a:r>
            <a:r>
              <a:rPr lang="en-ID" dirty="0" smtClean="0"/>
              <a:t> </a:t>
            </a:r>
            <a:r>
              <a:rPr lang="en-ID" dirty="0" err="1" smtClean="0"/>
              <a:t>melakukan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93879" y="3335707"/>
            <a:ext cx="5450046" cy="352229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 smtClean="0"/>
          </a:p>
          <a:p>
            <a:pPr algn="ctr"/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tuliskan</a:t>
            </a:r>
            <a:r>
              <a:rPr lang="en-ID" dirty="0" smtClean="0"/>
              <a:t> :</a:t>
            </a:r>
          </a:p>
          <a:p>
            <a:pPr marL="342900" indent="-342900" algn="ctr">
              <a:buAutoNum type="arabicPeriod"/>
            </a:pPr>
            <a:r>
              <a:rPr lang="en-ID" dirty="0" err="1" smtClean="0"/>
              <a:t>Kelebihan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kekurangan</a:t>
            </a:r>
            <a:r>
              <a:rPr lang="en-ID" dirty="0" smtClean="0"/>
              <a:t> yang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ananda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keluarga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anggota</a:t>
            </a:r>
            <a:r>
              <a:rPr lang="en-ID" dirty="0" smtClean="0"/>
              <a:t> </a:t>
            </a:r>
            <a:r>
              <a:rPr lang="en-ID" dirty="0" err="1" smtClean="0"/>
              <a:t>masyarakat</a:t>
            </a:r>
            <a:endParaRPr lang="en-ID" dirty="0" smtClean="0"/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agama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berketuhanan</a:t>
            </a:r>
            <a:endParaRPr lang="en-ID" dirty="0" smtClean="0"/>
          </a:p>
          <a:p>
            <a:pPr algn="ctr"/>
            <a:r>
              <a:rPr lang="en-ID" dirty="0" smtClean="0"/>
              <a:t>2. </a:t>
            </a:r>
            <a:r>
              <a:rPr lang="en-ID" dirty="0" err="1" smtClean="0"/>
              <a:t>Tugas</a:t>
            </a:r>
            <a:r>
              <a:rPr lang="en-ID" dirty="0" smtClean="0"/>
              <a:t> </a:t>
            </a:r>
            <a:r>
              <a:rPr lang="en-ID" dirty="0" err="1" smtClean="0"/>
              <a:t>dikirim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r>
              <a:rPr lang="en-ID" dirty="0" smtClean="0"/>
              <a:t>  </a:t>
            </a:r>
            <a:r>
              <a:rPr lang="en-ID" dirty="0" err="1" smtClean="0"/>
              <a:t>melalui</a:t>
            </a:r>
            <a:r>
              <a:rPr lang="en-ID" dirty="0" smtClean="0"/>
              <a:t> Email (yanahmulyanah43@gmail.com)</a:t>
            </a:r>
          </a:p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167996" y="2077269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Ada </a:t>
            </a:r>
            <a:r>
              <a:rPr lang="en-ID" dirty="0" err="1" smtClean="0"/>
              <a:t>ga</a:t>
            </a:r>
            <a:r>
              <a:rPr lang="en-ID" dirty="0" smtClean="0"/>
              <a:t> </a:t>
            </a:r>
            <a:r>
              <a:rPr lang="en-ID" dirty="0" err="1" smtClean="0"/>
              <a:t>sih</a:t>
            </a:r>
            <a:r>
              <a:rPr lang="en-ID" dirty="0" smtClean="0"/>
              <a:t> </a:t>
            </a:r>
            <a:r>
              <a:rPr lang="en-ID" dirty="0" err="1" smtClean="0"/>
              <a:t>gunanya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mengevaluasi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?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6633496" y="2065939"/>
            <a:ext cx="4143375" cy="104298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Yang </a:t>
            </a:r>
            <a:r>
              <a:rPr lang="en-ID" dirty="0" err="1" smtClean="0"/>
              <a:t>pasti</a:t>
            </a:r>
            <a:r>
              <a:rPr lang="en-ID" dirty="0" smtClean="0"/>
              <a:t> ADA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PENTING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menaikan</a:t>
            </a:r>
            <a:r>
              <a:rPr lang="en-ID" dirty="0" smtClean="0"/>
              <a:t> </a:t>
            </a:r>
            <a:r>
              <a:rPr lang="en-ID" dirty="0" err="1" smtClean="0"/>
              <a:t>kualitas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kuantitas</a:t>
            </a:r>
            <a:r>
              <a:rPr lang="en-ID" dirty="0" smtClean="0"/>
              <a:t> </a:t>
            </a:r>
            <a:r>
              <a:rPr lang="en-ID" dirty="0" err="1" smtClean="0"/>
              <a:t>kehidupan</a:t>
            </a:r>
            <a:r>
              <a:rPr lang="en-ID" dirty="0" smtClean="0"/>
              <a:t> </a:t>
            </a:r>
            <a:r>
              <a:rPr lang="en-ID" dirty="0" err="1" smtClean="0"/>
              <a:t>manusia</a:t>
            </a:r>
            <a:endParaRPr lang="en-US" dirty="0"/>
          </a:p>
        </p:txBody>
      </p:sp>
      <p:pic>
        <p:nvPicPr>
          <p:cNvPr id="7" name="Picture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0022" y="3197443"/>
            <a:ext cx="1917997" cy="1900239"/>
          </a:xfrm>
          <a:prstGeom prst="rect">
            <a:avLst/>
          </a:prstGeom>
        </p:spPr>
      </p:pic>
      <p:sp>
        <p:nvSpPr>
          <p:cNvPr id="14" name="Right Arrow 13"/>
          <p:cNvSpPr/>
          <p:nvPr/>
        </p:nvSpPr>
        <p:spPr>
          <a:xfrm rot="8357790">
            <a:off x="2334283" y="1389882"/>
            <a:ext cx="2132627" cy="247185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416839">
            <a:off x="7804649" y="1505782"/>
            <a:ext cx="1875371" cy="315787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388755">
            <a:off x="1516463" y="3692554"/>
            <a:ext cx="2300288" cy="284177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8485717">
            <a:off x="8255569" y="3373297"/>
            <a:ext cx="1577047" cy="267809"/>
          </a:xfrm>
          <a:prstGeom prst="rightArrow">
            <a:avLst/>
          </a:prstGeom>
          <a:solidFill>
            <a:srgbClr val="FF0D0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779912" y="61997"/>
            <a:ext cx="7402286" cy="645580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pPr algn="ctr"/>
            <a:r>
              <a:rPr lang="en-ID" b="1" u="sng" dirty="0" err="1" smtClean="0"/>
              <a:t>Materi</a:t>
            </a:r>
            <a:r>
              <a:rPr lang="en-ID" b="1" u="sng" dirty="0" smtClean="0"/>
              <a:t> yang </a:t>
            </a:r>
            <a:r>
              <a:rPr lang="en-ID" b="1" u="sng" dirty="0" err="1" smtClean="0"/>
              <a:t>akan</a:t>
            </a:r>
            <a:r>
              <a:rPr lang="en-ID" b="1" u="sng" dirty="0" smtClean="0"/>
              <a:t> </a:t>
            </a:r>
            <a:r>
              <a:rPr lang="en-ID" b="1" u="sng" dirty="0" err="1" smtClean="0"/>
              <a:t>dibahas</a:t>
            </a:r>
            <a:r>
              <a:rPr lang="en-ID" b="1" u="sng" dirty="0" smtClean="0"/>
              <a:t> :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Perkenalan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penyebaran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Peran</a:t>
            </a:r>
            <a:r>
              <a:rPr lang="en-US" dirty="0" smtClean="0"/>
              <a:t> agama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Sekolah</a:t>
            </a:r>
            <a:r>
              <a:rPr lang="en-ID" dirty="0" smtClean="0"/>
              <a:t> </a:t>
            </a:r>
            <a:r>
              <a:rPr lang="en-ID" dirty="0" err="1" smtClean="0"/>
              <a:t>baru</a:t>
            </a:r>
            <a:r>
              <a:rPr lang="en-ID" dirty="0" smtClean="0"/>
              <a:t>, </a:t>
            </a:r>
            <a:r>
              <a:rPr lang="en-ID" dirty="0" err="1" smtClean="0"/>
              <a:t>semangat</a:t>
            </a:r>
            <a:r>
              <a:rPr lang="en-ID" dirty="0" smtClean="0"/>
              <a:t> </a:t>
            </a:r>
            <a:r>
              <a:rPr lang="en-ID" dirty="0" err="1" smtClean="0"/>
              <a:t>baru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Kiat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r>
              <a:rPr lang="en-ID" dirty="0" smtClean="0"/>
              <a:t> di SMK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Konsep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remaja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Menggali</a:t>
            </a:r>
            <a:r>
              <a:rPr lang="en-ID" dirty="0" smtClean="0"/>
              <a:t> </a:t>
            </a:r>
            <a:r>
              <a:rPr lang="en-ID" dirty="0" err="1" smtClean="0"/>
              <a:t>rahasia</a:t>
            </a:r>
            <a:r>
              <a:rPr lang="en-ID" dirty="0" smtClean="0"/>
              <a:t> </a:t>
            </a:r>
            <a:r>
              <a:rPr lang="en-ID" dirty="0" err="1" smtClean="0"/>
              <a:t>potensi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Sikap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perilaku</a:t>
            </a:r>
            <a:r>
              <a:rPr lang="en-ID" dirty="0" smtClean="0"/>
              <a:t> </a:t>
            </a:r>
            <a:r>
              <a:rPr lang="en-ID" dirty="0" err="1" smtClean="0"/>
              <a:t>asertif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Meningkatkan</a:t>
            </a:r>
            <a:r>
              <a:rPr lang="en-ID" dirty="0" smtClean="0"/>
              <a:t> </a:t>
            </a:r>
            <a:r>
              <a:rPr lang="en-ID" dirty="0" err="1" smtClean="0"/>
              <a:t>motivasi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smtClean="0"/>
              <a:t>Gaya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strategi</a:t>
            </a:r>
            <a:r>
              <a:rPr lang="en-ID" dirty="0" smtClean="0"/>
              <a:t> </a:t>
            </a:r>
            <a:r>
              <a:rPr lang="en-ID" dirty="0" err="1" smtClean="0"/>
              <a:t>belajar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Generasi</a:t>
            </a:r>
            <a:r>
              <a:rPr lang="en-ID" dirty="0" smtClean="0"/>
              <a:t> </a:t>
            </a:r>
            <a:r>
              <a:rPr lang="en-ID" dirty="0" err="1" smtClean="0"/>
              <a:t>milenial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percaya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smtClean="0"/>
              <a:t>Stop bullying, </a:t>
            </a:r>
            <a:r>
              <a:rPr lang="en-ID" dirty="0" err="1" smtClean="0"/>
              <a:t>mari</a:t>
            </a:r>
            <a:r>
              <a:rPr lang="en-ID" dirty="0" smtClean="0"/>
              <a:t> </a:t>
            </a:r>
            <a:r>
              <a:rPr lang="en-ID" dirty="0" err="1" smtClean="0"/>
              <a:t>bersahabat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Aku</a:t>
            </a:r>
            <a:r>
              <a:rPr lang="en-ID" dirty="0" smtClean="0"/>
              <a:t> </a:t>
            </a:r>
            <a:r>
              <a:rPr lang="en-ID" dirty="0" err="1" smtClean="0"/>
              <a:t>cinta</a:t>
            </a:r>
            <a:r>
              <a:rPr lang="en-ID" dirty="0" smtClean="0"/>
              <a:t> </a:t>
            </a:r>
            <a:r>
              <a:rPr lang="en-ID" dirty="0" err="1" smtClean="0"/>
              <a:t>tanah</a:t>
            </a:r>
            <a:r>
              <a:rPr lang="en-ID" dirty="0" smtClean="0"/>
              <a:t> air </a:t>
            </a:r>
            <a:r>
              <a:rPr lang="en-ID" dirty="0" err="1" smtClean="0"/>
              <a:t>dan</a:t>
            </a:r>
            <a:r>
              <a:rPr lang="en-ID" dirty="0" smtClean="0"/>
              <a:t> NKRI</a:t>
            </a:r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Kebersihan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lingkungan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Pribadi</a:t>
            </a:r>
            <a:r>
              <a:rPr lang="en-ID" dirty="0" smtClean="0"/>
              <a:t> yang </a:t>
            </a:r>
            <a:r>
              <a:rPr lang="en-ID" dirty="0" err="1" smtClean="0"/>
              <a:t>memiliki</a:t>
            </a:r>
            <a:r>
              <a:rPr lang="en-ID" dirty="0" smtClean="0"/>
              <a:t> </a:t>
            </a:r>
            <a:r>
              <a:rPr lang="en-ID" dirty="0" err="1" smtClean="0"/>
              <a:t>integritas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Bahaya</a:t>
            </a:r>
            <a:r>
              <a:rPr lang="en-ID" dirty="0" smtClean="0"/>
              <a:t> </a:t>
            </a:r>
            <a:r>
              <a:rPr lang="en-ID" dirty="0" err="1" smtClean="0"/>
              <a:t>merokok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kesehatan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Tiga</a:t>
            </a:r>
            <a:r>
              <a:rPr lang="en-ID" dirty="0" smtClean="0"/>
              <a:t> kata </a:t>
            </a:r>
            <a:r>
              <a:rPr lang="en-ID" dirty="0" err="1" smtClean="0"/>
              <a:t>penting</a:t>
            </a:r>
            <a:r>
              <a:rPr lang="en-ID" dirty="0" smtClean="0"/>
              <a:t>, </a:t>
            </a:r>
            <a:r>
              <a:rPr lang="en-ID" dirty="0" err="1" smtClean="0"/>
              <a:t>Maaf</a:t>
            </a:r>
            <a:r>
              <a:rPr lang="en-ID" dirty="0" smtClean="0"/>
              <a:t>, </a:t>
            </a:r>
            <a:r>
              <a:rPr lang="en-ID" dirty="0" err="1" smtClean="0"/>
              <a:t>tolong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Terimakasih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Psikologi</a:t>
            </a:r>
            <a:r>
              <a:rPr lang="en-ID" dirty="0" smtClean="0"/>
              <a:t> </a:t>
            </a:r>
            <a:r>
              <a:rPr lang="en-ID" dirty="0" err="1" smtClean="0"/>
              <a:t>remaja</a:t>
            </a:r>
            <a:r>
              <a:rPr lang="en-ID" dirty="0" smtClean="0"/>
              <a:t>, </a:t>
            </a:r>
            <a:r>
              <a:rPr lang="en-ID" dirty="0" err="1" smtClean="0"/>
              <a:t>karakteristik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permasalahnnya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Bahaya</a:t>
            </a:r>
            <a:r>
              <a:rPr lang="en-ID" dirty="0" smtClean="0"/>
              <a:t> </a:t>
            </a:r>
            <a:r>
              <a:rPr lang="en-ID" dirty="0" err="1" smtClean="0"/>
              <a:t>penggunaan</a:t>
            </a:r>
            <a:r>
              <a:rPr lang="en-ID" dirty="0" smtClean="0"/>
              <a:t> </a:t>
            </a:r>
            <a:r>
              <a:rPr lang="en-ID" dirty="0" err="1" smtClean="0"/>
              <a:t>narkoba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Perilaku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 </a:t>
            </a:r>
            <a:r>
              <a:rPr lang="en-ID" dirty="0" err="1" smtClean="0"/>
              <a:t>bersih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sehat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Etika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pergaulan</a:t>
            </a:r>
            <a:r>
              <a:rPr lang="en-ID" dirty="0" smtClean="0"/>
              <a:t> </a:t>
            </a:r>
            <a:r>
              <a:rPr lang="en-ID" dirty="0" err="1" smtClean="0"/>
              <a:t>teman</a:t>
            </a:r>
            <a:r>
              <a:rPr lang="en-ID" dirty="0" smtClean="0"/>
              <a:t> </a:t>
            </a:r>
            <a:r>
              <a:rPr lang="en-ID" dirty="0" err="1" smtClean="0"/>
              <a:t>sebaya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Menjadi</a:t>
            </a:r>
            <a:r>
              <a:rPr lang="en-ID" dirty="0" smtClean="0"/>
              <a:t> </a:t>
            </a:r>
            <a:r>
              <a:rPr lang="en-ID" dirty="0" err="1" smtClean="0"/>
              <a:t>pribadi</a:t>
            </a:r>
            <a:r>
              <a:rPr lang="en-ID" dirty="0" smtClean="0"/>
              <a:t> yang </a:t>
            </a:r>
            <a:r>
              <a:rPr lang="en-ID" dirty="0" err="1" smtClean="0"/>
              <a:t>mandiri</a:t>
            </a:r>
            <a:r>
              <a:rPr lang="en-ID" dirty="0" smtClean="0"/>
              <a:t> ( </a:t>
            </a:r>
            <a:r>
              <a:rPr lang="en-ID" dirty="0" err="1" smtClean="0"/>
              <a:t>Berkarakter</a:t>
            </a:r>
            <a:r>
              <a:rPr lang="en-ID" dirty="0" smtClean="0"/>
              <a:t>)</a:t>
            </a:r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Sekolah</a:t>
            </a:r>
            <a:r>
              <a:rPr lang="en-ID" dirty="0" smtClean="0"/>
              <a:t> Yes, </a:t>
            </a:r>
            <a:r>
              <a:rPr lang="en-ID" dirty="0" err="1" smtClean="0"/>
              <a:t>pacaran</a:t>
            </a:r>
            <a:r>
              <a:rPr lang="en-ID" dirty="0" smtClean="0"/>
              <a:t> No</a:t>
            </a:r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Belajar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hidup</a:t>
            </a:r>
            <a:r>
              <a:rPr lang="en-ID" dirty="0" smtClean="0"/>
              <a:t> </a:t>
            </a:r>
            <a:r>
              <a:rPr lang="en-ID" dirty="0" err="1" smtClean="0"/>
              <a:t>hemat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Manajemen</a:t>
            </a:r>
            <a:r>
              <a:rPr lang="en-ID" dirty="0" smtClean="0"/>
              <a:t> </a:t>
            </a:r>
            <a:r>
              <a:rPr lang="en-ID" dirty="0" err="1" smtClean="0"/>
              <a:t>waktu</a:t>
            </a:r>
            <a:r>
              <a:rPr lang="en-ID" dirty="0" smtClean="0"/>
              <a:t> </a:t>
            </a:r>
            <a:r>
              <a:rPr lang="en-ID" dirty="0" err="1" smtClean="0"/>
              <a:t>bagi</a:t>
            </a:r>
            <a:r>
              <a:rPr lang="en-ID" dirty="0" smtClean="0"/>
              <a:t> </a:t>
            </a:r>
            <a:r>
              <a:rPr lang="en-ID" dirty="0" err="1" smtClean="0"/>
              <a:t>pelajar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Menghargai</a:t>
            </a:r>
            <a:r>
              <a:rPr lang="en-ID" dirty="0" smtClean="0"/>
              <a:t> </a:t>
            </a:r>
            <a:r>
              <a:rPr lang="en-ID" dirty="0" err="1" smtClean="0"/>
              <a:t>peran</a:t>
            </a:r>
            <a:r>
              <a:rPr lang="en-ID" dirty="0" smtClean="0"/>
              <a:t> </a:t>
            </a:r>
            <a:r>
              <a:rPr lang="en-ID" dirty="0" err="1" smtClean="0"/>
              <a:t>jender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Sikap</a:t>
            </a:r>
            <a:r>
              <a:rPr lang="en-ID" dirty="0" smtClean="0"/>
              <a:t> </a:t>
            </a:r>
            <a:r>
              <a:rPr lang="en-ID" dirty="0" err="1" smtClean="0"/>
              <a:t>peduli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sesame</a:t>
            </a:r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Strategi</a:t>
            </a:r>
            <a:r>
              <a:rPr lang="en-ID" dirty="0" smtClean="0"/>
              <a:t> </a:t>
            </a:r>
            <a:r>
              <a:rPr lang="en-ID" dirty="0" err="1" smtClean="0"/>
              <a:t>menghadapi</a:t>
            </a:r>
            <a:r>
              <a:rPr lang="en-ID" dirty="0" smtClean="0"/>
              <a:t> </a:t>
            </a:r>
            <a:r>
              <a:rPr lang="en-ID" dirty="0" err="1" smtClean="0"/>
              <a:t>kesulitan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tantangan</a:t>
            </a:r>
            <a:endParaRPr lang="en-ID" dirty="0" smtClean="0"/>
          </a:p>
          <a:p>
            <a:pPr marL="342900" indent="-342900">
              <a:buFontTx/>
              <a:buAutoNum type="arabicPeriod"/>
            </a:pPr>
            <a:r>
              <a:rPr lang="en-ID" dirty="0" err="1" smtClean="0"/>
              <a:t>Manusia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kepribadiannya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Kenakalan</a:t>
            </a:r>
            <a:r>
              <a:rPr lang="en-ID" dirty="0" smtClean="0"/>
              <a:t> </a:t>
            </a:r>
            <a:r>
              <a:rPr lang="en-ID" dirty="0" err="1" smtClean="0"/>
              <a:t>remaja</a:t>
            </a:r>
            <a:r>
              <a:rPr lang="en-ID" dirty="0" smtClean="0"/>
              <a:t> </a:t>
            </a:r>
            <a:r>
              <a:rPr lang="en-ID" dirty="0" err="1" smtClean="0"/>
              <a:t>zaman</a:t>
            </a:r>
            <a:r>
              <a:rPr lang="en-ID" dirty="0" smtClean="0"/>
              <a:t> Now</a:t>
            </a:r>
          </a:p>
          <a:p>
            <a:pPr marL="342900" indent="-342900">
              <a:buAutoNum type="arabicPeriod"/>
            </a:pPr>
            <a:endParaRPr lang="en-ID" dirty="0" smtClean="0"/>
          </a:p>
          <a:p>
            <a:pPr marL="342900" indent="-342900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ID" dirty="0" smtClean="0"/>
          </a:p>
          <a:p>
            <a:pPr marL="342900" indent="-342900" algn="ctr">
              <a:buAutoNum type="arabicPeriod"/>
            </a:pP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855" y="1814512"/>
            <a:ext cx="1574970" cy="1574970"/>
          </a:xfrm>
          <a:prstGeom prst="rect">
            <a:avLst/>
          </a:prstGeom>
        </p:spPr>
      </p:pic>
      <p:pic>
        <p:nvPicPr>
          <p:cNvPr id="14" name="Picture 13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8286" y="2336800"/>
            <a:ext cx="1233714" cy="1308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94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96545" y="241402"/>
            <a:ext cx="4143375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Sebelum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</a:t>
            </a:r>
            <a:r>
              <a:rPr lang="en-ID" dirty="0" err="1" smtClean="0"/>
              <a:t>bahas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, </a:t>
            </a:r>
            <a:r>
              <a:rPr lang="en-ID" dirty="0" err="1" smtClean="0"/>
              <a:t>ananda</a:t>
            </a:r>
            <a:r>
              <a:rPr lang="en-ID" dirty="0" smtClean="0"/>
              <a:t> </a:t>
            </a:r>
            <a:r>
              <a:rPr lang="en-ID" dirty="0" err="1" smtClean="0"/>
              <a:t>terlebih</a:t>
            </a:r>
            <a:r>
              <a:rPr lang="en-ID" dirty="0" smtClean="0"/>
              <a:t> </a:t>
            </a:r>
            <a:r>
              <a:rPr lang="en-ID" dirty="0" err="1" smtClean="0"/>
              <a:t>dahulu</a:t>
            </a:r>
            <a:r>
              <a:rPr lang="en-ID" dirty="0" smtClean="0"/>
              <a:t>  </a:t>
            </a:r>
            <a:r>
              <a:rPr lang="en-ID" dirty="0" err="1" smtClean="0"/>
              <a:t>mengisi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 yang </a:t>
            </a:r>
            <a:r>
              <a:rPr lang="en-ID" dirty="0" err="1" smtClean="0"/>
              <a:t>kegunaannya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permasalahan</a:t>
            </a:r>
            <a:r>
              <a:rPr lang="en-ID" dirty="0" smtClean="0"/>
              <a:t> </a:t>
            </a:r>
            <a:r>
              <a:rPr lang="en-ID" dirty="0" err="1" smtClean="0"/>
              <a:t>apa</a:t>
            </a:r>
            <a:r>
              <a:rPr lang="en-ID" dirty="0" smtClean="0"/>
              <a:t> yang </a:t>
            </a:r>
            <a:r>
              <a:rPr lang="en-ID" dirty="0" err="1" smtClean="0"/>
              <a:t>sedang</a:t>
            </a:r>
            <a:r>
              <a:rPr lang="en-ID" dirty="0" smtClean="0"/>
              <a:t> </a:t>
            </a:r>
            <a:r>
              <a:rPr lang="en-ID" dirty="0" err="1" smtClean="0"/>
              <a:t>dihadapi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 agar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mudah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membantu</a:t>
            </a:r>
            <a:r>
              <a:rPr lang="en-ID" dirty="0" smtClean="0"/>
              <a:t> </a:t>
            </a:r>
            <a:r>
              <a:rPr lang="en-ID" dirty="0" err="1" smtClean="0"/>
              <a:t>mencari</a:t>
            </a:r>
            <a:r>
              <a:rPr lang="en-ID" dirty="0" smtClean="0"/>
              <a:t> </a:t>
            </a:r>
            <a:r>
              <a:rPr lang="en-ID" dirty="0" err="1" smtClean="0"/>
              <a:t>penyelesaiannya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431489" y="717351"/>
            <a:ext cx="3171827" cy="79295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Bagaimana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mengisi</a:t>
            </a:r>
            <a:r>
              <a:rPr lang="en-ID" dirty="0" smtClean="0"/>
              <a:t> DCM?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69027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3425950" y="2118120"/>
            <a:ext cx="5865964" cy="4375548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Setiap</a:t>
            </a:r>
            <a:r>
              <a:rPr lang="en-ID" dirty="0" smtClean="0"/>
              <a:t> </a:t>
            </a:r>
            <a:r>
              <a:rPr lang="en-ID" dirty="0" err="1" smtClean="0"/>
              <a:t>peserta</a:t>
            </a:r>
            <a:r>
              <a:rPr lang="en-ID" dirty="0" smtClean="0"/>
              <a:t> </a:t>
            </a:r>
            <a:r>
              <a:rPr lang="en-ID" dirty="0" err="1" smtClean="0"/>
              <a:t>didik</a:t>
            </a:r>
            <a:r>
              <a:rPr lang="en-ID" dirty="0" smtClean="0"/>
              <a:t> </a:t>
            </a:r>
            <a:r>
              <a:rPr lang="en-ID" dirty="0" err="1" smtClean="0"/>
              <a:t>wajib</a:t>
            </a:r>
            <a:r>
              <a:rPr lang="en-ID" dirty="0" smtClean="0"/>
              <a:t> </a:t>
            </a:r>
            <a:r>
              <a:rPr lang="en-ID" dirty="0" err="1" smtClean="0"/>
              <a:t>mengisi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Isi </a:t>
            </a:r>
            <a:r>
              <a:rPr lang="en-ID" dirty="0" err="1" smtClean="0"/>
              <a:t>angket</a:t>
            </a:r>
            <a:r>
              <a:rPr lang="en-ID" dirty="0" smtClean="0"/>
              <a:t> DCM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sebenar-benarnya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DCM </a:t>
            </a:r>
            <a:r>
              <a:rPr lang="en-ID" dirty="0" err="1" smtClean="0"/>
              <a:t>akan</a:t>
            </a:r>
            <a:r>
              <a:rPr lang="en-ID" dirty="0" smtClean="0"/>
              <a:t> di </a:t>
            </a:r>
            <a:r>
              <a:rPr lang="en-ID" dirty="0" err="1" smtClean="0"/>
              <a:t>isi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google</a:t>
            </a:r>
            <a:r>
              <a:rPr lang="en-ID" dirty="0" smtClean="0"/>
              <a:t> form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Ikuti</a:t>
            </a:r>
            <a:r>
              <a:rPr lang="en-ID" dirty="0" smtClean="0"/>
              <a:t> </a:t>
            </a:r>
            <a:r>
              <a:rPr lang="en-ID" dirty="0" err="1" smtClean="0"/>
              <a:t>instruksi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petunjuk</a:t>
            </a:r>
            <a:r>
              <a:rPr lang="en-ID" dirty="0" smtClean="0"/>
              <a:t>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tersedia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/>
              <a:t>M</a:t>
            </a:r>
            <a:r>
              <a:rPr lang="en-ID" dirty="0" err="1" smtClean="0"/>
              <a:t>emberikan</a:t>
            </a:r>
            <a:r>
              <a:rPr lang="en-ID" dirty="0" smtClean="0"/>
              <a:t> </a:t>
            </a:r>
            <a:r>
              <a:rPr lang="en-ID" dirty="0" err="1" smtClean="0"/>
              <a:t>tanda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tiap</a:t>
            </a:r>
            <a:r>
              <a:rPr lang="en-ID" dirty="0" smtClean="0"/>
              <a:t> </a:t>
            </a:r>
            <a:r>
              <a:rPr lang="en-ID" dirty="0" err="1" smtClean="0"/>
              <a:t>kolom</a:t>
            </a:r>
            <a:r>
              <a:rPr lang="en-ID" dirty="0" smtClean="0"/>
              <a:t> yang </a:t>
            </a:r>
            <a:r>
              <a:rPr lang="en-ID" dirty="0" err="1" smtClean="0"/>
              <a:t>disediakan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Boleh</a:t>
            </a:r>
            <a:r>
              <a:rPr lang="en-ID" dirty="0" smtClean="0"/>
              <a:t> </a:t>
            </a:r>
            <a:r>
              <a:rPr lang="en-ID" dirty="0" err="1" smtClean="0"/>
              <a:t>memilih</a:t>
            </a:r>
            <a:r>
              <a:rPr lang="en-ID" dirty="0" smtClean="0"/>
              <a:t> </a:t>
            </a:r>
            <a:r>
              <a:rPr lang="en-ID" dirty="0" err="1" smtClean="0"/>
              <a:t>lebih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satu</a:t>
            </a:r>
            <a:r>
              <a:rPr lang="en-ID" dirty="0" smtClean="0"/>
              <a:t> </a:t>
            </a:r>
            <a:r>
              <a:rPr lang="en-ID" dirty="0" err="1" smtClean="0"/>
              <a:t>pilihan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err="1" smtClean="0"/>
              <a:t>Untuk</a:t>
            </a:r>
            <a:r>
              <a:rPr lang="en-ID" dirty="0" smtClean="0"/>
              <a:t> yang </a:t>
            </a:r>
            <a:r>
              <a:rPr lang="en-ID" dirty="0" err="1" smtClean="0"/>
              <a:t>bertanda</a:t>
            </a:r>
            <a:r>
              <a:rPr lang="en-ID" dirty="0" smtClean="0"/>
              <a:t> </a:t>
            </a:r>
            <a:r>
              <a:rPr lang="en-ID" dirty="0" err="1" smtClean="0"/>
              <a:t>bintang</a:t>
            </a:r>
            <a:r>
              <a:rPr lang="en-ID" dirty="0" smtClean="0"/>
              <a:t> </a:t>
            </a:r>
            <a:r>
              <a:rPr lang="en-ID" dirty="0" err="1" smtClean="0"/>
              <a:t>harus</a:t>
            </a:r>
            <a:r>
              <a:rPr lang="en-ID" dirty="0" smtClean="0"/>
              <a:t> </a:t>
            </a:r>
            <a:r>
              <a:rPr lang="en-ID" dirty="0" err="1" smtClean="0"/>
              <a:t>diisi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ID" dirty="0" smtClean="0"/>
              <a:t>Link </a:t>
            </a:r>
            <a:r>
              <a:rPr lang="en-ID" dirty="0" err="1" smtClean="0"/>
              <a:t>google</a:t>
            </a:r>
            <a:r>
              <a:rPr lang="en-ID" dirty="0" smtClean="0"/>
              <a:t> form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dikirimkan</a:t>
            </a:r>
            <a:r>
              <a:rPr lang="en-ID" dirty="0" smtClean="0"/>
              <a:t>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ketua</a:t>
            </a:r>
            <a:r>
              <a:rPr lang="en-ID" dirty="0" smtClean="0"/>
              <a:t> </a:t>
            </a:r>
            <a:r>
              <a:rPr lang="en-ID" dirty="0" err="1" smtClean="0"/>
              <a:t>kelas</a:t>
            </a:r>
            <a:endParaRPr lang="en-ID" dirty="0" smtClean="0"/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5240657" y="784225"/>
            <a:ext cx="45719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423101" y="1078707"/>
            <a:ext cx="1871662" cy="2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7978342">
            <a:off x="8145486" y="1710974"/>
            <a:ext cx="1001340" cy="3888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6200" y="1751795"/>
            <a:ext cx="2155800" cy="21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73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65464" y="4539640"/>
            <a:ext cx="6486524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2000" i="1" dirty="0" smtClean="0">
                <a:latin typeface="Lucida Calligraphy" panose="03010101010101010101" pitchFamily="66" charset="0"/>
              </a:rPr>
              <a:t>HIDUP YANG BERARTI ADALAH YANG MEMBERIKAN KEBAIKAN DAN MANFAAT UNTUK YANG LAIN</a:t>
            </a:r>
            <a:endParaRPr lang="en-US" sz="2000" i="1" dirty="0">
              <a:latin typeface="Lucida Calligraphy" panose="03010101010101010101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240657" y="784225"/>
            <a:ext cx="45719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7304644" y="2471093"/>
            <a:ext cx="4143375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Semoga</a:t>
            </a:r>
            <a:r>
              <a:rPr lang="en-ID" dirty="0" smtClean="0"/>
              <a:t> </a:t>
            </a:r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membawa</a:t>
            </a:r>
            <a:r>
              <a:rPr lang="en-ID" dirty="0" smtClean="0"/>
              <a:t> </a:t>
            </a:r>
            <a:r>
              <a:rPr lang="en-ID" dirty="0" err="1" smtClean="0"/>
              <a:t>manfaat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menambah</a:t>
            </a:r>
            <a:r>
              <a:rPr lang="en-ID" dirty="0" smtClean="0"/>
              <a:t> </a:t>
            </a:r>
            <a:r>
              <a:rPr lang="en-ID" dirty="0" err="1" smtClean="0"/>
              <a:t>wawasan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2386013" y="2018967"/>
            <a:ext cx="4143375" cy="1815997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jumpa</a:t>
            </a:r>
            <a:r>
              <a:rPr lang="en-ID" dirty="0" smtClean="0"/>
              <a:t> </a:t>
            </a:r>
            <a:r>
              <a:rPr lang="en-ID" dirty="0" err="1" smtClean="0"/>
              <a:t>dipertemuan</a:t>
            </a:r>
            <a:r>
              <a:rPr lang="en-ID" dirty="0" smtClean="0"/>
              <a:t> </a:t>
            </a:r>
            <a:r>
              <a:rPr lang="en-ID" dirty="0" err="1" smtClean="0"/>
              <a:t>selanjutanya</a:t>
            </a:r>
            <a:endParaRPr lang="en-ID" dirty="0" smtClean="0"/>
          </a:p>
          <a:p>
            <a:pPr algn="ctr"/>
            <a:r>
              <a:rPr lang="en-ID" dirty="0" smtClean="0"/>
              <a:t>Salam </a:t>
            </a:r>
            <a:r>
              <a:rPr lang="en-ID" dirty="0" err="1" smtClean="0"/>
              <a:t>bahagia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53867">
            <a:off x="1121976" y="2053691"/>
            <a:ext cx="1542974" cy="1540309"/>
          </a:xfrm>
          <a:prstGeom prst="rect">
            <a:avLst/>
          </a:prstGeom>
        </p:spPr>
      </p:pic>
      <p:sp>
        <p:nvSpPr>
          <p:cNvPr id="17" name="Rounded Rectangle 16"/>
          <p:cNvSpPr/>
          <p:nvPr/>
        </p:nvSpPr>
        <p:spPr>
          <a:xfrm>
            <a:off x="1762779" y="79993"/>
            <a:ext cx="8589209" cy="168861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err="1" smtClean="0"/>
              <a:t>Kesimpulan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pertemuan</a:t>
            </a:r>
            <a:r>
              <a:rPr lang="en-ID" dirty="0" smtClean="0"/>
              <a:t> </a:t>
            </a:r>
            <a:r>
              <a:rPr lang="en-ID" dirty="0" err="1" smtClean="0"/>
              <a:t>kita</a:t>
            </a:r>
            <a:r>
              <a:rPr lang="en-ID" dirty="0" smtClean="0"/>
              <a:t> kali </a:t>
            </a:r>
            <a:r>
              <a:rPr lang="en-ID" dirty="0" err="1" smtClean="0"/>
              <a:t>ini</a:t>
            </a:r>
            <a:r>
              <a:rPr lang="en-ID" dirty="0" smtClean="0"/>
              <a:t>: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Mengenal</a:t>
            </a:r>
            <a:r>
              <a:rPr lang="en-ID" dirty="0" smtClean="0"/>
              <a:t> guru BK di </a:t>
            </a:r>
            <a:r>
              <a:rPr lang="en-ID" dirty="0" err="1" smtClean="0"/>
              <a:t>kls</a:t>
            </a:r>
            <a:r>
              <a:rPr lang="en-ID" dirty="0" smtClean="0"/>
              <a:t> X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Mengetahui</a:t>
            </a:r>
            <a:r>
              <a:rPr lang="en-ID" dirty="0" smtClean="0"/>
              <a:t> </a:t>
            </a:r>
            <a:r>
              <a:rPr lang="en-ID" dirty="0" err="1" smtClean="0"/>
              <a:t>materi</a:t>
            </a:r>
            <a:r>
              <a:rPr lang="en-ID" dirty="0" smtClean="0"/>
              <a:t> yang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dibahas</a:t>
            </a:r>
            <a:r>
              <a:rPr lang="en-ID" dirty="0" smtClean="0"/>
              <a:t> di </a:t>
            </a:r>
            <a:r>
              <a:rPr lang="en-ID" dirty="0" err="1" smtClean="0"/>
              <a:t>kelas</a:t>
            </a:r>
            <a:r>
              <a:rPr lang="en-ID" dirty="0" smtClean="0"/>
              <a:t> X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Penugasan</a:t>
            </a:r>
            <a:r>
              <a:rPr lang="en-ID" dirty="0" smtClean="0"/>
              <a:t> </a:t>
            </a:r>
            <a:r>
              <a:rPr lang="en-ID" dirty="0" err="1" smtClean="0"/>
              <a:t>tentang</a:t>
            </a:r>
            <a:r>
              <a:rPr lang="en-ID" dirty="0" smtClean="0"/>
              <a:t> </a:t>
            </a:r>
            <a:r>
              <a:rPr lang="en-ID" dirty="0" err="1" smtClean="0"/>
              <a:t>Kelebihan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kekurangan</a:t>
            </a:r>
            <a:r>
              <a:rPr lang="en-ID" dirty="0" smtClean="0"/>
              <a:t> </a:t>
            </a:r>
            <a:r>
              <a:rPr lang="en-ID" dirty="0" err="1" smtClean="0"/>
              <a:t>sebagai</a:t>
            </a:r>
            <a:r>
              <a:rPr lang="en-ID" dirty="0" smtClean="0"/>
              <a:t> </a:t>
            </a: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evaluasi</a:t>
            </a:r>
            <a:r>
              <a:rPr lang="en-ID" dirty="0" smtClean="0"/>
              <a:t> </a:t>
            </a:r>
            <a:r>
              <a:rPr lang="en-ID" dirty="0" err="1" smtClean="0"/>
              <a:t>diri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Pengisian</a:t>
            </a:r>
            <a:r>
              <a:rPr lang="en-ID" dirty="0" smtClean="0"/>
              <a:t> </a:t>
            </a:r>
            <a:r>
              <a:rPr lang="en-ID" dirty="0" err="1" smtClean="0"/>
              <a:t>angket</a:t>
            </a:r>
            <a:r>
              <a:rPr lang="en-ID" dirty="0" smtClean="0"/>
              <a:t> DCM </a:t>
            </a:r>
            <a:r>
              <a:rPr lang="en-ID" dirty="0" err="1" smtClean="0"/>
              <a:t>melalui</a:t>
            </a:r>
            <a:r>
              <a:rPr lang="en-ID" dirty="0" smtClean="0"/>
              <a:t> </a:t>
            </a:r>
            <a:r>
              <a:rPr lang="en-ID" dirty="0" err="1" smtClean="0"/>
              <a:t>google</a:t>
            </a:r>
            <a:r>
              <a:rPr lang="en-ID" dirty="0" smtClean="0"/>
              <a:t> form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3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4690533"/>
            <a:ext cx="2057400" cy="21674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5184" y="4757738"/>
            <a:ext cx="3486816" cy="210026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272173">
            <a:off x="-133101" y="139501"/>
            <a:ext cx="1613694" cy="80684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98808">
            <a:off x="10641172" y="57629"/>
            <a:ext cx="1613694" cy="806847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>
            <a:off x="5240657" y="784225"/>
            <a:ext cx="45719" cy="587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1859383" y="1007901"/>
            <a:ext cx="8589209" cy="275129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dirty="0" smtClean="0"/>
              <a:t>Media </a:t>
            </a:r>
            <a:r>
              <a:rPr lang="en-ID" dirty="0" err="1" smtClean="0"/>
              <a:t>pembelajaran</a:t>
            </a:r>
            <a:r>
              <a:rPr lang="en-ID" dirty="0" smtClean="0"/>
              <a:t> yang </a:t>
            </a:r>
            <a:r>
              <a:rPr lang="en-ID" dirty="0" err="1" smtClean="0"/>
              <a:t>digunakan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Aplikasi</a:t>
            </a:r>
            <a:r>
              <a:rPr lang="en-ID" dirty="0" smtClean="0"/>
              <a:t> : https:// materi.smkn43jkt.sch.id</a:t>
            </a:r>
          </a:p>
          <a:p>
            <a:pPr marL="342900" indent="-342900">
              <a:buAutoNum type="arabicPeriod"/>
            </a:pPr>
            <a:r>
              <a:rPr lang="en-ID" dirty="0" smtClean="0"/>
              <a:t>Google Form</a:t>
            </a:r>
          </a:p>
          <a:p>
            <a:pPr marL="342900" indent="-342900">
              <a:buAutoNum type="arabicPeriod"/>
            </a:pPr>
            <a:r>
              <a:rPr lang="en-ID" dirty="0" err="1" smtClean="0"/>
              <a:t>WhatsApp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err="1" smtClean="0"/>
              <a:t>Youtube</a:t>
            </a:r>
            <a:endParaRPr lang="en-ID" dirty="0" smtClean="0"/>
          </a:p>
          <a:p>
            <a:pPr marL="342900" indent="-342900">
              <a:buAutoNum type="arabicPeriod"/>
            </a:pPr>
            <a:r>
              <a:rPr lang="en-ID" dirty="0" smtClean="0"/>
              <a:t>Gmail</a:t>
            </a:r>
          </a:p>
          <a:p>
            <a:pPr marL="342900" indent="-342900">
              <a:buAutoNum type="arabicPeriod"/>
            </a:pPr>
            <a:r>
              <a:rPr lang="en-ID" dirty="0" smtClean="0"/>
              <a:t>Google Classroom</a:t>
            </a:r>
          </a:p>
          <a:p>
            <a:pPr marL="342900" indent="-342900">
              <a:buAutoNum type="arabicPeriod"/>
            </a:pPr>
            <a:r>
              <a:rPr lang="en-ID" dirty="0" smtClean="0"/>
              <a:t>Zoom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8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486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Lucida Calligraphy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46</cp:revision>
  <dcterms:created xsi:type="dcterms:W3CDTF">2020-07-15T20:30:56Z</dcterms:created>
  <dcterms:modified xsi:type="dcterms:W3CDTF">2020-07-16T02:11:25Z</dcterms:modified>
</cp:coreProperties>
</file>