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72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CA1F1F-C34C-4211-B8C3-602500538926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934212-CE2F-4C2F-94DB-6B6AEFB6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823" y="1447801"/>
            <a:ext cx="9323790" cy="2327366"/>
          </a:xfrm>
        </p:spPr>
        <p:txBody>
          <a:bodyPr/>
          <a:lstStyle/>
          <a:p>
            <a:r>
              <a:rPr lang="en-US" sz="8000" b="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PROPOSAL </a:t>
            </a:r>
            <a:endParaRPr lang="en-US" sz="8000" b="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44983"/>
            <a:ext cx="9627916" cy="1881051"/>
          </a:xfrm>
        </p:spPr>
        <p:txBody>
          <a:bodyPr>
            <a:normAutofit/>
          </a:bodyPr>
          <a:lstStyle/>
          <a:p>
            <a:r>
              <a:rPr lang="en-ID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DINY FEBRIYANI</a:t>
            </a:r>
          </a:p>
          <a:p>
            <a:r>
              <a:rPr lang="en-ID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SMKN 43 JAKARTA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8209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SISTEMATIKA PENULISAN PROPOSAL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570" y="1881051"/>
            <a:ext cx="10907487" cy="42149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Sistematika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penulisannya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Tinjauan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pustaka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pengumpulan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Daftar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pustaka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269966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PROPOSAL KEGIATAN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9834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sistematika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diantaranya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pemikiran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Pelaksana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Sasaran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Anggaran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282325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5983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KAIDAH KEBAHASAAN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Kaidah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kebahasaan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keilmuannya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langkah-langkah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kata-kata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pendefinisian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kata-kata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perincian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kata-kata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kata-kata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denotatif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bermakna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sebenarnya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menghindari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kesalahpahaman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pengaju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penerima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808057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 Black" panose="020B0A04020102020204" pitchFamily="34" charset="0"/>
              </a:rPr>
              <a:t>HAL-HAL YANG HARUS DDIPERHATIKAN DALAM MEMBUAT PROPOSAL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6111" y="1957589"/>
            <a:ext cx="10532751" cy="4290810"/>
          </a:xfrm>
        </p:spPr>
        <p:txBody>
          <a:bodyPr>
            <a:noAutofit/>
          </a:bodyPr>
          <a:lstStyle/>
          <a:p>
            <a:pPr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Penyusunan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hendaknya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menunjuk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sebaiknya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keterkaitan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diselenggarakan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Penyusun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mempersiapkan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bahan-bahan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bahan2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kesepakatan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panitia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draft proposal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realistis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dibicarakan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forum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dibahas,direvisi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disetujui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disempurnakan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mestinya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diperbanyak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didistribusikan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dituju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80066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KEUNGGULAN DAN KELEMAHAN PROPOSAL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Keunggulan</a:t>
            </a:r>
            <a:r>
              <a:rPr lang="en-US" dirty="0"/>
              <a:t> proposal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menarik</a:t>
            </a:r>
            <a:r>
              <a:rPr lang="en-US" dirty="0"/>
              <a:t> sponsor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sumbangan</a:t>
            </a:r>
            <a:r>
              <a:rPr lang="en-US" dirty="0"/>
              <a:t> </a:t>
            </a:r>
            <a:r>
              <a:rPr lang="en-US" dirty="0" err="1"/>
              <a:t>dana</a:t>
            </a:r>
            <a:endParaRPr lang="en-US" dirty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legalitas</a:t>
            </a:r>
            <a:endParaRPr lang="en-US" dirty="0"/>
          </a:p>
          <a:p>
            <a:r>
              <a:rPr lang="en-US" dirty="0" err="1" smtClean="0"/>
              <a:t>Memperlancar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r>
              <a:rPr lang="en-US" dirty="0" err="1" smtClean="0"/>
              <a:t>Memperkecil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r>
              <a:rPr lang="en-US" dirty="0" err="1" smtClean="0"/>
              <a:t>Transparan</a:t>
            </a:r>
            <a:r>
              <a:rPr lang="en-US" dirty="0"/>
              <a:t>,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Kelemahan</a:t>
            </a:r>
            <a:r>
              <a:rPr lang="en-US" dirty="0" smtClean="0"/>
              <a:t> proposal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juru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endParaRPr lang="en-US" dirty="0" smtClean="0"/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KEUNGGULAN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KELEMAHAN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477786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18941"/>
            <a:ext cx="9692640" cy="117197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 Black" panose="020B0A04020102020204" pitchFamily="34" charset="0"/>
              </a:rPr>
              <a:t>HAL YANG HARUS DIPERHATIKAN DALAM MENYUSUN PROPOSAL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01521" y="1635618"/>
            <a:ext cx="10052991" cy="4544520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Penempatan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kata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Menghindari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bertele-tele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paragraf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ejaan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Sebaiknya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huruf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dibaca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menyisakan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kekosongan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spasi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1.5</a:t>
            </a:r>
          </a:p>
          <a:p>
            <a:pPr algn="just"/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nomer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halaman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Format bullet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dpat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poin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paragraf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kertas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netral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15722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7729" y="2037805"/>
            <a:ext cx="11513713" cy="4139157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Sebaiknya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disertakan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Hasilnya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diukur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dinilai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angka-angka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pasti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Kirimkan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pasti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kriteria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donatur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Mencantumkan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dokumen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Jelaskan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moril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dibutuhkan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doonatur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Jelaskan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pendek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554965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Penyusunan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hendaknya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menunjuk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sebaiknya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keterkaitan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diselenggarakan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Penyusun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mempersiapkan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bahan-bahan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bahan2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kesepakatan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panitia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draft proposal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realistis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dibicarakan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forum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musyawarah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direvisi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disetujui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disempurnakan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mestinya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diperbanyak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didistribusikan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dituju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baikinternal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18904" y="2481944"/>
            <a:ext cx="10669160" cy="361405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ID" sz="7200" dirty="0" smtClean="0"/>
          </a:p>
          <a:p>
            <a:pPr algn="ctr">
              <a:buNone/>
            </a:pPr>
            <a:r>
              <a:rPr lang="en-ID" sz="7200" dirty="0" err="1" smtClean="0"/>
              <a:t>Terima</a:t>
            </a:r>
            <a:r>
              <a:rPr lang="en-ID" sz="7200" dirty="0" smtClean="0"/>
              <a:t> </a:t>
            </a:r>
            <a:r>
              <a:rPr lang="en-ID" sz="7200" dirty="0" err="1" smtClean="0"/>
              <a:t>kasih</a:t>
            </a:r>
            <a:r>
              <a:rPr lang="en-ID" sz="7200" dirty="0" smtClean="0"/>
              <a:t> </a:t>
            </a:r>
            <a:r>
              <a:rPr lang="en-ID" sz="7200" dirty="0" smtClean="0">
                <a:sym typeface="Wingdings" pitchFamily="2" charset="2"/>
              </a:rPr>
              <a:t></a:t>
            </a:r>
            <a:endParaRPr lang="en-US" sz="72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889" y="2416627"/>
            <a:ext cx="8770571" cy="5092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PENGERTIAN PROPOSAL 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6693" y="3291840"/>
            <a:ext cx="7737578" cy="2798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roposal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tertulis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ditujukan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hubungannya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95306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247" y="365760"/>
            <a:ext cx="9375366" cy="84908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CIRI – CIRI PROPOSAL 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6754" y="1776548"/>
            <a:ext cx="11691809" cy="4688645"/>
          </a:xfrm>
        </p:spPr>
        <p:txBody>
          <a:bodyPr>
            <a:noAutofit/>
          </a:bodyPr>
          <a:lstStyle/>
          <a:p>
            <a:pPr algn="just"/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Ringkasan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ringkasan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detail,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teknis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panitia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Dituju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dituju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siapa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ditujukan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otoritas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perizinan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sponsor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donatur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dukungan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91202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6519" y="1567543"/>
            <a:ext cx="11315163" cy="5052198"/>
          </a:xfrm>
        </p:spPr>
        <p:txBody>
          <a:bodyPr>
            <a:noAutofit/>
          </a:bodyPr>
          <a:lstStyle/>
          <a:p>
            <a:pPr algn="just"/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Pemberitahuan</a:t>
            </a:r>
            <a:endParaRPr lang="en-US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pemberitahuan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paham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rancangan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detail.</a:t>
            </a:r>
          </a:p>
          <a:p>
            <a:pPr algn="just"/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Baku</a:t>
            </a:r>
          </a:p>
          <a:p>
            <a:pPr marL="0" indent="0" algn="just">
              <a:buNone/>
            </a:pP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baku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formal.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Tiap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ejaan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formal.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pengecualian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non-formal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bahasanya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baku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endParaRPr lang="en-US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proposalnya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unsur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rumusan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endParaRPr lang="en-US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urut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penyusunan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urut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dibolak-balik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bingung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Isinya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Dipertanggungjawabkan</a:t>
            </a:r>
            <a:endParaRPr lang="en-US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Tiap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ditulus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dituju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908151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0225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MANFAAT PROPOSAL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845733"/>
            <a:ext cx="10261886" cy="5012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mengarahkan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pihak-pihak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meyakinkan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donatur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 agar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dukungan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mewujudkan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direncanakan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berwenang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pengontrol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memperluan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98075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412" y="195943"/>
            <a:ext cx="10371860" cy="94052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TUJUAN PROPOSAL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91394"/>
            <a:ext cx="11247071" cy="30985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bantuan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perizinan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acara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dukungan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833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27" y="326572"/>
            <a:ext cx="8961119" cy="8621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JENIS – JENIS PROPOSAL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571" y="1584101"/>
            <a:ext cx="11560629" cy="5048519"/>
          </a:xfrm>
        </p:spPr>
        <p:txBody>
          <a:bodyPr>
            <a:noAutofit/>
          </a:bodyPr>
          <a:lstStyle/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kaitannya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dunia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perseorangan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pendirian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Proyek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kaitannya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dunia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serangkaian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rencana-rencana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komersil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proyek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pembangunan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akademisi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perorangan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mengadakan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perayaan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perlombaan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Bentuknya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45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734" y="235130"/>
            <a:ext cx="9404723" cy="107317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JENIS PROPOSAL BERDASARKAN BENTUK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0914" y="1687133"/>
            <a:ext cx="11230376" cy="48939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Formal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diantaranya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penjelasannya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sampul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halaman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ikhtisar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daftar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pengesahan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permohonan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anggapan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pemikiran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fasilitas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kerugian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anggaran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daftar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pustaka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lampiran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</a:t>
            </a:r>
          </a:p>
          <a:p>
            <a:pPr marL="0" indent="0">
              <a:buNone/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Non-Formal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formal yang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disampaikan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berisikan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saran-saran,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pemecahan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pengesahan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permohonan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Semi Formal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Hampir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non-formal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isinya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selengkap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syarat-syarat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formal.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58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19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SYARAT MENYUSUN PROPOSAL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9093" y="1764407"/>
            <a:ext cx="11603865" cy="45462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proposal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berurutan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paling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sederhana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paling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efisien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Berencana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proposal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sengaja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dipikirkan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langkah-langkah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pelaksanaanya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mengacu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dicapai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pengerjaan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cara-cara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dimengerti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menggambarkan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penerima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85576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</TotalTime>
  <Words>1342</Words>
  <Application>Microsoft Office PowerPoint</Application>
  <PresentationFormat>Custom</PresentationFormat>
  <Paragraphs>161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PROPOSAL </vt:lpstr>
      <vt:lpstr>PENGERTIAN PROPOSAL </vt:lpstr>
      <vt:lpstr>CIRI – CIRI PROPOSAL </vt:lpstr>
      <vt:lpstr>Slide 4</vt:lpstr>
      <vt:lpstr>MANFAAT PROPOSAL</vt:lpstr>
      <vt:lpstr>TUJUAN PROPOSAL</vt:lpstr>
      <vt:lpstr>JENIS – JENIS PROPOSAL </vt:lpstr>
      <vt:lpstr>JENIS PROPOSAL BERDASARKAN BENTUK</vt:lpstr>
      <vt:lpstr>SYARAT MENYUSUN PROPOSAL</vt:lpstr>
      <vt:lpstr>SISTEMATIKA PENULISAN PROPOSAL </vt:lpstr>
      <vt:lpstr>PROPOSAL KEGIATAN</vt:lpstr>
      <vt:lpstr>KAIDAH KEBAHASAAN</vt:lpstr>
      <vt:lpstr>HAL-HAL YANG HARUS DDIPERHATIKAN DALAM MEMBUAT PROPOSAL </vt:lpstr>
      <vt:lpstr>KEUNGGULAN DAN KELEMAHAN PROPOSAL </vt:lpstr>
      <vt:lpstr>HAL YANG HARUS DIPERHATIKAN DALAM MENYUSUN PROPOSAL 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11</cp:revision>
  <dcterms:created xsi:type="dcterms:W3CDTF">2020-07-20T14:15:24Z</dcterms:created>
  <dcterms:modified xsi:type="dcterms:W3CDTF">2020-07-26T13:56:20Z</dcterms:modified>
</cp:coreProperties>
</file>