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69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Kantor" TargetMode="External"/><Relationship Id="rId2" Type="http://schemas.openxmlformats.org/officeDocument/2006/relationships/hyperlink" Target="https://id.wikipedia.org/wiki/Bisn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d.wikipedia.org/wiki/Onlin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85612"/>
            <a:ext cx="7766936" cy="1043188"/>
          </a:xfrm>
        </p:spPr>
        <p:txBody>
          <a:bodyPr/>
          <a:lstStyle/>
          <a:p>
            <a:pPr algn="ctr"/>
            <a:r>
              <a:rPr lang="en-US" sz="4400" dirty="0" smtClean="0">
                <a:latin typeface="Algerian" panose="04020705040A02060702" pitchFamily="82" charset="0"/>
              </a:rPr>
              <a:t>TEKNOLOGI PERKANTORAN</a:t>
            </a:r>
            <a:endParaRPr lang="en-US" sz="4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665927"/>
            <a:ext cx="7766936" cy="24818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lvl="1"/>
            <a:r>
              <a:rPr lang="id-ID" sz="2400" dirty="0">
                <a:latin typeface="Algerian" panose="04020705040A02060702" pitchFamily="82" charset="0"/>
              </a:rPr>
              <a:t>Memahami teknologi perkantoran, otomatisasi perkantoran, dan virtual office</a:t>
            </a:r>
            <a:endParaRPr lang="en-US" sz="2400" dirty="0">
              <a:latin typeface="Algerian" panose="04020705040A02060702" pitchFamily="82" charset="0"/>
            </a:endParaRP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KELAS X OTKP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538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otomatisasi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solidFill>
                  <a:srgbClr val="FF0000"/>
                </a:solidFill>
              </a:rPr>
              <a:t>Manajer</a:t>
            </a: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Professional</a:t>
            </a:r>
            <a:r>
              <a:rPr lang="en-US" sz="2800" dirty="0"/>
              <a:t>  </a:t>
            </a:r>
          </a:p>
          <a:p>
            <a:r>
              <a:rPr lang="en-US" sz="2800" dirty="0" err="1">
                <a:solidFill>
                  <a:srgbClr val="FF0000"/>
                </a:solidFill>
              </a:rPr>
              <a:t>Sekretaris</a:t>
            </a:r>
            <a:endParaRPr lang="en-US" sz="2800" dirty="0"/>
          </a:p>
          <a:p>
            <a:r>
              <a:rPr lang="en-US" sz="2800" dirty="0" err="1">
                <a:solidFill>
                  <a:srgbClr val="FF0000"/>
                </a:solidFill>
              </a:rPr>
              <a:t>Pegawai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administratif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6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3336"/>
            <a:ext cx="8596668" cy="875764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perkantoran</a:t>
            </a:r>
            <a:r>
              <a:rPr lang="en-US" sz="2400" dirty="0" smtClean="0"/>
              <a:t> (</a:t>
            </a:r>
            <a:r>
              <a:rPr lang="en-US" sz="2400" dirty="0" err="1" smtClean="0"/>
              <a:t>jenis-jenis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perkantoran</a:t>
            </a:r>
            <a:r>
              <a:rPr lang="en-US" sz="2400" dirty="0" smtClean="0"/>
              <a:t>)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287089"/>
              </p:ext>
            </p:extLst>
          </p:nvPr>
        </p:nvGraphicFramePr>
        <p:xfrm>
          <a:off x="347729" y="1287464"/>
          <a:ext cx="9478852" cy="4929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9426"/>
                <a:gridCol w="4739426"/>
              </a:tblGrid>
              <a:tr h="621289">
                <a:tc>
                  <a:txBody>
                    <a:bodyPr/>
                    <a:lstStyle/>
                    <a:p>
                      <a:pPr>
                        <a:buFont typeface="+mj-lt"/>
                        <a:buAutoNum type="arabicPeriod"/>
                      </a:pPr>
                      <a:r>
                        <a:rPr lang="en-US" sz="2400" i="1" dirty="0" smtClean="0"/>
                        <a:t> Voice 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2400" i="1" dirty="0" smtClean="0"/>
                        <a:t>7. Video conferencing</a:t>
                      </a:r>
                    </a:p>
                  </a:txBody>
                  <a:tcPr/>
                </a:tc>
              </a:tr>
              <a:tr h="10166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2. Electronic </a:t>
                      </a:r>
                      <a:r>
                        <a:rPr lang="en-US" sz="2400" i="1" dirty="0" err="1" smtClean="0"/>
                        <a:t>calendering</a:t>
                      </a:r>
                      <a:endParaRPr lang="en-US" sz="2400" i="1" dirty="0" smtClean="0"/>
                    </a:p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8. Image Storage and Retrieval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</a:tr>
              <a:tr h="769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3. Audio conferencing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9. Facsimile transmission</a:t>
                      </a:r>
                      <a:endParaRPr lang="en-US" sz="2400" i="1" dirty="0"/>
                    </a:p>
                  </a:txBody>
                  <a:tcPr/>
                </a:tc>
              </a:tr>
              <a:tr h="769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4. </a:t>
                      </a:r>
                      <a:r>
                        <a:rPr lang="en-US" sz="2400" i="1" dirty="0" err="1" smtClean="0"/>
                        <a:t>Videoteks</a:t>
                      </a:r>
                      <a:endParaRPr lang="en-US" sz="2400" i="1" dirty="0" smtClean="0"/>
                    </a:p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10. Computer conferencing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</a:tr>
              <a:tr h="769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5. Word Processing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2400" i="1" dirty="0" smtClean="0"/>
                        <a:t>11. Email (electronic mail)</a:t>
                      </a:r>
                      <a:endParaRPr lang="en-US" sz="2400" i="1" dirty="0"/>
                    </a:p>
                  </a:txBody>
                  <a:tcPr/>
                </a:tc>
              </a:tr>
              <a:tr h="7690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6. Desktop Publishing</a:t>
                      </a:r>
                    </a:p>
                    <a:p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25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33336" cy="704045"/>
          </a:xfrm>
        </p:spPr>
        <p:txBody>
          <a:bodyPr/>
          <a:lstStyle/>
          <a:p>
            <a:r>
              <a:rPr lang="en-US" dirty="0" smtClean="0"/>
              <a:t>Kantor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1"/>
            <a:ext cx="9406824" cy="4573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Kantor Virtual</a:t>
            </a:r>
            <a:r>
              <a:rPr lang="en-US" sz="2400" dirty="0"/>
              <a:t> </a:t>
            </a:r>
            <a:r>
              <a:rPr lang="en-US" sz="2400" dirty="0" err="1"/>
              <a:t>atau</a:t>
            </a:r>
            <a:r>
              <a:rPr lang="en-US" sz="2400" dirty="0"/>
              <a:t> </a:t>
            </a:r>
            <a:r>
              <a:rPr lang="en-US" sz="2400" i="1" dirty="0"/>
              <a:t>Virtual Office</a:t>
            </a:r>
            <a:r>
              <a:rPr lang="en-US" sz="2400" dirty="0"/>
              <a:t> 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"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" yang </a:t>
            </a:r>
            <a:r>
              <a:rPr lang="en-US" sz="2400" dirty="0" err="1"/>
              <a:t>berlokasi</a:t>
            </a:r>
            <a:r>
              <a:rPr lang="en-US" sz="2400" dirty="0"/>
              <a:t> di </a:t>
            </a:r>
            <a:r>
              <a:rPr lang="en-US" sz="2400" dirty="0" err="1"/>
              <a:t>dunia</a:t>
            </a:r>
            <a:r>
              <a:rPr lang="en-US" sz="2400" dirty="0"/>
              <a:t> internet,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tugas-tugas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 </a:t>
            </a:r>
            <a:r>
              <a:rPr lang="en-US" sz="2400" dirty="0" err="1">
                <a:solidFill>
                  <a:schemeClr val="tx1"/>
                </a:solidFill>
                <a:hlinkClick r:id="rId2" tooltip="Bisnis"/>
              </a:rPr>
              <a:t>bisnis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err="1">
                <a:solidFill>
                  <a:schemeClr val="tx1"/>
                </a:solidFill>
              </a:rPr>
              <a:t>p</a:t>
            </a:r>
            <a:r>
              <a:rPr lang="en-US" sz="2400" dirty="0" err="1"/>
              <a:t>rofesional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pribadi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"</a:t>
            </a:r>
            <a:r>
              <a:rPr lang="en-US" sz="2400" dirty="0" err="1"/>
              <a:t>fisik</a:t>
            </a:r>
            <a:r>
              <a:rPr lang="en-US" sz="2400" dirty="0"/>
              <a:t>" </a:t>
            </a:r>
            <a:r>
              <a:rPr lang="en-US" sz="2400" dirty="0" err="1"/>
              <a:t>lokasi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.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hlinkClick r:id="rId3" tooltip="Kantor"/>
              </a:rPr>
              <a:t>Kantor</a:t>
            </a:r>
            <a:r>
              <a:rPr lang="en-US" sz="2400" dirty="0"/>
              <a:t> virtual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perkantoran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format virtual yang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 </a:t>
            </a:r>
            <a:r>
              <a:rPr lang="en-US" sz="2400" i="1" dirty="0">
                <a:hlinkClick r:id="rId4" tooltip="Online"/>
              </a:rPr>
              <a:t>online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err="1"/>
              <a:t>Pengaturan</a:t>
            </a:r>
            <a:r>
              <a:rPr lang="en-US" sz="2400" dirty="0"/>
              <a:t> </a:t>
            </a:r>
            <a:r>
              <a:rPr lang="en-US" sz="2400" dirty="0" err="1"/>
              <a:t>operasional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 virtual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pemilik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lokasi</a:t>
            </a:r>
            <a:r>
              <a:rPr lang="en-US" sz="2400" dirty="0"/>
              <a:t> di </a:t>
            </a:r>
            <a:r>
              <a:rPr lang="en-US" sz="2400" dirty="0" err="1"/>
              <a:t>manapun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PC, laptop, </a:t>
            </a:r>
            <a:r>
              <a:rPr lang="en-US" sz="2400" dirty="0" err="1"/>
              <a:t>ponsel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internet.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13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408"/>
          </a:xfrm>
        </p:spPr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6377"/>
            <a:ext cx="8596668" cy="395498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Hemat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pilihan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Penghasilan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terbatas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luang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keluatga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9542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662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</a:t>
            </a:r>
            <a:r>
              <a:rPr lang="en-US" sz="3100" dirty="0" err="1"/>
              <a:t>Kelebihan</a:t>
            </a:r>
            <a:r>
              <a:rPr lang="en-US" sz="3100" dirty="0"/>
              <a:t> </a:t>
            </a:r>
            <a:r>
              <a:rPr lang="en-US" sz="3100" dirty="0" err="1"/>
              <a:t>kantor</a:t>
            </a:r>
            <a:r>
              <a:rPr lang="en-US" sz="3100" dirty="0"/>
              <a:t> virtual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Kantor virtual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kendala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kelebihan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Pengurangan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peralatan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formal</a:t>
            </a:r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virtual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dating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berbakat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geografis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err="1" smtClean="0"/>
              <a:t>Pekerja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fleksibel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104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/>
          <a:lstStyle/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virtual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403"/>
            <a:ext cx="8596668" cy="435612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800" dirty="0" smtClean="0"/>
              <a:t>Rasa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Takut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Semangat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tim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Kesalah</a:t>
            </a:r>
            <a:r>
              <a:rPr lang="en-US" sz="2800" dirty="0" smtClean="0"/>
              <a:t> </a:t>
            </a:r>
            <a:r>
              <a:rPr lang="en-US" sz="2800" dirty="0" err="1" smtClean="0"/>
              <a:t>pahaman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 smtClean="0"/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menghubungi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lain</a:t>
            </a:r>
          </a:p>
          <a:p>
            <a:pPr>
              <a:buFont typeface="+mj-lt"/>
              <a:buAutoNum type="arabicPeriod"/>
            </a:pP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zona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224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gerian" panose="04020705040A02060702" pitchFamily="82" charset="0"/>
              </a:rPr>
              <a:t>PENGERTIAN TEKNOLOGI PERKATORAN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perkantoran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kata </a:t>
            </a:r>
            <a:r>
              <a:rPr lang="en-US" sz="2400" dirty="0" err="1" smtClean="0"/>
              <a:t>yaitu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Teknologi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“Kantor“ (</a:t>
            </a:r>
            <a:r>
              <a:rPr lang="en-US" sz="2400" dirty="0" err="1" smtClean="0">
                <a:solidFill>
                  <a:srgbClr val="FF0000"/>
                </a:solidFill>
              </a:rPr>
              <a:t>perkantoran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ym typeface="Wingdings" panose="05000000000000000000" pitchFamily="2" charset="2"/>
              </a:rPr>
              <a:t> yang </a:t>
            </a:r>
            <a:r>
              <a:rPr lang="en-US" sz="2400" dirty="0" err="1" smtClean="0">
                <a:sym typeface="Wingdings" panose="05000000000000000000" pitchFamily="2" charset="2"/>
              </a:rPr>
              <a:t>berarti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sebagi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tempat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berlangsungnya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pekerjaan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kantor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dirty="0" err="1" smtClean="0">
                <a:sym typeface="Wingdings" panose="05000000000000000000" pitchFamily="2" charset="2"/>
              </a:rPr>
              <a:t>kegiatan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administrasi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919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Teknologi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perkantoran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diartikan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5313"/>
            <a:ext cx="8596668" cy="4586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/>
              <a:t>s</a:t>
            </a:r>
            <a:r>
              <a:rPr lang="en-US" sz="2800" dirty="0" err="1" smtClean="0"/>
              <a:t>ebagai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diaplikasikan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perkantoran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mencatat</a:t>
            </a:r>
            <a:r>
              <a:rPr lang="en-US" sz="2800" dirty="0" smtClean="0"/>
              <a:t>, </a:t>
            </a:r>
            <a:r>
              <a:rPr lang="en-US" sz="2800" dirty="0" err="1" smtClean="0"/>
              <a:t>menghimpun</a:t>
            </a:r>
            <a:r>
              <a:rPr lang="en-US" sz="2800" dirty="0" smtClean="0"/>
              <a:t>, </a:t>
            </a:r>
            <a:r>
              <a:rPr lang="en-US" sz="2800" dirty="0" err="1" smtClean="0"/>
              <a:t>mengolah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memperbanyak</a:t>
            </a:r>
            <a:r>
              <a:rPr lang="en-US" sz="2800" dirty="0" smtClean="0"/>
              <a:t>,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bahan-bahan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mesin-mesin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81821" cy="51086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perkantoran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9162125" cy="4893972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ketenagakerjaan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	a.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kegairahan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kedisiplinan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penghasilan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</a:t>
            </a:r>
            <a:r>
              <a:rPr lang="en-US" sz="2000" dirty="0" err="1" smtClean="0"/>
              <a:t>meringankan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pikiran</a:t>
            </a:r>
            <a:r>
              <a:rPr lang="en-US" sz="2000" dirty="0" smtClean="0"/>
              <a:t> </a:t>
            </a:r>
            <a:r>
              <a:rPr lang="en-US" sz="2000" dirty="0" err="1" smtClean="0"/>
              <a:t>pegawai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Manfaat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</a:t>
            </a:r>
            <a:r>
              <a:rPr lang="en-US" sz="2000" dirty="0" err="1" smtClean="0"/>
              <a:t>mempercepat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</a:t>
            </a:r>
            <a:r>
              <a:rPr lang="en-US" sz="2000" dirty="0" err="1" smtClean="0"/>
              <a:t>menyederhanakan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memperpendek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rantai</a:t>
            </a:r>
            <a:r>
              <a:rPr lang="en-US" sz="2000" dirty="0" smtClean="0"/>
              <a:t> 	 </a:t>
            </a:r>
            <a:r>
              <a:rPr lang="en-US" sz="2000" dirty="0"/>
              <a:t> </a:t>
            </a:r>
            <a:r>
              <a:rPr lang="en-US" sz="2000" dirty="0" smtClean="0"/>
              <a:t>  	   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c. </a:t>
            </a:r>
            <a:r>
              <a:rPr lang="en-US" sz="2000" dirty="0" err="1" smtClean="0"/>
              <a:t>memperlancar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</a:t>
            </a:r>
            <a:r>
              <a:rPr lang="en-US" sz="2000" dirty="0" err="1" smtClean="0"/>
              <a:t>mempermudah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100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68942" cy="549499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perkantoran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767"/>
            <a:ext cx="9226520" cy="4740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perkerjaan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b. </a:t>
            </a:r>
            <a:r>
              <a:rPr lang="en-US" sz="2400" dirty="0" err="1" smtClean="0"/>
              <a:t>mempertiinggi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c.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mutu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d.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keseragaman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,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722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798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Dampak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perkantoran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9"/>
            <a:ext cx="9059094" cy="4766354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Menambah</a:t>
            </a:r>
            <a:r>
              <a:rPr lang="en-US" sz="2400" dirty="0" smtClean="0"/>
              <a:t> </a:t>
            </a:r>
            <a:r>
              <a:rPr lang="en-US" sz="2400" dirty="0" err="1" smtClean="0"/>
              <a:t>pengangguran</a:t>
            </a:r>
            <a:r>
              <a:rPr lang="en-US" sz="2400" dirty="0" smtClean="0"/>
              <a:t> (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)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Pemeliharaan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pemborosan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penggantian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berakibat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72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r>
              <a:rPr lang="en-US" dirty="0" err="1" smtClean="0"/>
              <a:t>Perlengkapan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4727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Ada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/</a:t>
            </a:r>
            <a:r>
              <a:rPr lang="en-US" sz="2400" dirty="0" err="1" smtClean="0"/>
              <a:t>perlengkapan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administrasi</a:t>
            </a:r>
            <a:r>
              <a:rPr lang="en-US" sz="2400" dirty="0" smtClean="0"/>
              <a:t> modern: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Bekal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/</a:t>
            </a:r>
            <a:r>
              <a:rPr lang="en-US" sz="2400" dirty="0" err="1" smtClean="0"/>
              <a:t>perlengkapan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Mesin-mesin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Peralatan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Perabot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Hiasan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r>
              <a:rPr lang="en-US" sz="2400" dirty="0" smtClean="0"/>
              <a:t> 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Pesawat</a:t>
            </a:r>
            <a:r>
              <a:rPr lang="en-US" sz="2400" dirty="0" smtClean="0"/>
              <a:t> </a:t>
            </a:r>
            <a:r>
              <a:rPr lang="en-US" sz="2400" dirty="0" err="1" smtClean="0"/>
              <a:t>kantor</a:t>
            </a: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err="1" smtClean="0"/>
              <a:t>Alat</a:t>
            </a:r>
            <a:r>
              <a:rPr lang="en-US" sz="2400" dirty="0" smtClean="0"/>
              <a:t> bantu </a:t>
            </a:r>
            <a:r>
              <a:rPr lang="en-US" sz="2400" dirty="0" err="1" smtClean="0"/>
              <a:t>peraga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474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9803"/>
          </a:xfrm>
        </p:spPr>
        <p:txBody>
          <a:bodyPr/>
          <a:lstStyle/>
          <a:p>
            <a:r>
              <a:rPr lang="en-US" dirty="0" err="1"/>
              <a:t>Otomatisasi</a:t>
            </a:r>
            <a:r>
              <a:rPr lang="en-US" dirty="0"/>
              <a:t> </a:t>
            </a:r>
            <a:r>
              <a:rPr lang="en-US" dirty="0" err="1"/>
              <a:t>perkantoran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8193"/>
            <a:ext cx="9110611" cy="4573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Otomatisasi</a:t>
            </a:r>
            <a:r>
              <a:rPr lang="en-US" sz="2400" dirty="0"/>
              <a:t> </a:t>
            </a:r>
            <a:r>
              <a:rPr lang="en-US" sz="2400" dirty="0" err="1"/>
              <a:t>perkantoran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pengalihan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manual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kantor</a:t>
            </a:r>
            <a:r>
              <a:rPr lang="en-US" sz="2400" dirty="0"/>
              <a:t> yang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kepada</a:t>
            </a:r>
            <a:r>
              <a:rPr lang="en-US" sz="2400" dirty="0"/>
              <a:t> </a:t>
            </a:r>
            <a:r>
              <a:rPr lang="en-US" sz="2400" dirty="0" err="1"/>
              <a:t>fungsi-fungsi</a:t>
            </a:r>
            <a:r>
              <a:rPr lang="en-US" sz="2400" dirty="0"/>
              <a:t> </a:t>
            </a:r>
            <a:r>
              <a:rPr lang="en-US" sz="2400" dirty="0" err="1"/>
              <a:t>otomatis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peralatan</a:t>
            </a:r>
            <a:r>
              <a:rPr lang="en-US" sz="2400" dirty="0"/>
              <a:t> </a:t>
            </a:r>
            <a:r>
              <a:rPr lang="en-US" sz="2400" dirty="0" err="1"/>
              <a:t>mekanis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mengolah</a:t>
            </a:r>
            <a:r>
              <a:rPr lang="en-US" sz="2400" dirty="0"/>
              <a:t> data input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output </a:t>
            </a:r>
            <a:r>
              <a:rPr lang="en-US" sz="2400" dirty="0" err="1"/>
              <a:t>berupa</a:t>
            </a:r>
            <a:r>
              <a:rPr lang="en-US" sz="2400" dirty="0"/>
              <a:t> data/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i="1" dirty="0"/>
              <a:t>user</a:t>
            </a:r>
            <a:r>
              <a:rPr lang="en-US" sz="2400" dirty="0"/>
              <a:t> (</a:t>
            </a:r>
            <a:r>
              <a:rPr lang="en-US" sz="2400" dirty="0" err="1"/>
              <a:t>pengguna</a:t>
            </a:r>
            <a:r>
              <a:rPr lang="en-US" sz="2400" dirty="0"/>
              <a:t>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Otomatisasi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meraih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perkantoran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70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889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otomatisasi</a:t>
            </a:r>
            <a:r>
              <a:rPr lang="en-US" b="1" dirty="0"/>
              <a:t> </a:t>
            </a:r>
            <a:r>
              <a:rPr lang="en-US" b="1" dirty="0" err="1"/>
              <a:t>perkantoran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meningkatkan</a:t>
            </a:r>
            <a:r>
              <a:rPr lang="en-US" b="1" dirty="0"/>
              <a:t> </a:t>
            </a:r>
            <a:r>
              <a:rPr lang="en-US" b="1" dirty="0" err="1"/>
              <a:t>produktivitas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melalui</a:t>
            </a:r>
            <a:r>
              <a:rPr lang="en-US" b="1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/>
          </a:bodyPr>
          <a:lstStyle/>
          <a:p>
            <a:r>
              <a:rPr lang="en-US" sz="2400" dirty="0" err="1"/>
              <a:t>Meminimalkan</a:t>
            </a:r>
            <a:r>
              <a:rPr lang="en-US" sz="2400" dirty="0"/>
              <a:t> </a:t>
            </a:r>
            <a:r>
              <a:rPr lang="en-US" sz="2400" dirty="0" err="1"/>
              <a:t>pengeluaran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endParaRPr lang="en-US" sz="2400" dirty="0"/>
          </a:p>
          <a:p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endParaRPr lang="en-US" sz="2400" dirty="0"/>
          </a:p>
          <a:p>
            <a:r>
              <a:rPr lang="en-US" sz="2400" dirty="0" err="1"/>
              <a:t>Pelengkap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pengganti</a:t>
            </a:r>
            <a:endParaRPr lang="en-US" sz="2400" dirty="0"/>
          </a:p>
          <a:p>
            <a:r>
              <a:rPr lang="en-US" sz="2400" dirty="0" err="1"/>
              <a:t>Penggabungan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endParaRPr lang="en-US" sz="2400" dirty="0"/>
          </a:p>
          <a:p>
            <a:r>
              <a:rPr lang="en-US" sz="2400" dirty="0" err="1"/>
              <a:t>Memperbaharui</a:t>
            </a:r>
            <a:r>
              <a:rPr lang="en-US" sz="2400" dirty="0"/>
              <a:t> proses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di </a:t>
            </a:r>
            <a:r>
              <a:rPr lang="en-US" sz="2400" dirty="0" err="1"/>
              <a:t>kantor</a:t>
            </a:r>
            <a:endParaRPr lang="en-US" sz="2400" dirty="0"/>
          </a:p>
          <a:p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produktivitas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efektivitas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endParaRPr lang="en-US" sz="2400" dirty="0"/>
          </a:p>
          <a:p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50693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</TotalTime>
  <Words>455</Words>
  <Application>Microsoft Office PowerPoint</Application>
  <PresentationFormat>Widescreen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Trebuchet MS</vt:lpstr>
      <vt:lpstr>Wingdings</vt:lpstr>
      <vt:lpstr>Wingdings 3</vt:lpstr>
      <vt:lpstr>Facet</vt:lpstr>
      <vt:lpstr>TEKNOLOGI PERKANTORAN</vt:lpstr>
      <vt:lpstr>PENGERTIAN TEKNOLOGI PERKATORAN</vt:lpstr>
      <vt:lpstr>Teknologi perkantoran dapat diartikan:</vt:lpstr>
      <vt:lpstr>Dampak positif perkembangan teknologi perkantoran:</vt:lpstr>
      <vt:lpstr>Dampak positif perkembangan teknologi perkantoran:</vt:lpstr>
      <vt:lpstr>Dampak negatif perkembangan teknologi perkantoran:</vt:lpstr>
      <vt:lpstr>Perlengkapan kantor</vt:lpstr>
      <vt:lpstr>Otomatisasi perkantoran</vt:lpstr>
      <vt:lpstr>Tujuan otomatisasi perkantoran untuk meningkatkan produktivitas kerja melalui:</vt:lpstr>
      <vt:lpstr>Pengguna otomatisasi perkantoran:</vt:lpstr>
      <vt:lpstr>Aplikasi otomatisasi perkantoran (jenis-jenis otomatisasi perkantoran) meliputi:</vt:lpstr>
      <vt:lpstr>Kantor virtual</vt:lpstr>
      <vt:lpstr>Manfaat kantor virtual</vt:lpstr>
      <vt:lpstr> Kelebihan kantor virtual </vt:lpstr>
      <vt:lpstr>Kekurangan kantor virtual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PERKANTORAN</dc:title>
  <dc:creator>smkn43</dc:creator>
  <cp:lastModifiedBy>smkn43</cp:lastModifiedBy>
  <cp:revision>20</cp:revision>
  <dcterms:created xsi:type="dcterms:W3CDTF">2020-07-19T14:15:07Z</dcterms:created>
  <dcterms:modified xsi:type="dcterms:W3CDTF">2020-07-19T17:29:11Z</dcterms:modified>
</cp:coreProperties>
</file>