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kn43" initials="s" lastIdx="0" clrIdx="0">
    <p:extLst>
      <p:ext uri="{19B8F6BF-5375-455C-9EA6-DF929625EA0E}">
        <p15:presenceInfo xmlns:p15="http://schemas.microsoft.com/office/powerpoint/2012/main" userId="smkn4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99"/>
    <a:srgbClr val="66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2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74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4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0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4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8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783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8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8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99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3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5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7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1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320" y="1635617"/>
            <a:ext cx="6774287" cy="184167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latin typeface="Algerian" panose="04020705040A02060702" pitchFamily="82" charset="0"/>
              </a:rPr>
              <a:t>Otk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sarpras</a:t>
            </a:r>
            <a:r>
              <a:rPr lang="en-US" dirty="0" smtClean="0">
                <a:latin typeface="Algerian" panose="04020705040A02060702" pitchFamily="82" charset="0"/>
              </a:rPr>
              <a:t/>
            </a:r>
            <a:br>
              <a:rPr lang="en-US" dirty="0" smtClean="0">
                <a:latin typeface="Algerian" panose="04020705040A02060702" pitchFamily="82" charset="0"/>
              </a:rPr>
            </a:br>
            <a:r>
              <a:rPr lang="en-US" dirty="0" smtClean="0">
                <a:latin typeface="Algerian" panose="04020705040A02060702" pitchFamily="82" charset="0"/>
              </a:rPr>
              <a:t>xii </a:t>
            </a:r>
            <a:r>
              <a:rPr lang="en-US" dirty="0" err="1" smtClean="0">
                <a:latin typeface="Algerian" panose="04020705040A02060702" pitchFamily="82" charset="0"/>
              </a:rPr>
              <a:t>otkp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320" y="3528811"/>
            <a:ext cx="6774287" cy="1777285"/>
          </a:xfrm>
          <a:solidFill>
            <a:srgbClr val="66FF66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PENGADAAN SARANA PRASARANA</a:t>
            </a:r>
            <a:endParaRPr lang="en-US" sz="40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39096"/>
          </a:xfrm>
          <a:solidFill>
            <a:srgbClr val="99FF99"/>
          </a:solidFill>
        </p:spPr>
        <p:txBody>
          <a:bodyPr>
            <a:normAutofit/>
          </a:bodyPr>
          <a:lstStyle/>
          <a:p>
            <a:pPr algn="l"/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Prasarana</a:t>
            </a:r>
            <a:r>
              <a:rPr lang="en-ID" dirty="0"/>
              <a:t> </a:t>
            </a:r>
            <a:r>
              <a:rPr lang="en-ID" dirty="0" err="1"/>
              <a:t>kantor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228"/>
            <a:ext cx="9601196" cy="345464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ID" sz="3600" dirty="0" err="1"/>
              <a:t>Pengadaan</a:t>
            </a:r>
            <a:r>
              <a:rPr lang="en-ID" sz="3600" dirty="0"/>
              <a:t> </a:t>
            </a:r>
            <a:r>
              <a:rPr lang="en-ID" sz="3600" dirty="0" err="1"/>
              <a:t>kebutuhan</a:t>
            </a:r>
            <a:r>
              <a:rPr lang="en-ID" sz="3600" dirty="0"/>
              <a:t> </a:t>
            </a:r>
            <a:r>
              <a:rPr lang="en-ID" sz="3600" dirty="0" err="1"/>
              <a:t>sarana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prasarana</a:t>
            </a:r>
            <a:r>
              <a:rPr lang="en-ID" sz="3600" dirty="0"/>
              <a:t> </a:t>
            </a:r>
            <a:r>
              <a:rPr lang="en-ID" sz="3600" dirty="0" err="1"/>
              <a:t>dilaksanakan</a:t>
            </a:r>
            <a:r>
              <a:rPr lang="en-ID" sz="3600" dirty="0"/>
              <a:t> </a:t>
            </a:r>
            <a:r>
              <a:rPr lang="en-ID" sz="3600" dirty="0" err="1"/>
              <a:t>sebagai</a:t>
            </a:r>
            <a:r>
              <a:rPr lang="en-ID" sz="3600" dirty="0"/>
              <a:t> </a:t>
            </a:r>
            <a:r>
              <a:rPr lang="en-ID" sz="3600" dirty="0" err="1"/>
              <a:t>penunjang</a:t>
            </a:r>
            <a:r>
              <a:rPr lang="en-ID" sz="3600" dirty="0"/>
              <a:t> </a:t>
            </a:r>
            <a:r>
              <a:rPr lang="en-ID" sz="3600" dirty="0" err="1"/>
              <a:t>kesuksesan</a:t>
            </a:r>
            <a:r>
              <a:rPr lang="en-ID" sz="3600" dirty="0"/>
              <a:t> </a:t>
            </a:r>
            <a:r>
              <a:rPr lang="en-ID" sz="3600" dirty="0" err="1"/>
              <a:t>pelaksanaan</a:t>
            </a:r>
            <a:r>
              <a:rPr lang="en-ID" sz="3600" dirty="0"/>
              <a:t> </a:t>
            </a:r>
            <a:r>
              <a:rPr lang="en-ID" sz="3600" dirty="0" err="1"/>
              <a:t>tugas</a:t>
            </a:r>
            <a:r>
              <a:rPr lang="en-ID" sz="3600" dirty="0"/>
              <a:t> </a:t>
            </a:r>
            <a:r>
              <a:rPr lang="en-ID" sz="3600" dirty="0" err="1"/>
              <a:t>perkantoran</a:t>
            </a:r>
            <a:r>
              <a:rPr lang="en-ID" sz="3600" dirty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073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26217"/>
          </a:xfrm>
          <a:solidFill>
            <a:srgbClr val="99FF99"/>
          </a:solidFill>
        </p:spPr>
        <p:txBody>
          <a:bodyPr/>
          <a:lstStyle/>
          <a:p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sarpras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46751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sarpras</a:t>
            </a:r>
            <a:r>
              <a:rPr lang="en-US" dirty="0"/>
              <a:t> </a:t>
            </a:r>
            <a:r>
              <a:rPr lang="en-US" dirty="0" smtClean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5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" y="982132"/>
            <a:ext cx="10612192" cy="1439096"/>
          </a:xfrm>
          <a:solidFill>
            <a:srgbClr val="66FF66"/>
          </a:solidFill>
        </p:spPr>
        <p:txBody>
          <a:bodyPr>
            <a:normAutofit/>
          </a:bodyPr>
          <a:lstStyle/>
          <a:p>
            <a:pPr algn="l"/>
            <a:r>
              <a:rPr lang="en-ID" sz="3600" dirty="0"/>
              <a:t>Ada </a:t>
            </a:r>
            <a:r>
              <a:rPr lang="en-ID" sz="3600" dirty="0" err="1"/>
              <a:t>beberapa</a:t>
            </a:r>
            <a:r>
              <a:rPr lang="en-ID" sz="3600" dirty="0"/>
              <a:t> </a:t>
            </a:r>
            <a:r>
              <a:rPr lang="en-ID" sz="3600" dirty="0" err="1"/>
              <a:t>Langkah</a:t>
            </a:r>
            <a:r>
              <a:rPr lang="en-ID" sz="3600" dirty="0"/>
              <a:t> yang </a:t>
            </a:r>
            <a:r>
              <a:rPr lang="en-ID" sz="3600" dirty="0" err="1"/>
              <a:t>perlu</a:t>
            </a:r>
            <a:r>
              <a:rPr lang="en-ID" sz="3600" dirty="0"/>
              <a:t> </a:t>
            </a:r>
            <a:r>
              <a:rPr lang="en-ID" sz="3600" dirty="0" err="1"/>
              <a:t>diperhatikan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pengadaan</a:t>
            </a:r>
            <a:r>
              <a:rPr lang="en-ID" sz="3600" dirty="0"/>
              <a:t> </a:t>
            </a:r>
            <a:r>
              <a:rPr lang="en-ID" sz="3600" dirty="0" err="1"/>
              <a:t>perbekalan</a:t>
            </a:r>
            <a:r>
              <a:rPr lang="en-ID" sz="3600" dirty="0"/>
              <a:t> </a:t>
            </a:r>
            <a:r>
              <a:rPr lang="en-ID" sz="3600" dirty="0" err="1" smtClean="0"/>
              <a:t>kantor</a:t>
            </a:r>
            <a:r>
              <a:rPr lang="en-ID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421228"/>
            <a:ext cx="10612192" cy="3454640"/>
          </a:xfrm>
          <a:solidFill>
            <a:srgbClr val="FF99CC"/>
          </a:solidFill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Mengetik</a:t>
            </a:r>
            <a:r>
              <a:rPr lang="en-ID" dirty="0"/>
              <a:t>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permohonan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daftar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Gudang</a:t>
            </a:r>
            <a:r>
              <a:rPr lang="en-ID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Petugas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persediaan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stok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di </a:t>
            </a:r>
            <a:r>
              <a:rPr lang="en-ID" dirty="0" err="1"/>
              <a:t>Gudang</a:t>
            </a:r>
            <a:r>
              <a:rPr lang="en-ID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permohonan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daftar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diserahkan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bendahara</a:t>
            </a:r>
            <a:r>
              <a:rPr lang="en-ID" dirty="0"/>
              <a:t> </a:t>
            </a:r>
            <a:r>
              <a:rPr lang="en-ID" dirty="0" err="1"/>
              <a:t>kantor</a:t>
            </a:r>
            <a:r>
              <a:rPr lang="en-ID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persetujuan</a:t>
            </a:r>
            <a:r>
              <a:rPr lang="en-ID" dirty="0"/>
              <a:t> </a:t>
            </a:r>
            <a:r>
              <a:rPr lang="en-ID" dirty="0" err="1"/>
              <a:t>pimpinan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disetujui</a:t>
            </a:r>
            <a:r>
              <a:rPr lang="en-ID" dirty="0"/>
              <a:t>, </a:t>
            </a:r>
            <a:r>
              <a:rPr lang="en-ID" dirty="0" err="1"/>
              <a:t>surat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diserahkan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logistic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7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39096"/>
          </a:xfrm>
          <a:solidFill>
            <a:srgbClr val="66FF66"/>
          </a:solidFill>
        </p:spPr>
        <p:txBody>
          <a:bodyPr/>
          <a:lstStyle/>
          <a:p>
            <a:pPr algn="l"/>
            <a:r>
              <a:rPr lang="en-US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228"/>
            <a:ext cx="9601196" cy="3454640"/>
          </a:xfrm>
          <a:solidFill>
            <a:srgbClr val="FF99CC"/>
          </a:solidFill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ID" dirty="0" smtClean="0"/>
              <a:t>6. 	</a:t>
            </a:r>
            <a:r>
              <a:rPr lang="en-ID" sz="2800" dirty="0" err="1" smtClean="0"/>
              <a:t>Sebelum</a:t>
            </a:r>
            <a:r>
              <a:rPr lang="en-ID" sz="2800" dirty="0" smtClean="0"/>
              <a:t> </a:t>
            </a:r>
            <a:r>
              <a:rPr lang="en-ID" sz="2800" dirty="0" err="1"/>
              <a:t>barang</a:t>
            </a:r>
            <a:r>
              <a:rPr lang="en-ID" sz="2800" dirty="0"/>
              <a:t> </a:t>
            </a:r>
            <a:r>
              <a:rPr lang="en-ID" sz="2800" dirty="0" err="1"/>
              <a:t>diterima</a:t>
            </a:r>
            <a:r>
              <a:rPr lang="en-ID" sz="2800" dirty="0"/>
              <a:t>, </a:t>
            </a:r>
            <a:r>
              <a:rPr lang="en-ID" sz="2800" dirty="0" err="1"/>
              <a:t>barang</a:t>
            </a:r>
            <a:r>
              <a:rPr lang="en-ID" sz="2800" dirty="0"/>
              <a:t> </a:t>
            </a:r>
            <a:r>
              <a:rPr lang="en-ID" sz="2800" dirty="0" err="1"/>
              <a:t>diperiksa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diuji</a:t>
            </a:r>
            <a:r>
              <a:rPr lang="en-ID" sz="2800" dirty="0"/>
              <a:t> </a:t>
            </a:r>
            <a:r>
              <a:rPr lang="en-ID" sz="2800" dirty="0" err="1"/>
              <a:t>terlebih</a:t>
            </a:r>
            <a:r>
              <a:rPr lang="en-ID" sz="2800" dirty="0"/>
              <a:t> </a:t>
            </a:r>
            <a:r>
              <a:rPr lang="en-ID" sz="2800" dirty="0" smtClean="0"/>
              <a:t>	</a:t>
            </a:r>
            <a:r>
              <a:rPr lang="en-ID" sz="2800" dirty="0" err="1" smtClean="0"/>
              <a:t>dahulu</a:t>
            </a:r>
            <a:endParaRPr lang="en-US" sz="2800" dirty="0"/>
          </a:p>
          <a:p>
            <a:pPr marL="0" lvl="0" indent="0">
              <a:buNone/>
            </a:pPr>
            <a:r>
              <a:rPr lang="en-ID" sz="2800" dirty="0" smtClean="0"/>
              <a:t>7. 	</a:t>
            </a:r>
            <a:r>
              <a:rPr lang="en-ID" sz="2800" dirty="0" err="1" smtClean="0"/>
              <a:t>Apabila</a:t>
            </a:r>
            <a:r>
              <a:rPr lang="en-ID" sz="2800" dirty="0" smtClean="0"/>
              <a:t> </a:t>
            </a:r>
            <a:r>
              <a:rPr lang="en-ID" sz="2800" dirty="0" err="1"/>
              <a:t>barang</a:t>
            </a:r>
            <a:r>
              <a:rPr lang="en-ID" sz="2800" dirty="0"/>
              <a:t> </a:t>
            </a:r>
            <a:r>
              <a:rPr lang="en-ID" sz="2800" dirty="0" err="1"/>
              <a:t>sudah</a:t>
            </a:r>
            <a:r>
              <a:rPr lang="en-ID" sz="2800" dirty="0"/>
              <a:t> </a:t>
            </a:r>
            <a:r>
              <a:rPr lang="en-ID" sz="2800" dirty="0" err="1"/>
              <a:t>cocok</a:t>
            </a:r>
            <a:r>
              <a:rPr lang="en-ID" sz="2800" dirty="0"/>
              <a:t>, </a:t>
            </a:r>
            <a:r>
              <a:rPr lang="en-ID" sz="2800" dirty="0" err="1"/>
              <a:t>barang</a:t>
            </a:r>
            <a:r>
              <a:rPr lang="en-ID" sz="2800" dirty="0"/>
              <a:t> </a:t>
            </a:r>
            <a:r>
              <a:rPr lang="en-ID" sz="2800" dirty="0" err="1"/>
              <a:t>diterima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smtClean="0"/>
              <a:t>	</a:t>
            </a:r>
            <a:r>
              <a:rPr lang="en-ID" sz="2800" dirty="0" err="1" smtClean="0"/>
              <a:t>menggunakan</a:t>
            </a:r>
            <a:r>
              <a:rPr lang="en-ID" sz="2800" dirty="0" smtClean="0"/>
              <a:t> </a:t>
            </a:r>
            <a:r>
              <a:rPr lang="en-ID" sz="2800" dirty="0" err="1"/>
              <a:t>buku</a:t>
            </a:r>
            <a:r>
              <a:rPr lang="en-ID" sz="2800" dirty="0"/>
              <a:t> </a:t>
            </a:r>
            <a:r>
              <a:rPr lang="en-ID" sz="2800" dirty="0" smtClean="0"/>
              <a:t>	</a:t>
            </a:r>
            <a:r>
              <a:rPr lang="en-ID" sz="2800" dirty="0" err="1" smtClean="0"/>
              <a:t>serah</a:t>
            </a:r>
            <a:r>
              <a:rPr lang="en-ID" sz="2800" dirty="0" smtClean="0"/>
              <a:t> </a:t>
            </a:r>
            <a:r>
              <a:rPr lang="en-ID" sz="2800" dirty="0" err="1"/>
              <a:t>terima</a:t>
            </a:r>
            <a:r>
              <a:rPr lang="en-ID" sz="2800" dirty="0"/>
              <a:t> </a:t>
            </a:r>
            <a:r>
              <a:rPr lang="en-ID" sz="2800" dirty="0" err="1"/>
              <a:t>barang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penerimaan</a:t>
            </a:r>
            <a:r>
              <a:rPr lang="en-ID" sz="2800" dirty="0"/>
              <a:t> </a:t>
            </a:r>
            <a:r>
              <a:rPr lang="en-ID" sz="2800" dirty="0" err="1"/>
              <a:t>barang</a:t>
            </a:r>
            <a:r>
              <a:rPr lang="en-ID" sz="2800" dirty="0"/>
              <a:t>.</a:t>
            </a:r>
            <a:endParaRPr lang="en-US" sz="2800" dirty="0"/>
          </a:p>
          <a:p>
            <a:pPr marL="0" lvl="0" indent="0">
              <a:buNone/>
            </a:pPr>
            <a:r>
              <a:rPr lang="en-ID" sz="2800" dirty="0" smtClean="0"/>
              <a:t>8. 	</a:t>
            </a:r>
            <a:r>
              <a:rPr lang="en-ID" sz="2800" dirty="0" err="1" smtClean="0"/>
              <a:t>Sesudah</a:t>
            </a:r>
            <a:r>
              <a:rPr lang="en-ID" sz="2800" dirty="0" smtClean="0"/>
              <a:t> </a:t>
            </a:r>
            <a:r>
              <a:rPr lang="en-ID" sz="2800" dirty="0" err="1"/>
              <a:t>barang</a:t>
            </a:r>
            <a:r>
              <a:rPr lang="en-ID" sz="2800" dirty="0"/>
              <a:t> </a:t>
            </a:r>
            <a:r>
              <a:rPr lang="en-ID" sz="2800" dirty="0" err="1"/>
              <a:t>dicatat</a:t>
            </a:r>
            <a:r>
              <a:rPr lang="en-ID" sz="2800" dirty="0"/>
              <a:t>, </a:t>
            </a:r>
            <a:r>
              <a:rPr lang="en-ID" sz="2800" dirty="0" err="1"/>
              <a:t>barang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 </a:t>
            </a:r>
            <a:r>
              <a:rPr lang="en-ID" sz="2800" dirty="0" err="1"/>
              <a:t>disimpan</a:t>
            </a:r>
            <a:r>
              <a:rPr lang="en-ID" sz="2800" dirty="0"/>
              <a:t> di </a:t>
            </a:r>
            <a:r>
              <a:rPr lang="en-ID" sz="2800" dirty="0" err="1"/>
              <a:t>Gudang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smtClean="0"/>
              <a:t>	</a:t>
            </a:r>
            <a:r>
              <a:rPr lang="en-ID" sz="2800" dirty="0" err="1" smtClean="0"/>
              <a:t>didistribusikan</a:t>
            </a:r>
            <a:r>
              <a:rPr lang="en-ID" sz="2800" dirty="0" smtClean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bagian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unit </a:t>
            </a:r>
            <a:r>
              <a:rPr lang="en-ID" sz="2800" dirty="0" err="1"/>
              <a:t>kantor</a:t>
            </a:r>
            <a:r>
              <a:rPr lang="en-ID" sz="2800" dirty="0"/>
              <a:t> yang </a:t>
            </a:r>
            <a:r>
              <a:rPr lang="en-ID" sz="2800" dirty="0" err="1"/>
              <a:t>membutuhkan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8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596980"/>
            <a:ext cx="9601196" cy="8242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l"/>
            <a:r>
              <a:rPr lang="en-ID" sz="3600" dirty="0" err="1"/>
              <a:t>Asas-Asas</a:t>
            </a:r>
            <a:r>
              <a:rPr lang="en-ID" sz="3600" dirty="0"/>
              <a:t> </a:t>
            </a:r>
            <a:r>
              <a:rPr lang="en-ID" sz="3600" dirty="0" err="1"/>
              <a:t>Pengadaan</a:t>
            </a:r>
            <a:r>
              <a:rPr lang="en-ID" sz="3600" dirty="0"/>
              <a:t> </a:t>
            </a:r>
            <a:r>
              <a:rPr lang="en-ID" sz="3600" dirty="0" err="1"/>
              <a:t>Sarana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Prasarana</a:t>
            </a:r>
            <a:r>
              <a:rPr lang="en-ID" sz="3600" dirty="0"/>
              <a:t> </a:t>
            </a:r>
            <a:r>
              <a:rPr lang="en-ID" sz="3600" dirty="0" smtClean="0"/>
              <a:t>Kantor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228"/>
            <a:ext cx="9601196" cy="3454640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ID" dirty="0" err="1" smtClean="0"/>
              <a:t>Standardisasi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 smtClean="0"/>
              <a:t>Kemampuan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Kelayakan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 smtClean="0"/>
              <a:t>Fleksibilitas</a:t>
            </a:r>
            <a:r>
              <a:rPr lang="en-ID" dirty="0" smtClean="0"/>
              <a:t> </a:t>
            </a:r>
            <a:r>
              <a:rPr lang="en-ID" dirty="0" err="1"/>
              <a:t>Kegunaan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Biaya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modal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Kegiatan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Keperluan</a:t>
            </a:r>
            <a:r>
              <a:rPr lang="en-ID" dirty="0"/>
              <a:t> </a:t>
            </a:r>
            <a:r>
              <a:rPr lang="en-ID" dirty="0" err="1"/>
              <a:t>Disesuaikan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Setempat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keindahan</a:t>
            </a:r>
            <a:r>
              <a:rPr lang="en-ID" dirty="0"/>
              <a:t> (</a:t>
            </a:r>
            <a:r>
              <a:rPr lang="en-ID" dirty="0" err="1"/>
              <a:t>Estetika</a:t>
            </a:r>
            <a:r>
              <a:rPr lang="en-ID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2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64854"/>
          </a:xfrm>
          <a:solidFill>
            <a:srgbClr val="00B0F0"/>
          </a:solidFill>
        </p:spPr>
        <p:txBody>
          <a:bodyPr>
            <a:noAutofit/>
          </a:bodyPr>
          <a:lstStyle/>
          <a:p>
            <a:pPr lvl="0" algn="l"/>
            <a:r>
              <a:rPr lang="en-ID" sz="3600" dirty="0" err="1"/>
              <a:t>Fungsi</a:t>
            </a:r>
            <a:r>
              <a:rPr lang="en-ID" sz="3600" dirty="0"/>
              <a:t> </a:t>
            </a:r>
            <a:r>
              <a:rPr lang="en-ID" sz="3600" dirty="0" err="1"/>
              <a:t>Seksi</a:t>
            </a:r>
            <a:r>
              <a:rPr lang="en-ID" sz="3600" dirty="0"/>
              <a:t> </a:t>
            </a:r>
            <a:r>
              <a:rPr lang="en-ID" sz="3600" dirty="0" err="1"/>
              <a:t>Perbekalan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Pengadaan</a:t>
            </a:r>
            <a:r>
              <a:rPr lang="en-ID" sz="3600" dirty="0"/>
              <a:t> </a:t>
            </a:r>
            <a:r>
              <a:rPr lang="en-ID" sz="3600" dirty="0" err="1"/>
              <a:t>Sarana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 smtClean="0"/>
              <a:t>Prasarana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986"/>
            <a:ext cx="9601196" cy="3428882"/>
          </a:xfrm>
          <a:solidFill>
            <a:srgbClr val="FFFF00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penelitian</a:t>
            </a:r>
            <a:r>
              <a:rPr lang="en-ID" b="1" dirty="0"/>
              <a:t> </a:t>
            </a:r>
            <a:r>
              <a:rPr lang="en-ID" b="1" dirty="0" err="1"/>
              <a:t>kebutuhan</a:t>
            </a:r>
            <a:r>
              <a:rPr lang="en-ID" b="1" dirty="0"/>
              <a:t> </a:t>
            </a:r>
            <a:r>
              <a:rPr lang="en-ID" b="1" dirty="0" err="1"/>
              <a:t>perlengkapan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b="1" dirty="0"/>
              <a:t>, </a:t>
            </a:r>
            <a:r>
              <a:rPr lang="en-ID" b="1" dirty="0" err="1"/>
              <a:t>baik</a:t>
            </a:r>
            <a:r>
              <a:rPr lang="en-ID" b="1" dirty="0"/>
              <a:t> </a:t>
            </a:r>
            <a:r>
              <a:rPr lang="en-ID" b="1" dirty="0" err="1"/>
              <a:t>mengenai</a:t>
            </a:r>
            <a:r>
              <a:rPr lang="en-ID" b="1" dirty="0"/>
              <a:t> </a:t>
            </a:r>
            <a:r>
              <a:rPr lang="en-ID" b="1" dirty="0" err="1"/>
              <a:t>jumlah</a:t>
            </a:r>
            <a:r>
              <a:rPr lang="en-ID" b="1" dirty="0"/>
              <a:t> </a:t>
            </a:r>
            <a:r>
              <a:rPr lang="en-ID" b="1" dirty="0" err="1"/>
              <a:t>maupun</a:t>
            </a:r>
            <a:r>
              <a:rPr lang="en-ID" b="1" dirty="0"/>
              <a:t> </a:t>
            </a:r>
            <a:r>
              <a:rPr lang="en-ID" b="1" dirty="0" err="1" smtClean="0"/>
              <a:t>mutu</a:t>
            </a:r>
            <a:endParaRPr lang="en-ID" b="1" dirty="0" smtClean="0"/>
          </a:p>
          <a:p>
            <a:pPr marL="457200" indent="-457200">
              <a:buFont typeface="+mj-lt"/>
              <a:buAutoNum type="arabicPeriod"/>
            </a:pP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standardisasi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perincian</a:t>
            </a:r>
            <a:r>
              <a:rPr lang="en-ID" b="1" dirty="0"/>
              <a:t> </a:t>
            </a:r>
            <a:r>
              <a:rPr lang="en-ID" b="1" dirty="0" err="1" smtClean="0"/>
              <a:t>benda</a:t>
            </a:r>
            <a:endParaRPr lang="en-ID" b="1" dirty="0" smtClean="0"/>
          </a:p>
          <a:p>
            <a:pPr marL="457200" indent="-457200">
              <a:buFont typeface="+mj-lt"/>
              <a:buAutoNum type="arabicPeriod"/>
            </a:pP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pembelian</a:t>
            </a:r>
            <a:r>
              <a:rPr lang="en-ID" b="1" dirty="0"/>
              <a:t> </a:t>
            </a:r>
            <a:r>
              <a:rPr lang="en-ID" b="1" dirty="0" err="1"/>
              <a:t>benda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perlengkapan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dirty="0"/>
              <a:t>. 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pengiriman</a:t>
            </a:r>
            <a:r>
              <a:rPr lang="en-ID" b="1" dirty="0"/>
              <a:t> </a:t>
            </a:r>
            <a:r>
              <a:rPr lang="en-ID" b="1" dirty="0" err="1" smtClean="0"/>
              <a:t>barang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0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651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 algn="l"/>
            <a:r>
              <a:rPr lang="en-ID" sz="3600" dirty="0" err="1"/>
              <a:t>Prosedur</a:t>
            </a:r>
            <a:r>
              <a:rPr lang="en-ID" sz="3600" dirty="0"/>
              <a:t> </a:t>
            </a:r>
            <a:r>
              <a:rPr lang="en-ID" sz="3600" dirty="0" err="1"/>
              <a:t>Pengadaan</a:t>
            </a:r>
            <a:r>
              <a:rPr lang="en-ID" sz="3600" dirty="0"/>
              <a:t> </a:t>
            </a:r>
            <a:r>
              <a:rPr lang="en-ID" sz="3600" dirty="0" err="1"/>
              <a:t>Sarana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Prasarana</a:t>
            </a:r>
            <a:r>
              <a:rPr lang="en-ID" sz="3600" dirty="0"/>
              <a:t> Kantor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38649"/>
            <a:ext cx="9601196" cy="4137219"/>
          </a:xfrm>
          <a:solidFill>
            <a:srgbClr val="99FF99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D" b="1" dirty="0" err="1">
                <a:solidFill>
                  <a:srgbClr val="FF0000"/>
                </a:solidFill>
              </a:rPr>
              <a:t>Pelaksanaan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Prosedur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Pengadaan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Barang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Habis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Pakai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prasarana</a:t>
            </a:r>
            <a:r>
              <a:rPr lang="en-ID" dirty="0"/>
              <a:t> </a:t>
            </a:r>
            <a:r>
              <a:rPr lang="en-ID" dirty="0" err="1"/>
              <a:t>perkantoran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habis</a:t>
            </a:r>
            <a:r>
              <a:rPr lang="en-ID" dirty="0"/>
              <a:t> </a:t>
            </a:r>
            <a:r>
              <a:rPr lang="en-ID" dirty="0" err="1"/>
              <a:t>pakai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daftar</a:t>
            </a:r>
            <a:r>
              <a:rPr lang="en-ID" dirty="0"/>
              <a:t> </a:t>
            </a:r>
            <a:r>
              <a:rPr lang="en-ID" dirty="0" err="1"/>
              <a:t>perlengkapan</a:t>
            </a:r>
            <a:r>
              <a:rPr lang="en-ID" dirty="0"/>
              <a:t> yang </a:t>
            </a:r>
            <a:r>
              <a:rPr lang="en-ID" dirty="0" err="1"/>
              <a:t>disesuaikan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kegiatan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perkiraan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bulan</a:t>
            </a:r>
            <a:r>
              <a:rPr lang="en-ID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triwulan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tahunan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8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368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ID" sz="3600" dirty="0" err="1"/>
              <a:t>Prosedur</a:t>
            </a:r>
            <a:r>
              <a:rPr lang="en-ID" sz="3600" dirty="0"/>
              <a:t> </a:t>
            </a:r>
            <a:r>
              <a:rPr lang="en-ID" sz="3600" dirty="0" err="1"/>
              <a:t>Pengadaan</a:t>
            </a:r>
            <a:r>
              <a:rPr lang="en-ID" sz="3600" dirty="0"/>
              <a:t> </a:t>
            </a:r>
            <a:r>
              <a:rPr lang="en-ID" sz="3600" dirty="0" err="1"/>
              <a:t>Sarana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Prasarana</a:t>
            </a:r>
            <a:r>
              <a:rPr lang="en-ID" sz="3600" dirty="0"/>
              <a:t> Kantor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18952"/>
            <a:ext cx="9601196" cy="3956916"/>
          </a:xfrm>
          <a:solidFill>
            <a:srgbClr val="99FF99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ID" b="1" dirty="0" err="1">
                <a:solidFill>
                  <a:srgbClr val="FF0000"/>
                </a:solidFill>
              </a:rPr>
              <a:t>Pelaksanaan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Prosedur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Pengadaan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Barang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Tidak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Habis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Pakai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D" dirty="0" err="1"/>
              <a:t>Berikut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habis</a:t>
            </a:r>
            <a:r>
              <a:rPr lang="en-ID" dirty="0"/>
              <a:t> </a:t>
            </a:r>
            <a:r>
              <a:rPr lang="en-ID" dirty="0" err="1"/>
              <a:t>pakai</a:t>
            </a:r>
            <a:r>
              <a:rPr lang="en-ID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menganalisis</a:t>
            </a:r>
            <a:r>
              <a:rPr lang="en-ID" dirty="0"/>
              <a:t> </a:t>
            </a:r>
            <a:r>
              <a:rPr lang="en-ID" dirty="0" err="1"/>
              <a:t>keperluan</a:t>
            </a:r>
            <a:r>
              <a:rPr lang="en-ID" dirty="0"/>
              <a:t> </a:t>
            </a:r>
            <a:r>
              <a:rPr lang="en-ID" dirty="0" err="1"/>
              <a:t>perlengkapan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yang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pakai</a:t>
            </a:r>
            <a:r>
              <a:rPr lang="en-ID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perkiraan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skala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dana</a:t>
            </a:r>
            <a:r>
              <a:rPr lang="en-ID" dirty="0"/>
              <a:t>, </a:t>
            </a:r>
            <a:r>
              <a:rPr lang="en-ID" dirty="0" err="1"/>
              <a:t>urgensi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pengadaan</a:t>
            </a:r>
            <a:r>
              <a:rPr lang="en-ID" dirty="0"/>
              <a:t> </a:t>
            </a:r>
            <a:r>
              <a:rPr lang="en-ID" dirty="0" err="1"/>
              <a:t>tahunan</a:t>
            </a:r>
            <a:r>
              <a:rPr lang="en-ID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42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515</TotalTime>
  <Words>315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Algerian</vt:lpstr>
      <vt:lpstr>Arial</vt:lpstr>
      <vt:lpstr>Garamond</vt:lpstr>
      <vt:lpstr>Organic</vt:lpstr>
      <vt:lpstr>Otk sarpras xii otkp</vt:lpstr>
      <vt:lpstr>Pengertian Kebutuhan Pengadaan Sarana dan Prasarana kantor</vt:lpstr>
      <vt:lpstr>Pengadaan sarpras</vt:lpstr>
      <vt:lpstr>Ada beberapa Langkah yang perlu diperhatikan dalam pengadaan perbekalan kantor:</vt:lpstr>
      <vt:lpstr>lanjutan</vt:lpstr>
      <vt:lpstr>Asas-Asas Pengadaan Sarana dan Prasarana Kantor</vt:lpstr>
      <vt:lpstr>Fungsi Seksi Perbekalan dalam Pengadaan Sarana dan Prasarana</vt:lpstr>
      <vt:lpstr>Prosedur Pengadaan Sarana dan Prasarana Kantor</vt:lpstr>
      <vt:lpstr>Prosedur Pengadaan Sarana dan Prasarana Kantor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Otk sarpras xii otkp</dc:title>
  <dc:creator>smkn43</dc:creator>
  <cp:lastModifiedBy>smkn43</cp:lastModifiedBy>
  <cp:revision>8</cp:revision>
  <dcterms:created xsi:type="dcterms:W3CDTF">2020-07-23T06:44:48Z</dcterms:created>
  <dcterms:modified xsi:type="dcterms:W3CDTF">2020-07-23T15:21:57Z</dcterms:modified>
</cp:coreProperties>
</file>