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3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KARAKTERISTIK WIRAUSAHA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6195" y="5887844"/>
            <a:ext cx="2917808" cy="624468"/>
          </a:xfrm>
        </p:spPr>
        <p:txBody>
          <a:bodyPr>
            <a:normAutofit/>
          </a:bodyPr>
          <a:lstStyle/>
          <a:p>
            <a:r>
              <a:rPr lang="id-ID" dirty="0" smtClean="0"/>
              <a:t>Sumber : WordPress.COM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585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image1.slideserve.com/3332994/slide9-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5725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25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image1.slideserve.com/3332994/slide10-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5725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032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08530"/>
            <a:ext cx="7766936" cy="1183342"/>
          </a:xfrm>
        </p:spPr>
        <p:txBody>
          <a:bodyPr/>
          <a:lstStyle/>
          <a:p>
            <a:pPr algn="ctr"/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d-ID" dirty="0" smtClean="0"/>
              <a:t>Ada pun tugas  berupa latihan soal-soal dikerjakan di E Learning SMKN 43 Jakarta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019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arakteristik wirausaha n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5725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375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image1.slideserve.com/3332994/daftar-istilah-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5725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177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image1.slideserve.com/3332994/ciri-dan-watak-wirausaha-meredith-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5725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378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image1.slideserve.com/3332994/slide4-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5725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897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image1.slideserve.com/3332994/slide5-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5725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041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image1.slideserve.com/3332994/slide6-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5725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617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image1.slideserve.com/3332994/profil-wirausaha-mahmud-m-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5725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848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image1.slideserve.com/3332994/slide8-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5725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739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19</Words>
  <Application>Microsoft Office PowerPoint</Application>
  <PresentationFormat>Widescreen</PresentationFormat>
  <Paragraphs>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KARAKTERISTIK WIRAUSAHA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smkn 43</dc:creator>
  <cp:lastModifiedBy>smkn 43</cp:lastModifiedBy>
  <cp:revision>5</cp:revision>
  <dcterms:created xsi:type="dcterms:W3CDTF">2020-07-23T20:58:44Z</dcterms:created>
  <dcterms:modified xsi:type="dcterms:W3CDTF">2020-07-23T21:44:22Z</dcterms:modified>
</cp:coreProperties>
</file>