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56" r:id="rId2"/>
    <p:sldId id="257" r:id="rId3"/>
    <p:sldId id="258" r:id="rId4"/>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5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2"/>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9092"/>
          </a:xfrm>
          <a:prstGeom prst="rect">
            <a:avLst/>
          </a:prstGeom>
        </p:spPr>
        <p:txBody>
          <a:bodyPr vert="horz" lIns="91440" tIns="45720" rIns="91440" bIns="45720" rtlCol="0"/>
          <a:lstStyle>
            <a:lvl1pPr algn="r">
              <a:defRPr sz="1200"/>
            </a:lvl1pPr>
          </a:lstStyle>
          <a:p>
            <a:fld id="{24F28D4B-A22E-4C3D-AB1E-96C5472B8BA8}" type="datetimeFigureOut">
              <a:rPr lang="id-ID" smtClean="0"/>
              <a:t>28/07/2020</a:t>
            </a:fld>
            <a:endParaRPr lang="id-ID"/>
          </a:p>
        </p:txBody>
      </p:sp>
      <p:sp>
        <p:nvSpPr>
          <p:cNvPr id="4" name="Footer Placeholder 3"/>
          <p:cNvSpPr>
            <a:spLocks noGrp="1"/>
          </p:cNvSpPr>
          <p:nvPr>
            <p:ph type="ftr" sz="quarter" idx="2"/>
          </p:nvPr>
        </p:nvSpPr>
        <p:spPr>
          <a:xfrm>
            <a:off x="0" y="9448186"/>
            <a:ext cx="2971800" cy="49909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186"/>
            <a:ext cx="2971800" cy="499091"/>
          </a:xfrm>
          <a:prstGeom prst="rect">
            <a:avLst/>
          </a:prstGeom>
        </p:spPr>
        <p:txBody>
          <a:bodyPr vert="horz" lIns="91440" tIns="45720" rIns="91440" bIns="45720" rtlCol="0" anchor="b"/>
          <a:lstStyle>
            <a:lvl1pPr algn="r">
              <a:defRPr sz="1200"/>
            </a:lvl1pPr>
          </a:lstStyle>
          <a:p>
            <a:fld id="{0DFB9A96-42B9-4F7C-B12C-7221D3C98F23}" type="slidenum">
              <a:rPr lang="id-ID" smtClean="0"/>
              <a:t>‹#›</a:t>
            </a:fld>
            <a:endParaRPr lang="id-ID"/>
          </a:p>
        </p:txBody>
      </p:sp>
    </p:spTree>
    <p:extLst>
      <p:ext uri="{BB962C8B-B14F-4D97-AF65-F5344CB8AC3E}">
        <p14:creationId xmlns:p14="http://schemas.microsoft.com/office/powerpoint/2010/main" val="2917228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51C358-6337-40F3-A0CC-B33F93A7B51A}"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163259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51C358-6337-40F3-A0CC-B33F93A7B51A}"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80559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51C358-6337-40F3-A0CC-B33F93A7B51A}"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155408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51C358-6337-40F3-A0CC-B33F93A7B51A}"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324218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1C358-6337-40F3-A0CC-B33F93A7B51A}"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190413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51C358-6337-40F3-A0CC-B33F93A7B51A}"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75802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51C358-6337-40F3-A0CC-B33F93A7B51A}" type="datetimeFigureOut">
              <a:rPr lang="id-ID" smtClean="0"/>
              <a:t>28/07/2020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192053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51C358-6337-40F3-A0CC-B33F93A7B51A}" type="datetimeFigureOut">
              <a:rPr lang="id-ID" smtClean="0"/>
              <a:t>28/07/2020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80266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1C358-6337-40F3-A0CC-B33F93A7B51A}" type="datetimeFigureOut">
              <a:rPr lang="id-ID" smtClean="0"/>
              <a:t>28/07/2020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419555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1C358-6337-40F3-A0CC-B33F93A7B51A}"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304759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1C358-6337-40F3-A0CC-B33F93A7B51A}"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4A9812-9C8E-4148-BD24-B58F10766CB6}" type="slidenum">
              <a:rPr lang="id-ID" smtClean="0"/>
              <a:t>‹#›</a:t>
            </a:fld>
            <a:endParaRPr lang="id-ID"/>
          </a:p>
        </p:txBody>
      </p:sp>
    </p:spTree>
    <p:extLst>
      <p:ext uri="{BB962C8B-B14F-4D97-AF65-F5344CB8AC3E}">
        <p14:creationId xmlns:p14="http://schemas.microsoft.com/office/powerpoint/2010/main" val="201107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1C358-6337-40F3-A0CC-B33F93A7B51A}" type="datetimeFigureOut">
              <a:rPr lang="id-ID" smtClean="0"/>
              <a:t>28/07/2020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A9812-9C8E-4148-BD24-B58F10766CB6}" type="slidenum">
              <a:rPr lang="id-ID" smtClean="0"/>
              <a:t>‹#›</a:t>
            </a:fld>
            <a:endParaRPr lang="id-ID"/>
          </a:p>
        </p:txBody>
      </p:sp>
    </p:spTree>
    <p:extLst>
      <p:ext uri="{BB962C8B-B14F-4D97-AF65-F5344CB8AC3E}">
        <p14:creationId xmlns:p14="http://schemas.microsoft.com/office/powerpoint/2010/main" val="23793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6306" y="1089212"/>
            <a:ext cx="5030544" cy="1323439"/>
          </a:xfrm>
          <a:prstGeom prst="rect">
            <a:avLst/>
          </a:prstGeom>
          <a:noFill/>
        </p:spPr>
        <p:txBody>
          <a:bodyPr wrap="none" rtlCol="0">
            <a:spAutoFit/>
          </a:bodyPr>
          <a:lstStyle/>
          <a:p>
            <a:r>
              <a:rPr lang="id-ID" sz="4000" b="1" dirty="0">
                <a:solidFill>
                  <a:schemeClr val="bg1"/>
                </a:solidFill>
                <a:latin typeface="Tahoma" panose="020B0604030504040204" pitchFamily="34" charset="0"/>
                <a:ea typeface="Tahoma" panose="020B0604030504040204" pitchFamily="34" charset="0"/>
                <a:cs typeface="Tahoma" panose="020B0604030504040204" pitchFamily="34" charset="0"/>
              </a:rPr>
              <a:t>SMKN 43 JAKARTA</a:t>
            </a:r>
          </a:p>
          <a:p>
            <a:endParaRPr lang="id-ID" sz="4000" dirty="0"/>
          </a:p>
        </p:txBody>
      </p:sp>
      <p:sp>
        <p:nvSpPr>
          <p:cNvPr id="5" name="Rectangle 4"/>
          <p:cNvSpPr/>
          <p:nvPr/>
        </p:nvSpPr>
        <p:spPr>
          <a:xfrm>
            <a:off x="1731218" y="3109863"/>
            <a:ext cx="6542177" cy="584775"/>
          </a:xfrm>
          <a:prstGeom prst="rect">
            <a:avLst/>
          </a:prstGeom>
        </p:spPr>
        <p:txBody>
          <a:bodyPr wrap="none">
            <a:spAutoFit/>
          </a:bodyPr>
          <a:lstStyle/>
          <a:p>
            <a:pPr algn="ctr"/>
            <a:r>
              <a:rPr lang="id-ID" sz="3200" b="1" dirty="0">
                <a:solidFill>
                  <a:schemeClr val="bg1"/>
                </a:solidFill>
                <a:latin typeface="Tahoma" panose="020B0604030504040204" pitchFamily="34" charset="0"/>
                <a:ea typeface="Tahoma" panose="020B0604030504040204" pitchFamily="34" charset="0"/>
                <a:cs typeface="Tahoma" panose="020B0604030504040204" pitchFamily="34" charset="0"/>
              </a:rPr>
              <a:t>PENDIDIKAN AGAMA KRISTEN</a:t>
            </a:r>
            <a:endParaRPr lang="id-ID"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226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4435" y="1142368"/>
            <a:ext cx="8135471" cy="3970318"/>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400" dirty="0" smtClean="0"/>
              <a:t>Keluarga adalah lembaga pertama dan utama yang dibentuk oleh Allah sendiri dan diberkatiNya. Ini yang menjadikan keluarga sangat berarti bagi setiap orang.</a:t>
            </a:r>
          </a:p>
          <a:p>
            <a:pPr marL="285750" indent="-285750" algn="just">
              <a:lnSpc>
                <a:spcPct val="150000"/>
              </a:lnSpc>
              <a:buFont typeface="Arial" panose="020B0604020202020204" pitchFamily="34" charset="0"/>
              <a:buChar char="•"/>
            </a:pPr>
            <a:r>
              <a:rPr lang="id-ID" sz="2400" dirty="0" smtClean="0"/>
              <a:t>Allah merencanakan dan melaksanakan semua rencananNya bagi manusia melalui keluarga. Allah tidk hanya memberkati setiap orang yang percaya kepadaNya, tetapi Ia juga hadir di tengah kehidupan keluarga yang hidup takut akan Dia.</a:t>
            </a:r>
            <a:endParaRPr lang="id-ID" sz="2400" dirty="0"/>
          </a:p>
        </p:txBody>
      </p:sp>
      <p:sp>
        <p:nvSpPr>
          <p:cNvPr id="5" name="TextBox 4"/>
          <p:cNvSpPr txBox="1"/>
          <p:nvPr/>
        </p:nvSpPr>
        <p:spPr>
          <a:xfrm>
            <a:off x="1" y="13450"/>
            <a:ext cx="9144000" cy="707886"/>
          </a:xfrm>
          <a:prstGeom prst="rect">
            <a:avLst/>
          </a:prstGeom>
          <a:noFill/>
        </p:spPr>
        <p:txBody>
          <a:bodyPr wrap="square" rtlCol="0">
            <a:spAutoFit/>
          </a:bodyPr>
          <a:lstStyle/>
          <a:p>
            <a:pPr algn="ctr"/>
            <a:r>
              <a:rPr lang="id-ID" sz="2000" b="1" dirty="0" smtClean="0"/>
              <a:t>BAB I</a:t>
            </a:r>
          </a:p>
          <a:p>
            <a:pPr algn="ctr"/>
            <a:r>
              <a:rPr lang="id-ID" sz="2000" b="1" dirty="0" smtClean="0"/>
              <a:t>ALLAH MEMBENTUK KELUARGA</a:t>
            </a:r>
            <a:endParaRPr lang="id-ID" sz="2000" b="1" dirty="0"/>
          </a:p>
        </p:txBody>
      </p:sp>
    </p:spTree>
    <p:extLst>
      <p:ext uri="{BB962C8B-B14F-4D97-AF65-F5344CB8AC3E}">
        <p14:creationId xmlns:p14="http://schemas.microsoft.com/office/powerpoint/2010/main" val="391505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2012" y="927847"/>
            <a:ext cx="7799294" cy="4093428"/>
          </a:xfrm>
          <a:prstGeom prst="rect">
            <a:avLst/>
          </a:prstGeom>
          <a:noFill/>
        </p:spPr>
        <p:txBody>
          <a:bodyPr wrap="square" rtlCol="0">
            <a:spAutoFit/>
          </a:bodyPr>
          <a:lstStyle/>
          <a:p>
            <a:pPr marL="285750" indent="-285750" algn="just">
              <a:buFont typeface="Arial" panose="020B0604020202020204" pitchFamily="34" charset="0"/>
              <a:buChar char="•"/>
            </a:pPr>
            <a:r>
              <a:rPr lang="id-ID" sz="2000" dirty="0" smtClean="0">
                <a:latin typeface="Tahoma" panose="020B0604030504040204" pitchFamily="34" charset="0"/>
                <a:ea typeface="Tahoma" panose="020B0604030504040204" pitchFamily="34" charset="0"/>
                <a:cs typeface="Tahoma" panose="020B0604030504040204" pitchFamily="34" charset="0"/>
              </a:rPr>
              <a:t>Jelaskan tujuan Allah membentuk keluarga</a:t>
            </a:r>
          </a:p>
          <a:p>
            <a:pPr algn="just"/>
            <a:endParaRPr lang="id-ID" sz="20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id-ID" sz="2000" dirty="0" smtClean="0">
                <a:latin typeface="Tahoma" panose="020B0604030504040204" pitchFamily="34" charset="0"/>
                <a:ea typeface="Tahoma" panose="020B0604030504040204" pitchFamily="34" charset="0"/>
                <a:cs typeface="Tahoma" panose="020B0604030504040204" pitchFamily="34" charset="0"/>
              </a:rPr>
              <a:t>Mengapa prinsip pernikahan Kristen adalah monogami dan tidak poligami</a:t>
            </a:r>
          </a:p>
          <a:p>
            <a:pPr algn="just"/>
            <a:endParaRPr lang="id-ID" sz="20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id-ID" sz="2000" dirty="0" smtClean="0">
                <a:latin typeface="Tahoma" panose="020B0604030504040204" pitchFamily="34" charset="0"/>
                <a:ea typeface="Tahoma" panose="020B0604030504040204" pitchFamily="34" charset="0"/>
                <a:cs typeface="Tahoma" panose="020B0604030504040204" pitchFamily="34" charset="0"/>
              </a:rPr>
              <a:t>Jelaskan pengertian “meninggalkan ayahnya dan ibunya” dalam kejadian 2:24</a:t>
            </a:r>
          </a:p>
          <a:p>
            <a:pPr algn="just"/>
            <a:endParaRPr lang="id-ID" sz="20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id-ID" sz="2000" dirty="0" smtClean="0">
                <a:latin typeface="Tahoma" panose="020B0604030504040204" pitchFamily="34" charset="0"/>
                <a:ea typeface="Tahoma" panose="020B0604030504040204" pitchFamily="34" charset="0"/>
                <a:cs typeface="Tahoma" panose="020B0604030504040204" pitchFamily="34" charset="0"/>
              </a:rPr>
              <a:t>Jelaskan pengertian “menjadi satu daging” menurut kejadian 2:24</a:t>
            </a:r>
          </a:p>
          <a:p>
            <a:pPr algn="just"/>
            <a:endParaRPr lang="id-ID" sz="20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id-ID" sz="2000" dirty="0" smtClean="0">
                <a:latin typeface="Tahoma" panose="020B0604030504040204" pitchFamily="34" charset="0"/>
                <a:ea typeface="Tahoma" panose="020B0604030504040204" pitchFamily="34" charset="0"/>
                <a:cs typeface="Tahoma" panose="020B0604030504040204" pitchFamily="34" charset="0"/>
              </a:rPr>
              <a:t>Menurut pendapatmu, apakah makna dari kalimat “perempuan dibentuk Tuhan dari tulang rusuk laki-laki” ?</a:t>
            </a:r>
            <a:endParaRPr lang="id-ID"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8079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TotalTime>
  <Words>122</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Yoel</dc:creator>
  <cp:lastModifiedBy>Yoel</cp:lastModifiedBy>
  <cp:revision>29</cp:revision>
  <cp:lastPrinted>2019-08-19T00:52:34Z</cp:lastPrinted>
  <dcterms:created xsi:type="dcterms:W3CDTF">2019-08-08T03:06:55Z</dcterms:created>
  <dcterms:modified xsi:type="dcterms:W3CDTF">2020-07-28T01:22:20Z</dcterms:modified>
</cp:coreProperties>
</file>