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2"/>
  </p:notesMasterIdLst>
  <p:sldIdLst>
    <p:sldId id="256" r:id="rId2"/>
    <p:sldId id="257" r:id="rId3"/>
    <p:sldId id="260" r:id="rId4"/>
    <p:sldId id="264" r:id="rId5"/>
    <p:sldId id="262" r:id="rId6"/>
    <p:sldId id="263" r:id="rId7"/>
    <p:sldId id="301" r:id="rId8"/>
    <p:sldId id="258" r:id="rId9"/>
    <p:sldId id="300" r:id="rId10"/>
    <p:sldId id="30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4227ABC-C573-43B8-8FCD-BAE9F8B7AF1F}">
  <a:tblStyle styleId="{24227ABC-C573-43B8-8FCD-BAE9F8B7AF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34318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2853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53034354b_0_247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53034354b_0_247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90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0153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506521a88_4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8506521a88_4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036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021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853034354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853034354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7229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448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6227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058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398275" y="1249425"/>
            <a:ext cx="6963300" cy="28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892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1pPr>
            <a:lvl2pPr marL="914400" lvl="1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2pPr>
            <a:lvl3pPr marL="1371600" lvl="2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3pPr>
            <a:lvl4pPr marL="1828800" lvl="3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4pPr>
            <a:lvl5pPr marL="2286000" lvl="4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5pPr>
            <a:lvl6pPr marL="2743200" lvl="5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6pPr>
            <a:lvl7pPr marL="3200400" lvl="6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7pPr>
            <a:lvl8pPr marL="3657600" lvl="7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8pPr>
            <a:lvl9pPr marL="4114800" lvl="8" indent="-288925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TITLE_AND_DESCRIPTION_1_1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6013614" y="838400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1"/>
          </p:nvPr>
        </p:nvSpPr>
        <p:spPr>
          <a:xfrm>
            <a:off x="6013614" y="1199352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2"/>
          </p:nvPr>
        </p:nvSpPr>
        <p:spPr>
          <a:xfrm>
            <a:off x="6013603" y="2104924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3"/>
          </p:nvPr>
        </p:nvSpPr>
        <p:spPr>
          <a:xfrm>
            <a:off x="6013601" y="2465876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4"/>
          </p:nvPr>
        </p:nvSpPr>
        <p:spPr>
          <a:xfrm>
            <a:off x="6013618" y="3371448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ubTitle" idx="5"/>
          </p:nvPr>
        </p:nvSpPr>
        <p:spPr>
          <a:xfrm>
            <a:off x="6013615" y="3732400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title" idx="6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SECTION_TITLE_AND_DESCRIPTION_1_2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>
            <a:off x="602672" y="201002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subTitle" idx="1"/>
          </p:nvPr>
        </p:nvSpPr>
        <p:spPr>
          <a:xfrm>
            <a:off x="839201" y="2389868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title" idx="2"/>
          </p:nvPr>
        </p:nvSpPr>
        <p:spPr>
          <a:xfrm>
            <a:off x="5845528" y="201002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ubTitle" idx="3"/>
          </p:nvPr>
        </p:nvSpPr>
        <p:spPr>
          <a:xfrm>
            <a:off x="5845522" y="2389875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title" idx="4"/>
          </p:nvPr>
        </p:nvSpPr>
        <p:spPr>
          <a:xfrm>
            <a:off x="602672" y="3449699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ubTitle" idx="5"/>
          </p:nvPr>
        </p:nvSpPr>
        <p:spPr>
          <a:xfrm>
            <a:off x="839201" y="3838273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 idx="6"/>
          </p:nvPr>
        </p:nvSpPr>
        <p:spPr>
          <a:xfrm>
            <a:off x="5845528" y="344969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subTitle" idx="7"/>
          </p:nvPr>
        </p:nvSpPr>
        <p:spPr>
          <a:xfrm>
            <a:off x="5845522" y="3838276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Regular"/>
              <a:buChar char="●"/>
              <a:defRPr sz="1800"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  <p:sldLayoutId id="2147483659" r:id="rId6"/>
    <p:sldLayoutId id="2147483660" r:id="rId7"/>
    <p:sldLayoutId id="2147483662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KOMPUTER</a:t>
            </a:r>
            <a:br>
              <a:rPr lang="en" dirty="0" smtClean="0"/>
            </a:br>
            <a:r>
              <a:rPr lang="en" dirty="0" smtClean="0"/>
              <a:t>AKUNTANSI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ID" dirty="0" err="1" smtClean="0"/>
              <a:t>Jelaskan</a:t>
            </a:r>
            <a:r>
              <a:rPr lang="en" dirty="0" smtClean="0"/>
              <a:t> apa yang dimaksud dengan perusahaan manufaktur dan tuliskan contohnya.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" dirty="0" smtClean="0"/>
              <a:t>Apakah perbedaan antara perusahaan manufaktur dengan perusahaan dagang.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" dirty="0" smtClean="0"/>
              <a:t>Jelaskan pengertian dari bahan baku, barang dalam proses, dan barang jadi.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" dirty="0" smtClean="0"/>
              <a:t>Jelaskan apa yang dimaksud dengan modul manufaktur.</a:t>
            </a:r>
            <a:endParaRPr lang="en" dirty="0" smtClean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endParaRPr lang="en" dirty="0" smtClean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" smtClean="0"/>
              <a:t>Tuliskan hal-hal apa saja yang dilakukan dalam modul manufaktur.</a:t>
            </a:r>
            <a:endParaRPr dirty="0"/>
          </a:p>
        </p:txBody>
      </p:sp>
      <p:sp>
        <p:nvSpPr>
          <p:cNvPr id="253" name="Google Shape;253;p35"/>
          <p:cNvSpPr txBox="1">
            <a:spLocks noGrp="1"/>
          </p:cNvSpPr>
          <p:nvPr>
            <p:ph type="title"/>
          </p:nvPr>
        </p:nvSpPr>
        <p:spPr>
          <a:xfrm>
            <a:off x="1002325" y="1047963"/>
            <a:ext cx="2737468" cy="30822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 smtClean="0"/>
              <a:t>SOAL LATIHAN</a:t>
            </a:r>
            <a:endParaRPr sz="3000" dirty="0"/>
          </a:p>
        </p:txBody>
      </p:sp>
    </p:spTree>
    <p:extLst>
      <p:ext uri="{BB962C8B-B14F-4D97-AF65-F5344CB8AC3E}">
        <p14:creationId xmlns:p14="http://schemas.microsoft.com/office/powerpoint/2010/main" val="257974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title"/>
          </p:nvPr>
        </p:nvSpPr>
        <p:spPr>
          <a:xfrm>
            <a:off x="1561673" y="821933"/>
            <a:ext cx="6369976" cy="8116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 smtClean="0"/>
              <a:t>KD. </a:t>
            </a:r>
            <a:r>
              <a:rPr lang="id-ID" sz="2000" dirty="0" smtClean="0"/>
              <a:t>4.20  </a:t>
            </a:r>
            <a:r>
              <a:rPr lang="id-ID" sz="2000" dirty="0"/>
              <a:t>Melakukan komputerisasi</a:t>
            </a:r>
            <a:r>
              <a:rPr lang="en-ID" sz="2000" dirty="0"/>
              <a:t> file </a:t>
            </a:r>
            <a:r>
              <a:rPr lang="en-ID" sz="2000" dirty="0" smtClean="0"/>
              <a:t>data </a:t>
            </a:r>
            <a:r>
              <a:rPr lang="en-ID" sz="2000" dirty="0" err="1" smtClean="0"/>
              <a:t>akuntansi</a:t>
            </a:r>
            <a:r>
              <a:rPr lang="en-ID" sz="2000" dirty="0" smtClean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</a:t>
            </a:r>
            <a:r>
              <a:rPr lang="en-ID" sz="2000" dirty="0" err="1"/>
              <a:t>manufaktur</a:t>
            </a:r>
            <a:r>
              <a:rPr lang="en-ID" sz="2000" dirty="0"/>
              <a:t>.</a:t>
            </a:r>
            <a:endParaRPr sz="2000" dirty="0"/>
          </a:p>
        </p:txBody>
      </p:sp>
      <p:sp>
        <p:nvSpPr>
          <p:cNvPr id="188" name="Google Shape;188;p30"/>
          <p:cNvSpPr txBox="1">
            <a:spLocks noGrp="1"/>
          </p:cNvSpPr>
          <p:nvPr>
            <p:ph type="body" idx="1"/>
          </p:nvPr>
        </p:nvSpPr>
        <p:spPr>
          <a:xfrm>
            <a:off x="1429097" y="1808251"/>
            <a:ext cx="6963300" cy="23733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D719D"/>
              </a:buClr>
              <a:buSzPts val="1100"/>
              <a:buFont typeface="Arial"/>
              <a:buNone/>
            </a:pPr>
            <a:r>
              <a:rPr lang="en-US" sz="1400" dirty="0" err="1" smtClean="0"/>
              <a:t>Tujuan</a:t>
            </a:r>
            <a:r>
              <a:rPr lang="en-US" sz="1400" dirty="0" smtClean="0"/>
              <a:t> </a:t>
            </a:r>
            <a:r>
              <a:rPr lang="en-US" sz="1400" dirty="0" err="1" smtClean="0"/>
              <a:t>Pembelajaran</a:t>
            </a:r>
            <a:r>
              <a:rPr lang="en-US" sz="1400" dirty="0" smtClean="0"/>
              <a:t> 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D719D"/>
              </a:buClr>
              <a:buSzPts val="1100"/>
              <a:buFont typeface="Arial"/>
              <a:buNone/>
            </a:pPr>
            <a:endParaRPr sz="1400" dirty="0"/>
          </a:p>
          <a:p>
            <a:pPr marL="342900" lvl="0" indent="-342900">
              <a:buClr>
                <a:srgbClr val="4D719D"/>
              </a:buClr>
              <a:buSzPts val="1100"/>
              <a:buFont typeface="+mj-lt"/>
              <a:buAutoNum type="arabicPeriod"/>
            </a:pPr>
            <a:r>
              <a:rPr lang="en-ID" sz="1400" dirty="0" err="1" smtClean="0"/>
              <a:t>Menginput</a:t>
            </a:r>
            <a:r>
              <a:rPr lang="en-ID" sz="1400" dirty="0" smtClean="0"/>
              <a:t> </a:t>
            </a:r>
            <a:r>
              <a:rPr lang="en-ID" sz="1400" dirty="0"/>
              <a:t>data </a:t>
            </a:r>
            <a:r>
              <a:rPr lang="en-ID" sz="1400" dirty="0" err="1"/>
              <a:t>bisnis</a:t>
            </a:r>
            <a:r>
              <a:rPr lang="en-ID" sz="1400" dirty="0"/>
              <a:t> </a:t>
            </a:r>
            <a:r>
              <a:rPr lang="en-ID" sz="1400" dirty="0" err="1" smtClean="0"/>
              <a:t>baru</a:t>
            </a:r>
            <a:r>
              <a:rPr lang="en-ID" sz="1400" dirty="0" smtClean="0"/>
              <a:t>.</a:t>
            </a:r>
          </a:p>
          <a:p>
            <a:pPr marL="342900" lvl="0" indent="-342900">
              <a:buClr>
                <a:srgbClr val="4D719D"/>
              </a:buClr>
              <a:buSzPts val="1100"/>
              <a:buFont typeface="+mj-lt"/>
              <a:buAutoNum type="arabicPeriod"/>
            </a:pPr>
            <a:r>
              <a:rPr lang="en-ID" sz="1400" dirty="0" err="1" smtClean="0"/>
              <a:t>Menginput</a:t>
            </a:r>
            <a:r>
              <a:rPr lang="en-ID" sz="1400" dirty="0" smtClean="0"/>
              <a:t> </a:t>
            </a:r>
            <a:r>
              <a:rPr lang="en-ID" sz="1400" dirty="0" err="1"/>
              <a:t>identitas</a:t>
            </a:r>
            <a:r>
              <a:rPr lang="en-ID" sz="1400" dirty="0"/>
              <a:t> </a:t>
            </a:r>
            <a:r>
              <a:rPr lang="en-ID" sz="1400" dirty="0" err="1" smtClean="0"/>
              <a:t>perusahaan</a:t>
            </a:r>
            <a:r>
              <a:rPr lang="en-ID" sz="1400" dirty="0" smtClean="0"/>
              <a:t> </a:t>
            </a:r>
            <a:r>
              <a:rPr lang="en-ID" sz="1400" dirty="0" err="1" smtClean="0"/>
              <a:t>manufaktur</a:t>
            </a:r>
            <a:r>
              <a:rPr lang="en-ID" sz="1400" dirty="0" smtClean="0"/>
              <a:t>.</a:t>
            </a:r>
          </a:p>
          <a:p>
            <a:pPr marL="342900" lvl="0" indent="-342900">
              <a:buClr>
                <a:srgbClr val="4D719D"/>
              </a:buClr>
              <a:buSzPts val="1100"/>
              <a:buFont typeface="+mj-lt"/>
              <a:buAutoNum type="arabicPeriod"/>
            </a:pPr>
            <a:r>
              <a:rPr lang="en-ID" sz="1400" dirty="0" err="1" smtClean="0"/>
              <a:t>Menginput</a:t>
            </a:r>
            <a:r>
              <a:rPr lang="en-ID" sz="1400" dirty="0" smtClean="0"/>
              <a:t> </a:t>
            </a:r>
            <a:r>
              <a:rPr lang="en-ID" sz="1400" dirty="0" err="1"/>
              <a:t>periode</a:t>
            </a:r>
            <a:r>
              <a:rPr lang="en-ID" sz="1400" dirty="0"/>
              <a:t> </a:t>
            </a:r>
            <a:r>
              <a:rPr lang="en-ID" sz="1400" dirty="0" err="1"/>
              <a:t>akuntansi</a:t>
            </a:r>
            <a:r>
              <a:rPr lang="en-ID" sz="1400" dirty="0"/>
              <a:t> </a:t>
            </a:r>
            <a:r>
              <a:rPr lang="en-ID" sz="1400" dirty="0" err="1" smtClean="0"/>
              <a:t>perusahaan</a:t>
            </a:r>
            <a:r>
              <a:rPr lang="en-ID" sz="1400" dirty="0" smtClean="0"/>
              <a:t> </a:t>
            </a:r>
            <a:r>
              <a:rPr lang="en-ID" sz="1400" dirty="0" err="1" smtClean="0"/>
              <a:t>manufaktur</a:t>
            </a:r>
            <a:r>
              <a:rPr lang="en-ID" sz="1400" dirty="0" smtClean="0"/>
              <a:t>.</a:t>
            </a:r>
          </a:p>
          <a:p>
            <a:pPr marL="342900" lvl="0" indent="-342900">
              <a:buClr>
                <a:srgbClr val="4D719D"/>
              </a:buClr>
              <a:buSzPts val="1100"/>
              <a:buFont typeface="+mj-lt"/>
              <a:buAutoNum type="arabicPeriod"/>
            </a:pPr>
            <a:r>
              <a:rPr lang="en-ID" sz="1400" dirty="0" err="1" smtClean="0"/>
              <a:t>Menyimpan</a:t>
            </a:r>
            <a:r>
              <a:rPr lang="en-ID" sz="1400" dirty="0" smtClean="0"/>
              <a:t> </a:t>
            </a:r>
            <a:r>
              <a:rPr lang="en-ID" sz="1400" dirty="0"/>
              <a:t>file </a:t>
            </a:r>
            <a:r>
              <a:rPr lang="en-ID" sz="1400" dirty="0" err="1" smtClean="0"/>
              <a:t>akuntansi</a:t>
            </a:r>
            <a:r>
              <a:rPr lang="en-ID" sz="1400" dirty="0" smtClean="0"/>
              <a:t> </a:t>
            </a:r>
            <a:r>
              <a:rPr lang="en-ID" sz="1400" dirty="0" err="1" smtClean="0"/>
              <a:t>perusahaan</a:t>
            </a:r>
            <a:r>
              <a:rPr lang="en-ID" sz="1400" dirty="0" smtClean="0"/>
              <a:t> </a:t>
            </a:r>
            <a:r>
              <a:rPr lang="en-ID" sz="1400" dirty="0" err="1" smtClean="0"/>
              <a:t>manufaktur</a:t>
            </a:r>
            <a:r>
              <a:rPr lang="en-ID" sz="1400" dirty="0" smtClean="0"/>
              <a:t>.</a:t>
            </a:r>
            <a:endParaRPr lang="en-ID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adalah perusahaan yang kegiatan usahanya membeli bahan baku, memprosesnya untuk dijadikan barang jadi, dan menjualnya kepada pelanggan.</a:t>
            </a:r>
            <a:endParaRPr sz="2000" dirty="0"/>
          </a:p>
        </p:txBody>
      </p:sp>
      <p:sp>
        <p:nvSpPr>
          <p:cNvPr id="221" name="Google Shape;221;p33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Perusahaan </a:t>
            </a:r>
            <a:r>
              <a:rPr lang="en-US" dirty="0" err="1" smtClean="0"/>
              <a:t>Manufaktur</a:t>
            </a: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</p:txBody>
      </p:sp>
      <p:pic>
        <p:nvPicPr>
          <p:cNvPr id="222" name="Google Shape;222;p33"/>
          <p:cNvPicPr preferRelativeResize="0"/>
          <p:nvPr/>
        </p:nvPicPr>
        <p:blipFill>
          <a:blip r:embed="rId3">
            <a:alphaModFix amt="56000"/>
          </a:blip>
          <a:stretch>
            <a:fillRect/>
          </a:stretch>
        </p:blipFill>
        <p:spPr>
          <a:xfrm rot="10800000">
            <a:off x="1124175" y="1103650"/>
            <a:ext cx="1918825" cy="21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221;p33"/>
          <p:cNvSpPr txBox="1">
            <a:spLocks/>
          </p:cNvSpPr>
          <p:nvPr/>
        </p:nvSpPr>
        <p:spPr>
          <a:xfrm>
            <a:off x="5613709" y="746550"/>
            <a:ext cx="240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Google Shape;220;p33"/>
          <p:cNvSpPr txBox="1">
            <a:spLocks/>
          </p:cNvSpPr>
          <p:nvPr/>
        </p:nvSpPr>
        <p:spPr>
          <a:xfrm>
            <a:off x="5116009" y="1900525"/>
            <a:ext cx="2901600" cy="22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●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○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■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●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○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■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●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Roboto Mono Regular"/>
              <a:buChar char="○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Roboto Mono Regular"/>
              <a:buChar char="■"/>
              <a:defRPr sz="16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pPr marL="0" indent="0">
              <a:spcAft>
                <a:spcPts val="1600"/>
              </a:spcAft>
              <a:buFont typeface="Roboto Mono Regular"/>
              <a:buNone/>
            </a:pP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modul</a:t>
            </a:r>
            <a:r>
              <a:rPr lang="en-ID" dirty="0" smtClean="0"/>
              <a:t> yang </a:t>
            </a:r>
            <a:r>
              <a:rPr lang="en-ID" dirty="0" err="1" smtClean="0"/>
              <a:t>diperuntukkan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perusahaan</a:t>
            </a:r>
            <a:r>
              <a:rPr lang="en-ID" dirty="0" smtClean="0"/>
              <a:t> </a:t>
            </a:r>
            <a:r>
              <a:rPr lang="en-ID" dirty="0" err="1" smtClean="0"/>
              <a:t>pabrikasi</a:t>
            </a:r>
            <a:r>
              <a:rPr lang="en-ID" dirty="0" smtClean="0"/>
              <a:t>, yang </a:t>
            </a:r>
            <a:r>
              <a:rPr lang="en-ID" dirty="0" err="1" smtClean="0"/>
              <a:t>berfungsi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membantu</a:t>
            </a:r>
            <a:r>
              <a:rPr lang="en-ID" dirty="0" smtClean="0"/>
              <a:t> proses </a:t>
            </a:r>
            <a:r>
              <a:rPr lang="en-ID" dirty="0" err="1" smtClean="0"/>
              <a:t>pencatatan</a:t>
            </a:r>
            <a:r>
              <a:rPr lang="en-ID" dirty="0" smtClean="0"/>
              <a:t> </a:t>
            </a:r>
            <a:r>
              <a:rPr lang="en-ID" dirty="0" err="1" smtClean="0"/>
              <a:t>produksi</a:t>
            </a:r>
            <a:r>
              <a:rPr lang="en-ID" dirty="0" smtClean="0"/>
              <a:t>.</a:t>
            </a:r>
            <a:endParaRPr lang="en-ID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>
            <a:spLocks noGrp="1"/>
          </p:cNvSpPr>
          <p:nvPr>
            <p:ph type="title" idx="6"/>
          </p:nvPr>
        </p:nvSpPr>
        <p:spPr>
          <a:xfrm>
            <a:off x="1002325" y="1113511"/>
            <a:ext cx="2403900" cy="31915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Aktivitas Perusahaan Manufaktur</a:t>
            </a:r>
            <a:endParaRPr dirty="0"/>
          </a:p>
        </p:txBody>
      </p:sp>
      <p:sp>
        <p:nvSpPr>
          <p:cNvPr id="294" name="Google Shape;294;p37"/>
          <p:cNvSpPr txBox="1">
            <a:spLocks noGrp="1"/>
          </p:cNvSpPr>
          <p:nvPr>
            <p:ph type="title"/>
          </p:nvPr>
        </p:nvSpPr>
        <p:spPr>
          <a:xfrm>
            <a:off x="6013614" y="838400"/>
            <a:ext cx="2333100" cy="9336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Baku</a:t>
            </a:r>
            <a:endParaRPr dirty="0"/>
          </a:p>
        </p:txBody>
      </p:sp>
      <p:sp>
        <p:nvSpPr>
          <p:cNvPr id="296" name="Google Shape;296;p37"/>
          <p:cNvSpPr txBox="1">
            <a:spLocks noGrp="1"/>
          </p:cNvSpPr>
          <p:nvPr>
            <p:ph type="title" idx="2"/>
          </p:nvPr>
        </p:nvSpPr>
        <p:spPr>
          <a:xfrm>
            <a:off x="6013603" y="2385449"/>
            <a:ext cx="2333100" cy="6967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Pemrosesan Bahan Baku Menjadi Barang Jadi</a:t>
            </a:r>
            <a:endParaRPr sz="1600" dirty="0"/>
          </a:p>
        </p:txBody>
      </p:sp>
      <p:sp>
        <p:nvSpPr>
          <p:cNvPr id="298" name="Google Shape;298;p37"/>
          <p:cNvSpPr txBox="1">
            <a:spLocks noGrp="1"/>
          </p:cNvSpPr>
          <p:nvPr>
            <p:ph type="title" idx="4"/>
          </p:nvPr>
        </p:nvSpPr>
        <p:spPr>
          <a:xfrm>
            <a:off x="6013618" y="3695643"/>
            <a:ext cx="2333100" cy="5270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Penjualan Barang Jadi</a:t>
            </a:r>
            <a:endParaRPr dirty="0"/>
          </a:p>
        </p:txBody>
      </p:sp>
      <p:grpSp>
        <p:nvGrpSpPr>
          <p:cNvPr id="300" name="Google Shape;300;p37"/>
          <p:cNvGrpSpPr/>
          <p:nvPr/>
        </p:nvGrpSpPr>
        <p:grpSpPr>
          <a:xfrm>
            <a:off x="5172077" y="1048595"/>
            <a:ext cx="611754" cy="643200"/>
            <a:chOff x="1183375" y="2536600"/>
            <a:chExt cx="1060600" cy="1114925"/>
          </a:xfrm>
        </p:grpSpPr>
        <p:sp>
          <p:nvSpPr>
            <p:cNvPr id="301" name="Google Shape;301;p37"/>
            <p:cNvSpPr/>
            <p:nvPr/>
          </p:nvSpPr>
          <p:spPr>
            <a:xfrm>
              <a:off x="1393275" y="2759625"/>
              <a:ext cx="850700" cy="891900"/>
            </a:xfrm>
            <a:custGeom>
              <a:avLst/>
              <a:gdLst/>
              <a:ahLst/>
              <a:cxnLst/>
              <a:rect l="l" t="t" r="r" b="b"/>
              <a:pathLst>
                <a:path w="34028" h="35676" extrusionOk="0">
                  <a:moveTo>
                    <a:pt x="7050" y="3261"/>
                  </a:moveTo>
                  <a:cubicBezTo>
                    <a:pt x="5550" y="4510"/>
                    <a:pt x="4275" y="6086"/>
                    <a:pt x="3456" y="7646"/>
                  </a:cubicBezTo>
                  <a:cubicBezTo>
                    <a:pt x="1581" y="11215"/>
                    <a:pt x="2769" y="16037"/>
                    <a:pt x="5426" y="19346"/>
                  </a:cubicBezTo>
                  <a:cubicBezTo>
                    <a:pt x="5373" y="19294"/>
                    <a:pt x="5318" y="19243"/>
                    <a:pt x="5266" y="19190"/>
                  </a:cubicBezTo>
                  <a:cubicBezTo>
                    <a:pt x="3529" y="17393"/>
                    <a:pt x="2597" y="14904"/>
                    <a:pt x="2490" y="12427"/>
                  </a:cubicBezTo>
                  <a:cubicBezTo>
                    <a:pt x="2328" y="8626"/>
                    <a:pt x="4066" y="5198"/>
                    <a:pt x="7050" y="3261"/>
                  </a:cubicBezTo>
                  <a:close/>
                  <a:moveTo>
                    <a:pt x="12872" y="1594"/>
                  </a:moveTo>
                  <a:cubicBezTo>
                    <a:pt x="17362" y="1594"/>
                    <a:pt x="21289" y="4320"/>
                    <a:pt x="23215" y="8558"/>
                  </a:cubicBezTo>
                  <a:cubicBezTo>
                    <a:pt x="24531" y="11450"/>
                    <a:pt x="24911" y="14570"/>
                    <a:pt x="25312" y="17686"/>
                  </a:cubicBezTo>
                  <a:cubicBezTo>
                    <a:pt x="25632" y="20187"/>
                    <a:pt x="26126" y="22619"/>
                    <a:pt x="27636" y="24638"/>
                  </a:cubicBezTo>
                  <a:cubicBezTo>
                    <a:pt x="27210" y="25057"/>
                    <a:pt x="26813" y="25609"/>
                    <a:pt x="26440" y="26086"/>
                  </a:cubicBezTo>
                  <a:cubicBezTo>
                    <a:pt x="24902" y="23863"/>
                    <a:pt x="23078" y="21809"/>
                    <a:pt x="21412" y="19679"/>
                  </a:cubicBezTo>
                  <a:cubicBezTo>
                    <a:pt x="19699" y="17487"/>
                    <a:pt x="18109" y="14675"/>
                    <a:pt x="15926" y="12927"/>
                  </a:cubicBezTo>
                  <a:cubicBezTo>
                    <a:pt x="15858" y="12873"/>
                    <a:pt x="15784" y="12849"/>
                    <a:pt x="15714" y="12849"/>
                  </a:cubicBezTo>
                  <a:cubicBezTo>
                    <a:pt x="15506" y="12849"/>
                    <a:pt x="15331" y="13055"/>
                    <a:pt x="15448" y="13295"/>
                  </a:cubicBezTo>
                  <a:cubicBezTo>
                    <a:pt x="16616" y="15684"/>
                    <a:pt x="18827" y="17675"/>
                    <a:pt x="20505" y="19712"/>
                  </a:cubicBezTo>
                  <a:cubicBezTo>
                    <a:pt x="22338" y="21940"/>
                    <a:pt x="24054" y="24326"/>
                    <a:pt x="26013" y="26442"/>
                  </a:cubicBezTo>
                  <a:cubicBezTo>
                    <a:pt x="26037" y="26468"/>
                    <a:pt x="26065" y="26488"/>
                    <a:pt x="26097" y="26503"/>
                  </a:cubicBezTo>
                  <a:lnTo>
                    <a:pt x="26096" y="26504"/>
                  </a:lnTo>
                  <a:cubicBezTo>
                    <a:pt x="25736" y="26915"/>
                    <a:pt x="25293" y="27348"/>
                    <a:pt x="24854" y="27802"/>
                  </a:cubicBezTo>
                  <a:cubicBezTo>
                    <a:pt x="24840" y="27734"/>
                    <a:pt x="24803" y="27675"/>
                    <a:pt x="24747" y="27632"/>
                  </a:cubicBezTo>
                  <a:cubicBezTo>
                    <a:pt x="23632" y="26743"/>
                    <a:pt x="22473" y="25958"/>
                    <a:pt x="21485" y="24915"/>
                  </a:cubicBezTo>
                  <a:cubicBezTo>
                    <a:pt x="20557" y="23934"/>
                    <a:pt x="19757" y="22841"/>
                    <a:pt x="18913" y="21790"/>
                  </a:cubicBezTo>
                  <a:cubicBezTo>
                    <a:pt x="17213" y="19678"/>
                    <a:pt x="15464" y="17264"/>
                    <a:pt x="13199" y="15723"/>
                  </a:cubicBezTo>
                  <a:cubicBezTo>
                    <a:pt x="13148" y="15688"/>
                    <a:pt x="13091" y="15673"/>
                    <a:pt x="13036" y="15673"/>
                  </a:cubicBezTo>
                  <a:cubicBezTo>
                    <a:pt x="12787" y="15673"/>
                    <a:pt x="12543" y="15976"/>
                    <a:pt x="12717" y="16206"/>
                  </a:cubicBezTo>
                  <a:cubicBezTo>
                    <a:pt x="14441" y="18486"/>
                    <a:pt x="16715" y="20352"/>
                    <a:pt x="18522" y="22581"/>
                  </a:cubicBezTo>
                  <a:cubicBezTo>
                    <a:pt x="20195" y="24645"/>
                    <a:pt x="21902" y="26941"/>
                    <a:pt x="24320" y="28186"/>
                  </a:cubicBezTo>
                  <a:cubicBezTo>
                    <a:pt x="24364" y="28208"/>
                    <a:pt x="24412" y="28221"/>
                    <a:pt x="24461" y="28221"/>
                  </a:cubicBezTo>
                  <a:cubicBezTo>
                    <a:pt x="24065" y="28658"/>
                    <a:pt x="23695" y="29112"/>
                    <a:pt x="23428" y="29587"/>
                  </a:cubicBezTo>
                  <a:cubicBezTo>
                    <a:pt x="21392" y="26023"/>
                    <a:pt x="16324" y="24531"/>
                    <a:pt x="12758" y="23278"/>
                  </a:cubicBezTo>
                  <a:cubicBezTo>
                    <a:pt x="11285" y="22760"/>
                    <a:pt x="9776" y="22205"/>
                    <a:pt x="8379" y="21462"/>
                  </a:cubicBezTo>
                  <a:cubicBezTo>
                    <a:pt x="4075" y="18540"/>
                    <a:pt x="1276" y="12017"/>
                    <a:pt x="4103" y="7401"/>
                  </a:cubicBezTo>
                  <a:cubicBezTo>
                    <a:pt x="5380" y="5314"/>
                    <a:pt x="7446" y="3169"/>
                    <a:pt x="9759" y="2031"/>
                  </a:cubicBezTo>
                  <a:cubicBezTo>
                    <a:pt x="10018" y="1957"/>
                    <a:pt x="10281" y="1890"/>
                    <a:pt x="10551" y="1834"/>
                  </a:cubicBezTo>
                  <a:cubicBezTo>
                    <a:pt x="11336" y="1672"/>
                    <a:pt x="12112" y="1594"/>
                    <a:pt x="12872" y="1594"/>
                  </a:cubicBezTo>
                  <a:close/>
                  <a:moveTo>
                    <a:pt x="29133" y="26040"/>
                  </a:moveTo>
                  <a:cubicBezTo>
                    <a:pt x="29564" y="26323"/>
                    <a:pt x="29961" y="26654"/>
                    <a:pt x="30318" y="27026"/>
                  </a:cubicBezTo>
                  <a:cubicBezTo>
                    <a:pt x="29283" y="27507"/>
                    <a:pt x="28326" y="28252"/>
                    <a:pt x="27387" y="28869"/>
                  </a:cubicBezTo>
                  <a:cubicBezTo>
                    <a:pt x="26859" y="29217"/>
                    <a:pt x="26292" y="29555"/>
                    <a:pt x="25748" y="29924"/>
                  </a:cubicBezTo>
                  <a:cubicBezTo>
                    <a:pt x="26169" y="29433"/>
                    <a:pt x="26578" y="28931"/>
                    <a:pt x="26993" y="28463"/>
                  </a:cubicBezTo>
                  <a:cubicBezTo>
                    <a:pt x="27709" y="27658"/>
                    <a:pt x="28423" y="26849"/>
                    <a:pt x="29133" y="26040"/>
                  </a:cubicBezTo>
                  <a:close/>
                  <a:moveTo>
                    <a:pt x="28241" y="25335"/>
                  </a:moveTo>
                  <a:cubicBezTo>
                    <a:pt x="28315" y="25383"/>
                    <a:pt x="28401" y="25413"/>
                    <a:pt x="28490" y="25419"/>
                  </a:cubicBezTo>
                  <a:cubicBezTo>
                    <a:pt x="28464" y="25502"/>
                    <a:pt x="28470" y="25592"/>
                    <a:pt x="28527" y="25664"/>
                  </a:cubicBezTo>
                  <a:cubicBezTo>
                    <a:pt x="27790" y="26500"/>
                    <a:pt x="27057" y="27339"/>
                    <a:pt x="26325" y="28180"/>
                  </a:cubicBezTo>
                  <a:cubicBezTo>
                    <a:pt x="25623" y="28987"/>
                    <a:pt x="24828" y="29774"/>
                    <a:pt x="24179" y="30643"/>
                  </a:cubicBezTo>
                  <a:cubicBezTo>
                    <a:pt x="24054" y="30542"/>
                    <a:pt x="23927" y="30447"/>
                    <a:pt x="23798" y="30352"/>
                  </a:cubicBezTo>
                  <a:lnTo>
                    <a:pt x="23797" y="30352"/>
                  </a:lnTo>
                  <a:cubicBezTo>
                    <a:pt x="23778" y="30306"/>
                    <a:pt x="23761" y="30258"/>
                    <a:pt x="23740" y="30212"/>
                  </a:cubicBezTo>
                  <a:cubicBezTo>
                    <a:pt x="24654" y="29614"/>
                    <a:pt x="25367" y="28535"/>
                    <a:pt x="26069" y="27753"/>
                  </a:cubicBezTo>
                  <a:lnTo>
                    <a:pt x="27428" y="26241"/>
                  </a:lnTo>
                  <a:cubicBezTo>
                    <a:pt x="27630" y="26017"/>
                    <a:pt x="27830" y="25793"/>
                    <a:pt x="28032" y="25569"/>
                  </a:cubicBezTo>
                  <a:cubicBezTo>
                    <a:pt x="28101" y="25491"/>
                    <a:pt x="28172" y="25413"/>
                    <a:pt x="28241" y="25335"/>
                  </a:cubicBezTo>
                  <a:close/>
                  <a:moveTo>
                    <a:pt x="30826" y="27651"/>
                  </a:moveTo>
                  <a:cubicBezTo>
                    <a:pt x="30961" y="27858"/>
                    <a:pt x="31094" y="28068"/>
                    <a:pt x="31226" y="28280"/>
                  </a:cubicBezTo>
                  <a:cubicBezTo>
                    <a:pt x="30178" y="28962"/>
                    <a:pt x="29152" y="29677"/>
                    <a:pt x="28117" y="30379"/>
                  </a:cubicBezTo>
                  <a:cubicBezTo>
                    <a:pt x="27342" y="30905"/>
                    <a:pt x="26523" y="31406"/>
                    <a:pt x="25798" y="32010"/>
                  </a:cubicBezTo>
                  <a:cubicBezTo>
                    <a:pt x="25513" y="31764"/>
                    <a:pt x="25227" y="31514"/>
                    <a:pt x="24937" y="31265"/>
                  </a:cubicBezTo>
                  <a:cubicBezTo>
                    <a:pt x="25953" y="30849"/>
                    <a:pt x="26898" y="30175"/>
                    <a:pt x="27818" y="29608"/>
                  </a:cubicBezTo>
                  <a:cubicBezTo>
                    <a:pt x="28809" y="28997"/>
                    <a:pt x="29939" y="28426"/>
                    <a:pt x="30826" y="27651"/>
                  </a:cubicBezTo>
                  <a:close/>
                  <a:moveTo>
                    <a:pt x="31618" y="29042"/>
                  </a:moveTo>
                  <a:cubicBezTo>
                    <a:pt x="31638" y="29052"/>
                    <a:pt x="31652" y="29066"/>
                    <a:pt x="31674" y="29073"/>
                  </a:cubicBezTo>
                  <a:lnTo>
                    <a:pt x="31696" y="29078"/>
                  </a:lnTo>
                  <a:cubicBezTo>
                    <a:pt x="31983" y="29745"/>
                    <a:pt x="32137" y="30443"/>
                    <a:pt x="32111" y="31120"/>
                  </a:cubicBezTo>
                  <a:cubicBezTo>
                    <a:pt x="31133" y="31435"/>
                    <a:pt x="30224" y="31985"/>
                    <a:pt x="29308" y="32447"/>
                  </a:cubicBezTo>
                  <a:cubicBezTo>
                    <a:pt x="28689" y="32760"/>
                    <a:pt x="28039" y="33048"/>
                    <a:pt x="27443" y="33412"/>
                  </a:cubicBezTo>
                  <a:cubicBezTo>
                    <a:pt x="27080" y="33118"/>
                    <a:pt x="26731" y="32805"/>
                    <a:pt x="26382" y="32506"/>
                  </a:cubicBezTo>
                  <a:lnTo>
                    <a:pt x="26381" y="32505"/>
                  </a:lnTo>
                  <a:cubicBezTo>
                    <a:pt x="27135" y="32098"/>
                    <a:pt x="27845" y="31602"/>
                    <a:pt x="28563" y="31140"/>
                  </a:cubicBezTo>
                  <a:lnTo>
                    <a:pt x="30290" y="30028"/>
                  </a:lnTo>
                  <a:lnTo>
                    <a:pt x="31154" y="29471"/>
                  </a:lnTo>
                  <a:cubicBezTo>
                    <a:pt x="31460" y="29395"/>
                    <a:pt x="31612" y="29252"/>
                    <a:pt x="31618" y="29042"/>
                  </a:cubicBezTo>
                  <a:close/>
                  <a:moveTo>
                    <a:pt x="31974" y="31968"/>
                  </a:moveTo>
                  <a:lnTo>
                    <a:pt x="31974" y="31968"/>
                  </a:lnTo>
                  <a:cubicBezTo>
                    <a:pt x="31753" y="32724"/>
                    <a:pt x="31259" y="33426"/>
                    <a:pt x="30408" y="33994"/>
                  </a:cubicBezTo>
                  <a:lnTo>
                    <a:pt x="30407" y="33994"/>
                  </a:lnTo>
                  <a:cubicBezTo>
                    <a:pt x="30206" y="34129"/>
                    <a:pt x="30130" y="34322"/>
                    <a:pt x="30138" y="34510"/>
                  </a:cubicBezTo>
                  <a:cubicBezTo>
                    <a:pt x="30126" y="34519"/>
                    <a:pt x="30113" y="34524"/>
                    <a:pt x="30101" y="34531"/>
                  </a:cubicBezTo>
                  <a:cubicBezTo>
                    <a:pt x="30027" y="34539"/>
                    <a:pt x="29951" y="34542"/>
                    <a:pt x="29875" y="34542"/>
                  </a:cubicBezTo>
                  <a:cubicBezTo>
                    <a:pt x="29405" y="34542"/>
                    <a:pt x="28908" y="34400"/>
                    <a:pt x="28479" y="34150"/>
                  </a:cubicBezTo>
                  <a:cubicBezTo>
                    <a:pt x="28329" y="34062"/>
                    <a:pt x="28182" y="33964"/>
                    <a:pt x="28037" y="33864"/>
                  </a:cubicBezTo>
                  <a:cubicBezTo>
                    <a:pt x="28528" y="33651"/>
                    <a:pt x="29005" y="33399"/>
                    <a:pt x="29482" y="33172"/>
                  </a:cubicBezTo>
                  <a:cubicBezTo>
                    <a:pt x="30302" y="32784"/>
                    <a:pt x="31186" y="32436"/>
                    <a:pt x="31974" y="31968"/>
                  </a:cubicBezTo>
                  <a:close/>
                  <a:moveTo>
                    <a:pt x="12895" y="1"/>
                  </a:moveTo>
                  <a:cubicBezTo>
                    <a:pt x="12461" y="1"/>
                    <a:pt x="12022" y="23"/>
                    <a:pt x="11577" y="68"/>
                  </a:cubicBezTo>
                  <a:cubicBezTo>
                    <a:pt x="6648" y="567"/>
                    <a:pt x="2492" y="3825"/>
                    <a:pt x="1243" y="8687"/>
                  </a:cubicBezTo>
                  <a:cubicBezTo>
                    <a:pt x="0" y="13524"/>
                    <a:pt x="1648" y="18791"/>
                    <a:pt x="5726" y="21751"/>
                  </a:cubicBezTo>
                  <a:cubicBezTo>
                    <a:pt x="8537" y="23793"/>
                    <a:pt x="11959" y="24684"/>
                    <a:pt x="15175" y="25869"/>
                  </a:cubicBezTo>
                  <a:cubicBezTo>
                    <a:pt x="18563" y="27118"/>
                    <a:pt x="21162" y="28844"/>
                    <a:pt x="23541" y="31551"/>
                  </a:cubicBezTo>
                  <a:cubicBezTo>
                    <a:pt x="23593" y="31612"/>
                    <a:pt x="23668" y="31649"/>
                    <a:pt x="23749" y="31651"/>
                  </a:cubicBezTo>
                  <a:cubicBezTo>
                    <a:pt x="23773" y="31666"/>
                    <a:pt x="23801" y="31677"/>
                    <a:pt x="23829" y="31683"/>
                  </a:cubicBezTo>
                  <a:cubicBezTo>
                    <a:pt x="25011" y="33438"/>
                    <a:pt x="27308" y="35675"/>
                    <a:pt x="29358" y="35675"/>
                  </a:cubicBezTo>
                  <a:cubicBezTo>
                    <a:pt x="29938" y="35675"/>
                    <a:pt x="30499" y="35496"/>
                    <a:pt x="31008" y="35077"/>
                  </a:cubicBezTo>
                  <a:cubicBezTo>
                    <a:pt x="31069" y="35053"/>
                    <a:pt x="31125" y="35026"/>
                    <a:pt x="31181" y="34999"/>
                  </a:cubicBezTo>
                  <a:cubicBezTo>
                    <a:pt x="31335" y="35056"/>
                    <a:pt x="31499" y="35085"/>
                    <a:pt x="31664" y="35085"/>
                  </a:cubicBezTo>
                  <a:cubicBezTo>
                    <a:pt x="31927" y="35085"/>
                    <a:pt x="32189" y="35011"/>
                    <a:pt x="32405" y="34855"/>
                  </a:cubicBezTo>
                  <a:cubicBezTo>
                    <a:pt x="32740" y="34614"/>
                    <a:pt x="32909" y="34198"/>
                    <a:pt x="32910" y="33794"/>
                  </a:cubicBezTo>
                  <a:cubicBezTo>
                    <a:pt x="32912" y="33593"/>
                    <a:pt x="32865" y="33350"/>
                    <a:pt x="32759" y="33155"/>
                  </a:cubicBezTo>
                  <a:cubicBezTo>
                    <a:pt x="34028" y="30698"/>
                    <a:pt x="32829" y="27368"/>
                    <a:pt x="30389" y="25854"/>
                  </a:cubicBezTo>
                  <a:cubicBezTo>
                    <a:pt x="30210" y="25648"/>
                    <a:pt x="30019" y="25444"/>
                    <a:pt x="29815" y="25267"/>
                  </a:cubicBezTo>
                  <a:lnTo>
                    <a:pt x="29866" y="25210"/>
                  </a:lnTo>
                  <a:cubicBezTo>
                    <a:pt x="30035" y="25017"/>
                    <a:pt x="29982" y="24685"/>
                    <a:pt x="29709" y="24617"/>
                  </a:cubicBezTo>
                  <a:cubicBezTo>
                    <a:pt x="29506" y="24583"/>
                    <a:pt x="29308" y="24519"/>
                    <a:pt x="29126" y="24422"/>
                  </a:cubicBezTo>
                  <a:cubicBezTo>
                    <a:pt x="29100" y="24374"/>
                    <a:pt x="29068" y="24328"/>
                    <a:pt x="29032" y="24288"/>
                  </a:cubicBezTo>
                  <a:cubicBezTo>
                    <a:pt x="26794" y="21773"/>
                    <a:pt x="26734" y="18263"/>
                    <a:pt x="26291" y="15100"/>
                  </a:cubicBezTo>
                  <a:cubicBezTo>
                    <a:pt x="25902" y="12320"/>
                    <a:pt x="25246" y="9526"/>
                    <a:pt x="23961" y="7013"/>
                  </a:cubicBezTo>
                  <a:cubicBezTo>
                    <a:pt x="21748" y="2690"/>
                    <a:pt x="17675" y="1"/>
                    <a:pt x="128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7"/>
            <p:cNvSpPr/>
            <p:nvPr/>
          </p:nvSpPr>
          <p:spPr>
            <a:xfrm>
              <a:off x="2068925" y="2865800"/>
              <a:ext cx="105300" cy="69600"/>
            </a:xfrm>
            <a:custGeom>
              <a:avLst/>
              <a:gdLst/>
              <a:ahLst/>
              <a:cxnLst/>
              <a:rect l="l" t="t" r="r" b="b"/>
              <a:pathLst>
                <a:path w="4212" h="2784" extrusionOk="0">
                  <a:moveTo>
                    <a:pt x="3482" y="0"/>
                  </a:moveTo>
                  <a:cubicBezTo>
                    <a:pt x="2939" y="0"/>
                    <a:pt x="2396" y="490"/>
                    <a:pt x="1954" y="759"/>
                  </a:cubicBezTo>
                  <a:cubicBezTo>
                    <a:pt x="1329" y="1139"/>
                    <a:pt x="695" y="1545"/>
                    <a:pt x="234" y="2122"/>
                  </a:cubicBezTo>
                  <a:cubicBezTo>
                    <a:pt x="0" y="2412"/>
                    <a:pt x="185" y="2783"/>
                    <a:pt x="532" y="2783"/>
                  </a:cubicBezTo>
                  <a:cubicBezTo>
                    <a:pt x="559" y="2783"/>
                    <a:pt x="586" y="2781"/>
                    <a:pt x="615" y="2776"/>
                  </a:cubicBezTo>
                  <a:cubicBezTo>
                    <a:pt x="1386" y="2652"/>
                    <a:pt x="2084" y="2269"/>
                    <a:pt x="2756" y="1890"/>
                  </a:cubicBezTo>
                  <a:cubicBezTo>
                    <a:pt x="3380" y="1539"/>
                    <a:pt x="4085" y="1332"/>
                    <a:pt x="4181" y="556"/>
                  </a:cubicBezTo>
                  <a:cubicBezTo>
                    <a:pt x="4211" y="317"/>
                    <a:pt x="3998" y="143"/>
                    <a:pt x="3808" y="65"/>
                  </a:cubicBezTo>
                  <a:cubicBezTo>
                    <a:pt x="3700" y="20"/>
                    <a:pt x="3591" y="0"/>
                    <a:pt x="34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7"/>
            <p:cNvSpPr/>
            <p:nvPr/>
          </p:nvSpPr>
          <p:spPr>
            <a:xfrm>
              <a:off x="1930200" y="2690700"/>
              <a:ext cx="86325" cy="85700"/>
            </a:xfrm>
            <a:custGeom>
              <a:avLst/>
              <a:gdLst/>
              <a:ahLst/>
              <a:cxnLst/>
              <a:rect l="l" t="t" r="r" b="b"/>
              <a:pathLst>
                <a:path w="3453" h="3428" extrusionOk="0">
                  <a:moveTo>
                    <a:pt x="2611" y="1"/>
                  </a:moveTo>
                  <a:cubicBezTo>
                    <a:pt x="1961" y="1"/>
                    <a:pt x="1579" y="599"/>
                    <a:pt x="1173" y="1082"/>
                  </a:cubicBezTo>
                  <a:cubicBezTo>
                    <a:pt x="755" y="1577"/>
                    <a:pt x="213" y="2115"/>
                    <a:pt x="67" y="2763"/>
                  </a:cubicBezTo>
                  <a:cubicBezTo>
                    <a:pt x="0" y="3057"/>
                    <a:pt x="228" y="3428"/>
                    <a:pt x="540" y="3428"/>
                  </a:cubicBezTo>
                  <a:cubicBezTo>
                    <a:pt x="591" y="3428"/>
                    <a:pt x="645" y="3418"/>
                    <a:pt x="700" y="3395"/>
                  </a:cubicBezTo>
                  <a:cubicBezTo>
                    <a:pt x="1327" y="3145"/>
                    <a:pt x="1768" y="2617"/>
                    <a:pt x="2258" y="2168"/>
                  </a:cubicBezTo>
                  <a:cubicBezTo>
                    <a:pt x="2801" y="1672"/>
                    <a:pt x="3452" y="1318"/>
                    <a:pt x="3319" y="483"/>
                  </a:cubicBezTo>
                  <a:cubicBezTo>
                    <a:pt x="3285" y="276"/>
                    <a:pt x="3064" y="73"/>
                    <a:pt x="2863" y="29"/>
                  </a:cubicBezTo>
                  <a:cubicBezTo>
                    <a:pt x="2775" y="10"/>
                    <a:pt x="2691" y="1"/>
                    <a:pt x="26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7"/>
            <p:cNvSpPr/>
            <p:nvPr/>
          </p:nvSpPr>
          <p:spPr>
            <a:xfrm>
              <a:off x="1699200" y="2536600"/>
              <a:ext cx="54050" cy="112525"/>
            </a:xfrm>
            <a:custGeom>
              <a:avLst/>
              <a:gdLst/>
              <a:ahLst/>
              <a:cxnLst/>
              <a:rect l="l" t="t" r="r" b="b"/>
              <a:pathLst>
                <a:path w="2162" h="4501" extrusionOk="0">
                  <a:moveTo>
                    <a:pt x="1045" y="1"/>
                  </a:moveTo>
                  <a:cubicBezTo>
                    <a:pt x="625" y="1"/>
                    <a:pt x="229" y="224"/>
                    <a:pt x="162" y="722"/>
                  </a:cubicBezTo>
                  <a:cubicBezTo>
                    <a:pt x="24" y="1733"/>
                    <a:pt x="1" y="2910"/>
                    <a:pt x="339" y="3886"/>
                  </a:cubicBezTo>
                  <a:cubicBezTo>
                    <a:pt x="484" y="4307"/>
                    <a:pt x="817" y="4501"/>
                    <a:pt x="1151" y="4501"/>
                  </a:cubicBezTo>
                  <a:cubicBezTo>
                    <a:pt x="1570" y="4501"/>
                    <a:pt x="1989" y="4197"/>
                    <a:pt x="2040" y="3656"/>
                  </a:cubicBezTo>
                  <a:cubicBezTo>
                    <a:pt x="2122" y="2782"/>
                    <a:pt x="2101" y="1869"/>
                    <a:pt x="2137" y="988"/>
                  </a:cubicBezTo>
                  <a:cubicBezTo>
                    <a:pt x="2161" y="367"/>
                    <a:pt x="1584" y="1"/>
                    <a:pt x="1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7"/>
            <p:cNvSpPr/>
            <p:nvPr/>
          </p:nvSpPr>
          <p:spPr>
            <a:xfrm>
              <a:off x="1404800" y="2616275"/>
              <a:ext cx="97125" cy="109750"/>
            </a:xfrm>
            <a:custGeom>
              <a:avLst/>
              <a:gdLst/>
              <a:ahLst/>
              <a:cxnLst/>
              <a:rect l="l" t="t" r="r" b="b"/>
              <a:pathLst>
                <a:path w="3885" h="4390" extrusionOk="0">
                  <a:moveTo>
                    <a:pt x="1207" y="0"/>
                  </a:moveTo>
                  <a:cubicBezTo>
                    <a:pt x="598" y="0"/>
                    <a:pt x="1" y="458"/>
                    <a:pt x="257" y="1181"/>
                  </a:cubicBezTo>
                  <a:cubicBezTo>
                    <a:pt x="513" y="1899"/>
                    <a:pt x="1101" y="2464"/>
                    <a:pt x="1573" y="3055"/>
                  </a:cubicBezTo>
                  <a:cubicBezTo>
                    <a:pt x="1980" y="3567"/>
                    <a:pt x="2454" y="4230"/>
                    <a:pt x="3130" y="4375"/>
                  </a:cubicBezTo>
                  <a:cubicBezTo>
                    <a:pt x="3177" y="4385"/>
                    <a:pt x="3223" y="4390"/>
                    <a:pt x="3267" y="4390"/>
                  </a:cubicBezTo>
                  <a:cubicBezTo>
                    <a:pt x="3562" y="4390"/>
                    <a:pt x="3760" y="4170"/>
                    <a:pt x="3799" y="3864"/>
                  </a:cubicBezTo>
                  <a:cubicBezTo>
                    <a:pt x="3885" y="3209"/>
                    <a:pt x="3428" y="2551"/>
                    <a:pt x="3102" y="2015"/>
                  </a:cubicBezTo>
                  <a:cubicBezTo>
                    <a:pt x="2751" y="1436"/>
                    <a:pt x="2414" y="663"/>
                    <a:pt x="1888" y="232"/>
                  </a:cubicBezTo>
                  <a:cubicBezTo>
                    <a:pt x="1695" y="73"/>
                    <a:pt x="1450" y="0"/>
                    <a:pt x="12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7"/>
            <p:cNvSpPr/>
            <p:nvPr/>
          </p:nvSpPr>
          <p:spPr>
            <a:xfrm>
              <a:off x="1275700" y="2779650"/>
              <a:ext cx="103675" cy="78150"/>
            </a:xfrm>
            <a:custGeom>
              <a:avLst/>
              <a:gdLst/>
              <a:ahLst/>
              <a:cxnLst/>
              <a:rect l="l" t="t" r="r" b="b"/>
              <a:pathLst>
                <a:path w="4147" h="3126" extrusionOk="0">
                  <a:moveTo>
                    <a:pt x="1220" y="1"/>
                  </a:moveTo>
                  <a:cubicBezTo>
                    <a:pt x="626" y="1"/>
                    <a:pt x="38" y="406"/>
                    <a:pt x="17" y="1053"/>
                  </a:cubicBezTo>
                  <a:cubicBezTo>
                    <a:pt x="1" y="1549"/>
                    <a:pt x="288" y="1961"/>
                    <a:pt x="751" y="2122"/>
                  </a:cubicBezTo>
                  <a:cubicBezTo>
                    <a:pt x="815" y="2145"/>
                    <a:pt x="882" y="2156"/>
                    <a:pt x="948" y="2156"/>
                  </a:cubicBezTo>
                  <a:cubicBezTo>
                    <a:pt x="1042" y="2156"/>
                    <a:pt x="1135" y="2134"/>
                    <a:pt x="1220" y="2089"/>
                  </a:cubicBezTo>
                  <a:cubicBezTo>
                    <a:pt x="1570" y="2266"/>
                    <a:pt x="1904" y="2538"/>
                    <a:pt x="2241" y="2703"/>
                  </a:cubicBezTo>
                  <a:cubicBezTo>
                    <a:pt x="2660" y="2908"/>
                    <a:pt x="3070" y="3126"/>
                    <a:pt x="3523" y="3126"/>
                  </a:cubicBezTo>
                  <a:cubicBezTo>
                    <a:pt x="3622" y="3126"/>
                    <a:pt x="3723" y="3115"/>
                    <a:pt x="3826" y="3092"/>
                  </a:cubicBezTo>
                  <a:cubicBezTo>
                    <a:pt x="3986" y="3056"/>
                    <a:pt x="4147" y="2866"/>
                    <a:pt x="4128" y="2695"/>
                  </a:cubicBezTo>
                  <a:cubicBezTo>
                    <a:pt x="4060" y="2060"/>
                    <a:pt x="3606" y="1605"/>
                    <a:pt x="3154" y="1179"/>
                  </a:cubicBezTo>
                  <a:cubicBezTo>
                    <a:pt x="2707" y="758"/>
                    <a:pt x="2142" y="199"/>
                    <a:pt x="1535" y="40"/>
                  </a:cubicBezTo>
                  <a:cubicBezTo>
                    <a:pt x="1432" y="14"/>
                    <a:pt x="1326" y="1"/>
                    <a:pt x="12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7"/>
            <p:cNvSpPr/>
            <p:nvPr/>
          </p:nvSpPr>
          <p:spPr>
            <a:xfrm>
              <a:off x="1183375" y="3054325"/>
              <a:ext cx="119000" cy="52650"/>
            </a:xfrm>
            <a:custGeom>
              <a:avLst/>
              <a:gdLst/>
              <a:ahLst/>
              <a:cxnLst/>
              <a:rect l="l" t="t" r="r" b="b"/>
              <a:pathLst>
                <a:path w="4760" h="2106" extrusionOk="0">
                  <a:moveTo>
                    <a:pt x="1892" y="0"/>
                  </a:moveTo>
                  <a:cubicBezTo>
                    <a:pt x="1362" y="0"/>
                    <a:pt x="847" y="94"/>
                    <a:pt x="440" y="469"/>
                  </a:cubicBezTo>
                  <a:cubicBezTo>
                    <a:pt x="1" y="875"/>
                    <a:pt x="111" y="1671"/>
                    <a:pt x="632" y="1953"/>
                  </a:cubicBezTo>
                  <a:cubicBezTo>
                    <a:pt x="740" y="2013"/>
                    <a:pt x="856" y="2058"/>
                    <a:pt x="976" y="2087"/>
                  </a:cubicBezTo>
                  <a:cubicBezTo>
                    <a:pt x="1030" y="2099"/>
                    <a:pt x="1087" y="2105"/>
                    <a:pt x="1144" y="2105"/>
                  </a:cubicBezTo>
                  <a:cubicBezTo>
                    <a:pt x="1335" y="2105"/>
                    <a:pt x="1535" y="2038"/>
                    <a:pt x="1690" y="1919"/>
                  </a:cubicBezTo>
                  <a:cubicBezTo>
                    <a:pt x="1885" y="1862"/>
                    <a:pt x="2126" y="1848"/>
                    <a:pt x="2361" y="1848"/>
                  </a:cubicBezTo>
                  <a:cubicBezTo>
                    <a:pt x="2570" y="1848"/>
                    <a:pt x="2774" y="1859"/>
                    <a:pt x="2935" y="1860"/>
                  </a:cubicBezTo>
                  <a:cubicBezTo>
                    <a:pt x="2975" y="1860"/>
                    <a:pt x="3014" y="1860"/>
                    <a:pt x="3053" y="1860"/>
                  </a:cubicBezTo>
                  <a:cubicBezTo>
                    <a:pt x="3549" y="1860"/>
                    <a:pt x="3976" y="1832"/>
                    <a:pt x="4440" y="1595"/>
                  </a:cubicBezTo>
                  <a:cubicBezTo>
                    <a:pt x="4759" y="1434"/>
                    <a:pt x="4743" y="1025"/>
                    <a:pt x="4545" y="787"/>
                  </a:cubicBezTo>
                  <a:cubicBezTo>
                    <a:pt x="4041" y="187"/>
                    <a:pt x="3299" y="100"/>
                    <a:pt x="2558" y="36"/>
                  </a:cubicBezTo>
                  <a:cubicBezTo>
                    <a:pt x="2338" y="17"/>
                    <a:pt x="2113" y="0"/>
                    <a:pt x="18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7"/>
            <p:cNvSpPr/>
            <p:nvPr/>
          </p:nvSpPr>
          <p:spPr>
            <a:xfrm>
              <a:off x="1314050" y="3248700"/>
              <a:ext cx="98775" cy="64475"/>
            </a:xfrm>
            <a:custGeom>
              <a:avLst/>
              <a:gdLst/>
              <a:ahLst/>
              <a:cxnLst/>
              <a:rect l="l" t="t" r="r" b="b"/>
              <a:pathLst>
                <a:path w="3951" h="2579" extrusionOk="0">
                  <a:moveTo>
                    <a:pt x="2812" y="1"/>
                  </a:moveTo>
                  <a:cubicBezTo>
                    <a:pt x="1894" y="1"/>
                    <a:pt x="657" y="799"/>
                    <a:pt x="321" y="1329"/>
                  </a:cubicBezTo>
                  <a:cubicBezTo>
                    <a:pt x="0" y="1834"/>
                    <a:pt x="437" y="2578"/>
                    <a:pt x="1007" y="2578"/>
                  </a:cubicBezTo>
                  <a:cubicBezTo>
                    <a:pt x="1086" y="2578"/>
                    <a:pt x="1166" y="2564"/>
                    <a:pt x="1248" y="2534"/>
                  </a:cubicBezTo>
                  <a:cubicBezTo>
                    <a:pt x="1845" y="2311"/>
                    <a:pt x="2377" y="1860"/>
                    <a:pt x="2943" y="1553"/>
                  </a:cubicBezTo>
                  <a:cubicBezTo>
                    <a:pt x="3265" y="1379"/>
                    <a:pt x="3950" y="930"/>
                    <a:pt x="3688" y="462"/>
                  </a:cubicBezTo>
                  <a:cubicBezTo>
                    <a:pt x="3502" y="131"/>
                    <a:pt x="3183" y="1"/>
                    <a:pt x="2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7"/>
            <p:cNvSpPr/>
            <p:nvPr/>
          </p:nvSpPr>
          <p:spPr>
            <a:xfrm>
              <a:off x="1496975" y="3428975"/>
              <a:ext cx="61225" cy="72000"/>
            </a:xfrm>
            <a:custGeom>
              <a:avLst/>
              <a:gdLst/>
              <a:ahLst/>
              <a:cxnLst/>
              <a:rect l="l" t="t" r="r" b="b"/>
              <a:pathLst>
                <a:path w="2449" h="2880" extrusionOk="0">
                  <a:moveTo>
                    <a:pt x="2119" y="1"/>
                  </a:moveTo>
                  <a:cubicBezTo>
                    <a:pt x="2109" y="1"/>
                    <a:pt x="2100" y="1"/>
                    <a:pt x="2091" y="2"/>
                  </a:cubicBezTo>
                  <a:cubicBezTo>
                    <a:pt x="1563" y="75"/>
                    <a:pt x="1368" y="307"/>
                    <a:pt x="1058" y="718"/>
                  </a:cubicBezTo>
                  <a:cubicBezTo>
                    <a:pt x="810" y="1044"/>
                    <a:pt x="580" y="1384"/>
                    <a:pt x="363" y="1730"/>
                  </a:cubicBezTo>
                  <a:cubicBezTo>
                    <a:pt x="1" y="2314"/>
                    <a:pt x="567" y="2880"/>
                    <a:pt x="1092" y="2880"/>
                  </a:cubicBezTo>
                  <a:cubicBezTo>
                    <a:pt x="1324" y="2880"/>
                    <a:pt x="1548" y="2769"/>
                    <a:pt x="1680" y="2500"/>
                  </a:cubicBezTo>
                  <a:cubicBezTo>
                    <a:pt x="1875" y="2106"/>
                    <a:pt x="2047" y="1703"/>
                    <a:pt x="2206" y="1294"/>
                  </a:cubicBezTo>
                  <a:cubicBezTo>
                    <a:pt x="2392" y="820"/>
                    <a:pt x="2449" y="531"/>
                    <a:pt x="2236" y="62"/>
                  </a:cubicBezTo>
                  <a:cubicBezTo>
                    <a:pt x="2214" y="15"/>
                    <a:pt x="2165" y="1"/>
                    <a:pt x="2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7"/>
            <p:cNvSpPr/>
            <p:nvPr/>
          </p:nvSpPr>
          <p:spPr>
            <a:xfrm>
              <a:off x="1677700" y="3454750"/>
              <a:ext cx="45950" cy="107825"/>
            </a:xfrm>
            <a:custGeom>
              <a:avLst/>
              <a:gdLst/>
              <a:ahLst/>
              <a:cxnLst/>
              <a:rect l="l" t="t" r="r" b="b"/>
              <a:pathLst>
                <a:path w="1838" h="4313" extrusionOk="0">
                  <a:moveTo>
                    <a:pt x="1525" y="1"/>
                  </a:moveTo>
                  <a:cubicBezTo>
                    <a:pt x="1486" y="1"/>
                    <a:pt x="1447" y="10"/>
                    <a:pt x="1414" y="28"/>
                  </a:cubicBezTo>
                  <a:cubicBezTo>
                    <a:pt x="279" y="682"/>
                    <a:pt x="1" y="2576"/>
                    <a:pt x="171" y="3753"/>
                  </a:cubicBezTo>
                  <a:cubicBezTo>
                    <a:pt x="227" y="4140"/>
                    <a:pt x="529" y="4313"/>
                    <a:pt x="850" y="4313"/>
                  </a:cubicBezTo>
                  <a:cubicBezTo>
                    <a:pt x="1261" y="4313"/>
                    <a:pt x="1705" y="4029"/>
                    <a:pt x="1701" y="3547"/>
                  </a:cubicBezTo>
                  <a:cubicBezTo>
                    <a:pt x="1697" y="2933"/>
                    <a:pt x="1623" y="2341"/>
                    <a:pt x="1680" y="1724"/>
                  </a:cubicBezTo>
                  <a:cubicBezTo>
                    <a:pt x="1728" y="1194"/>
                    <a:pt x="1837" y="692"/>
                    <a:pt x="1744" y="163"/>
                  </a:cubicBezTo>
                  <a:cubicBezTo>
                    <a:pt x="1727" y="58"/>
                    <a:pt x="1624" y="1"/>
                    <a:pt x="15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7"/>
            <p:cNvSpPr/>
            <p:nvPr/>
          </p:nvSpPr>
          <p:spPr>
            <a:xfrm>
              <a:off x="2090625" y="3077850"/>
              <a:ext cx="104925" cy="44025"/>
            </a:xfrm>
            <a:custGeom>
              <a:avLst/>
              <a:gdLst/>
              <a:ahLst/>
              <a:cxnLst/>
              <a:rect l="l" t="t" r="r" b="b"/>
              <a:pathLst>
                <a:path w="4197" h="1761" extrusionOk="0">
                  <a:moveTo>
                    <a:pt x="2036" y="0"/>
                  </a:moveTo>
                  <a:cubicBezTo>
                    <a:pt x="1290" y="0"/>
                    <a:pt x="519" y="155"/>
                    <a:pt x="137" y="693"/>
                  </a:cubicBezTo>
                  <a:cubicBezTo>
                    <a:pt x="0" y="884"/>
                    <a:pt x="97" y="1204"/>
                    <a:pt x="299" y="1309"/>
                  </a:cubicBezTo>
                  <a:cubicBezTo>
                    <a:pt x="566" y="1448"/>
                    <a:pt x="847" y="1456"/>
                    <a:pt x="1135" y="1456"/>
                  </a:cubicBezTo>
                  <a:cubicBezTo>
                    <a:pt x="1169" y="1456"/>
                    <a:pt x="1204" y="1456"/>
                    <a:pt x="1238" y="1456"/>
                  </a:cubicBezTo>
                  <a:cubicBezTo>
                    <a:pt x="1326" y="1456"/>
                    <a:pt x="1413" y="1456"/>
                    <a:pt x="1502" y="1461"/>
                  </a:cubicBezTo>
                  <a:cubicBezTo>
                    <a:pt x="1943" y="1486"/>
                    <a:pt x="2372" y="1595"/>
                    <a:pt x="2795" y="1722"/>
                  </a:cubicBezTo>
                  <a:cubicBezTo>
                    <a:pt x="2881" y="1748"/>
                    <a:pt x="2963" y="1760"/>
                    <a:pt x="3041" y="1760"/>
                  </a:cubicBezTo>
                  <a:cubicBezTo>
                    <a:pt x="3899" y="1760"/>
                    <a:pt x="4196" y="288"/>
                    <a:pt x="3238" y="115"/>
                  </a:cubicBezTo>
                  <a:cubicBezTo>
                    <a:pt x="2902" y="54"/>
                    <a:pt x="2474" y="0"/>
                    <a:pt x="2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37"/>
          <p:cNvGrpSpPr/>
          <p:nvPr/>
        </p:nvGrpSpPr>
        <p:grpSpPr>
          <a:xfrm>
            <a:off x="5138035" y="2385451"/>
            <a:ext cx="679839" cy="489887"/>
            <a:chOff x="5310875" y="337375"/>
            <a:chExt cx="916225" cy="660225"/>
          </a:xfrm>
        </p:grpSpPr>
        <p:sp>
          <p:nvSpPr>
            <p:cNvPr id="313" name="Google Shape;313;p37"/>
            <p:cNvSpPr/>
            <p:nvPr/>
          </p:nvSpPr>
          <p:spPr>
            <a:xfrm>
              <a:off x="5310875" y="337375"/>
              <a:ext cx="916225" cy="660225"/>
            </a:xfrm>
            <a:custGeom>
              <a:avLst/>
              <a:gdLst/>
              <a:ahLst/>
              <a:cxnLst/>
              <a:rect l="l" t="t" r="r" b="b"/>
              <a:pathLst>
                <a:path w="36649" h="26409" extrusionOk="0">
                  <a:moveTo>
                    <a:pt x="22990" y="1502"/>
                  </a:moveTo>
                  <a:cubicBezTo>
                    <a:pt x="24636" y="1502"/>
                    <a:pt x="26251" y="1775"/>
                    <a:pt x="27734" y="2504"/>
                  </a:cubicBezTo>
                  <a:cubicBezTo>
                    <a:pt x="34704" y="5931"/>
                    <a:pt x="35360" y="15588"/>
                    <a:pt x="28935" y="19943"/>
                  </a:cubicBezTo>
                  <a:cubicBezTo>
                    <a:pt x="28675" y="20118"/>
                    <a:pt x="28439" y="20497"/>
                    <a:pt x="28574" y="20826"/>
                  </a:cubicBezTo>
                  <a:cubicBezTo>
                    <a:pt x="29254" y="22480"/>
                    <a:pt x="30274" y="23815"/>
                    <a:pt x="31605" y="24830"/>
                  </a:cubicBezTo>
                  <a:cubicBezTo>
                    <a:pt x="29557" y="24651"/>
                    <a:pt x="27668" y="23543"/>
                    <a:pt x="26518" y="21715"/>
                  </a:cubicBezTo>
                  <a:cubicBezTo>
                    <a:pt x="26364" y="21470"/>
                    <a:pt x="26128" y="21352"/>
                    <a:pt x="25885" y="21352"/>
                  </a:cubicBezTo>
                  <a:cubicBezTo>
                    <a:pt x="25695" y="21352"/>
                    <a:pt x="25502" y="21424"/>
                    <a:pt x="25338" y="21563"/>
                  </a:cubicBezTo>
                  <a:cubicBezTo>
                    <a:pt x="22839" y="23686"/>
                    <a:pt x="19493" y="24773"/>
                    <a:pt x="16164" y="24773"/>
                  </a:cubicBezTo>
                  <a:cubicBezTo>
                    <a:pt x="11835" y="24773"/>
                    <a:pt x="7535" y="22936"/>
                    <a:pt x="5160" y="19152"/>
                  </a:cubicBezTo>
                  <a:cubicBezTo>
                    <a:pt x="2622" y="15107"/>
                    <a:pt x="4899" y="10120"/>
                    <a:pt x="7851" y="6959"/>
                  </a:cubicBezTo>
                  <a:cubicBezTo>
                    <a:pt x="8283" y="6499"/>
                    <a:pt x="8743" y="6066"/>
                    <a:pt x="9230" y="5662"/>
                  </a:cubicBezTo>
                  <a:cubicBezTo>
                    <a:pt x="11347" y="4267"/>
                    <a:pt x="13707" y="3260"/>
                    <a:pt x="16182" y="2604"/>
                  </a:cubicBezTo>
                  <a:cubicBezTo>
                    <a:pt x="18320" y="2038"/>
                    <a:pt x="20684" y="1502"/>
                    <a:pt x="22990" y="1502"/>
                  </a:cubicBezTo>
                  <a:close/>
                  <a:moveTo>
                    <a:pt x="22921" y="0"/>
                  </a:moveTo>
                  <a:cubicBezTo>
                    <a:pt x="20883" y="0"/>
                    <a:pt x="18812" y="363"/>
                    <a:pt x="16843" y="849"/>
                  </a:cubicBezTo>
                  <a:cubicBezTo>
                    <a:pt x="15554" y="1167"/>
                    <a:pt x="14293" y="1584"/>
                    <a:pt x="13082" y="2104"/>
                  </a:cubicBezTo>
                  <a:cubicBezTo>
                    <a:pt x="6225" y="4767"/>
                    <a:pt x="1" y="12892"/>
                    <a:pt x="3814" y="19616"/>
                  </a:cubicBezTo>
                  <a:cubicBezTo>
                    <a:pt x="6346" y="24082"/>
                    <a:pt x="11197" y="26196"/>
                    <a:pt x="16102" y="26196"/>
                  </a:cubicBezTo>
                  <a:cubicBezTo>
                    <a:pt x="19536" y="26196"/>
                    <a:pt x="22996" y="25160"/>
                    <a:pt x="25706" y="23169"/>
                  </a:cubicBezTo>
                  <a:cubicBezTo>
                    <a:pt x="27286" y="25232"/>
                    <a:pt x="29698" y="26409"/>
                    <a:pt x="32242" y="26409"/>
                  </a:cubicBezTo>
                  <a:cubicBezTo>
                    <a:pt x="32931" y="26409"/>
                    <a:pt x="33630" y="26323"/>
                    <a:pt x="34324" y="26144"/>
                  </a:cubicBezTo>
                  <a:cubicBezTo>
                    <a:pt x="35137" y="25935"/>
                    <a:pt x="34984" y="24910"/>
                    <a:pt x="34324" y="24641"/>
                  </a:cubicBezTo>
                  <a:cubicBezTo>
                    <a:pt x="32541" y="23914"/>
                    <a:pt x="31137" y="22589"/>
                    <a:pt x="30302" y="20875"/>
                  </a:cubicBezTo>
                  <a:cubicBezTo>
                    <a:pt x="36648" y="16007"/>
                    <a:pt x="36480" y="6187"/>
                    <a:pt x="29567" y="1774"/>
                  </a:cubicBezTo>
                  <a:cubicBezTo>
                    <a:pt x="27529" y="473"/>
                    <a:pt x="25246" y="0"/>
                    <a:pt x="2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7"/>
            <p:cNvSpPr/>
            <p:nvPr/>
          </p:nvSpPr>
          <p:spPr>
            <a:xfrm>
              <a:off x="5603850" y="729950"/>
              <a:ext cx="44325" cy="37875"/>
            </a:xfrm>
            <a:custGeom>
              <a:avLst/>
              <a:gdLst/>
              <a:ahLst/>
              <a:cxnLst/>
              <a:rect l="l" t="t" r="r" b="b"/>
              <a:pathLst>
                <a:path w="1773" h="1515" extrusionOk="0">
                  <a:moveTo>
                    <a:pt x="894" y="0"/>
                  </a:moveTo>
                  <a:cubicBezTo>
                    <a:pt x="405" y="0"/>
                    <a:pt x="1" y="547"/>
                    <a:pt x="280" y="1044"/>
                  </a:cubicBezTo>
                  <a:cubicBezTo>
                    <a:pt x="405" y="1267"/>
                    <a:pt x="569" y="1455"/>
                    <a:pt x="836" y="1501"/>
                  </a:cubicBezTo>
                  <a:cubicBezTo>
                    <a:pt x="890" y="1510"/>
                    <a:pt x="942" y="1514"/>
                    <a:pt x="992" y="1514"/>
                  </a:cubicBezTo>
                  <a:cubicBezTo>
                    <a:pt x="1457" y="1514"/>
                    <a:pt x="1772" y="1142"/>
                    <a:pt x="1689" y="648"/>
                  </a:cubicBezTo>
                  <a:cubicBezTo>
                    <a:pt x="1644" y="385"/>
                    <a:pt x="1454" y="215"/>
                    <a:pt x="1232" y="91"/>
                  </a:cubicBezTo>
                  <a:cubicBezTo>
                    <a:pt x="1120" y="28"/>
                    <a:pt x="1004" y="0"/>
                    <a:pt x="8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7"/>
            <p:cNvSpPr/>
            <p:nvPr/>
          </p:nvSpPr>
          <p:spPr>
            <a:xfrm>
              <a:off x="5700025" y="697375"/>
              <a:ext cx="60225" cy="53675"/>
            </a:xfrm>
            <a:custGeom>
              <a:avLst/>
              <a:gdLst/>
              <a:ahLst/>
              <a:cxnLst/>
              <a:rect l="l" t="t" r="r" b="b"/>
              <a:pathLst>
                <a:path w="2409" h="2147" extrusionOk="0">
                  <a:moveTo>
                    <a:pt x="1180" y="1"/>
                  </a:moveTo>
                  <a:cubicBezTo>
                    <a:pt x="1097" y="1"/>
                    <a:pt x="1013" y="11"/>
                    <a:pt x="927" y="34"/>
                  </a:cubicBezTo>
                  <a:cubicBezTo>
                    <a:pt x="386" y="183"/>
                    <a:pt x="0" y="802"/>
                    <a:pt x="178" y="1352"/>
                  </a:cubicBezTo>
                  <a:cubicBezTo>
                    <a:pt x="321" y="1795"/>
                    <a:pt x="742" y="2147"/>
                    <a:pt x="1208" y="2147"/>
                  </a:cubicBezTo>
                  <a:cubicBezTo>
                    <a:pt x="1303" y="2147"/>
                    <a:pt x="1399" y="2132"/>
                    <a:pt x="1495" y="2101"/>
                  </a:cubicBezTo>
                  <a:cubicBezTo>
                    <a:pt x="2043" y="1923"/>
                    <a:pt x="2408" y="1365"/>
                    <a:pt x="2244" y="783"/>
                  </a:cubicBezTo>
                  <a:cubicBezTo>
                    <a:pt x="2231" y="741"/>
                    <a:pt x="2219" y="700"/>
                    <a:pt x="2209" y="658"/>
                  </a:cubicBezTo>
                  <a:cubicBezTo>
                    <a:pt x="2137" y="379"/>
                    <a:pt x="1900" y="141"/>
                    <a:pt x="1621" y="69"/>
                  </a:cubicBezTo>
                  <a:cubicBezTo>
                    <a:pt x="1473" y="32"/>
                    <a:pt x="1328" y="1"/>
                    <a:pt x="11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7"/>
            <p:cNvSpPr/>
            <p:nvPr/>
          </p:nvSpPr>
          <p:spPr>
            <a:xfrm>
              <a:off x="5785025" y="670025"/>
              <a:ext cx="64550" cy="50050"/>
            </a:xfrm>
            <a:custGeom>
              <a:avLst/>
              <a:gdLst/>
              <a:ahLst/>
              <a:cxnLst/>
              <a:rect l="l" t="t" r="r" b="b"/>
              <a:pathLst>
                <a:path w="2582" h="2002" extrusionOk="0">
                  <a:moveTo>
                    <a:pt x="1291" y="1"/>
                  </a:moveTo>
                  <a:cubicBezTo>
                    <a:pt x="3" y="1"/>
                    <a:pt x="1" y="2002"/>
                    <a:pt x="1291" y="2002"/>
                  </a:cubicBezTo>
                  <a:cubicBezTo>
                    <a:pt x="2579" y="2002"/>
                    <a:pt x="2581" y="1"/>
                    <a:pt x="12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7"/>
            <p:cNvSpPr/>
            <p:nvPr/>
          </p:nvSpPr>
          <p:spPr>
            <a:xfrm>
              <a:off x="5887850" y="638500"/>
              <a:ext cx="56125" cy="43525"/>
            </a:xfrm>
            <a:custGeom>
              <a:avLst/>
              <a:gdLst/>
              <a:ahLst/>
              <a:cxnLst/>
              <a:rect l="l" t="t" r="r" b="b"/>
              <a:pathLst>
                <a:path w="2245" h="1741" extrusionOk="0">
                  <a:moveTo>
                    <a:pt x="1123" y="1"/>
                  </a:moveTo>
                  <a:cubicBezTo>
                    <a:pt x="0" y="1"/>
                    <a:pt x="0" y="1741"/>
                    <a:pt x="1123" y="1741"/>
                  </a:cubicBezTo>
                  <a:cubicBezTo>
                    <a:pt x="2242" y="1741"/>
                    <a:pt x="2244" y="1"/>
                    <a:pt x="1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" name="Google Shape;318;p37"/>
          <p:cNvSpPr/>
          <p:nvPr/>
        </p:nvSpPr>
        <p:spPr>
          <a:xfrm>
            <a:off x="5188898" y="3568998"/>
            <a:ext cx="578112" cy="572717"/>
          </a:xfrm>
          <a:custGeom>
            <a:avLst/>
            <a:gdLst/>
            <a:ahLst/>
            <a:cxnLst/>
            <a:rect l="l" t="t" r="r" b="b"/>
            <a:pathLst>
              <a:path w="29253" h="28980" extrusionOk="0">
                <a:moveTo>
                  <a:pt x="14143" y="2700"/>
                </a:moveTo>
                <a:lnTo>
                  <a:pt x="14143" y="2701"/>
                </a:lnTo>
                <a:cubicBezTo>
                  <a:pt x="14382" y="2879"/>
                  <a:pt x="14610" y="3071"/>
                  <a:pt x="14826" y="3275"/>
                </a:cubicBezTo>
                <a:cubicBezTo>
                  <a:pt x="16631" y="4989"/>
                  <a:pt x="17613" y="7527"/>
                  <a:pt x="17512" y="9952"/>
                </a:cubicBezTo>
                <a:cubicBezTo>
                  <a:pt x="16350" y="9553"/>
                  <a:pt x="15139" y="9334"/>
                  <a:pt x="13946" y="9334"/>
                </a:cubicBezTo>
                <a:cubicBezTo>
                  <a:pt x="13767" y="9334"/>
                  <a:pt x="13588" y="9339"/>
                  <a:pt x="13409" y="9349"/>
                </a:cubicBezTo>
                <a:cubicBezTo>
                  <a:pt x="12636" y="9391"/>
                  <a:pt x="11849" y="9550"/>
                  <a:pt x="11078" y="9803"/>
                </a:cubicBezTo>
                <a:cubicBezTo>
                  <a:pt x="11026" y="7418"/>
                  <a:pt x="12076" y="4911"/>
                  <a:pt x="13651" y="3031"/>
                </a:cubicBezTo>
                <a:cubicBezTo>
                  <a:pt x="13812" y="2912"/>
                  <a:pt x="13976" y="2804"/>
                  <a:pt x="14143" y="2700"/>
                </a:cubicBezTo>
                <a:close/>
                <a:moveTo>
                  <a:pt x="13886" y="10716"/>
                </a:moveTo>
                <a:cubicBezTo>
                  <a:pt x="14821" y="10716"/>
                  <a:pt x="15765" y="10856"/>
                  <a:pt x="16686" y="11136"/>
                </a:cubicBezTo>
                <a:cubicBezTo>
                  <a:pt x="16903" y="11202"/>
                  <a:pt x="17115" y="11275"/>
                  <a:pt x="17324" y="11354"/>
                </a:cubicBezTo>
                <a:cubicBezTo>
                  <a:pt x="16955" y="12973"/>
                  <a:pt x="16048" y="14448"/>
                  <a:pt x="14512" y="15473"/>
                </a:cubicBezTo>
                <a:cubicBezTo>
                  <a:pt x="14486" y="15490"/>
                  <a:pt x="14459" y="15506"/>
                  <a:pt x="14432" y="15523"/>
                </a:cubicBezTo>
                <a:cubicBezTo>
                  <a:pt x="13538" y="14957"/>
                  <a:pt x="12753" y="14234"/>
                  <a:pt x="12162" y="13355"/>
                </a:cubicBezTo>
                <a:cubicBezTo>
                  <a:pt x="11692" y="12657"/>
                  <a:pt x="11390" y="11899"/>
                  <a:pt x="11225" y="11110"/>
                </a:cubicBezTo>
                <a:cubicBezTo>
                  <a:pt x="12088" y="10847"/>
                  <a:pt x="12983" y="10716"/>
                  <a:pt x="13886" y="10716"/>
                </a:cubicBezTo>
                <a:close/>
                <a:moveTo>
                  <a:pt x="18312" y="1537"/>
                </a:moveTo>
                <a:cubicBezTo>
                  <a:pt x="20093" y="1537"/>
                  <a:pt x="21942" y="2089"/>
                  <a:pt x="23631" y="3166"/>
                </a:cubicBezTo>
                <a:cubicBezTo>
                  <a:pt x="27706" y="5766"/>
                  <a:pt x="28613" y="11589"/>
                  <a:pt x="24959" y="14979"/>
                </a:cubicBezTo>
                <a:cubicBezTo>
                  <a:pt x="24699" y="15219"/>
                  <a:pt x="24420" y="15438"/>
                  <a:pt x="24127" y="15635"/>
                </a:cubicBezTo>
                <a:cubicBezTo>
                  <a:pt x="23065" y="13370"/>
                  <a:pt x="21068" y="11550"/>
                  <a:pt x="18752" y="10457"/>
                </a:cubicBezTo>
                <a:cubicBezTo>
                  <a:pt x="19023" y="7350"/>
                  <a:pt x="17700" y="4138"/>
                  <a:pt x="15330" y="2098"/>
                </a:cubicBezTo>
                <a:cubicBezTo>
                  <a:pt x="16271" y="1722"/>
                  <a:pt x="17280" y="1537"/>
                  <a:pt x="18312" y="1537"/>
                </a:cubicBezTo>
                <a:close/>
                <a:moveTo>
                  <a:pt x="9622" y="1191"/>
                </a:moveTo>
                <a:cubicBezTo>
                  <a:pt x="10716" y="1191"/>
                  <a:pt x="11799" y="1430"/>
                  <a:pt x="12794" y="1893"/>
                </a:cubicBezTo>
                <a:cubicBezTo>
                  <a:pt x="11658" y="2800"/>
                  <a:pt x="10851" y="4091"/>
                  <a:pt x="10636" y="5807"/>
                </a:cubicBezTo>
                <a:cubicBezTo>
                  <a:pt x="10620" y="5931"/>
                  <a:pt x="10693" y="6020"/>
                  <a:pt x="10792" y="6065"/>
                </a:cubicBezTo>
                <a:cubicBezTo>
                  <a:pt x="10315" y="7423"/>
                  <a:pt x="10088" y="8858"/>
                  <a:pt x="10132" y="10167"/>
                </a:cubicBezTo>
                <a:cubicBezTo>
                  <a:pt x="7489" y="11328"/>
                  <a:pt x="5198" y="13597"/>
                  <a:pt x="4538" y="16234"/>
                </a:cubicBezTo>
                <a:lnTo>
                  <a:pt x="4538" y="16235"/>
                </a:lnTo>
                <a:cubicBezTo>
                  <a:pt x="3803" y="15782"/>
                  <a:pt x="3172" y="15179"/>
                  <a:pt x="2686" y="14467"/>
                </a:cubicBezTo>
                <a:cubicBezTo>
                  <a:pt x="535" y="11329"/>
                  <a:pt x="1003" y="6440"/>
                  <a:pt x="3533" y="3553"/>
                </a:cubicBezTo>
                <a:cubicBezTo>
                  <a:pt x="3546" y="3555"/>
                  <a:pt x="3559" y="3556"/>
                  <a:pt x="3573" y="3556"/>
                </a:cubicBezTo>
                <a:cubicBezTo>
                  <a:pt x="3623" y="3556"/>
                  <a:pt x="3673" y="3543"/>
                  <a:pt x="3717" y="3516"/>
                </a:cubicBezTo>
                <a:cubicBezTo>
                  <a:pt x="5532" y="2476"/>
                  <a:pt x="6944" y="1344"/>
                  <a:pt x="9136" y="1207"/>
                </a:cubicBezTo>
                <a:cubicBezTo>
                  <a:pt x="9298" y="1196"/>
                  <a:pt x="9460" y="1191"/>
                  <a:pt x="9622" y="1191"/>
                </a:cubicBezTo>
                <a:close/>
                <a:moveTo>
                  <a:pt x="18507" y="11885"/>
                </a:moveTo>
                <a:cubicBezTo>
                  <a:pt x="20445" y="12900"/>
                  <a:pt x="21976" y="14481"/>
                  <a:pt x="22813" y="16335"/>
                </a:cubicBezTo>
                <a:cubicBezTo>
                  <a:pt x="21780" y="16759"/>
                  <a:pt x="20647" y="16964"/>
                  <a:pt x="19504" y="16964"/>
                </a:cubicBezTo>
                <a:cubicBezTo>
                  <a:pt x="18187" y="16964"/>
                  <a:pt x="16856" y="16692"/>
                  <a:pt x="15649" y="16169"/>
                </a:cubicBezTo>
                <a:cubicBezTo>
                  <a:pt x="16800" y="15293"/>
                  <a:pt x="17727" y="14157"/>
                  <a:pt x="18254" y="12714"/>
                </a:cubicBezTo>
                <a:lnTo>
                  <a:pt x="18254" y="12715"/>
                </a:lnTo>
                <a:cubicBezTo>
                  <a:pt x="18352" y="12443"/>
                  <a:pt x="18438" y="12166"/>
                  <a:pt x="18507" y="11885"/>
                </a:cubicBezTo>
                <a:close/>
                <a:moveTo>
                  <a:pt x="10357" y="11801"/>
                </a:moveTo>
                <a:cubicBezTo>
                  <a:pt x="10814" y="13567"/>
                  <a:pt x="11948" y="15027"/>
                  <a:pt x="13414" y="16108"/>
                </a:cubicBezTo>
                <a:lnTo>
                  <a:pt x="13414" y="16109"/>
                </a:lnTo>
                <a:cubicBezTo>
                  <a:pt x="11937" y="16849"/>
                  <a:pt x="10221" y="17287"/>
                  <a:pt x="8552" y="17287"/>
                </a:cubicBezTo>
                <a:cubicBezTo>
                  <a:pt x="7559" y="17287"/>
                  <a:pt x="6583" y="17132"/>
                  <a:pt x="5684" y="16794"/>
                </a:cubicBezTo>
                <a:cubicBezTo>
                  <a:pt x="6276" y="14376"/>
                  <a:pt x="8033" y="12813"/>
                  <a:pt x="10357" y="11801"/>
                </a:cubicBezTo>
                <a:close/>
                <a:moveTo>
                  <a:pt x="14597" y="16860"/>
                </a:moveTo>
                <a:cubicBezTo>
                  <a:pt x="16211" y="17742"/>
                  <a:pt x="18071" y="18226"/>
                  <a:pt x="19836" y="18239"/>
                </a:cubicBezTo>
                <a:cubicBezTo>
                  <a:pt x="19855" y="18239"/>
                  <a:pt x="19875" y="18239"/>
                  <a:pt x="19894" y="18239"/>
                </a:cubicBezTo>
                <a:cubicBezTo>
                  <a:pt x="21057" y="18239"/>
                  <a:pt x="22193" y="17983"/>
                  <a:pt x="23243" y="17533"/>
                </a:cubicBezTo>
                <a:lnTo>
                  <a:pt x="23243" y="17533"/>
                </a:lnTo>
                <a:cubicBezTo>
                  <a:pt x="23754" y="19405"/>
                  <a:pt x="23580" y="21466"/>
                  <a:pt x="22464" y="23460"/>
                </a:cubicBezTo>
                <a:cubicBezTo>
                  <a:pt x="20882" y="26284"/>
                  <a:pt x="18005" y="27654"/>
                  <a:pt x="15044" y="27654"/>
                </a:cubicBezTo>
                <a:cubicBezTo>
                  <a:pt x="13094" y="27654"/>
                  <a:pt x="11108" y="27060"/>
                  <a:pt x="9432" y="25894"/>
                </a:cubicBezTo>
                <a:cubicBezTo>
                  <a:pt x="7730" y="24710"/>
                  <a:pt x="6408" y="22914"/>
                  <a:pt x="5813" y="20917"/>
                </a:cubicBezTo>
                <a:cubicBezTo>
                  <a:pt x="5908" y="20794"/>
                  <a:pt x="5926" y="20630"/>
                  <a:pt x="5860" y="20490"/>
                </a:cubicBezTo>
                <a:lnTo>
                  <a:pt x="5860" y="20490"/>
                </a:lnTo>
                <a:lnTo>
                  <a:pt x="5861" y="20491"/>
                </a:lnTo>
                <a:cubicBezTo>
                  <a:pt x="5707" y="20141"/>
                  <a:pt x="5589" y="19777"/>
                  <a:pt x="5511" y="19402"/>
                </a:cubicBezTo>
                <a:cubicBezTo>
                  <a:pt x="5467" y="18994"/>
                  <a:pt x="5455" y="18582"/>
                  <a:pt x="5478" y="18171"/>
                </a:cubicBezTo>
                <a:cubicBezTo>
                  <a:pt x="5480" y="18134"/>
                  <a:pt x="5485" y="18100"/>
                  <a:pt x="5488" y="18063"/>
                </a:cubicBezTo>
                <a:cubicBezTo>
                  <a:pt x="6301" y="18358"/>
                  <a:pt x="7183" y="18520"/>
                  <a:pt x="8115" y="18520"/>
                </a:cubicBezTo>
                <a:cubicBezTo>
                  <a:pt x="8208" y="18520"/>
                  <a:pt x="8302" y="18518"/>
                  <a:pt x="8396" y="18515"/>
                </a:cubicBezTo>
                <a:cubicBezTo>
                  <a:pt x="10491" y="18442"/>
                  <a:pt x="12735" y="17924"/>
                  <a:pt x="14597" y="16860"/>
                </a:cubicBezTo>
                <a:close/>
                <a:moveTo>
                  <a:pt x="9193" y="1"/>
                </a:moveTo>
                <a:cubicBezTo>
                  <a:pt x="6999" y="1"/>
                  <a:pt x="4863" y="714"/>
                  <a:pt x="3713" y="2437"/>
                </a:cubicBezTo>
                <a:cubicBezTo>
                  <a:pt x="1187" y="4294"/>
                  <a:pt x="0" y="7949"/>
                  <a:pt x="275" y="10991"/>
                </a:cubicBezTo>
                <a:cubicBezTo>
                  <a:pt x="530" y="13822"/>
                  <a:pt x="2073" y="16256"/>
                  <a:pt x="4353" y="17543"/>
                </a:cubicBezTo>
                <a:cubicBezTo>
                  <a:pt x="4334" y="18048"/>
                  <a:pt x="4379" y="18553"/>
                  <a:pt x="4485" y="19048"/>
                </a:cubicBezTo>
                <a:cubicBezTo>
                  <a:pt x="4501" y="20156"/>
                  <a:pt x="4704" y="21244"/>
                  <a:pt x="5099" y="22206"/>
                </a:cubicBezTo>
                <a:cubicBezTo>
                  <a:pt x="6782" y="26306"/>
                  <a:pt x="10993" y="28980"/>
                  <a:pt x="15346" y="28980"/>
                </a:cubicBezTo>
                <a:cubicBezTo>
                  <a:pt x="16130" y="28980"/>
                  <a:pt x="16918" y="28893"/>
                  <a:pt x="17698" y="28712"/>
                </a:cubicBezTo>
                <a:cubicBezTo>
                  <a:pt x="22311" y="27642"/>
                  <a:pt x="25477" y="22829"/>
                  <a:pt x="24876" y="18171"/>
                </a:cubicBezTo>
                <a:cubicBezTo>
                  <a:pt x="24815" y="17713"/>
                  <a:pt x="24717" y="17260"/>
                  <a:pt x="24582" y="16818"/>
                </a:cubicBezTo>
                <a:cubicBezTo>
                  <a:pt x="26550" y="15547"/>
                  <a:pt x="28024" y="13524"/>
                  <a:pt x="28441" y="11154"/>
                </a:cubicBezTo>
                <a:cubicBezTo>
                  <a:pt x="29253" y="6545"/>
                  <a:pt x="26353" y="2608"/>
                  <a:pt x="22191" y="938"/>
                </a:cubicBezTo>
                <a:cubicBezTo>
                  <a:pt x="20987" y="455"/>
                  <a:pt x="19607" y="199"/>
                  <a:pt x="18228" y="199"/>
                </a:cubicBezTo>
                <a:cubicBezTo>
                  <a:pt x="16729" y="199"/>
                  <a:pt x="15231" y="502"/>
                  <a:pt x="13964" y="1145"/>
                </a:cubicBezTo>
                <a:cubicBezTo>
                  <a:pt x="12626" y="428"/>
                  <a:pt x="10892" y="1"/>
                  <a:pt x="919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r>
              <a:rPr lang="en" dirty="0" smtClean="0"/>
              <a:t>Menyajikan formulir-formulir produksi yang lengkap.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r>
              <a:rPr lang="en" dirty="0" smtClean="0"/>
              <a:t>Melakukan pencatatan proses produksi secara otomatis.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r>
              <a:rPr lang="en" dirty="0" smtClean="0"/>
              <a:t>Memberikan laporan aktual mengenai status produksi.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r>
              <a:rPr lang="en" dirty="0" smtClean="0"/>
              <a:t>Memberikan laporan-laporan produksi akurat.</a:t>
            </a:r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endParaRPr lang="en" dirty="0" smtClean="0"/>
          </a:p>
          <a:p>
            <a:pPr marL="482600" lvl="0" indent="-342900" algn="l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lphaLcPeriod"/>
            </a:pPr>
            <a:r>
              <a:rPr lang="en" dirty="0" smtClean="0"/>
              <a:t>Merinci tahapan penggunaan modul yang memudahkan pengguna.</a:t>
            </a:r>
            <a:endParaRPr dirty="0"/>
          </a:p>
        </p:txBody>
      </p:sp>
      <p:sp>
        <p:nvSpPr>
          <p:cNvPr id="253" name="Google Shape;253;p35"/>
          <p:cNvSpPr txBox="1">
            <a:spLocks noGrp="1"/>
          </p:cNvSpPr>
          <p:nvPr>
            <p:ph type="title"/>
          </p:nvPr>
        </p:nvSpPr>
        <p:spPr>
          <a:xfrm>
            <a:off x="1002325" y="1047963"/>
            <a:ext cx="2737468" cy="30822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 smtClean="0"/>
              <a:t>Beberapa hal yang dilakukan dalam Modul Manufaktur</a:t>
            </a:r>
            <a:endParaRPr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"/>
          <p:cNvSpPr txBox="1">
            <a:spLocks noGrp="1"/>
          </p:cNvSpPr>
          <p:nvPr>
            <p:ph type="title" idx="8"/>
          </p:nvPr>
        </p:nvSpPr>
        <p:spPr>
          <a:xfrm>
            <a:off x="1002325" y="575353"/>
            <a:ext cx="2403900" cy="854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Alur Aktivitas Perusahaan Manufaktur</a:t>
            </a:r>
            <a:endParaRPr sz="2400" dirty="0"/>
          </a:p>
        </p:txBody>
      </p:sp>
      <p:sp>
        <p:nvSpPr>
          <p:cNvPr id="263" name="Google Shape;263;p36"/>
          <p:cNvSpPr/>
          <p:nvPr/>
        </p:nvSpPr>
        <p:spPr>
          <a:xfrm>
            <a:off x="3520525" y="2390625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36"/>
          <p:cNvSpPr/>
          <p:nvPr/>
        </p:nvSpPr>
        <p:spPr>
          <a:xfrm>
            <a:off x="5310025" y="1002608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36"/>
          <p:cNvSpPr txBox="1">
            <a:spLocks noGrp="1"/>
          </p:cNvSpPr>
          <p:nvPr>
            <p:ph type="title"/>
          </p:nvPr>
        </p:nvSpPr>
        <p:spPr>
          <a:xfrm>
            <a:off x="800975" y="1772995"/>
            <a:ext cx="2459400" cy="3885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Item Standard Cost</a:t>
            </a:r>
            <a:endParaRPr sz="1800" dirty="0"/>
          </a:p>
        </p:txBody>
      </p:sp>
      <p:sp>
        <p:nvSpPr>
          <p:cNvPr id="274" name="Google Shape;274;p36"/>
          <p:cNvSpPr txBox="1">
            <a:spLocks noGrp="1"/>
          </p:cNvSpPr>
          <p:nvPr>
            <p:ph type="subTitle" idx="1"/>
          </p:nvPr>
        </p:nvSpPr>
        <p:spPr>
          <a:xfrm>
            <a:off x="801101" y="2161568"/>
            <a:ext cx="2459400" cy="9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dirty="0" err="1" smtClean="0"/>
              <a:t>Harga</a:t>
            </a:r>
            <a:r>
              <a:rPr lang="en-ID" dirty="0" smtClean="0"/>
              <a:t> </a:t>
            </a:r>
            <a:r>
              <a:rPr lang="en-ID" dirty="0" err="1" smtClean="0"/>
              <a:t>Standar</a:t>
            </a:r>
            <a:r>
              <a:rPr lang="en-ID" dirty="0" smtClean="0"/>
              <a:t> </a:t>
            </a:r>
            <a:r>
              <a:rPr lang="en-ID" dirty="0" err="1" smtClean="0"/>
              <a:t>Persediaaan</a:t>
            </a:r>
            <a:r>
              <a:rPr lang="en-ID" dirty="0" smtClean="0"/>
              <a:t> m</a:t>
            </a:r>
            <a:r>
              <a:rPr lang="en" dirty="0" smtClean="0"/>
              <a:t>erupakan rangkuman penyesuaian harga standar barang.</a:t>
            </a:r>
            <a:endParaRPr dirty="0"/>
          </a:p>
        </p:txBody>
      </p:sp>
      <p:sp>
        <p:nvSpPr>
          <p:cNvPr id="275" name="Google Shape;275;p36"/>
          <p:cNvSpPr txBox="1">
            <a:spLocks noGrp="1"/>
          </p:cNvSpPr>
          <p:nvPr>
            <p:ph type="title" idx="2"/>
          </p:nvPr>
        </p:nvSpPr>
        <p:spPr>
          <a:xfrm>
            <a:off x="5850883" y="2390625"/>
            <a:ext cx="2459400" cy="43678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Finished Goods</a:t>
            </a:r>
            <a:endParaRPr sz="1800" dirty="0"/>
          </a:p>
        </p:txBody>
      </p:sp>
      <p:sp>
        <p:nvSpPr>
          <p:cNvPr id="276" name="Google Shape;276;p36"/>
          <p:cNvSpPr txBox="1">
            <a:spLocks noGrp="1"/>
          </p:cNvSpPr>
          <p:nvPr>
            <p:ph type="subTitle" idx="3"/>
          </p:nvPr>
        </p:nvSpPr>
        <p:spPr>
          <a:xfrm>
            <a:off x="5850880" y="2689425"/>
            <a:ext cx="2459400" cy="760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Barang J</a:t>
            </a:r>
            <a:r>
              <a:rPr lang="en-ID" dirty="0" smtClean="0"/>
              <a:t>a</a:t>
            </a:r>
            <a:r>
              <a:rPr lang="en" dirty="0" smtClean="0"/>
              <a:t>di merupakan persediaan atau barang jadi yang dihasilkan dari suatu proses produksi.</a:t>
            </a:r>
            <a:endParaRPr dirty="0"/>
          </a:p>
        </p:txBody>
      </p:sp>
      <p:sp>
        <p:nvSpPr>
          <p:cNvPr id="277" name="Google Shape;277;p36"/>
          <p:cNvSpPr txBox="1">
            <a:spLocks noGrp="1"/>
          </p:cNvSpPr>
          <p:nvPr>
            <p:ph type="title" idx="4"/>
          </p:nvPr>
        </p:nvSpPr>
        <p:spPr>
          <a:xfrm>
            <a:off x="800975" y="3287730"/>
            <a:ext cx="2459400" cy="3390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Subsidiary Material</a:t>
            </a:r>
            <a:endParaRPr sz="1800" dirty="0"/>
          </a:p>
        </p:txBody>
      </p:sp>
      <p:sp>
        <p:nvSpPr>
          <p:cNvPr id="278" name="Google Shape;278;p36"/>
          <p:cNvSpPr txBox="1">
            <a:spLocks noGrp="1"/>
          </p:cNvSpPr>
          <p:nvPr>
            <p:ph type="subTitle" idx="5"/>
          </p:nvPr>
        </p:nvSpPr>
        <p:spPr>
          <a:xfrm>
            <a:off x="801101" y="3495142"/>
            <a:ext cx="2459400" cy="10598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Bahan Penolong merupakan persediaan atau barang yang akan menjadi bahan baku penolong pd suatu proses produksi.</a:t>
            </a:r>
            <a:endParaRPr dirty="0"/>
          </a:p>
        </p:txBody>
      </p:sp>
      <p:sp>
        <p:nvSpPr>
          <p:cNvPr id="279" name="Google Shape;279;p36"/>
          <p:cNvSpPr txBox="1">
            <a:spLocks noGrp="1"/>
          </p:cNvSpPr>
          <p:nvPr>
            <p:ph type="title" idx="6"/>
          </p:nvPr>
        </p:nvSpPr>
        <p:spPr>
          <a:xfrm>
            <a:off x="5850883" y="3831400"/>
            <a:ext cx="2459400" cy="29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Other Material</a:t>
            </a:r>
            <a:endParaRPr sz="1800" dirty="0"/>
          </a:p>
        </p:txBody>
      </p:sp>
      <p:sp>
        <p:nvSpPr>
          <p:cNvPr id="280" name="Google Shape;280;p36"/>
          <p:cNvSpPr txBox="1">
            <a:spLocks noGrp="1"/>
          </p:cNvSpPr>
          <p:nvPr>
            <p:ph type="subTitle" idx="7"/>
          </p:nvPr>
        </p:nvSpPr>
        <p:spPr>
          <a:xfrm>
            <a:off x="5850880" y="3959015"/>
            <a:ext cx="2459400" cy="7054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smtClean="0"/>
              <a:t>a</a:t>
            </a:r>
            <a:r>
              <a:rPr lang="en" dirty="0" smtClean="0"/>
              <a:t>dalah barang lain-lain yang tidak berhubungan dengan proses produksi.</a:t>
            </a:r>
            <a:endParaRPr dirty="0"/>
          </a:p>
        </p:txBody>
      </p:sp>
      <p:sp>
        <p:nvSpPr>
          <p:cNvPr id="281" name="Google Shape;281;p36"/>
          <p:cNvSpPr/>
          <p:nvPr/>
        </p:nvSpPr>
        <p:spPr>
          <a:xfrm>
            <a:off x="3520525" y="3831400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36"/>
          <p:cNvSpPr/>
          <p:nvPr/>
        </p:nvSpPr>
        <p:spPr>
          <a:xfrm>
            <a:off x="5310025" y="3959015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75;p36"/>
          <p:cNvSpPr txBox="1">
            <a:spLocks/>
          </p:cNvSpPr>
          <p:nvPr/>
        </p:nvSpPr>
        <p:spPr>
          <a:xfrm>
            <a:off x="5850880" y="575352"/>
            <a:ext cx="2459400" cy="575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Concert One"/>
              <a:buNone/>
              <a:defRPr sz="21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D" sz="1800" dirty="0" smtClean="0"/>
              <a:t>Work In Process Inventory</a:t>
            </a:r>
            <a:endParaRPr lang="en-ID" sz="1800" dirty="0"/>
          </a:p>
        </p:txBody>
      </p:sp>
      <p:sp>
        <p:nvSpPr>
          <p:cNvPr id="26" name="Google Shape;264;p36"/>
          <p:cNvSpPr/>
          <p:nvPr/>
        </p:nvSpPr>
        <p:spPr>
          <a:xfrm>
            <a:off x="5310025" y="2757198"/>
            <a:ext cx="298800" cy="30410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6;p36"/>
          <p:cNvSpPr txBox="1">
            <a:spLocks/>
          </p:cNvSpPr>
          <p:nvPr/>
        </p:nvSpPr>
        <p:spPr>
          <a:xfrm>
            <a:off x="5850880" y="1058751"/>
            <a:ext cx="2459400" cy="714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 Mono Regular"/>
              <a:buNone/>
              <a:defRPr sz="1400" b="0" i="0" u="none" strike="noStrike" cap="none">
                <a:solidFill>
                  <a:schemeClr val="dk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pPr marL="0" indent="0"/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SOAL PRAKTEK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242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Company Information</a:t>
            </a:r>
            <a:endParaRPr dirty="0"/>
          </a:p>
        </p:txBody>
      </p:sp>
      <p:sp>
        <p:nvSpPr>
          <p:cNvPr id="195" name="Google Shape;195;p31"/>
          <p:cNvSpPr/>
          <p:nvPr/>
        </p:nvSpPr>
        <p:spPr>
          <a:xfrm>
            <a:off x="7639575" y="711175"/>
            <a:ext cx="674863" cy="488424"/>
          </a:xfrm>
          <a:custGeom>
            <a:avLst/>
            <a:gdLst/>
            <a:ahLst/>
            <a:cxnLst/>
            <a:rect l="l" t="t" r="r" b="b"/>
            <a:pathLst>
              <a:path w="35347" h="25582" extrusionOk="0">
                <a:moveTo>
                  <a:pt x="32086" y="1331"/>
                </a:moveTo>
                <a:cubicBezTo>
                  <a:pt x="32060" y="1725"/>
                  <a:pt x="32014" y="2116"/>
                  <a:pt x="31884" y="2511"/>
                </a:cubicBezTo>
                <a:cubicBezTo>
                  <a:pt x="31710" y="3037"/>
                  <a:pt x="31422" y="3448"/>
                  <a:pt x="31140" y="3873"/>
                </a:cubicBezTo>
                <a:lnTo>
                  <a:pt x="31140" y="3875"/>
                </a:lnTo>
                <a:cubicBezTo>
                  <a:pt x="31045" y="3802"/>
                  <a:pt x="30957" y="3717"/>
                  <a:pt x="30879" y="3626"/>
                </a:cubicBezTo>
                <a:cubicBezTo>
                  <a:pt x="30960" y="3537"/>
                  <a:pt x="31004" y="3420"/>
                  <a:pt x="31004" y="3300"/>
                </a:cubicBezTo>
                <a:cubicBezTo>
                  <a:pt x="31012" y="2456"/>
                  <a:pt x="31170" y="1364"/>
                  <a:pt x="32086" y="1331"/>
                </a:cubicBezTo>
                <a:close/>
                <a:moveTo>
                  <a:pt x="33448" y="2151"/>
                </a:moveTo>
                <a:lnTo>
                  <a:pt x="33448" y="2151"/>
                </a:lnTo>
                <a:cubicBezTo>
                  <a:pt x="33674" y="2664"/>
                  <a:pt x="33586" y="3318"/>
                  <a:pt x="33167" y="3795"/>
                </a:cubicBezTo>
                <a:cubicBezTo>
                  <a:pt x="33046" y="3933"/>
                  <a:pt x="32896" y="4044"/>
                  <a:pt x="32729" y="4118"/>
                </a:cubicBezTo>
                <a:cubicBezTo>
                  <a:pt x="33098" y="3528"/>
                  <a:pt x="33326" y="2819"/>
                  <a:pt x="33448" y="2151"/>
                </a:cubicBezTo>
                <a:close/>
                <a:moveTo>
                  <a:pt x="32524" y="1387"/>
                </a:moveTo>
                <a:cubicBezTo>
                  <a:pt x="32540" y="1390"/>
                  <a:pt x="32555" y="1392"/>
                  <a:pt x="32571" y="1397"/>
                </a:cubicBezTo>
                <a:cubicBezTo>
                  <a:pt x="32884" y="1486"/>
                  <a:pt x="33123" y="1661"/>
                  <a:pt x="33289" y="1878"/>
                </a:cubicBezTo>
                <a:cubicBezTo>
                  <a:pt x="33081" y="2445"/>
                  <a:pt x="32804" y="2943"/>
                  <a:pt x="32503" y="3432"/>
                </a:cubicBezTo>
                <a:cubicBezTo>
                  <a:pt x="32416" y="3432"/>
                  <a:pt x="32336" y="3480"/>
                  <a:pt x="32295" y="3557"/>
                </a:cubicBezTo>
                <a:cubicBezTo>
                  <a:pt x="32169" y="3777"/>
                  <a:pt x="32049" y="4000"/>
                  <a:pt x="31925" y="4221"/>
                </a:cubicBezTo>
                <a:cubicBezTo>
                  <a:pt x="31817" y="4204"/>
                  <a:pt x="31712" y="4175"/>
                  <a:pt x="31611" y="4138"/>
                </a:cubicBezTo>
                <a:cubicBezTo>
                  <a:pt x="32171" y="3413"/>
                  <a:pt x="32513" y="2340"/>
                  <a:pt x="32524" y="1387"/>
                </a:cubicBezTo>
                <a:close/>
                <a:moveTo>
                  <a:pt x="9407" y="5159"/>
                </a:moveTo>
                <a:cubicBezTo>
                  <a:pt x="10187" y="6580"/>
                  <a:pt x="10603" y="7882"/>
                  <a:pt x="10645" y="9398"/>
                </a:cubicBezTo>
                <a:cubicBezTo>
                  <a:pt x="10279" y="9775"/>
                  <a:pt x="9939" y="10175"/>
                  <a:pt x="9627" y="10596"/>
                </a:cubicBezTo>
                <a:lnTo>
                  <a:pt x="9626" y="10596"/>
                </a:lnTo>
                <a:cubicBezTo>
                  <a:pt x="9570" y="10548"/>
                  <a:pt x="9511" y="10506"/>
                  <a:pt x="9457" y="10455"/>
                </a:cubicBezTo>
                <a:cubicBezTo>
                  <a:pt x="8958" y="9988"/>
                  <a:pt x="8631" y="9478"/>
                  <a:pt x="8445" y="8950"/>
                </a:cubicBezTo>
                <a:cubicBezTo>
                  <a:pt x="8239" y="7563"/>
                  <a:pt x="8522" y="6110"/>
                  <a:pt x="9407" y="5159"/>
                </a:cubicBezTo>
                <a:close/>
                <a:moveTo>
                  <a:pt x="14031" y="4662"/>
                </a:moveTo>
                <a:lnTo>
                  <a:pt x="14031" y="4662"/>
                </a:lnTo>
                <a:cubicBezTo>
                  <a:pt x="15409" y="5488"/>
                  <a:pt x="16195" y="7133"/>
                  <a:pt x="15661" y="8877"/>
                </a:cubicBezTo>
                <a:lnTo>
                  <a:pt x="15659" y="8877"/>
                </a:lnTo>
                <a:cubicBezTo>
                  <a:pt x="15430" y="9624"/>
                  <a:pt x="15018" y="10217"/>
                  <a:pt x="14503" y="10657"/>
                </a:cubicBezTo>
                <a:cubicBezTo>
                  <a:pt x="15162" y="8733"/>
                  <a:pt x="15142" y="6226"/>
                  <a:pt x="14031" y="4662"/>
                </a:cubicBezTo>
                <a:close/>
                <a:moveTo>
                  <a:pt x="12255" y="4111"/>
                </a:moveTo>
                <a:lnTo>
                  <a:pt x="12255" y="4111"/>
                </a:lnTo>
                <a:cubicBezTo>
                  <a:pt x="12734" y="4141"/>
                  <a:pt x="13204" y="4257"/>
                  <a:pt x="13641" y="4456"/>
                </a:cubicBezTo>
                <a:cubicBezTo>
                  <a:pt x="13946" y="5706"/>
                  <a:pt x="14445" y="6784"/>
                  <a:pt x="14438" y="8128"/>
                </a:cubicBezTo>
                <a:cubicBezTo>
                  <a:pt x="14433" y="9221"/>
                  <a:pt x="14153" y="10170"/>
                  <a:pt x="13778" y="11136"/>
                </a:cubicBezTo>
                <a:lnTo>
                  <a:pt x="13777" y="11136"/>
                </a:lnTo>
                <a:cubicBezTo>
                  <a:pt x="13579" y="11237"/>
                  <a:pt x="13371" y="11320"/>
                  <a:pt x="13158" y="11383"/>
                </a:cubicBezTo>
                <a:cubicBezTo>
                  <a:pt x="13508" y="10596"/>
                  <a:pt x="13480" y="9389"/>
                  <a:pt x="13480" y="8738"/>
                </a:cubicBezTo>
                <a:cubicBezTo>
                  <a:pt x="13481" y="7105"/>
                  <a:pt x="13101" y="5512"/>
                  <a:pt x="12255" y="4111"/>
                </a:cubicBezTo>
                <a:close/>
                <a:moveTo>
                  <a:pt x="10574" y="4370"/>
                </a:moveTo>
                <a:cubicBezTo>
                  <a:pt x="11032" y="5394"/>
                  <a:pt x="11434" y="6425"/>
                  <a:pt x="11654" y="7535"/>
                </a:cubicBezTo>
                <a:cubicBezTo>
                  <a:pt x="11731" y="7917"/>
                  <a:pt x="12221" y="10964"/>
                  <a:pt x="11674" y="11503"/>
                </a:cubicBezTo>
                <a:cubicBezTo>
                  <a:pt x="11256" y="11451"/>
                  <a:pt x="10850" y="11331"/>
                  <a:pt x="10471" y="11147"/>
                </a:cubicBezTo>
                <a:cubicBezTo>
                  <a:pt x="10513" y="11076"/>
                  <a:pt x="10551" y="11003"/>
                  <a:pt x="10593" y="10933"/>
                </a:cubicBezTo>
                <a:cubicBezTo>
                  <a:pt x="10613" y="10979"/>
                  <a:pt x="10666" y="11005"/>
                  <a:pt x="10718" y="11005"/>
                </a:cubicBezTo>
                <a:cubicBezTo>
                  <a:pt x="10776" y="11005"/>
                  <a:pt x="10833" y="10974"/>
                  <a:pt x="10849" y="10909"/>
                </a:cubicBezTo>
                <a:cubicBezTo>
                  <a:pt x="10901" y="10692"/>
                  <a:pt x="10939" y="10473"/>
                  <a:pt x="10966" y="10253"/>
                </a:cubicBezTo>
                <a:cubicBezTo>
                  <a:pt x="11086" y="10020"/>
                  <a:pt x="11201" y="9789"/>
                  <a:pt x="11304" y="9554"/>
                </a:cubicBezTo>
                <a:cubicBezTo>
                  <a:pt x="11399" y="9337"/>
                  <a:pt x="11239" y="9113"/>
                  <a:pt x="11045" y="9113"/>
                </a:cubicBezTo>
                <a:cubicBezTo>
                  <a:pt x="11035" y="9113"/>
                  <a:pt x="11025" y="9113"/>
                  <a:pt x="11016" y="9115"/>
                </a:cubicBezTo>
                <a:cubicBezTo>
                  <a:pt x="10959" y="7642"/>
                  <a:pt x="10449" y="6136"/>
                  <a:pt x="9532" y="5039"/>
                </a:cubicBezTo>
                <a:cubicBezTo>
                  <a:pt x="9833" y="4751"/>
                  <a:pt x="10187" y="4523"/>
                  <a:pt x="10574" y="4370"/>
                </a:cubicBezTo>
                <a:close/>
                <a:moveTo>
                  <a:pt x="12017" y="4105"/>
                </a:moveTo>
                <a:cubicBezTo>
                  <a:pt x="12017" y="4115"/>
                  <a:pt x="12020" y="4125"/>
                  <a:pt x="12023" y="4134"/>
                </a:cubicBezTo>
                <a:cubicBezTo>
                  <a:pt x="12459" y="5230"/>
                  <a:pt x="12828" y="6325"/>
                  <a:pt x="12963" y="7502"/>
                </a:cubicBezTo>
                <a:cubicBezTo>
                  <a:pt x="13008" y="7897"/>
                  <a:pt x="13034" y="10935"/>
                  <a:pt x="12588" y="11499"/>
                </a:cubicBezTo>
                <a:lnTo>
                  <a:pt x="12586" y="11499"/>
                </a:lnTo>
                <a:cubicBezTo>
                  <a:pt x="12468" y="11513"/>
                  <a:pt x="12349" y="11524"/>
                  <a:pt x="12230" y="11527"/>
                </a:cubicBezTo>
                <a:cubicBezTo>
                  <a:pt x="12489" y="10895"/>
                  <a:pt x="12334" y="9818"/>
                  <a:pt x="12313" y="9394"/>
                </a:cubicBezTo>
                <a:cubicBezTo>
                  <a:pt x="12224" y="7606"/>
                  <a:pt x="11756" y="5824"/>
                  <a:pt x="10864" y="4269"/>
                </a:cubicBezTo>
                <a:cubicBezTo>
                  <a:pt x="11115" y="4193"/>
                  <a:pt x="11375" y="4142"/>
                  <a:pt x="11637" y="4117"/>
                </a:cubicBezTo>
                <a:cubicBezTo>
                  <a:pt x="11766" y="4105"/>
                  <a:pt x="11891" y="4105"/>
                  <a:pt x="12017" y="4105"/>
                </a:cubicBezTo>
                <a:close/>
                <a:moveTo>
                  <a:pt x="25741" y="16319"/>
                </a:moveTo>
                <a:cubicBezTo>
                  <a:pt x="26033" y="16319"/>
                  <a:pt x="26325" y="16353"/>
                  <a:pt x="26608" y="16425"/>
                </a:cubicBezTo>
                <a:cubicBezTo>
                  <a:pt x="26757" y="16463"/>
                  <a:pt x="26903" y="16513"/>
                  <a:pt x="27044" y="16574"/>
                </a:cubicBezTo>
                <a:cubicBezTo>
                  <a:pt x="28124" y="17916"/>
                  <a:pt x="26413" y="20133"/>
                  <a:pt x="25036" y="20799"/>
                </a:cubicBezTo>
                <a:cubicBezTo>
                  <a:pt x="24616" y="21002"/>
                  <a:pt x="24156" y="21111"/>
                  <a:pt x="23701" y="21111"/>
                </a:cubicBezTo>
                <a:cubicBezTo>
                  <a:pt x="23171" y="21111"/>
                  <a:pt x="22648" y="20963"/>
                  <a:pt x="22200" y="20645"/>
                </a:cubicBezTo>
                <a:cubicBezTo>
                  <a:pt x="21851" y="20398"/>
                  <a:pt x="21618" y="20077"/>
                  <a:pt x="21492" y="19731"/>
                </a:cubicBezTo>
                <a:cubicBezTo>
                  <a:pt x="21476" y="19396"/>
                  <a:pt x="21503" y="19061"/>
                  <a:pt x="21572" y="18733"/>
                </a:cubicBezTo>
                <a:cubicBezTo>
                  <a:pt x="21617" y="18728"/>
                  <a:pt x="21662" y="18715"/>
                  <a:pt x="21702" y="18694"/>
                </a:cubicBezTo>
                <a:cubicBezTo>
                  <a:pt x="22164" y="18440"/>
                  <a:pt x="22446" y="18033"/>
                  <a:pt x="22768" y="17649"/>
                </a:cubicBezTo>
                <a:cubicBezTo>
                  <a:pt x="23416" y="18221"/>
                  <a:pt x="24064" y="18791"/>
                  <a:pt x="24704" y="19359"/>
                </a:cubicBezTo>
                <a:cubicBezTo>
                  <a:pt x="24857" y="19496"/>
                  <a:pt x="25027" y="19554"/>
                  <a:pt x="25190" y="19554"/>
                </a:cubicBezTo>
                <a:cubicBezTo>
                  <a:pt x="25767" y="19554"/>
                  <a:pt x="26268" y="18836"/>
                  <a:pt x="25734" y="18328"/>
                </a:cubicBezTo>
                <a:cubicBezTo>
                  <a:pt x="25166" y="17789"/>
                  <a:pt x="24597" y="17246"/>
                  <a:pt x="24027" y="16699"/>
                </a:cubicBezTo>
                <a:cubicBezTo>
                  <a:pt x="24563" y="16456"/>
                  <a:pt x="25153" y="16319"/>
                  <a:pt x="25741" y="16319"/>
                </a:cubicBezTo>
                <a:close/>
                <a:moveTo>
                  <a:pt x="27895" y="17098"/>
                </a:moveTo>
                <a:cubicBezTo>
                  <a:pt x="28227" y="17383"/>
                  <a:pt x="28508" y="17724"/>
                  <a:pt x="28723" y="18106"/>
                </a:cubicBezTo>
                <a:cubicBezTo>
                  <a:pt x="28458" y="19552"/>
                  <a:pt x="27924" y="20816"/>
                  <a:pt x="26655" y="21718"/>
                </a:cubicBezTo>
                <a:cubicBezTo>
                  <a:pt x="25884" y="22266"/>
                  <a:pt x="25025" y="22582"/>
                  <a:pt x="24076" y="22639"/>
                </a:cubicBezTo>
                <a:cubicBezTo>
                  <a:pt x="24017" y="22642"/>
                  <a:pt x="23950" y="22644"/>
                  <a:pt x="23875" y="22644"/>
                </a:cubicBezTo>
                <a:cubicBezTo>
                  <a:pt x="23571" y="22644"/>
                  <a:pt x="23149" y="22613"/>
                  <a:pt x="22716" y="22526"/>
                </a:cubicBezTo>
                <a:cubicBezTo>
                  <a:pt x="22231" y="22010"/>
                  <a:pt x="21886" y="21431"/>
                  <a:pt x="21690" y="20830"/>
                </a:cubicBezTo>
                <a:lnTo>
                  <a:pt x="21690" y="20830"/>
                </a:lnTo>
                <a:cubicBezTo>
                  <a:pt x="22236" y="21348"/>
                  <a:pt x="23021" y="21617"/>
                  <a:pt x="23774" y="21617"/>
                </a:cubicBezTo>
                <a:cubicBezTo>
                  <a:pt x="23888" y="21617"/>
                  <a:pt x="24001" y="21610"/>
                  <a:pt x="24112" y="21598"/>
                </a:cubicBezTo>
                <a:cubicBezTo>
                  <a:pt x="25882" y="21400"/>
                  <a:pt x="28208" y="18898"/>
                  <a:pt x="27895" y="17098"/>
                </a:cubicBezTo>
                <a:close/>
                <a:moveTo>
                  <a:pt x="4132" y="21347"/>
                </a:moveTo>
                <a:lnTo>
                  <a:pt x="4132" y="21347"/>
                </a:lnTo>
                <a:cubicBezTo>
                  <a:pt x="4450" y="21713"/>
                  <a:pt x="4661" y="22218"/>
                  <a:pt x="4648" y="22688"/>
                </a:cubicBezTo>
                <a:cubicBezTo>
                  <a:pt x="4476" y="22239"/>
                  <a:pt x="4293" y="21798"/>
                  <a:pt x="4132" y="21347"/>
                </a:cubicBezTo>
                <a:close/>
                <a:moveTo>
                  <a:pt x="2094" y="22062"/>
                </a:moveTo>
                <a:cubicBezTo>
                  <a:pt x="2166" y="22580"/>
                  <a:pt x="2241" y="23104"/>
                  <a:pt x="2354" y="23612"/>
                </a:cubicBezTo>
                <a:cubicBezTo>
                  <a:pt x="2209" y="23502"/>
                  <a:pt x="2084" y="23367"/>
                  <a:pt x="1985" y="23213"/>
                </a:cubicBezTo>
                <a:cubicBezTo>
                  <a:pt x="1858" y="23010"/>
                  <a:pt x="1761" y="22723"/>
                  <a:pt x="1712" y="22412"/>
                </a:cubicBezTo>
                <a:cubicBezTo>
                  <a:pt x="1816" y="22378"/>
                  <a:pt x="1908" y="22323"/>
                  <a:pt x="1972" y="22248"/>
                </a:cubicBezTo>
                <a:cubicBezTo>
                  <a:pt x="2019" y="22190"/>
                  <a:pt x="2059" y="22128"/>
                  <a:pt x="2094" y="22062"/>
                </a:cubicBezTo>
                <a:close/>
                <a:moveTo>
                  <a:pt x="29081" y="18929"/>
                </a:moveTo>
                <a:lnTo>
                  <a:pt x="29081" y="18930"/>
                </a:lnTo>
                <a:cubicBezTo>
                  <a:pt x="29363" y="19840"/>
                  <a:pt x="29336" y="20848"/>
                  <a:pt x="28921" y="21706"/>
                </a:cubicBezTo>
                <a:cubicBezTo>
                  <a:pt x="28288" y="23017"/>
                  <a:pt x="26888" y="23727"/>
                  <a:pt x="25492" y="23727"/>
                </a:cubicBezTo>
                <a:cubicBezTo>
                  <a:pt x="24668" y="23727"/>
                  <a:pt x="23846" y="23480"/>
                  <a:pt x="23183" y="22963"/>
                </a:cubicBezTo>
                <a:lnTo>
                  <a:pt x="23183" y="22963"/>
                </a:lnTo>
                <a:cubicBezTo>
                  <a:pt x="23552" y="23022"/>
                  <a:pt x="23905" y="23051"/>
                  <a:pt x="24198" y="23051"/>
                </a:cubicBezTo>
                <a:cubicBezTo>
                  <a:pt x="24347" y="23051"/>
                  <a:pt x="24480" y="23044"/>
                  <a:pt x="24592" y="23029"/>
                </a:cubicBezTo>
                <a:cubicBezTo>
                  <a:pt x="26773" y="22734"/>
                  <a:pt x="28616" y="21040"/>
                  <a:pt x="29081" y="18929"/>
                </a:cubicBezTo>
                <a:close/>
                <a:moveTo>
                  <a:pt x="3135" y="20825"/>
                </a:moveTo>
                <a:cubicBezTo>
                  <a:pt x="3311" y="20825"/>
                  <a:pt x="3491" y="20875"/>
                  <a:pt x="3656" y="20961"/>
                </a:cubicBezTo>
                <a:cubicBezTo>
                  <a:pt x="3657" y="20976"/>
                  <a:pt x="3661" y="20993"/>
                  <a:pt x="3663" y="21009"/>
                </a:cubicBezTo>
                <a:cubicBezTo>
                  <a:pt x="3656" y="21030"/>
                  <a:pt x="3647" y="21051"/>
                  <a:pt x="3641" y="21072"/>
                </a:cubicBezTo>
                <a:cubicBezTo>
                  <a:pt x="3621" y="21137"/>
                  <a:pt x="3651" y="21196"/>
                  <a:pt x="3697" y="21233"/>
                </a:cubicBezTo>
                <a:cubicBezTo>
                  <a:pt x="3821" y="21992"/>
                  <a:pt x="4033" y="22752"/>
                  <a:pt x="4420" y="23383"/>
                </a:cubicBezTo>
                <a:cubicBezTo>
                  <a:pt x="4377" y="23441"/>
                  <a:pt x="4329" y="23494"/>
                  <a:pt x="4277" y="23544"/>
                </a:cubicBezTo>
                <a:lnTo>
                  <a:pt x="4276" y="23544"/>
                </a:lnTo>
                <a:cubicBezTo>
                  <a:pt x="4147" y="23661"/>
                  <a:pt x="3999" y="23755"/>
                  <a:pt x="3838" y="23822"/>
                </a:cubicBezTo>
                <a:cubicBezTo>
                  <a:pt x="3681" y="23377"/>
                  <a:pt x="3463" y="22951"/>
                  <a:pt x="3325" y="22494"/>
                </a:cubicBezTo>
                <a:cubicBezTo>
                  <a:pt x="3162" y="21951"/>
                  <a:pt x="3080" y="21394"/>
                  <a:pt x="2974" y="20839"/>
                </a:cubicBezTo>
                <a:cubicBezTo>
                  <a:pt x="3027" y="20830"/>
                  <a:pt x="3081" y="20825"/>
                  <a:pt x="3135" y="20825"/>
                </a:cubicBezTo>
                <a:close/>
                <a:moveTo>
                  <a:pt x="2618" y="21003"/>
                </a:moveTo>
                <a:lnTo>
                  <a:pt x="2618" y="21003"/>
                </a:lnTo>
                <a:cubicBezTo>
                  <a:pt x="2610" y="21938"/>
                  <a:pt x="2832" y="23104"/>
                  <a:pt x="3325" y="23932"/>
                </a:cubicBezTo>
                <a:cubicBezTo>
                  <a:pt x="3310" y="23933"/>
                  <a:pt x="3294" y="23933"/>
                  <a:pt x="3278" y="23933"/>
                </a:cubicBezTo>
                <a:cubicBezTo>
                  <a:pt x="3134" y="23933"/>
                  <a:pt x="2991" y="23913"/>
                  <a:pt x="2853" y="23872"/>
                </a:cubicBezTo>
                <a:cubicBezTo>
                  <a:pt x="2744" y="23067"/>
                  <a:pt x="2516" y="22253"/>
                  <a:pt x="2314" y="21464"/>
                </a:cubicBezTo>
                <a:cubicBezTo>
                  <a:pt x="2350" y="21361"/>
                  <a:pt x="2400" y="21260"/>
                  <a:pt x="2462" y="21169"/>
                </a:cubicBezTo>
                <a:cubicBezTo>
                  <a:pt x="2506" y="21107"/>
                  <a:pt x="2558" y="21051"/>
                  <a:pt x="2618" y="21003"/>
                </a:cubicBezTo>
                <a:close/>
                <a:moveTo>
                  <a:pt x="32126" y="1"/>
                </a:moveTo>
                <a:cubicBezTo>
                  <a:pt x="31323" y="1"/>
                  <a:pt x="30546" y="369"/>
                  <a:pt x="30075" y="1049"/>
                </a:cubicBezTo>
                <a:cubicBezTo>
                  <a:pt x="29894" y="1313"/>
                  <a:pt x="29762" y="1606"/>
                  <a:pt x="29685" y="1915"/>
                </a:cubicBezTo>
                <a:cubicBezTo>
                  <a:pt x="29466" y="2456"/>
                  <a:pt x="29447" y="3070"/>
                  <a:pt x="29668" y="3630"/>
                </a:cubicBezTo>
                <a:cubicBezTo>
                  <a:pt x="29978" y="4415"/>
                  <a:pt x="30637" y="4960"/>
                  <a:pt x="31382" y="5195"/>
                </a:cubicBezTo>
                <a:cubicBezTo>
                  <a:pt x="30546" y="6732"/>
                  <a:pt x="29755" y="8294"/>
                  <a:pt x="29009" y="9878"/>
                </a:cubicBezTo>
                <a:cubicBezTo>
                  <a:pt x="28225" y="11546"/>
                  <a:pt x="27286" y="13351"/>
                  <a:pt x="26770" y="15158"/>
                </a:cubicBezTo>
                <a:cubicBezTo>
                  <a:pt x="26431" y="15086"/>
                  <a:pt x="26084" y="15051"/>
                  <a:pt x="25737" y="15051"/>
                </a:cubicBezTo>
                <a:cubicBezTo>
                  <a:pt x="25060" y="15051"/>
                  <a:pt x="24380" y="15183"/>
                  <a:pt x="23751" y="15430"/>
                </a:cubicBezTo>
                <a:cubicBezTo>
                  <a:pt x="23471" y="15476"/>
                  <a:pt x="23197" y="15553"/>
                  <a:pt x="22935" y="15660"/>
                </a:cubicBezTo>
                <a:cubicBezTo>
                  <a:pt x="20905" y="13737"/>
                  <a:pt x="18830" y="11837"/>
                  <a:pt x="16633" y="10158"/>
                </a:cubicBezTo>
                <a:cubicBezTo>
                  <a:pt x="16751" y="9931"/>
                  <a:pt x="16852" y="9696"/>
                  <a:pt x="16936" y="9456"/>
                </a:cubicBezTo>
                <a:cubicBezTo>
                  <a:pt x="18116" y="5988"/>
                  <a:pt x="15474" y="2670"/>
                  <a:pt x="12008" y="2670"/>
                </a:cubicBezTo>
                <a:cubicBezTo>
                  <a:pt x="11713" y="2670"/>
                  <a:pt x="11413" y="2694"/>
                  <a:pt x="11109" y="2743"/>
                </a:cubicBezTo>
                <a:cubicBezTo>
                  <a:pt x="7757" y="3292"/>
                  <a:pt x="5808" y="7543"/>
                  <a:pt x="7713" y="10306"/>
                </a:cubicBezTo>
                <a:cubicBezTo>
                  <a:pt x="7866" y="10571"/>
                  <a:pt x="8043" y="10822"/>
                  <a:pt x="8242" y="11054"/>
                </a:cubicBezTo>
                <a:cubicBezTo>
                  <a:pt x="8437" y="11277"/>
                  <a:pt x="8650" y="11485"/>
                  <a:pt x="8877" y="11673"/>
                </a:cubicBezTo>
                <a:cubicBezTo>
                  <a:pt x="8169" y="12760"/>
                  <a:pt x="7533" y="13914"/>
                  <a:pt x="6898" y="14949"/>
                </a:cubicBezTo>
                <a:cubicBezTo>
                  <a:pt x="6032" y="16364"/>
                  <a:pt x="5044" y="17822"/>
                  <a:pt x="4317" y="19357"/>
                </a:cubicBezTo>
                <a:cubicBezTo>
                  <a:pt x="3940" y="19175"/>
                  <a:pt x="3537" y="19084"/>
                  <a:pt x="3136" y="19084"/>
                </a:cubicBezTo>
                <a:cubicBezTo>
                  <a:pt x="2551" y="19084"/>
                  <a:pt x="1971" y="19278"/>
                  <a:pt x="1493" y="19666"/>
                </a:cubicBezTo>
                <a:cubicBezTo>
                  <a:pt x="1421" y="19724"/>
                  <a:pt x="1353" y="19788"/>
                  <a:pt x="1288" y="19853"/>
                </a:cubicBezTo>
                <a:cubicBezTo>
                  <a:pt x="1005" y="19986"/>
                  <a:pt x="760" y="20189"/>
                  <a:pt x="578" y="20442"/>
                </a:cubicBezTo>
                <a:cubicBezTo>
                  <a:pt x="3" y="21266"/>
                  <a:pt x="0" y="22476"/>
                  <a:pt x="318" y="23394"/>
                </a:cubicBezTo>
                <a:cubicBezTo>
                  <a:pt x="793" y="24766"/>
                  <a:pt x="2029" y="25582"/>
                  <a:pt x="3317" y="25582"/>
                </a:cubicBezTo>
                <a:cubicBezTo>
                  <a:pt x="3993" y="25582"/>
                  <a:pt x="4683" y="25357"/>
                  <a:pt x="5286" y="24870"/>
                </a:cubicBezTo>
                <a:cubicBezTo>
                  <a:pt x="6926" y="23545"/>
                  <a:pt x="6474" y="21038"/>
                  <a:pt x="4975" y="19786"/>
                </a:cubicBezTo>
                <a:cubicBezTo>
                  <a:pt x="5861" y="18451"/>
                  <a:pt x="6601" y="16991"/>
                  <a:pt x="7440" y="15647"/>
                </a:cubicBezTo>
                <a:cubicBezTo>
                  <a:pt x="8141" y="14525"/>
                  <a:pt x="8983" y="13408"/>
                  <a:pt x="9754" y="12263"/>
                </a:cubicBezTo>
                <a:cubicBezTo>
                  <a:pt x="10515" y="12669"/>
                  <a:pt x="11345" y="12866"/>
                  <a:pt x="12168" y="12866"/>
                </a:cubicBezTo>
                <a:cubicBezTo>
                  <a:pt x="13591" y="12866"/>
                  <a:pt x="14989" y="12276"/>
                  <a:pt x="15959" y="11158"/>
                </a:cubicBezTo>
                <a:cubicBezTo>
                  <a:pt x="17703" y="13071"/>
                  <a:pt x="19638" y="14863"/>
                  <a:pt x="21595" y="16608"/>
                </a:cubicBezTo>
                <a:cubicBezTo>
                  <a:pt x="20579" y="17737"/>
                  <a:pt x="20201" y="19474"/>
                  <a:pt x="20622" y="21087"/>
                </a:cubicBezTo>
                <a:cubicBezTo>
                  <a:pt x="20529" y="21504"/>
                  <a:pt x="20700" y="21849"/>
                  <a:pt x="21021" y="22127"/>
                </a:cubicBezTo>
                <a:cubicBezTo>
                  <a:pt x="21030" y="22145"/>
                  <a:pt x="21037" y="22162"/>
                  <a:pt x="21047" y="22181"/>
                </a:cubicBezTo>
                <a:cubicBezTo>
                  <a:pt x="21464" y="22969"/>
                  <a:pt x="22080" y="23635"/>
                  <a:pt x="22834" y="24112"/>
                </a:cubicBezTo>
                <a:cubicBezTo>
                  <a:pt x="23111" y="24337"/>
                  <a:pt x="23434" y="24500"/>
                  <a:pt x="23779" y="24592"/>
                </a:cubicBezTo>
                <a:cubicBezTo>
                  <a:pt x="24377" y="24820"/>
                  <a:pt x="25014" y="24938"/>
                  <a:pt x="25653" y="24938"/>
                </a:cubicBezTo>
                <a:cubicBezTo>
                  <a:pt x="26938" y="24938"/>
                  <a:pt x="28232" y="24460"/>
                  <a:pt x="29242" y="23441"/>
                </a:cubicBezTo>
                <a:cubicBezTo>
                  <a:pt x="31489" y="21171"/>
                  <a:pt x="30665" y="17008"/>
                  <a:pt x="27890" y="15554"/>
                </a:cubicBezTo>
                <a:cubicBezTo>
                  <a:pt x="27687" y="15450"/>
                  <a:pt x="27477" y="15363"/>
                  <a:pt x="27260" y="15293"/>
                </a:cubicBezTo>
                <a:cubicBezTo>
                  <a:pt x="28160" y="13554"/>
                  <a:pt x="28800" y="11634"/>
                  <a:pt x="29632" y="9868"/>
                </a:cubicBezTo>
                <a:cubicBezTo>
                  <a:pt x="30359" y="8325"/>
                  <a:pt x="31134" y="6808"/>
                  <a:pt x="31942" y="5308"/>
                </a:cubicBezTo>
                <a:cubicBezTo>
                  <a:pt x="32029" y="5316"/>
                  <a:pt x="32117" y="5321"/>
                  <a:pt x="32204" y="5321"/>
                </a:cubicBezTo>
                <a:cubicBezTo>
                  <a:pt x="32892" y="5321"/>
                  <a:pt x="33575" y="5053"/>
                  <a:pt x="34071" y="4464"/>
                </a:cubicBezTo>
                <a:cubicBezTo>
                  <a:pt x="35347" y="2948"/>
                  <a:pt x="34697" y="521"/>
                  <a:pt x="32711" y="67"/>
                </a:cubicBezTo>
                <a:cubicBezTo>
                  <a:pt x="32517" y="22"/>
                  <a:pt x="32320" y="1"/>
                  <a:pt x="3212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1"/>
          <p:cNvSpPr/>
          <p:nvPr/>
        </p:nvSpPr>
        <p:spPr>
          <a:xfrm>
            <a:off x="7125750" y="544900"/>
            <a:ext cx="564034" cy="445373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31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Serial Number</a:t>
            </a:r>
            <a:endParaRPr dirty="0"/>
          </a:p>
        </p:txBody>
      </p:sp>
      <p:sp>
        <p:nvSpPr>
          <p:cNvPr id="198" name="Google Shape;198;p31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6000 6500 4100</a:t>
            </a:r>
            <a:endParaRPr dirty="0"/>
          </a:p>
        </p:txBody>
      </p:sp>
      <p:sp>
        <p:nvSpPr>
          <p:cNvPr id="199" name="Google Shape;199;p31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Phone &amp; Fax Number</a:t>
            </a:r>
            <a:endParaRPr dirty="0"/>
          </a:p>
        </p:txBody>
      </p:sp>
      <p:sp>
        <p:nvSpPr>
          <p:cNvPr id="200" name="Google Shape;200;p31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Phone 021-8009336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Fax 021-8091657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1" name="Google Shape;201;p31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Company Name</a:t>
            </a:r>
            <a:endParaRPr dirty="0"/>
          </a:p>
        </p:txBody>
      </p:sp>
      <p:sp>
        <p:nvSpPr>
          <p:cNvPr id="202" name="Google Shape;202;p31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SANSURYA FURNITURE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3" name="Google Shape;203;p31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Email Address</a:t>
            </a:r>
            <a:endParaRPr dirty="0"/>
          </a:p>
        </p:txBody>
      </p:sp>
      <p:sp>
        <p:nvSpPr>
          <p:cNvPr id="204" name="Google Shape;204;p31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973826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 smtClean="0"/>
              <a:t>Sansurya_furniture@yahoo.com</a:t>
            </a:r>
            <a:endParaRPr sz="15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</p:txBody>
      </p:sp>
      <p:pic>
        <p:nvPicPr>
          <p:cNvPr id="205" name="Google Shape;205;p31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 rot="-8782544" flipH="1">
            <a:off x="2490549" y="1039473"/>
            <a:ext cx="1124399" cy="510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Current Financial Year</a:t>
            </a:r>
            <a:endParaRPr lang="en-ID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9350" y="2161275"/>
            <a:ext cx="2874000" cy="366746"/>
          </a:xfrm>
        </p:spPr>
        <p:txBody>
          <a:bodyPr/>
          <a:lstStyle/>
          <a:p>
            <a:r>
              <a:rPr lang="en-US" dirty="0" smtClean="0"/>
              <a:t>2018</a:t>
            </a:r>
            <a:endParaRPr lang="en-ID" dirty="0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 err="1" smtClean="0"/>
              <a:t>Convertion</a:t>
            </a:r>
            <a:r>
              <a:rPr lang="en-US" dirty="0" smtClean="0"/>
              <a:t> Month</a:t>
            </a:r>
            <a:endParaRPr lang="en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r>
              <a:rPr lang="en-US" dirty="0" err="1" smtClean="0"/>
              <a:t>Agust</a:t>
            </a:r>
            <a:endParaRPr lang="en-ID" dirty="0"/>
          </a:p>
        </p:txBody>
      </p:sp>
      <p:sp>
        <p:nvSpPr>
          <p:cNvPr id="6" name="Title 5"/>
          <p:cNvSpPr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</p:spPr>
        <p:txBody>
          <a:bodyPr/>
          <a:lstStyle/>
          <a:p>
            <a:r>
              <a:rPr lang="en-US" dirty="0" smtClean="0"/>
              <a:t>Last Month Financial Year</a:t>
            </a:r>
            <a:endParaRPr lang="en-ID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r>
              <a:rPr lang="en-US" dirty="0" smtClean="0"/>
              <a:t>December</a:t>
            </a:r>
            <a:endParaRPr lang="en-ID" dirty="0"/>
          </a:p>
        </p:txBody>
      </p:sp>
      <p:sp>
        <p:nvSpPr>
          <p:cNvPr id="8" name="Title 7"/>
          <p:cNvSpPr>
            <a:spLocks noGrp="1"/>
          </p:cNvSpPr>
          <p:nvPr>
            <p:ph type="title" idx="6"/>
          </p:nvPr>
        </p:nvSpPr>
        <p:spPr/>
        <p:txBody>
          <a:bodyPr/>
          <a:lstStyle/>
          <a:p>
            <a:r>
              <a:rPr lang="en-US" dirty="0" smtClean="0"/>
              <a:t>Number of Accounting Periods</a:t>
            </a:r>
            <a:endParaRPr lang="en-ID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welve</a:t>
            </a:r>
            <a:endParaRPr lang="en-ID" dirty="0"/>
          </a:p>
        </p:txBody>
      </p:sp>
      <p:sp>
        <p:nvSpPr>
          <p:cNvPr id="10" name="Title 9"/>
          <p:cNvSpPr>
            <a:spLocks noGrp="1"/>
          </p:cNvSpPr>
          <p:nvPr>
            <p:ph type="title" idx="8"/>
          </p:nvPr>
        </p:nvSpPr>
        <p:spPr>
          <a:xfrm>
            <a:off x="1002325" y="544530"/>
            <a:ext cx="3004596" cy="739351"/>
          </a:xfrm>
        </p:spPr>
        <p:txBody>
          <a:bodyPr/>
          <a:lstStyle/>
          <a:p>
            <a:r>
              <a:rPr lang="en-US" dirty="0" smtClean="0"/>
              <a:t>Accounting Information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5298415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250</Words>
  <Application>Microsoft Office PowerPoint</Application>
  <PresentationFormat>On-screen Show (16:9)</PresentationFormat>
  <Paragraphs>61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Coming Soon</vt:lpstr>
      <vt:lpstr>Concert One</vt:lpstr>
      <vt:lpstr>Roboto Mono Regular</vt:lpstr>
      <vt:lpstr>Notebook Lesson</vt:lpstr>
      <vt:lpstr>KOMPUTER AKUNTANSI</vt:lpstr>
      <vt:lpstr>KD. 4.20  Melakukan komputerisasi file data akuntansi untuk perusahaan manufaktur.</vt:lpstr>
      <vt:lpstr>Perusahaan Manufaktur </vt:lpstr>
      <vt:lpstr>Aktivitas Perusahaan Manufaktur</vt:lpstr>
      <vt:lpstr>Beberapa hal yang dilakukan dalam Modul Manufaktur</vt:lpstr>
      <vt:lpstr>Alur Aktivitas Perusahaan Manufaktur</vt:lpstr>
      <vt:lpstr>SOAL PRAKTEK</vt:lpstr>
      <vt:lpstr>Company Information</vt:lpstr>
      <vt:lpstr>Current Financial Year</vt:lpstr>
      <vt:lpstr>SOAL LATIHAN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KOMPUTER AKUNTANSI</dc:title>
  <cp:lastModifiedBy>LOLITA</cp:lastModifiedBy>
  <cp:revision>10</cp:revision>
  <dcterms:modified xsi:type="dcterms:W3CDTF">2020-07-28T15:02:11Z</dcterms:modified>
</cp:coreProperties>
</file>