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8" r:id="rId4"/>
    <p:sldId id="267" r:id="rId5"/>
    <p:sldId id="259" r:id="rId6"/>
    <p:sldId id="268" r:id="rId7"/>
    <p:sldId id="257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338ED73F-2DBB-45D6-99B8-352200A6EA71}" type="datetimeFigureOut">
              <a:rPr lang="en-ID" smtClean="0"/>
              <a:t>16/07/2020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C4EF525E-5355-420F-B563-C53F2B4D0DF1}" type="slidenum">
              <a:rPr lang="en-ID" smtClean="0"/>
              <a:t>‹#›</a:t>
            </a:fld>
            <a:endParaRPr lang="en-ID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442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D73F-2DBB-45D6-99B8-352200A6EA71}" type="datetimeFigureOut">
              <a:rPr lang="en-ID" smtClean="0"/>
              <a:t>16/07/2020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525E-5355-420F-B563-C53F2B4D0D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6654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338ED73F-2DBB-45D6-99B8-352200A6EA71}" type="datetimeFigureOut">
              <a:rPr lang="en-ID" smtClean="0"/>
              <a:t>16/07/2020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C4EF525E-5355-420F-B563-C53F2B4D0DF1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67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D73F-2DBB-45D6-99B8-352200A6EA71}" type="datetimeFigureOut">
              <a:rPr lang="en-ID" smtClean="0"/>
              <a:t>16/07/2020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525E-5355-420F-B563-C53F2B4D0D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5944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38ED73F-2DBB-45D6-99B8-352200A6EA71}" type="datetimeFigureOut">
              <a:rPr lang="en-ID" smtClean="0"/>
              <a:t>16/07/2020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4EF525E-5355-420F-B563-C53F2B4D0DF1}" type="slidenum">
              <a:rPr lang="en-ID" smtClean="0"/>
              <a:t>‹#›</a:t>
            </a:fld>
            <a:endParaRPr lang="en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87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D73F-2DBB-45D6-99B8-352200A6EA71}" type="datetimeFigureOut">
              <a:rPr lang="en-ID" smtClean="0"/>
              <a:t>16/07/2020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525E-5355-420F-B563-C53F2B4D0D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964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D73F-2DBB-45D6-99B8-352200A6EA71}" type="datetimeFigureOut">
              <a:rPr lang="en-ID" smtClean="0"/>
              <a:t>16/07/2020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525E-5355-420F-B563-C53F2B4D0D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36388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D73F-2DBB-45D6-99B8-352200A6EA71}" type="datetimeFigureOut">
              <a:rPr lang="en-ID" smtClean="0"/>
              <a:t>16/07/2020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525E-5355-420F-B563-C53F2B4D0D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5053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D73F-2DBB-45D6-99B8-352200A6EA71}" type="datetimeFigureOut">
              <a:rPr lang="en-ID" smtClean="0"/>
              <a:t>16/07/2020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525E-5355-420F-B563-C53F2B4D0D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07533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338ED73F-2DBB-45D6-99B8-352200A6EA71}" type="datetimeFigureOut">
              <a:rPr lang="en-ID" smtClean="0"/>
              <a:t>16/07/2020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C4EF525E-5355-420F-B563-C53F2B4D0D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65243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338ED73F-2DBB-45D6-99B8-352200A6EA71}" type="datetimeFigureOut">
              <a:rPr lang="en-ID" smtClean="0"/>
              <a:t>16/07/2020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C4EF525E-5355-420F-B563-C53F2B4D0D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7556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38ED73F-2DBB-45D6-99B8-352200A6EA71}" type="datetimeFigureOut">
              <a:rPr lang="en-ID" smtClean="0"/>
              <a:t>16/07/2020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EF525E-5355-420F-B563-C53F2B4D0DF1}" type="slidenum">
              <a:rPr lang="en-ID" smtClean="0"/>
              <a:t>‹#›</a:t>
            </a:fld>
            <a:endParaRPr lang="en-ID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78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07130B9-AB65-4BB0-8300-DAFC5DEC75C4}"/>
              </a:ext>
            </a:extLst>
          </p:cNvPr>
          <p:cNvSpPr/>
          <p:nvPr/>
        </p:nvSpPr>
        <p:spPr>
          <a:xfrm>
            <a:off x="4161183" y="2093843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D050ABB-6A1D-48F1-81AD-2318A763E006}"/>
              </a:ext>
            </a:extLst>
          </p:cNvPr>
          <p:cNvSpPr/>
          <p:nvPr/>
        </p:nvSpPr>
        <p:spPr>
          <a:xfrm>
            <a:off x="372715" y="1348239"/>
            <a:ext cx="5487725" cy="27069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err="1">
                <a:latin typeface="Forte" panose="03060902040502070203" pitchFamily="66" charset="0"/>
                <a:cs typeface="Arial" panose="020B0604020202020204" pitchFamily="34" charset="0"/>
              </a:rPr>
              <a:t>Kompetensi</a:t>
            </a:r>
            <a:r>
              <a:rPr lang="en-US" sz="2000" dirty="0">
                <a:latin typeface="Forte" panose="03060902040502070203" pitchFamily="66" charset="0"/>
                <a:cs typeface="Arial" panose="020B0604020202020204" pitchFamily="34" charset="0"/>
              </a:rPr>
              <a:t> Dasar  </a:t>
            </a:r>
          </a:p>
          <a:p>
            <a:r>
              <a:rPr lang="en-US" sz="2000" dirty="0" err="1">
                <a:latin typeface="Forte" panose="03060902040502070203" pitchFamily="66" charset="0"/>
                <a:cs typeface="Arial" panose="020B0604020202020204" pitchFamily="34" charset="0"/>
              </a:rPr>
              <a:t>Pengetahuan</a:t>
            </a:r>
            <a:r>
              <a:rPr lang="en-US" sz="2000" dirty="0">
                <a:latin typeface="Forte" panose="03060902040502070203" pitchFamily="66" charset="0"/>
                <a:cs typeface="Arial" panose="020B0604020202020204" pitchFamily="34" charset="0"/>
              </a:rPr>
              <a:t> 3.1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Menganalisis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hakikat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bangsa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dan negara</a:t>
            </a:r>
          </a:p>
          <a:p>
            <a:r>
              <a:rPr lang="en-US" sz="2000" dirty="0" err="1">
                <a:latin typeface="Forte" panose="03060902040502070203" pitchFamily="66" charset="0"/>
                <a:cs typeface="Arial" panose="020B0604020202020204" pitchFamily="34" charset="0"/>
              </a:rPr>
              <a:t>keterampilan</a:t>
            </a:r>
            <a:r>
              <a:rPr lang="en-US" sz="2000" dirty="0">
                <a:latin typeface="Forte" panose="03060902040502070203" pitchFamily="66" charset="0"/>
                <a:cs typeface="Arial" panose="020B0604020202020204" pitchFamily="34" charset="0"/>
              </a:rPr>
              <a:t> 4.1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Menyaji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hakikat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bangsa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dan negara</a:t>
            </a:r>
          </a:p>
          <a:p>
            <a:endParaRPr lang="en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5B2C78F-250C-4BDD-A989-AF8D2C552733}"/>
              </a:ext>
            </a:extLst>
          </p:cNvPr>
          <p:cNvSpPr/>
          <p:nvPr/>
        </p:nvSpPr>
        <p:spPr>
          <a:xfrm>
            <a:off x="2835966" y="203804"/>
            <a:ext cx="3260034" cy="59634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Forte" panose="03060902040502070203" pitchFamily="66" charset="0"/>
              </a:rPr>
              <a:t>PPKn</a:t>
            </a:r>
            <a:endParaRPr lang="en-ID" sz="3200" dirty="0"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8710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4B3244A-996A-4255-BEA4-C50782D92725}"/>
              </a:ext>
            </a:extLst>
          </p:cNvPr>
          <p:cNvSpPr/>
          <p:nvPr/>
        </p:nvSpPr>
        <p:spPr>
          <a:xfrm>
            <a:off x="1378225" y="256288"/>
            <a:ext cx="3843131" cy="1126435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Terbentuknya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teoritis</a:t>
            </a:r>
            <a:endParaRPr lang="en-ID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482D67D-EEED-4205-B884-8E6CA76CD6D1}"/>
              </a:ext>
            </a:extLst>
          </p:cNvPr>
          <p:cNvSpPr/>
          <p:nvPr/>
        </p:nvSpPr>
        <p:spPr>
          <a:xfrm>
            <a:off x="1364973" y="1651878"/>
            <a:ext cx="7712766" cy="861391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perjanjian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negara di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perjanjian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endParaRPr lang="en-ID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9B88786-58DE-46C9-B4CE-58B15A29AD18}"/>
              </a:ext>
            </a:extLst>
          </p:cNvPr>
          <p:cNvSpPr/>
          <p:nvPr/>
        </p:nvSpPr>
        <p:spPr>
          <a:xfrm>
            <a:off x="1378227" y="3914036"/>
            <a:ext cx="7964554" cy="861391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alam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Negara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kehendak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alam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Lembaga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alamiah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di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butuhkan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kepentingan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endParaRPr lang="en-ID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8171C91-57AF-4955-A752-EB0C23F1533D}"/>
              </a:ext>
            </a:extLst>
          </p:cNvPr>
          <p:cNvSpPr/>
          <p:nvPr/>
        </p:nvSpPr>
        <p:spPr>
          <a:xfrm>
            <a:off x="1351719" y="5034222"/>
            <a:ext cx="7673010" cy="861391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kedaulatan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kekuasaan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berdasar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endParaRPr lang="en-ID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68E06AB-62D3-47BB-8192-CD1944EAF6A8}"/>
              </a:ext>
            </a:extLst>
          </p:cNvPr>
          <p:cNvSpPr/>
          <p:nvPr/>
        </p:nvSpPr>
        <p:spPr>
          <a:xfrm>
            <a:off x="1378225" y="2672770"/>
            <a:ext cx="7460974" cy="669235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Ketuhanan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Negara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terbentuk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kehendak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Tuhan</a:t>
            </a:r>
            <a:endParaRPr lang="en-ID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595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F7DC229-C05E-4C6D-8A35-A17A69626FC9}"/>
              </a:ext>
            </a:extLst>
          </p:cNvPr>
          <p:cNvSpPr/>
          <p:nvPr/>
        </p:nvSpPr>
        <p:spPr>
          <a:xfrm>
            <a:off x="1457740" y="821635"/>
            <a:ext cx="3207026" cy="854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Forte" panose="03060902040502070203" pitchFamily="66" charset="0"/>
              </a:rPr>
              <a:t>Sifat negara</a:t>
            </a:r>
            <a:endParaRPr lang="en-ID" sz="2400" dirty="0">
              <a:solidFill>
                <a:schemeClr val="tx1"/>
              </a:solidFill>
              <a:latin typeface="Forte" panose="03060902040502070203" pitchFamily="66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4B3E5DF-C88D-4399-8B51-C2D60051F3D3}"/>
              </a:ext>
            </a:extLst>
          </p:cNvPr>
          <p:cNvSpPr/>
          <p:nvPr/>
        </p:nvSpPr>
        <p:spPr>
          <a:xfrm>
            <a:off x="1457740" y="2226365"/>
            <a:ext cx="7474226" cy="980661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Memaksa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mempunyai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kekuatan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fisik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legal,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perundang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undangan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berlaku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ditaati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keamanan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ketertiban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 pun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tercapai</a:t>
            </a:r>
            <a:endParaRPr lang="en-ID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540D55D-CDCC-4F8B-8449-6C604719B0F2}"/>
              </a:ext>
            </a:extLst>
          </p:cNvPr>
          <p:cNvSpPr/>
          <p:nvPr/>
        </p:nvSpPr>
        <p:spPr>
          <a:xfrm>
            <a:off x="1457740" y="3429000"/>
            <a:ext cx="7474226" cy="9806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menetapkan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Bersama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D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F1FBD6A-3E60-49F0-A91F-BA0253D59B86}"/>
              </a:ext>
            </a:extLst>
          </p:cNvPr>
          <p:cNvSpPr/>
          <p:nvPr/>
        </p:nvSpPr>
        <p:spPr>
          <a:xfrm>
            <a:off x="1457740" y="4631635"/>
            <a:ext cx="7070035" cy="980661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Mencakup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segala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perundang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undangan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berlaku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tanpa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kecuali</a:t>
            </a:r>
            <a:endParaRPr lang="en-ID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945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AF8FE22-74FA-4793-917C-6F66F357D944}"/>
              </a:ext>
            </a:extLst>
          </p:cNvPr>
          <p:cNvSpPr/>
          <p:nvPr/>
        </p:nvSpPr>
        <p:spPr>
          <a:xfrm>
            <a:off x="1364974" y="450574"/>
            <a:ext cx="3286539" cy="834887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</a:t>
            </a:r>
            <a:endParaRPr lang="en-ID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8500273-CB7C-403E-A0BD-CDDEBDC0F275}"/>
              </a:ext>
            </a:extLst>
          </p:cNvPr>
          <p:cNvSpPr/>
          <p:nvPr/>
        </p:nvSpPr>
        <p:spPr>
          <a:xfrm>
            <a:off x="993913" y="1683026"/>
            <a:ext cx="9276522" cy="4240696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Shang Yang  </a:t>
            </a:r>
          </a:p>
          <a:p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memperoleh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kekuasaan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sebesar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besarnya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membentuk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tantara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kuat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Machiavelli </a:t>
            </a:r>
          </a:p>
          <a:p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menghimpun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memperbesar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kekuasaan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mencapai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kebesaran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kehormatan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 </a:t>
            </a:r>
          </a:p>
          <a:p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Dante Alighieri </a:t>
            </a:r>
          </a:p>
          <a:p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menciptakan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perdamaian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dunia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dicapai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apabila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seluruh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berada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kerajaan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dunia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seragam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</a:t>
            </a: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Immanuel dan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Kranenburg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jaminan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kebebasan</a:t>
            </a:r>
            <a:endParaRPr lang="en-ID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34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C0D05D9-3B58-4022-9068-F8C7D1848139}"/>
              </a:ext>
            </a:extLst>
          </p:cNvPr>
          <p:cNvSpPr/>
          <p:nvPr/>
        </p:nvSpPr>
        <p:spPr>
          <a:xfrm>
            <a:off x="377690" y="198787"/>
            <a:ext cx="3975652" cy="63610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Forte" panose="03060902040502070203" pitchFamily="66" charset="0"/>
                <a:cs typeface="Arial" panose="020B0604020202020204" pitchFamily="34" charset="0"/>
              </a:rPr>
              <a:t>Materi</a:t>
            </a:r>
            <a:r>
              <a:rPr lang="en-US" sz="2000" dirty="0">
                <a:solidFill>
                  <a:schemeClr val="tx1"/>
                </a:solidFill>
                <a:latin typeface="Forte" panose="03060902040502070203" pitchFamily="66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Forte" panose="03060902040502070203" pitchFamily="66" charset="0"/>
                <a:cs typeface="Arial" panose="020B0604020202020204" pitchFamily="34" charset="0"/>
              </a:rPr>
              <a:t>kita</a:t>
            </a:r>
            <a:r>
              <a:rPr lang="en-US" sz="2000" dirty="0">
                <a:solidFill>
                  <a:schemeClr val="tx1"/>
                </a:solidFill>
                <a:latin typeface="Forte" panose="03060902040502070203" pitchFamily="66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Forte" panose="03060902040502070203" pitchFamily="66" charset="0"/>
                <a:cs typeface="Arial" panose="020B0604020202020204" pitchFamily="34" charset="0"/>
              </a:rPr>
              <a:t>pelajari</a:t>
            </a:r>
            <a:endParaRPr lang="en-ID" sz="2000" dirty="0">
              <a:solidFill>
                <a:schemeClr val="tx1"/>
              </a:solidFill>
              <a:latin typeface="Forte" panose="03060902040502070203" pitchFamily="66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B1F6998-45BD-4A51-B3D3-B4BE79890F66}"/>
              </a:ext>
            </a:extLst>
          </p:cNvPr>
          <p:cNvSpPr/>
          <p:nvPr/>
        </p:nvSpPr>
        <p:spPr>
          <a:xfrm>
            <a:off x="377690" y="2938670"/>
            <a:ext cx="2544417" cy="1219200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Hakikat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Bangsa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Negara</a:t>
            </a:r>
            <a:endParaRPr lang="en-ID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8545973-88B4-4646-BA68-A072880AC085}"/>
              </a:ext>
            </a:extLst>
          </p:cNvPr>
          <p:cNvSpPr/>
          <p:nvPr/>
        </p:nvSpPr>
        <p:spPr>
          <a:xfrm>
            <a:off x="3846445" y="1714925"/>
            <a:ext cx="2544417" cy="96078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Pengertian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proses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terbentuknya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bangsa</a:t>
            </a:r>
            <a:endParaRPr lang="en-ID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95FE330-84F3-409C-93AF-F2D3B4B49A15}"/>
              </a:ext>
            </a:extLst>
          </p:cNvPr>
          <p:cNvSpPr/>
          <p:nvPr/>
        </p:nvSpPr>
        <p:spPr>
          <a:xfrm>
            <a:off x="3823254" y="4427052"/>
            <a:ext cx="2544417" cy="1219200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Hakikat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</a:t>
            </a:r>
            <a:endParaRPr lang="en-ID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534C0DD-2EA6-48AA-8BFA-54E1DEBAA8CD}"/>
              </a:ext>
            </a:extLst>
          </p:cNvPr>
          <p:cNvSpPr/>
          <p:nvPr/>
        </p:nvSpPr>
        <p:spPr>
          <a:xfrm>
            <a:off x="7513981" y="983988"/>
            <a:ext cx="2213113" cy="63610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Pengertian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bangsa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212996E-1321-4BB3-AF66-3E7AB10345DE}"/>
              </a:ext>
            </a:extLst>
          </p:cNvPr>
          <p:cNvSpPr/>
          <p:nvPr/>
        </p:nvSpPr>
        <p:spPr>
          <a:xfrm>
            <a:off x="7507343" y="1766476"/>
            <a:ext cx="2173351" cy="72887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Unsur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unsur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terbentuknya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bangsa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92C95B5-0943-493E-BEB9-A17382B72915}"/>
              </a:ext>
            </a:extLst>
          </p:cNvPr>
          <p:cNvSpPr/>
          <p:nvPr/>
        </p:nvSpPr>
        <p:spPr>
          <a:xfrm>
            <a:off x="7513981" y="2736784"/>
            <a:ext cx="2173350" cy="6062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Pengertian</a:t>
            </a:r>
            <a:r>
              <a:rPr lang="en-US" dirty="0">
                <a:solidFill>
                  <a:schemeClr val="tx1"/>
                </a:solidFill>
              </a:rPr>
              <a:t> negara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F6D8BCB-5322-4843-9FF0-F0CF2B63831D}"/>
              </a:ext>
            </a:extLst>
          </p:cNvPr>
          <p:cNvSpPr/>
          <p:nvPr/>
        </p:nvSpPr>
        <p:spPr>
          <a:xfrm>
            <a:off x="7494099" y="3489458"/>
            <a:ext cx="2193232" cy="73880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Unsur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unsur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pembentuk</a:t>
            </a:r>
            <a:r>
              <a:rPr lang="en-US" dirty="0">
                <a:solidFill>
                  <a:schemeClr val="tx1"/>
                </a:solidFill>
              </a:rPr>
              <a:t> negara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0944A03-E330-4D84-AA8B-E37B2673433D}"/>
              </a:ext>
            </a:extLst>
          </p:cNvPr>
          <p:cNvSpPr/>
          <p:nvPr/>
        </p:nvSpPr>
        <p:spPr>
          <a:xfrm>
            <a:off x="7494099" y="4400547"/>
            <a:ext cx="2193232" cy="73880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Proses </a:t>
            </a:r>
            <a:r>
              <a:rPr lang="en-US" dirty="0" err="1">
                <a:solidFill>
                  <a:schemeClr val="tx1"/>
                </a:solidFill>
              </a:rPr>
              <a:t>terjadinya</a:t>
            </a:r>
            <a:r>
              <a:rPr lang="en-US" dirty="0">
                <a:solidFill>
                  <a:schemeClr val="tx1"/>
                </a:solidFill>
              </a:rPr>
              <a:t> negara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5EADBCA-3172-4624-8EA5-A1D71BE006E7}"/>
              </a:ext>
            </a:extLst>
          </p:cNvPr>
          <p:cNvSpPr/>
          <p:nvPr/>
        </p:nvSpPr>
        <p:spPr>
          <a:xfrm>
            <a:off x="7494100" y="5231296"/>
            <a:ext cx="2213113" cy="70236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Sifat </a:t>
            </a:r>
            <a:r>
              <a:rPr lang="en-US" dirty="0" err="1">
                <a:solidFill>
                  <a:schemeClr val="tx1"/>
                </a:solidFill>
              </a:rPr>
              <a:t>hakikat</a:t>
            </a:r>
            <a:r>
              <a:rPr lang="en-US" dirty="0">
                <a:solidFill>
                  <a:schemeClr val="tx1"/>
                </a:solidFill>
              </a:rPr>
              <a:t> negara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108177B-6835-44B5-9653-76AA4CBD7DA9}"/>
              </a:ext>
            </a:extLst>
          </p:cNvPr>
          <p:cNvSpPr/>
          <p:nvPr/>
        </p:nvSpPr>
        <p:spPr>
          <a:xfrm>
            <a:off x="7513980" y="6056239"/>
            <a:ext cx="2213114" cy="58972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Tujuan</a:t>
            </a:r>
            <a:r>
              <a:rPr lang="en-US" dirty="0">
                <a:solidFill>
                  <a:schemeClr val="tx1"/>
                </a:solidFill>
              </a:rPr>
              <a:t> Negara</a:t>
            </a:r>
            <a:endParaRPr lang="en-ID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B64A031-DB10-45AC-91FA-87C563DAD639}"/>
              </a:ext>
            </a:extLst>
          </p:cNvPr>
          <p:cNvCxnSpPr>
            <a:cxnSpLocks/>
          </p:cNvCxnSpPr>
          <p:nvPr/>
        </p:nvCxnSpPr>
        <p:spPr>
          <a:xfrm flipV="1">
            <a:off x="2922107" y="2266957"/>
            <a:ext cx="901147" cy="1118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59CE622-E9FC-4E63-8C32-91FA2AB53EFC}"/>
              </a:ext>
            </a:extLst>
          </p:cNvPr>
          <p:cNvCxnSpPr>
            <a:cxnSpLocks/>
          </p:cNvCxnSpPr>
          <p:nvPr/>
        </p:nvCxnSpPr>
        <p:spPr>
          <a:xfrm>
            <a:off x="2975116" y="3469591"/>
            <a:ext cx="775249" cy="1140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CCC7855-1B17-45EE-A858-8424D2E6E755}"/>
              </a:ext>
            </a:extLst>
          </p:cNvPr>
          <p:cNvCxnSpPr>
            <a:cxnSpLocks/>
          </p:cNvCxnSpPr>
          <p:nvPr/>
        </p:nvCxnSpPr>
        <p:spPr>
          <a:xfrm>
            <a:off x="6894444" y="3039927"/>
            <a:ext cx="0" cy="33343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AF58132-CEC8-4F63-8528-4894BF725AB0}"/>
              </a:ext>
            </a:extLst>
          </p:cNvPr>
          <p:cNvCxnSpPr/>
          <p:nvPr/>
        </p:nvCxnSpPr>
        <p:spPr>
          <a:xfrm>
            <a:off x="6894444" y="3039927"/>
            <a:ext cx="6195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80DBCA9-A6FD-467A-9F93-D860A4FC2F1F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6894444" y="6351100"/>
            <a:ext cx="619536" cy="231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4F183BE-95D3-4744-A009-35377A0240A3}"/>
              </a:ext>
            </a:extLst>
          </p:cNvPr>
          <p:cNvCxnSpPr/>
          <p:nvPr/>
        </p:nvCxnSpPr>
        <p:spPr>
          <a:xfrm>
            <a:off x="6894444" y="1192696"/>
            <a:ext cx="0" cy="980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AB1EF72-F308-4582-BC02-6C22342A2C7B}"/>
              </a:ext>
            </a:extLst>
          </p:cNvPr>
          <p:cNvCxnSpPr/>
          <p:nvPr/>
        </p:nvCxnSpPr>
        <p:spPr>
          <a:xfrm>
            <a:off x="6894444" y="1192696"/>
            <a:ext cx="5996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EA3C439-6613-4257-802A-5A3FDE5F6421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6917636" y="2130911"/>
            <a:ext cx="5897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A1C0A75-8A2C-4BD7-8BB4-873A6D37F04B}"/>
              </a:ext>
            </a:extLst>
          </p:cNvPr>
          <p:cNvCxnSpPr>
            <a:stCxn id="6" idx="3"/>
          </p:cNvCxnSpPr>
          <p:nvPr/>
        </p:nvCxnSpPr>
        <p:spPr>
          <a:xfrm flipV="1">
            <a:off x="6390862" y="2195316"/>
            <a:ext cx="79844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2BC818F-2492-407E-941B-9F2A6A022EB9}"/>
              </a:ext>
            </a:extLst>
          </p:cNvPr>
          <p:cNvCxnSpPr>
            <a:stCxn id="7" idx="3"/>
          </p:cNvCxnSpPr>
          <p:nvPr/>
        </p:nvCxnSpPr>
        <p:spPr>
          <a:xfrm>
            <a:off x="6367671" y="5036652"/>
            <a:ext cx="798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351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A771628-39D8-4095-AD3C-6DBDC8CBA5AC}"/>
              </a:ext>
            </a:extLst>
          </p:cNvPr>
          <p:cNvSpPr/>
          <p:nvPr/>
        </p:nvSpPr>
        <p:spPr>
          <a:xfrm>
            <a:off x="3081127" y="37811"/>
            <a:ext cx="4306958" cy="108668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Forte" panose="03060902040502070203" pitchFamily="66" charset="0"/>
              </a:rPr>
              <a:t>Pengertian</a:t>
            </a:r>
            <a:r>
              <a:rPr lang="en-US" sz="2000" dirty="0">
                <a:latin typeface="Forte" panose="03060902040502070203" pitchFamily="66" charset="0"/>
              </a:rPr>
              <a:t> dan proses </a:t>
            </a:r>
            <a:r>
              <a:rPr lang="en-US" sz="2000" dirty="0" err="1">
                <a:latin typeface="Forte" panose="03060902040502070203" pitchFamily="66" charset="0"/>
              </a:rPr>
              <a:t>terbentuknya</a:t>
            </a:r>
            <a:r>
              <a:rPr lang="en-US" sz="2000" dirty="0">
                <a:latin typeface="Forte" panose="03060902040502070203" pitchFamily="66" charset="0"/>
              </a:rPr>
              <a:t> </a:t>
            </a:r>
            <a:r>
              <a:rPr lang="en-US" sz="2000" dirty="0" err="1">
                <a:latin typeface="Forte" panose="03060902040502070203" pitchFamily="66" charset="0"/>
              </a:rPr>
              <a:t>bangsa</a:t>
            </a:r>
            <a:endParaRPr lang="en-ID" sz="2000" dirty="0">
              <a:latin typeface="Forte" panose="03060902040502070203" pitchFamily="66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16406AC-205C-4762-BE8E-D9271867D249}"/>
              </a:ext>
            </a:extLst>
          </p:cNvPr>
          <p:cNvSpPr/>
          <p:nvPr/>
        </p:nvSpPr>
        <p:spPr>
          <a:xfrm>
            <a:off x="7388085" y="2458573"/>
            <a:ext cx="4154558" cy="3730192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Brush Script MT" panose="03060802040406070304" pitchFamily="66" charset="0"/>
              </a:rPr>
              <a:t>Faktor</a:t>
            </a:r>
            <a:r>
              <a:rPr lang="en-US" sz="2400" dirty="0">
                <a:latin typeface="Brush Script MT" panose="03060802040406070304" pitchFamily="66" charset="0"/>
              </a:rPr>
              <a:t> </a:t>
            </a:r>
            <a:r>
              <a:rPr lang="en-US" sz="2400" dirty="0" err="1">
                <a:latin typeface="Brush Script MT" panose="03060802040406070304" pitchFamily="66" charset="0"/>
              </a:rPr>
              <a:t>terbentuknya</a:t>
            </a:r>
            <a:r>
              <a:rPr lang="en-US" sz="2400" dirty="0">
                <a:latin typeface="Brush Script MT" panose="03060802040406070304" pitchFamily="66" charset="0"/>
              </a:rPr>
              <a:t> </a:t>
            </a:r>
            <a:r>
              <a:rPr lang="en-US" sz="2400" dirty="0" err="1">
                <a:latin typeface="Brush Script MT" panose="03060802040406070304" pitchFamily="66" charset="0"/>
              </a:rPr>
              <a:t>bangsa</a:t>
            </a:r>
            <a:r>
              <a:rPr lang="en-US" sz="2400" dirty="0">
                <a:latin typeface="Brush Script MT" panose="03060802040406070304" pitchFamily="66" charset="0"/>
              </a:rPr>
              <a:t> </a:t>
            </a:r>
            <a:r>
              <a:rPr lang="en-US" sz="2400" dirty="0" err="1">
                <a:latin typeface="Brush Script MT" panose="03060802040406070304" pitchFamily="66" charset="0"/>
              </a:rPr>
              <a:t>karena</a:t>
            </a:r>
            <a:r>
              <a:rPr lang="en-US" sz="2400" dirty="0">
                <a:latin typeface="Brush Script MT" panose="03060802040406070304" pitchFamily="66" charset="0"/>
              </a:rPr>
              <a:t> </a:t>
            </a:r>
            <a:r>
              <a:rPr lang="en-US" sz="2400" dirty="0" err="1">
                <a:latin typeface="Brush Script MT" panose="03060802040406070304" pitchFamily="66" charset="0"/>
              </a:rPr>
              <a:t>adanya</a:t>
            </a:r>
            <a:r>
              <a:rPr lang="en-US" sz="2400" dirty="0">
                <a:latin typeface="Brush Script MT" panose="03060802040406070304" pitchFamily="66" charset="0"/>
              </a:rPr>
              <a:t> </a:t>
            </a:r>
            <a:r>
              <a:rPr lang="en-US" sz="2400" dirty="0" err="1">
                <a:latin typeface="Brush Script MT" panose="03060802040406070304" pitchFamily="66" charset="0"/>
              </a:rPr>
              <a:t>persamaan</a:t>
            </a:r>
            <a:endParaRPr lang="en-US" sz="2400" dirty="0">
              <a:latin typeface="Brush Script MT" panose="03060802040406070304" pitchFamily="66" charset="0"/>
            </a:endParaRPr>
          </a:p>
          <a:p>
            <a:pPr marL="457200" indent="-457200">
              <a:buAutoNum type="arabicPeriod"/>
            </a:pPr>
            <a:r>
              <a:rPr lang="en-US" sz="2400" dirty="0" err="1">
                <a:latin typeface="Brush Script MT" panose="03060802040406070304" pitchFamily="66" charset="0"/>
              </a:rPr>
              <a:t>Suku</a:t>
            </a:r>
            <a:endParaRPr lang="en-US" sz="2400" dirty="0">
              <a:latin typeface="Brush Script MT" panose="03060802040406070304" pitchFamily="66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Brush Script MT" panose="03060802040406070304" pitchFamily="66" charset="0"/>
              </a:rPr>
              <a:t>Daerah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Brush Script MT" panose="03060802040406070304" pitchFamily="66" charset="0"/>
              </a:rPr>
              <a:t>Bahasa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Brush Script MT" panose="03060802040406070304" pitchFamily="66" charset="0"/>
              </a:rPr>
              <a:t>Agama</a:t>
            </a:r>
          </a:p>
          <a:p>
            <a:pPr marL="457200" indent="-457200">
              <a:buAutoNum type="arabicPeriod"/>
            </a:pPr>
            <a:r>
              <a:rPr lang="en-US" sz="2400" dirty="0" err="1">
                <a:latin typeface="Brush Script MT" panose="03060802040406070304" pitchFamily="66" charset="0"/>
              </a:rPr>
              <a:t>kebudayaan</a:t>
            </a:r>
            <a:endParaRPr lang="en-US" sz="2400" dirty="0">
              <a:latin typeface="Brush Script MT" panose="03060802040406070304" pitchFamily="66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Brush Script MT" panose="03060802040406070304" pitchFamily="66" charset="0"/>
              </a:rPr>
              <a:t>Sejarah /</a:t>
            </a:r>
            <a:r>
              <a:rPr lang="en-US" sz="2400" dirty="0" err="1">
                <a:latin typeface="Brush Script MT" panose="03060802040406070304" pitchFamily="66" charset="0"/>
              </a:rPr>
              <a:t>Nasib</a:t>
            </a:r>
            <a:r>
              <a:rPr lang="en-US" sz="2400" dirty="0">
                <a:latin typeface="Brush Script MT" panose="03060802040406070304" pitchFamily="66" charset="0"/>
              </a:rPr>
              <a:t> masa </a:t>
            </a:r>
            <a:r>
              <a:rPr lang="en-US" sz="2400" dirty="0" err="1">
                <a:latin typeface="Brush Script MT" panose="03060802040406070304" pitchFamily="66" charset="0"/>
              </a:rPr>
              <a:t>lalu</a:t>
            </a:r>
            <a:endParaRPr lang="en-US" sz="2400" dirty="0">
              <a:latin typeface="Brush Script MT" panose="03060802040406070304" pitchFamily="66" charset="0"/>
            </a:endParaRPr>
          </a:p>
          <a:p>
            <a:pPr marL="457200" indent="-457200">
              <a:buAutoNum type="arabicPeriod"/>
            </a:pPr>
            <a:r>
              <a:rPr lang="en-US" sz="2400" dirty="0" err="1">
                <a:latin typeface="Brush Script MT" panose="03060802040406070304" pitchFamily="66" charset="0"/>
              </a:rPr>
              <a:t>Tujuan</a:t>
            </a:r>
            <a:r>
              <a:rPr lang="en-US" sz="2400" dirty="0">
                <a:latin typeface="Brush Script MT" panose="03060802040406070304" pitchFamily="66" charset="0"/>
              </a:rPr>
              <a:t> dan </a:t>
            </a:r>
            <a:r>
              <a:rPr lang="en-US" sz="2400" dirty="0" err="1">
                <a:latin typeface="Brush Script MT" panose="03060802040406070304" pitchFamily="66" charset="0"/>
              </a:rPr>
              <a:t>cita</a:t>
            </a:r>
            <a:r>
              <a:rPr lang="en-US" sz="2400" dirty="0">
                <a:latin typeface="Brush Script MT" panose="03060802040406070304" pitchFamily="66" charset="0"/>
              </a:rPr>
              <a:t>- </a:t>
            </a:r>
            <a:r>
              <a:rPr lang="en-US" sz="2400" dirty="0" err="1">
                <a:latin typeface="Brush Script MT" panose="03060802040406070304" pitchFamily="66" charset="0"/>
              </a:rPr>
              <a:t>cita</a:t>
            </a:r>
            <a:endParaRPr lang="en-US" sz="2400" dirty="0">
              <a:latin typeface="Brush Script MT" panose="03060802040406070304" pitchFamily="66" charset="0"/>
            </a:endParaRPr>
          </a:p>
          <a:p>
            <a:pPr marL="457200" indent="-457200" algn="ctr">
              <a:buAutoNum type="arabicPeriod"/>
            </a:pPr>
            <a:endParaRPr lang="en-ID" sz="2400" dirty="0">
              <a:latin typeface="Brush Script MT" panose="03060802040406070304" pitchFamily="66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561DD35-4A7F-4751-842A-513DFBBAC4B3}"/>
              </a:ext>
            </a:extLst>
          </p:cNvPr>
          <p:cNvSpPr/>
          <p:nvPr/>
        </p:nvSpPr>
        <p:spPr>
          <a:xfrm>
            <a:off x="742120" y="1300921"/>
            <a:ext cx="6447184" cy="52589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Forte" panose="03060902040502070203" pitchFamily="66" charset="0"/>
              </a:rPr>
              <a:t>Pengertian</a:t>
            </a:r>
            <a:r>
              <a:rPr lang="en-US" dirty="0">
                <a:solidFill>
                  <a:schemeClr val="tx1"/>
                </a:solidFill>
                <a:latin typeface="Forte" panose="03060902040502070203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Forte" panose="03060902040502070203" pitchFamily="66" charset="0"/>
              </a:rPr>
              <a:t>Bangsa</a:t>
            </a:r>
            <a:endParaRPr lang="en-US" dirty="0">
              <a:solidFill>
                <a:schemeClr val="tx1"/>
              </a:solidFill>
              <a:latin typeface="Forte" panose="03060902040502070203" pitchFamily="66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Forte" panose="03060902040502070203" pitchFamily="66" charset="0"/>
              </a:rPr>
              <a:t>Menurut</a:t>
            </a:r>
            <a:r>
              <a:rPr lang="en-US" dirty="0">
                <a:solidFill>
                  <a:schemeClr val="tx1"/>
                </a:solidFill>
                <a:latin typeface="Forte" panose="03060902040502070203" pitchFamily="66" charset="0"/>
              </a:rPr>
              <a:t> para </a:t>
            </a:r>
            <a:r>
              <a:rPr lang="en-US" dirty="0" err="1">
                <a:solidFill>
                  <a:schemeClr val="tx1"/>
                </a:solidFill>
                <a:latin typeface="Forte" panose="03060902040502070203" pitchFamily="66" charset="0"/>
              </a:rPr>
              <a:t>ahli</a:t>
            </a:r>
            <a:endParaRPr lang="en-US" dirty="0">
              <a:solidFill>
                <a:schemeClr val="tx1"/>
              </a:solidFill>
              <a:latin typeface="Forte" panose="03060902040502070203" pitchFamily="66" charset="0"/>
            </a:endParaRPr>
          </a:p>
          <a:p>
            <a:r>
              <a:rPr lang="en-US" dirty="0">
                <a:solidFill>
                  <a:schemeClr val="tx1"/>
                </a:solidFill>
                <a:latin typeface="Forte" panose="03060902040502070203" pitchFamily="66" charset="0"/>
              </a:rPr>
              <a:t>Hans Kohn</a:t>
            </a:r>
          </a:p>
          <a:p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Bangsa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terbentuk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persamaan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bahasa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agama,peradaban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istiadat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  <a:latin typeface="Forte" panose="03060902040502070203" pitchFamily="66" charset="0"/>
                <a:cs typeface="Arial" panose="020B0604020202020204" pitchFamily="34" charset="0"/>
              </a:rPr>
              <a:t>Ernest Renan</a:t>
            </a:r>
          </a:p>
          <a:p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Bangsa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nyawa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akal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rakyat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Bersama –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menjalankan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Riwayat dan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mempunyai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kemauan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keinginan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hidup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Bersatu</a:t>
            </a:r>
          </a:p>
          <a:p>
            <a:r>
              <a:rPr lang="en-US" dirty="0">
                <a:solidFill>
                  <a:schemeClr val="tx1"/>
                </a:solidFill>
                <a:latin typeface="Forte" panose="03060902040502070203" pitchFamily="66" charset="0"/>
                <a:cs typeface="Arial" panose="020B0604020202020204" pitchFamily="34" charset="0"/>
              </a:rPr>
              <a:t>Otto Bauer </a:t>
            </a:r>
          </a:p>
          <a:p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Bangsa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terbentuk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persamaan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karakter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watak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tumbuh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lahir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persatuan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pengalaman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D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solidFill>
                  <a:schemeClr val="tx1"/>
                </a:solidFill>
              </a:rPr>
              <a:t>Bangsa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sekelompok</a:t>
            </a:r>
            <a:r>
              <a:rPr lang="en-US" b="1" dirty="0">
                <a:solidFill>
                  <a:schemeClr val="tx1"/>
                </a:solidFill>
              </a:rPr>
              <a:t> orang yang </a:t>
            </a:r>
            <a:r>
              <a:rPr lang="en-US" b="1" dirty="0" err="1">
                <a:solidFill>
                  <a:schemeClr val="tx1"/>
                </a:solidFill>
              </a:rPr>
              <a:t>berada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wilayah yang </a:t>
            </a:r>
            <a:r>
              <a:rPr lang="en-US" b="1" dirty="0" err="1">
                <a:solidFill>
                  <a:schemeClr val="tx1"/>
                </a:solidFill>
              </a:rPr>
              <a:t>sama</a:t>
            </a:r>
            <a:r>
              <a:rPr lang="en-US" b="1" dirty="0">
                <a:solidFill>
                  <a:schemeClr val="tx1"/>
                </a:solidFill>
              </a:rPr>
              <a:t>, yang </a:t>
            </a:r>
            <a:r>
              <a:rPr lang="en-US" b="1" dirty="0" err="1">
                <a:solidFill>
                  <a:schemeClr val="tx1"/>
                </a:solidFill>
              </a:rPr>
              <a:t>memiliki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persamaan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nasib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budaya</a:t>
            </a:r>
            <a:r>
              <a:rPr lang="en-US" b="1" dirty="0">
                <a:solidFill>
                  <a:schemeClr val="tx1"/>
                </a:solidFill>
              </a:rPr>
              <a:t>, dan </a:t>
            </a:r>
            <a:r>
              <a:rPr lang="en-US" b="1" dirty="0" err="1">
                <a:solidFill>
                  <a:schemeClr val="tx1"/>
                </a:solidFill>
              </a:rPr>
              <a:t>keinginan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cita</a:t>
            </a:r>
            <a:r>
              <a:rPr lang="en-US" b="1" dirty="0">
                <a:solidFill>
                  <a:schemeClr val="tx1"/>
                </a:solidFill>
              </a:rPr>
              <a:t> – </a:t>
            </a:r>
            <a:r>
              <a:rPr lang="en-US" b="1" dirty="0" err="1">
                <a:solidFill>
                  <a:schemeClr val="tx1"/>
                </a:solidFill>
              </a:rPr>
              <a:t>cita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sama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bersatu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15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F161E31-2FF1-43BB-B32C-FE87DD592A58}"/>
              </a:ext>
            </a:extLst>
          </p:cNvPr>
          <p:cNvSpPr/>
          <p:nvPr/>
        </p:nvSpPr>
        <p:spPr>
          <a:xfrm>
            <a:off x="1696278" y="795130"/>
            <a:ext cx="4638261" cy="940905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Forte" panose="03060902040502070203" pitchFamily="66" charset="0"/>
              </a:rPr>
              <a:t>Pengertian</a:t>
            </a:r>
            <a:r>
              <a:rPr lang="en-US" sz="2400" dirty="0">
                <a:solidFill>
                  <a:schemeClr val="tx1"/>
                </a:solidFill>
                <a:latin typeface="Forte" panose="03060902040502070203" pitchFamily="66" charset="0"/>
              </a:rPr>
              <a:t> Negara</a:t>
            </a:r>
            <a:endParaRPr lang="en-ID" sz="2400" dirty="0">
              <a:solidFill>
                <a:schemeClr val="tx1"/>
              </a:solidFill>
              <a:latin typeface="Forte" panose="03060902040502070203" pitchFamily="66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64F33CA-88BF-4D46-BB8E-34477D97F8A6}"/>
              </a:ext>
            </a:extLst>
          </p:cNvPr>
          <p:cNvSpPr/>
          <p:nvPr/>
        </p:nvSpPr>
        <p:spPr>
          <a:xfrm>
            <a:off x="1139685" y="1934819"/>
            <a:ext cx="8534401" cy="41280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ahli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Forte" panose="03060902040502070203" pitchFamily="66" charset="0"/>
                <a:cs typeface="Arial" panose="020B0604020202020204" pitchFamily="34" charset="0"/>
              </a:rPr>
              <a:t>George Jelinek 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Negara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kekuasaan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sekelompok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diam di wilayah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Forte" panose="03060902040502070203" pitchFamily="66" charset="0"/>
                <a:cs typeface="Arial" panose="020B0604020202020204" pitchFamily="34" charset="0"/>
              </a:rPr>
              <a:t>G.W. Friedrich Hegel 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Negara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kesusilaan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muncul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sintetis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kemerdekaan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individual dan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kemerdekaan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universal</a:t>
            </a:r>
          </a:p>
          <a:p>
            <a:r>
              <a:rPr lang="en-US" dirty="0">
                <a:solidFill>
                  <a:schemeClr val="tx1"/>
                </a:solidFill>
                <a:latin typeface="Forte" panose="03060902040502070203" pitchFamily="66" charset="0"/>
                <a:cs typeface="Arial" panose="020B0604020202020204" pitchFamily="34" charset="0"/>
              </a:rPr>
              <a:t>R. </a:t>
            </a:r>
            <a:r>
              <a:rPr lang="en-US" dirty="0" err="1">
                <a:solidFill>
                  <a:schemeClr val="tx1"/>
                </a:solidFill>
                <a:latin typeface="Forte" panose="03060902040502070203" pitchFamily="66" charset="0"/>
                <a:cs typeface="Arial" panose="020B0604020202020204" pitchFamily="34" charset="0"/>
              </a:rPr>
              <a:t>Djokosoetono</a:t>
            </a:r>
            <a:endParaRPr lang="en-US" dirty="0">
              <a:solidFill>
                <a:schemeClr val="tx1"/>
              </a:solidFill>
              <a:latin typeface="Forte" panose="03060902040502070203" pitchFamily="66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Negara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berada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bawah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pemerintahan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Negara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wilayah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mempunyai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kekuasaan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tertinggi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ditaati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oleh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rakyat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D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13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F51924CE-2E3F-4D72-8706-80343D5CA205}"/>
              </a:ext>
            </a:extLst>
          </p:cNvPr>
          <p:cNvSpPr/>
          <p:nvPr/>
        </p:nvSpPr>
        <p:spPr>
          <a:xfrm>
            <a:off x="821629" y="2856671"/>
            <a:ext cx="2968490" cy="129871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Unsur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konstitutif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pokok</a:t>
            </a:r>
            <a:endParaRPr lang="en-ID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48E57B3-5E6A-418B-9A81-E624E7EDD10C}"/>
              </a:ext>
            </a:extLst>
          </p:cNvPr>
          <p:cNvSpPr/>
          <p:nvPr/>
        </p:nvSpPr>
        <p:spPr>
          <a:xfrm>
            <a:off x="3737109" y="764070"/>
            <a:ext cx="2743204" cy="93096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Forte" panose="03060902040502070203" pitchFamily="66" charset="0"/>
              </a:rPr>
              <a:t>Unsur</a:t>
            </a:r>
            <a:r>
              <a:rPr lang="en-US" sz="2000" dirty="0">
                <a:solidFill>
                  <a:schemeClr val="tx1"/>
                </a:solidFill>
                <a:latin typeface="Forte" panose="03060902040502070203" pitchFamily="66" charset="0"/>
              </a:rPr>
              <a:t> – </a:t>
            </a:r>
            <a:r>
              <a:rPr lang="en-US" sz="2000" dirty="0" err="1">
                <a:solidFill>
                  <a:schemeClr val="tx1"/>
                </a:solidFill>
                <a:latin typeface="Forte" panose="03060902040502070203" pitchFamily="66" charset="0"/>
              </a:rPr>
              <a:t>unsur</a:t>
            </a:r>
            <a:r>
              <a:rPr lang="en-US" sz="2000" dirty="0">
                <a:solidFill>
                  <a:schemeClr val="tx1"/>
                </a:solidFill>
                <a:latin typeface="Forte" panose="03060902040502070203" pitchFamily="66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Forte" panose="03060902040502070203" pitchFamily="66" charset="0"/>
              </a:rPr>
              <a:t>pembentuk</a:t>
            </a:r>
            <a:r>
              <a:rPr lang="en-US" sz="2000" dirty="0">
                <a:solidFill>
                  <a:schemeClr val="tx1"/>
                </a:solidFill>
                <a:latin typeface="Forte" panose="03060902040502070203" pitchFamily="66" charset="0"/>
              </a:rPr>
              <a:t> Negara</a:t>
            </a:r>
          </a:p>
          <a:p>
            <a:endParaRPr lang="en-US" dirty="0">
              <a:latin typeface="Forte" panose="03060902040502070203" pitchFamily="66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5540DF8-FE3D-4940-8E76-70D6C8E04EA0}"/>
              </a:ext>
            </a:extLst>
          </p:cNvPr>
          <p:cNvSpPr/>
          <p:nvPr/>
        </p:nvSpPr>
        <p:spPr>
          <a:xfrm>
            <a:off x="7131332" y="2856671"/>
            <a:ext cx="2875721" cy="129871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Unsur</a:t>
            </a:r>
            <a:r>
              <a:rPr lang="en-US" sz="2000" b="1" dirty="0"/>
              <a:t> </a:t>
            </a:r>
            <a:r>
              <a:rPr lang="en-US" sz="2000" b="1" dirty="0" err="1"/>
              <a:t>deklaratif</a:t>
            </a:r>
            <a:r>
              <a:rPr lang="en-US" sz="2000" b="1" dirty="0"/>
              <a:t>/ </a:t>
            </a:r>
            <a:r>
              <a:rPr lang="en-US" sz="2000" b="1" dirty="0" err="1"/>
              <a:t>tambahan</a:t>
            </a:r>
            <a:endParaRPr lang="en-ID" sz="2000" b="1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DE5991E-891D-49ED-891C-9F08D05777C0}"/>
              </a:ext>
            </a:extLst>
          </p:cNvPr>
          <p:cNvSpPr/>
          <p:nvPr/>
        </p:nvSpPr>
        <p:spPr>
          <a:xfrm>
            <a:off x="1007165" y="4903304"/>
            <a:ext cx="3114262" cy="1451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Rakyat</a:t>
            </a:r>
          </a:p>
          <a:p>
            <a:pPr marL="342900" indent="-342900"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Wilayah</a:t>
            </a:r>
          </a:p>
          <a:p>
            <a:pPr marL="342900" indent="-342900">
              <a:buAutoNum type="arabicPeriod"/>
            </a:pP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Pemerintahan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berdaulat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AutoNum type="arabicPeriod"/>
            </a:pPr>
            <a:endParaRPr lang="en-ID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B99A3C3-5A1A-4175-B583-FD62161F12B5}"/>
              </a:ext>
            </a:extLst>
          </p:cNvPr>
          <p:cNvSpPr/>
          <p:nvPr/>
        </p:nvSpPr>
        <p:spPr>
          <a:xfrm>
            <a:off x="7356618" y="5050734"/>
            <a:ext cx="3001619" cy="115625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Pengakuan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 lain</a:t>
            </a:r>
            <a:endParaRPr lang="en-ID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FD6DEB9-D130-447B-A3FA-D00C978B330B}"/>
              </a:ext>
            </a:extLst>
          </p:cNvPr>
          <p:cNvCxnSpPr>
            <a:cxnSpLocks/>
          </p:cNvCxnSpPr>
          <p:nvPr/>
        </p:nvCxnSpPr>
        <p:spPr>
          <a:xfrm>
            <a:off x="4981987" y="1717400"/>
            <a:ext cx="3587206" cy="1105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8368854-1E8F-41DA-9D00-4B20086A8D09}"/>
              </a:ext>
            </a:extLst>
          </p:cNvPr>
          <p:cNvCxnSpPr>
            <a:cxnSpLocks/>
            <a:stCxn id="3" idx="2"/>
            <a:endCxn id="2" idx="0"/>
          </p:cNvCxnSpPr>
          <p:nvPr/>
        </p:nvCxnSpPr>
        <p:spPr>
          <a:xfrm flipH="1">
            <a:off x="2305874" y="1695035"/>
            <a:ext cx="2802837" cy="1161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E816A64-B600-4427-BE1F-4251A21C3CA4}"/>
              </a:ext>
            </a:extLst>
          </p:cNvPr>
          <p:cNvCxnSpPr>
            <a:cxnSpLocks/>
          </p:cNvCxnSpPr>
          <p:nvPr/>
        </p:nvCxnSpPr>
        <p:spPr>
          <a:xfrm>
            <a:off x="8738156" y="4289564"/>
            <a:ext cx="0" cy="761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F47ECC4-AA8B-4AD4-9D67-A06E2254713D}"/>
              </a:ext>
            </a:extLst>
          </p:cNvPr>
          <p:cNvCxnSpPr>
            <a:cxnSpLocks/>
          </p:cNvCxnSpPr>
          <p:nvPr/>
        </p:nvCxnSpPr>
        <p:spPr>
          <a:xfrm>
            <a:off x="2332374" y="4184787"/>
            <a:ext cx="26513" cy="612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549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2DC695C-7B55-4FA1-B4A3-A096A0668080}"/>
              </a:ext>
            </a:extLst>
          </p:cNvPr>
          <p:cNvSpPr/>
          <p:nvPr/>
        </p:nvSpPr>
        <p:spPr>
          <a:xfrm>
            <a:off x="1457739" y="1139687"/>
            <a:ext cx="10177670" cy="54201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err="1"/>
              <a:t>Pemerintahan</a:t>
            </a:r>
            <a:r>
              <a:rPr lang="en-US" b="1" dirty="0"/>
              <a:t> yang </a:t>
            </a:r>
            <a:r>
              <a:rPr lang="en-US" b="1" dirty="0" err="1"/>
              <a:t>berdaulat</a:t>
            </a:r>
            <a:r>
              <a:rPr lang="en-US" b="1" dirty="0"/>
              <a:t> 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yang </a:t>
            </a:r>
            <a:r>
              <a:rPr lang="en-US" dirty="0" err="1"/>
              <a:t>berkuasa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wilayahnya</a:t>
            </a:r>
            <a:r>
              <a:rPr lang="en-US" dirty="0"/>
              <a:t> dan </a:t>
            </a:r>
            <a:r>
              <a:rPr lang="en-US" dirty="0" err="1"/>
              <a:t>segenap</a:t>
            </a:r>
            <a:r>
              <a:rPr lang="en-US" dirty="0"/>
              <a:t> </a:t>
            </a:r>
            <a:r>
              <a:rPr lang="en-US" dirty="0" err="1"/>
              <a:t>rakyatnya</a:t>
            </a:r>
            <a:r>
              <a:rPr lang="en-US" dirty="0"/>
              <a:t> </a:t>
            </a:r>
          </a:p>
          <a:p>
            <a:r>
              <a:rPr lang="en-US" b="1" dirty="0" err="1"/>
              <a:t>Kedaulatan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negara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wilayah dan </a:t>
            </a:r>
            <a:r>
              <a:rPr lang="en-US" dirty="0" err="1"/>
              <a:t>segenap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negaranya</a:t>
            </a:r>
            <a:endParaRPr lang="en-US" dirty="0"/>
          </a:p>
          <a:p>
            <a:r>
              <a:rPr lang="en-US" b="1" dirty="0" err="1"/>
              <a:t>Kedaulatan</a:t>
            </a:r>
            <a:r>
              <a:rPr lang="en-US" b="1" dirty="0"/>
              <a:t> negara </a:t>
            </a:r>
            <a:r>
              <a:rPr lang="en-US" b="1" dirty="0" err="1"/>
              <a:t>bersifat</a:t>
            </a:r>
            <a:endParaRPr lang="en-US" b="1" dirty="0"/>
          </a:p>
          <a:p>
            <a:pPr marL="342900" indent="-342900">
              <a:buAutoNum type="arabicPeriod"/>
            </a:pPr>
            <a:r>
              <a:rPr lang="en-US" dirty="0" err="1"/>
              <a:t>Asli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lain</a:t>
            </a:r>
          </a:p>
          <a:p>
            <a:pPr marL="342900" indent="-342900">
              <a:buAutoNum type="arabicPeriod"/>
            </a:pP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lain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di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negara </a:t>
            </a:r>
            <a:r>
              <a:rPr lang="en-US" dirty="0" err="1"/>
              <a:t>berdaulat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dan </a:t>
            </a:r>
            <a:r>
              <a:rPr lang="en-US" dirty="0" err="1"/>
              <a:t>keluar</a:t>
            </a:r>
            <a:endParaRPr lang="en-US" dirty="0"/>
          </a:p>
          <a:p>
            <a:r>
              <a:rPr lang="en-US" b="1" dirty="0" err="1"/>
              <a:t>Menurut</a:t>
            </a:r>
            <a:r>
              <a:rPr lang="en-US" b="1" dirty="0"/>
              <a:t> Jean </a:t>
            </a:r>
            <a:r>
              <a:rPr lang="en-US" b="1" dirty="0" err="1"/>
              <a:t>Bodin</a:t>
            </a:r>
            <a:r>
              <a:rPr lang="en-US" b="1" dirty="0"/>
              <a:t> </a:t>
            </a:r>
            <a:r>
              <a:rPr lang="en-US" b="1" dirty="0" err="1"/>
              <a:t>kedaulatan</a:t>
            </a:r>
            <a:r>
              <a:rPr lang="en-US" b="1" dirty="0"/>
              <a:t> </a:t>
            </a:r>
            <a:r>
              <a:rPr lang="en-US" b="1" dirty="0" err="1"/>
              <a:t>bersifat</a:t>
            </a:r>
            <a:endParaRPr lang="en-US" b="1" dirty="0"/>
          </a:p>
          <a:p>
            <a:pPr marL="342900" indent="-342900">
              <a:buAutoNum type="arabicPeriod"/>
            </a:pPr>
            <a:r>
              <a:rPr lang="en-US" dirty="0" err="1"/>
              <a:t>Asli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Permanen</a:t>
            </a:r>
            <a:r>
              <a:rPr lang="en-US" dirty="0"/>
              <a:t> </a:t>
            </a:r>
          </a:p>
          <a:p>
            <a:pPr marL="342900" indent="-342900">
              <a:buAutoNum type="arabicPeriod"/>
            </a:pPr>
            <a:r>
              <a:rPr lang="en-US" dirty="0"/>
              <a:t>Tunggal /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negara</a:t>
            </a:r>
          </a:p>
          <a:p>
            <a:pPr marL="342900" indent="-342900">
              <a:buAutoNum type="arabi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lain</a:t>
            </a:r>
          </a:p>
          <a:p>
            <a:r>
              <a:rPr lang="en-US" b="1" dirty="0" err="1"/>
              <a:t>Kedaulatan</a:t>
            </a:r>
            <a:r>
              <a:rPr lang="en-US" b="1" dirty="0"/>
              <a:t>  yang di </a:t>
            </a:r>
            <a:r>
              <a:rPr lang="en-US" b="1" dirty="0" err="1"/>
              <a:t>miliki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 </a:t>
            </a:r>
            <a:r>
              <a:rPr lang="en-US" b="1" dirty="0" err="1"/>
              <a:t>meliputi</a:t>
            </a:r>
            <a:r>
              <a:rPr lang="en-US" b="1" dirty="0"/>
              <a:t>:</a:t>
            </a:r>
          </a:p>
          <a:p>
            <a:pPr marL="342900" indent="-342900">
              <a:buAutoNum type="arabicPeriod"/>
            </a:pPr>
            <a:r>
              <a:rPr lang="en-US" b="1" dirty="0" err="1"/>
              <a:t>Kedaulatan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dan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negaranya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</a:t>
            </a:r>
            <a:r>
              <a:rPr lang="en-US" dirty="0"/>
              <a:t> – </a:t>
            </a:r>
            <a:r>
              <a:rPr lang="en-US" dirty="0" err="1"/>
              <a:t>undangan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b="1" dirty="0" err="1"/>
              <a:t>Kedaulatan</a:t>
            </a:r>
            <a:r>
              <a:rPr lang="en-US" b="1" dirty="0"/>
              <a:t> </a:t>
            </a:r>
            <a:r>
              <a:rPr lang="en-US" b="1" dirty="0" err="1"/>
              <a:t>keluar</a:t>
            </a:r>
            <a:r>
              <a:rPr lang="en-US" b="1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berkuasa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terikat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tunduk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lain.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menghormati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negara lain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mencampuri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negerinya</a:t>
            </a:r>
            <a:r>
              <a:rPr lang="en-US" dirty="0"/>
              <a:t>.</a:t>
            </a:r>
          </a:p>
          <a:p>
            <a:pPr algn="ctr"/>
            <a:endParaRPr lang="en-ID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EADBC40-6537-4B04-85D5-3934EAAE308E}"/>
              </a:ext>
            </a:extLst>
          </p:cNvPr>
          <p:cNvSpPr/>
          <p:nvPr/>
        </p:nvSpPr>
        <p:spPr>
          <a:xfrm>
            <a:off x="3379304" y="490330"/>
            <a:ext cx="4678018" cy="50358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Pemerintahan</a:t>
            </a:r>
            <a:r>
              <a:rPr lang="en-US" b="1" dirty="0"/>
              <a:t> yang </a:t>
            </a:r>
            <a:r>
              <a:rPr lang="en-US" b="1" dirty="0" err="1"/>
              <a:t>berdaulat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3874185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A1ADD08-0A5A-445C-8FD2-E458D4FDF327}"/>
              </a:ext>
            </a:extLst>
          </p:cNvPr>
          <p:cNvSpPr/>
          <p:nvPr/>
        </p:nvSpPr>
        <p:spPr>
          <a:xfrm>
            <a:off x="2027583" y="534229"/>
            <a:ext cx="6069496" cy="88789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Forte" panose="03060902040502070203" pitchFamily="66" charset="0"/>
              </a:rPr>
              <a:t>Pengakuan</a:t>
            </a:r>
            <a:r>
              <a:rPr lang="en-US" sz="2000" dirty="0">
                <a:latin typeface="Forte" panose="03060902040502070203" pitchFamily="66" charset="0"/>
              </a:rPr>
              <a:t> </a:t>
            </a:r>
            <a:r>
              <a:rPr lang="en-US" sz="2000" dirty="0" err="1">
                <a:latin typeface="Forte" panose="03060902040502070203" pitchFamily="66" charset="0"/>
              </a:rPr>
              <a:t>kedaulatan</a:t>
            </a:r>
            <a:r>
              <a:rPr lang="en-US" sz="2000" dirty="0">
                <a:latin typeface="Forte" panose="03060902040502070203" pitchFamily="66" charset="0"/>
              </a:rPr>
              <a:t> </a:t>
            </a:r>
            <a:r>
              <a:rPr lang="en-US" sz="2000" dirty="0" err="1">
                <a:latin typeface="Forte" panose="03060902040502070203" pitchFamily="66" charset="0"/>
              </a:rPr>
              <a:t>dari</a:t>
            </a:r>
            <a:r>
              <a:rPr lang="en-US" sz="2000" dirty="0">
                <a:latin typeface="Forte" panose="03060902040502070203" pitchFamily="66" charset="0"/>
              </a:rPr>
              <a:t> negara lain</a:t>
            </a:r>
            <a:endParaRPr lang="en-ID" sz="2000" dirty="0">
              <a:latin typeface="Forte" panose="03060902040502070203" pitchFamily="66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8A49F57-111B-4D5B-BAF9-D03F16E133C9}"/>
              </a:ext>
            </a:extLst>
          </p:cNvPr>
          <p:cNvSpPr/>
          <p:nvPr/>
        </p:nvSpPr>
        <p:spPr>
          <a:xfrm>
            <a:off x="1921565" y="1797326"/>
            <a:ext cx="7991061" cy="22296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>
                <a:latin typeface="Forte" panose="03060902040502070203" pitchFamily="66" charset="0"/>
              </a:rPr>
              <a:t>Pengakuan</a:t>
            </a:r>
            <a:r>
              <a:rPr lang="en-US" dirty="0">
                <a:latin typeface="Forte" panose="03060902040502070203" pitchFamily="66" charset="0"/>
              </a:rPr>
              <a:t> de facto</a:t>
            </a:r>
          </a:p>
          <a:p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pengakuan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/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berdirinya</a:t>
            </a:r>
            <a:r>
              <a:rPr lang="en-US" dirty="0"/>
              <a:t> negara</a:t>
            </a:r>
          </a:p>
          <a:p>
            <a:pPr marL="342900" indent="-342900">
              <a:buAutoNum type="arabicPeriod"/>
            </a:pPr>
            <a:r>
              <a:rPr lang="en-US" dirty="0" err="1"/>
              <a:t>Pengakuan</a:t>
            </a:r>
            <a:r>
              <a:rPr lang="en-US" dirty="0"/>
              <a:t> de facto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pengakuan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negara lain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negara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dan </a:t>
            </a:r>
            <a:r>
              <a:rPr lang="en-US" dirty="0" err="1"/>
              <a:t>ekonomi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Pengakuan</a:t>
            </a:r>
            <a:r>
              <a:rPr lang="en-US" dirty="0"/>
              <a:t> de facto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pengakuan</a:t>
            </a:r>
            <a:r>
              <a:rPr lang="en-US" dirty="0"/>
              <a:t> yang di </a:t>
            </a:r>
            <a:r>
              <a:rPr lang="en-US" dirty="0" err="1"/>
              <a:t>berikan</a:t>
            </a:r>
            <a:r>
              <a:rPr lang="en-US" dirty="0"/>
              <a:t> oleh negara lain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negara </a:t>
            </a:r>
            <a:r>
              <a:rPr lang="en-US" dirty="0" err="1"/>
              <a:t>tersebut</a:t>
            </a:r>
            <a:endParaRPr lang="en-US" dirty="0"/>
          </a:p>
          <a:p>
            <a:r>
              <a:rPr lang="en-US" dirty="0"/>
              <a:t>  </a:t>
            </a:r>
            <a:endParaRPr lang="en-ID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FFE51D3-4BAC-496D-A19C-9C06D4DEFF33}"/>
              </a:ext>
            </a:extLst>
          </p:cNvPr>
          <p:cNvSpPr/>
          <p:nvPr/>
        </p:nvSpPr>
        <p:spPr>
          <a:xfrm>
            <a:off x="1921565" y="4320207"/>
            <a:ext cx="7991062" cy="22296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Forte" panose="03060902040502070203" pitchFamily="66" charset="0"/>
              </a:rPr>
              <a:t>Pengakuan</a:t>
            </a:r>
            <a:r>
              <a:rPr lang="en-US" dirty="0">
                <a:solidFill>
                  <a:schemeClr val="tx1"/>
                </a:solidFill>
                <a:latin typeface="Forte" panose="03060902040502070203" pitchFamily="66" charset="0"/>
              </a:rPr>
              <a:t> de jure </a:t>
            </a:r>
          </a:p>
          <a:p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pengakuan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berdasarkan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pernyataan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resmi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menurut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hukum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Internasional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Pengakuan</a:t>
            </a:r>
            <a:r>
              <a:rPr lang="en-US" dirty="0">
                <a:solidFill>
                  <a:schemeClr val="tx1"/>
                </a:solidFill>
              </a:rPr>
              <a:t> de jure </a:t>
            </a:r>
            <a:r>
              <a:rPr lang="en-US" dirty="0" err="1">
                <a:solidFill>
                  <a:schemeClr val="tx1"/>
                </a:solidFill>
              </a:rPr>
              <a:t>bersifat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tetap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pengakuan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negara lain yang </a:t>
            </a:r>
            <a:r>
              <a:rPr lang="en-US" dirty="0" err="1">
                <a:solidFill>
                  <a:schemeClr val="tx1"/>
                </a:solidFill>
              </a:rPr>
              <a:t>berlaku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selamanya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kenyataanya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menunjukan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stabil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Pengakuan</a:t>
            </a:r>
            <a:r>
              <a:rPr lang="en-US" dirty="0">
                <a:solidFill>
                  <a:schemeClr val="tx1"/>
                </a:solidFill>
              </a:rPr>
              <a:t> de jure </a:t>
            </a:r>
            <a:r>
              <a:rPr lang="en-US" dirty="0" err="1">
                <a:solidFill>
                  <a:schemeClr val="tx1"/>
                </a:solidFill>
              </a:rPr>
              <a:t>bersifat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antar</a:t>
            </a:r>
            <a:r>
              <a:rPr lang="en-US" dirty="0">
                <a:solidFill>
                  <a:schemeClr val="tx1"/>
                </a:solidFill>
              </a:rPr>
              <a:t> negara yang </a:t>
            </a:r>
            <a:r>
              <a:rPr lang="en-US" dirty="0" err="1">
                <a:solidFill>
                  <a:schemeClr val="tx1"/>
                </a:solidFill>
              </a:rPr>
              <a:t>mengakui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diakui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dagang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ekonomi</a:t>
            </a:r>
            <a:r>
              <a:rPr lang="en-US" dirty="0">
                <a:solidFill>
                  <a:schemeClr val="tx1"/>
                </a:solidFill>
              </a:rPr>
              <a:t>, dan </a:t>
            </a:r>
            <a:r>
              <a:rPr lang="en-US" dirty="0" err="1">
                <a:solidFill>
                  <a:schemeClr val="tx1"/>
                </a:solidFill>
              </a:rPr>
              <a:t>diplomatik</a:t>
            </a:r>
            <a:endParaRPr lang="en-ID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677ED9E-4A4B-44C9-A07D-EBBC508CF60B}"/>
              </a:ext>
            </a:extLst>
          </p:cNvPr>
          <p:cNvCxnSpPr>
            <a:cxnSpLocks/>
          </p:cNvCxnSpPr>
          <p:nvPr/>
        </p:nvCxnSpPr>
        <p:spPr>
          <a:xfrm>
            <a:off x="967408" y="2912165"/>
            <a:ext cx="0" cy="2655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0079611-D1AD-40F0-8C2D-8DFCFE78300E}"/>
              </a:ext>
            </a:extLst>
          </p:cNvPr>
          <p:cNvCxnSpPr>
            <a:cxnSpLocks/>
          </p:cNvCxnSpPr>
          <p:nvPr/>
        </p:nvCxnSpPr>
        <p:spPr>
          <a:xfrm>
            <a:off x="967408" y="2927486"/>
            <a:ext cx="9541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9BDD94E-B2F8-43A5-B294-BF7AD8D03E6C}"/>
              </a:ext>
            </a:extLst>
          </p:cNvPr>
          <p:cNvCxnSpPr>
            <a:cxnSpLocks/>
          </p:cNvCxnSpPr>
          <p:nvPr/>
        </p:nvCxnSpPr>
        <p:spPr>
          <a:xfrm>
            <a:off x="940905" y="5567569"/>
            <a:ext cx="980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B248F0D-CE12-43F3-BFDF-6192516F3138}"/>
              </a:ext>
            </a:extLst>
          </p:cNvPr>
          <p:cNvCxnSpPr>
            <a:stCxn id="4" idx="1"/>
          </p:cNvCxnSpPr>
          <p:nvPr/>
        </p:nvCxnSpPr>
        <p:spPr>
          <a:xfrm flipH="1" flipV="1">
            <a:off x="516835" y="978176"/>
            <a:ext cx="151074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F27B93E-357E-4E44-A3B9-2863AC9CB321}"/>
              </a:ext>
            </a:extLst>
          </p:cNvPr>
          <p:cNvCxnSpPr/>
          <p:nvPr/>
        </p:nvCxnSpPr>
        <p:spPr>
          <a:xfrm>
            <a:off x="516835" y="1046922"/>
            <a:ext cx="0" cy="2980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835A0CD-2635-40D6-BA7B-60BAD9983BE0}"/>
              </a:ext>
            </a:extLst>
          </p:cNvPr>
          <p:cNvCxnSpPr/>
          <p:nvPr/>
        </p:nvCxnSpPr>
        <p:spPr>
          <a:xfrm>
            <a:off x="516835" y="4027004"/>
            <a:ext cx="4505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278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6831043-5B49-4247-9B99-7D9799A9109E}"/>
              </a:ext>
            </a:extLst>
          </p:cNvPr>
          <p:cNvSpPr/>
          <p:nvPr/>
        </p:nvSpPr>
        <p:spPr>
          <a:xfrm>
            <a:off x="3838161" y="458439"/>
            <a:ext cx="3617843" cy="8216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Proses </a:t>
            </a:r>
            <a:r>
              <a:rPr lang="en-US" sz="2000" dirty="0" err="1"/>
              <a:t>terbentuknya</a:t>
            </a:r>
            <a:r>
              <a:rPr lang="en-US" sz="2000" dirty="0"/>
              <a:t> negara</a:t>
            </a:r>
            <a:endParaRPr lang="en-ID" sz="20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9FBC659-6D92-499C-98EA-7AFD34A10AAD}"/>
              </a:ext>
            </a:extLst>
          </p:cNvPr>
          <p:cNvSpPr/>
          <p:nvPr/>
        </p:nvSpPr>
        <p:spPr>
          <a:xfrm>
            <a:off x="130869" y="4001327"/>
            <a:ext cx="2147676" cy="15885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Terbentuknya</a:t>
            </a:r>
            <a:r>
              <a:rPr lang="en-US" dirty="0"/>
              <a:t> negara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Alamiah</a:t>
            </a: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4CAEA4B-CDAB-4738-9E18-AA185C8D6D19}"/>
              </a:ext>
            </a:extLst>
          </p:cNvPr>
          <p:cNvSpPr/>
          <p:nvPr/>
        </p:nvSpPr>
        <p:spPr>
          <a:xfrm>
            <a:off x="3022326" y="4311923"/>
            <a:ext cx="2027584" cy="72224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Persekutuan </a:t>
            </a:r>
            <a:r>
              <a:rPr lang="en-US" dirty="0" err="1"/>
              <a:t>masyarakat</a:t>
            </a:r>
            <a:endParaRPr lang="en-ID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73E33AF-6F5F-4F32-95DE-FC84112CE3C7}"/>
              </a:ext>
            </a:extLst>
          </p:cNvPr>
          <p:cNvSpPr/>
          <p:nvPr/>
        </p:nvSpPr>
        <p:spPr>
          <a:xfrm>
            <a:off x="5355536" y="4311923"/>
            <a:ext cx="1822175" cy="6891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kerajaan</a:t>
            </a:r>
            <a:endParaRPr lang="en-ID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95C311E-4C9C-4DCD-B7AD-DF5C4C1DDAE6}"/>
              </a:ext>
            </a:extLst>
          </p:cNvPr>
          <p:cNvSpPr/>
          <p:nvPr/>
        </p:nvSpPr>
        <p:spPr>
          <a:xfrm>
            <a:off x="7456004" y="4301983"/>
            <a:ext cx="1444486" cy="6891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negara</a:t>
            </a:r>
            <a:endParaRPr lang="en-ID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64D5CA3-B022-4ED7-A32A-6A8CEF5F2D46}"/>
              </a:ext>
            </a:extLst>
          </p:cNvPr>
          <p:cNvSpPr/>
          <p:nvPr/>
        </p:nvSpPr>
        <p:spPr>
          <a:xfrm>
            <a:off x="9352720" y="4301983"/>
            <a:ext cx="2239617" cy="6891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Negara </a:t>
            </a:r>
            <a:r>
              <a:rPr lang="en-US" dirty="0" err="1"/>
              <a:t>demokrasi</a:t>
            </a:r>
            <a:endParaRPr lang="en-ID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A067FFB-8BA0-4456-A0A7-78D250B6DD20}"/>
              </a:ext>
            </a:extLst>
          </p:cNvPr>
          <p:cNvCxnSpPr>
            <a:cxnSpLocks/>
          </p:cNvCxnSpPr>
          <p:nvPr/>
        </p:nvCxnSpPr>
        <p:spPr>
          <a:xfrm>
            <a:off x="5077243" y="4673045"/>
            <a:ext cx="278293" cy="16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156060D-9AF6-4FF0-99FA-950ECE345EED}"/>
              </a:ext>
            </a:extLst>
          </p:cNvPr>
          <p:cNvCxnSpPr>
            <a:cxnSpLocks/>
          </p:cNvCxnSpPr>
          <p:nvPr/>
        </p:nvCxnSpPr>
        <p:spPr>
          <a:xfrm>
            <a:off x="7197589" y="4646541"/>
            <a:ext cx="294860" cy="8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3951D2B-7B07-4D33-924F-137280C03635}"/>
              </a:ext>
            </a:extLst>
          </p:cNvPr>
          <p:cNvCxnSpPr>
            <a:stCxn id="8" idx="3"/>
          </p:cNvCxnSpPr>
          <p:nvPr/>
        </p:nvCxnSpPr>
        <p:spPr>
          <a:xfrm>
            <a:off x="8900490" y="4646541"/>
            <a:ext cx="452230" cy="8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7FD04E89-5981-4540-B509-25F169CF5CCE}"/>
              </a:ext>
            </a:extLst>
          </p:cNvPr>
          <p:cNvSpPr/>
          <p:nvPr/>
        </p:nvSpPr>
        <p:spPr>
          <a:xfrm>
            <a:off x="2305878" y="4467635"/>
            <a:ext cx="649357" cy="6559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7B04014-2801-461E-9EE2-0600CA4B6862}"/>
              </a:ext>
            </a:extLst>
          </p:cNvPr>
          <p:cNvSpPr/>
          <p:nvPr/>
        </p:nvSpPr>
        <p:spPr>
          <a:xfrm>
            <a:off x="1827974" y="2165070"/>
            <a:ext cx="2388704" cy="8216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Alamiah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BF948AA8-264F-4730-8A0E-5D5BBF05134F}"/>
              </a:ext>
            </a:extLst>
          </p:cNvPr>
          <p:cNvSpPr/>
          <p:nvPr/>
        </p:nvSpPr>
        <p:spPr>
          <a:xfrm>
            <a:off x="4704522" y="2081419"/>
            <a:ext cx="2120346" cy="8216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faktual</a:t>
            </a:r>
            <a:endParaRPr lang="en-ID" dirty="0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154D0055-70CA-42C4-B620-A24355EB5AE1}"/>
              </a:ext>
            </a:extLst>
          </p:cNvPr>
          <p:cNvSpPr/>
          <p:nvPr/>
        </p:nvSpPr>
        <p:spPr>
          <a:xfrm>
            <a:off x="7633252" y="2133601"/>
            <a:ext cx="2120346" cy="8216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teoritis</a:t>
            </a:r>
            <a:endParaRPr lang="en-ID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ADBD966-BD15-4F10-B5DA-3973E0B72ADA}"/>
              </a:ext>
            </a:extLst>
          </p:cNvPr>
          <p:cNvCxnSpPr>
            <a:stCxn id="4" idx="2"/>
            <a:endCxn id="32" idx="0"/>
          </p:cNvCxnSpPr>
          <p:nvPr/>
        </p:nvCxnSpPr>
        <p:spPr>
          <a:xfrm>
            <a:off x="5647083" y="1280074"/>
            <a:ext cx="3046342" cy="853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55D7AFF-9F4A-409F-8698-61DEB859D362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5647083" y="1280074"/>
            <a:ext cx="0" cy="821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5E92FFB-80E8-47EB-AE56-F586803D48C8}"/>
              </a:ext>
            </a:extLst>
          </p:cNvPr>
          <p:cNvCxnSpPr>
            <a:stCxn id="4" idx="2"/>
            <a:endCxn id="30" idx="0"/>
          </p:cNvCxnSpPr>
          <p:nvPr/>
        </p:nvCxnSpPr>
        <p:spPr>
          <a:xfrm flipH="1">
            <a:off x="3022326" y="1280074"/>
            <a:ext cx="2624757" cy="884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21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C4FCC7-2F4B-4571-9CB2-1525DDD3CDCD}"/>
              </a:ext>
            </a:extLst>
          </p:cNvPr>
          <p:cNvSpPr/>
          <p:nvPr/>
        </p:nvSpPr>
        <p:spPr>
          <a:xfrm>
            <a:off x="1073426" y="596347"/>
            <a:ext cx="3472070" cy="8878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Terbentuknya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faktual</a:t>
            </a:r>
            <a:endParaRPr lang="en-ID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14DB732-0A1C-4B4B-B9B0-C72B57A70CBD}"/>
              </a:ext>
            </a:extLst>
          </p:cNvPr>
          <p:cNvSpPr/>
          <p:nvPr/>
        </p:nvSpPr>
        <p:spPr>
          <a:xfrm>
            <a:off x="1073426" y="1696278"/>
            <a:ext cx="8852452" cy="490330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Proklamasi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Separatis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pemisahan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wilayah negara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memisahkan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semula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menguasai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Anexatie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penguasaan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pencaplokan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berdiri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wilayah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dikuasai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bangsa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lain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tanpa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perlawanan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penduduk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setempat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 /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pembentukan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muncul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lenyap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Acessie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penarikan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naiknya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lumpur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sungai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daratan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timbul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wilayah yang di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huni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Cessie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penyerahan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wilayah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diserahkan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 lain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perjanjian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Fusi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peleburan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peleburan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penggabungan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Occupatie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pendudukan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ketika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wilayah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bertuan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diduduki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dikuasai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oleh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suku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didirikan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negara</a:t>
            </a:r>
          </a:p>
          <a:p>
            <a:pPr marL="342900" indent="-342900" algn="ctr"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96936901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907</TotalTime>
  <Words>856</Words>
  <Application>Microsoft Office PowerPoint</Application>
  <PresentationFormat>Widescreen</PresentationFormat>
  <Paragraphs>116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Brush Script MT</vt:lpstr>
      <vt:lpstr>Calibri</vt:lpstr>
      <vt:lpstr>Century Schoolbook</vt:lpstr>
      <vt:lpstr>Corbel</vt:lpstr>
      <vt:lpstr>Forte</vt:lpstr>
      <vt:lpstr>Feathered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titik Listyorini</dc:creator>
  <cp:lastModifiedBy>titik Listyorini</cp:lastModifiedBy>
  <cp:revision>86</cp:revision>
  <dcterms:created xsi:type="dcterms:W3CDTF">2020-07-12T15:38:12Z</dcterms:created>
  <dcterms:modified xsi:type="dcterms:W3CDTF">2020-07-16T15:36:06Z</dcterms:modified>
</cp:coreProperties>
</file>