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D0D"/>
    <a:srgbClr val="E42CCA"/>
    <a:srgbClr val="550B4A"/>
    <a:srgbClr val="A216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4A8-DB99-40C6-B1E2-121804457F6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DA4A-2C23-46E8-9DC4-177B8873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29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4A8-DB99-40C6-B1E2-121804457F6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DA4A-2C23-46E8-9DC4-177B8873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11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4A8-DB99-40C6-B1E2-121804457F6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DA4A-2C23-46E8-9DC4-177B8873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1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4A8-DB99-40C6-B1E2-121804457F6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DA4A-2C23-46E8-9DC4-177B8873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60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4A8-DB99-40C6-B1E2-121804457F6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DA4A-2C23-46E8-9DC4-177B8873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0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4A8-DB99-40C6-B1E2-121804457F6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DA4A-2C23-46E8-9DC4-177B8873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1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4A8-DB99-40C6-B1E2-121804457F6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DA4A-2C23-46E8-9DC4-177B8873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64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4A8-DB99-40C6-B1E2-121804457F6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DA4A-2C23-46E8-9DC4-177B8873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0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4A8-DB99-40C6-B1E2-121804457F6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DA4A-2C23-46E8-9DC4-177B8873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3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4A8-DB99-40C6-B1E2-121804457F6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DA4A-2C23-46E8-9DC4-177B8873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4A8-DB99-40C6-B1E2-121804457F6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DA4A-2C23-46E8-9DC4-177B8873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41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554A8-DB99-40C6-B1E2-121804457F6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CDA4A-2C23-46E8-9DC4-177B8873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4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slide" Target="slide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86176" y="542924"/>
            <a:ext cx="4129088" cy="1243013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BIMBINGAN DAN KONSELING</a:t>
            </a:r>
          </a:p>
          <a:p>
            <a:pPr algn="ctr"/>
            <a:r>
              <a:rPr lang="en-ID" dirty="0" err="1" smtClean="0"/>
              <a:t>Pertemuan</a:t>
            </a:r>
            <a:r>
              <a:rPr lang="en-ID" dirty="0" smtClean="0"/>
              <a:t> </a:t>
            </a:r>
            <a:r>
              <a:rPr lang="en-ID" dirty="0" err="1" smtClean="0"/>
              <a:t>pertama</a:t>
            </a:r>
            <a:endParaRPr lang="en-ID" dirty="0"/>
          </a:p>
          <a:p>
            <a:pPr algn="ctr"/>
            <a:r>
              <a:rPr lang="en-ID" dirty="0" err="1" smtClean="0"/>
              <a:t>Pemantapan</a:t>
            </a:r>
            <a:r>
              <a:rPr lang="en-ID" dirty="0" smtClean="0"/>
              <a:t> </a:t>
            </a:r>
            <a:r>
              <a:rPr lang="en-ID" dirty="0" err="1" smtClean="0"/>
              <a:t>belajar</a:t>
            </a:r>
            <a:r>
              <a:rPr lang="en-ID" dirty="0" smtClean="0"/>
              <a:t> di </a:t>
            </a:r>
            <a:r>
              <a:rPr lang="en-ID" dirty="0" err="1" smtClean="0"/>
              <a:t>kelas</a:t>
            </a:r>
            <a:r>
              <a:rPr lang="en-ID" dirty="0" smtClean="0"/>
              <a:t> XII</a:t>
            </a:r>
          </a:p>
          <a:p>
            <a:pPr algn="ctr"/>
            <a:r>
              <a:rPr lang="en-ID" dirty="0" err="1" smtClean="0"/>
              <a:t>Tahun</a:t>
            </a:r>
            <a:r>
              <a:rPr lang="en-ID" dirty="0" smtClean="0"/>
              <a:t> </a:t>
            </a:r>
            <a:r>
              <a:rPr lang="en-ID" dirty="0" err="1" smtClean="0"/>
              <a:t>pelajaran</a:t>
            </a:r>
            <a:r>
              <a:rPr lang="en-ID" dirty="0" smtClean="0"/>
              <a:t> 2020/2021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614487" y="2367492"/>
            <a:ext cx="4143375" cy="104298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dirty="0" err="1" smtClean="0"/>
              <a:t>Assalamu’alaikum</a:t>
            </a:r>
            <a:r>
              <a:rPr lang="en-ID" dirty="0" smtClean="0"/>
              <a:t> </a:t>
            </a:r>
            <a:r>
              <a:rPr lang="en-ID" dirty="0" err="1" smtClean="0"/>
              <a:t>Warohmatullahi</a:t>
            </a:r>
            <a:r>
              <a:rPr lang="en-ID" dirty="0" smtClean="0"/>
              <a:t> </a:t>
            </a:r>
            <a:r>
              <a:rPr lang="en-ID" dirty="0" err="1" smtClean="0"/>
              <a:t>Wabarokatuh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305217" y="3491176"/>
            <a:ext cx="4143375" cy="1635253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Salam </a:t>
            </a:r>
            <a:r>
              <a:rPr lang="en-ID" dirty="0" err="1" smtClean="0"/>
              <a:t>jumpa</a:t>
            </a:r>
            <a:r>
              <a:rPr lang="en-ID" dirty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selamat</a:t>
            </a:r>
            <a:r>
              <a:rPr lang="en-ID" dirty="0" smtClean="0"/>
              <a:t> </a:t>
            </a:r>
            <a:r>
              <a:rPr lang="en-ID" dirty="0" err="1" smtClean="0"/>
              <a:t>kepada</a:t>
            </a:r>
            <a:r>
              <a:rPr lang="en-ID" dirty="0" smtClean="0"/>
              <a:t> </a:t>
            </a:r>
            <a:r>
              <a:rPr lang="en-ID" dirty="0" err="1" smtClean="0"/>
              <a:t>ananda</a:t>
            </a:r>
            <a:r>
              <a:rPr lang="en-ID" dirty="0" smtClean="0"/>
              <a:t> yang </a:t>
            </a:r>
            <a:r>
              <a:rPr lang="en-ID" dirty="0" err="1" smtClean="0"/>
              <a:t>naik</a:t>
            </a:r>
            <a:r>
              <a:rPr lang="en-ID" dirty="0" smtClean="0"/>
              <a:t> </a:t>
            </a:r>
            <a:r>
              <a:rPr lang="en-ID" dirty="0" err="1" smtClean="0"/>
              <a:t>ke</a:t>
            </a:r>
            <a:r>
              <a:rPr lang="en-ID" dirty="0" smtClean="0"/>
              <a:t> </a:t>
            </a:r>
            <a:r>
              <a:rPr lang="en-ID" dirty="0" err="1" smtClean="0"/>
              <a:t>kelas</a:t>
            </a:r>
            <a:r>
              <a:rPr lang="en-ID" dirty="0" smtClean="0"/>
              <a:t> XII.</a:t>
            </a:r>
          </a:p>
          <a:p>
            <a:pPr algn="ctr"/>
            <a:r>
              <a:rPr lang="en-ID" dirty="0" smtClean="0"/>
              <a:t>ORANG BERUNTUNG ADALAH ORANG YANG BERSYUKUR DAN MELAKUAKN PERBAIKAN MINIMAL DIAWALI DARI DIRINYA.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1" y="4724135"/>
            <a:ext cx="2057400" cy="21674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184" y="4757738"/>
            <a:ext cx="3486816" cy="21002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72173">
            <a:off x="-133101" y="139501"/>
            <a:ext cx="1613694" cy="8068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8808">
            <a:off x="10530345" y="83421"/>
            <a:ext cx="1613694" cy="806847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3689393" y="6307533"/>
            <a:ext cx="2357103" cy="34024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 smtClean="0"/>
              <a:t>Yanah</a:t>
            </a:r>
            <a:r>
              <a:rPr lang="en-ID" dirty="0" smtClean="0"/>
              <a:t> </a:t>
            </a:r>
            <a:r>
              <a:rPr lang="en-ID" dirty="0" err="1" smtClean="0"/>
              <a:t>Mulyanah</a:t>
            </a:r>
            <a:r>
              <a:rPr lang="en-ID" dirty="0" smtClean="0"/>
              <a:t>, </a:t>
            </a:r>
            <a:r>
              <a:rPr lang="en-ID" dirty="0" err="1" smtClean="0"/>
              <a:t>S.Pd</a:t>
            </a:r>
            <a:r>
              <a:rPr lang="en-ID" sz="1200" dirty="0" smtClean="0"/>
              <a:t>.</a:t>
            </a:r>
            <a:endParaRPr lang="en-US" sz="12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356" y="635793"/>
            <a:ext cx="976645" cy="937410"/>
          </a:xfrm>
          <a:prstGeom prst="rect">
            <a:avLst/>
          </a:prstGeom>
        </p:spPr>
      </p:pic>
      <p:pic>
        <p:nvPicPr>
          <p:cNvPr id="16" name="Picture 15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456" y="5807868"/>
            <a:ext cx="1323808" cy="999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05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416043" y="698324"/>
            <a:ext cx="4143375" cy="104298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dirty="0" err="1" smtClean="0"/>
              <a:t>Apa</a:t>
            </a:r>
            <a:r>
              <a:rPr lang="en-ID" dirty="0" smtClean="0"/>
              <a:t> </a:t>
            </a:r>
            <a:r>
              <a:rPr lang="en-ID" dirty="0" err="1" smtClean="0"/>
              <a:t>sih</a:t>
            </a:r>
            <a:r>
              <a:rPr lang="en-ID" dirty="0" smtClean="0"/>
              <a:t> yang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kita</a:t>
            </a:r>
            <a:r>
              <a:rPr lang="en-ID" dirty="0" smtClean="0"/>
              <a:t> </a:t>
            </a:r>
            <a:r>
              <a:rPr lang="en-ID" dirty="0" err="1" smtClean="0"/>
              <a:t>bahas</a:t>
            </a:r>
            <a:r>
              <a:rPr lang="en-ID" dirty="0" smtClean="0"/>
              <a:t> di </a:t>
            </a:r>
            <a:r>
              <a:rPr lang="en-ID" dirty="0" err="1" smtClean="0"/>
              <a:t>kelas</a:t>
            </a:r>
            <a:r>
              <a:rPr lang="en-ID" dirty="0" smtClean="0"/>
              <a:t> XII </a:t>
            </a:r>
            <a:r>
              <a:rPr lang="en-ID" dirty="0" err="1" smtClean="0"/>
              <a:t>ini</a:t>
            </a:r>
            <a:r>
              <a:rPr lang="en-ID" dirty="0" smtClean="0"/>
              <a:t>?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91759" y="1362882"/>
            <a:ext cx="5783263" cy="321008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000" dirty="0" err="1" smtClean="0"/>
              <a:t>Materi</a:t>
            </a:r>
            <a:r>
              <a:rPr lang="en-ID" sz="2000" dirty="0" smtClean="0"/>
              <a:t> </a:t>
            </a:r>
            <a:r>
              <a:rPr lang="en-ID" sz="2000" dirty="0" err="1" smtClean="0"/>
              <a:t>kelas</a:t>
            </a:r>
            <a:r>
              <a:rPr lang="en-ID" sz="2000" dirty="0" smtClean="0"/>
              <a:t> XII </a:t>
            </a:r>
            <a:r>
              <a:rPr lang="en-ID" sz="2000" dirty="0" err="1" smtClean="0"/>
              <a:t>lanjutan</a:t>
            </a:r>
            <a:r>
              <a:rPr lang="en-ID" sz="2000" dirty="0" smtClean="0"/>
              <a:t> </a:t>
            </a:r>
            <a:r>
              <a:rPr lang="en-ID" sz="2000" dirty="0" err="1" smtClean="0"/>
              <a:t>dari</a:t>
            </a:r>
            <a:r>
              <a:rPr lang="en-ID" sz="2000" dirty="0" smtClean="0"/>
              <a:t> </a:t>
            </a:r>
            <a:r>
              <a:rPr lang="en-ID" sz="2000" dirty="0" err="1" smtClean="0"/>
              <a:t>kelas</a:t>
            </a:r>
            <a:r>
              <a:rPr lang="en-ID" sz="2000" dirty="0" smtClean="0"/>
              <a:t> X </a:t>
            </a:r>
            <a:r>
              <a:rPr lang="en-ID" sz="2000" dirty="0" err="1" smtClean="0"/>
              <a:t>dan</a:t>
            </a:r>
            <a:r>
              <a:rPr lang="en-ID" sz="2000" dirty="0" smtClean="0"/>
              <a:t> XI, </a:t>
            </a:r>
            <a:r>
              <a:rPr lang="en-ID" sz="2000" dirty="0" err="1" smtClean="0"/>
              <a:t>hanya</a:t>
            </a:r>
            <a:r>
              <a:rPr lang="en-ID" sz="2000" dirty="0" smtClean="0"/>
              <a:t> </a:t>
            </a:r>
            <a:r>
              <a:rPr lang="en-ID" sz="2000" dirty="0" err="1" smtClean="0"/>
              <a:t>saja</a:t>
            </a:r>
            <a:r>
              <a:rPr lang="en-ID" sz="2000" dirty="0" smtClean="0"/>
              <a:t> </a:t>
            </a:r>
            <a:r>
              <a:rPr lang="en-ID" sz="2000" dirty="0" err="1" smtClean="0"/>
              <a:t>ada</a:t>
            </a:r>
            <a:r>
              <a:rPr lang="en-ID" sz="2000" dirty="0" smtClean="0"/>
              <a:t> </a:t>
            </a:r>
            <a:r>
              <a:rPr lang="en-ID" sz="2000" dirty="0" err="1" smtClean="0"/>
              <a:t>penambahan</a:t>
            </a:r>
            <a:r>
              <a:rPr lang="en-ID" sz="2000" dirty="0" smtClean="0"/>
              <a:t> </a:t>
            </a:r>
            <a:r>
              <a:rPr lang="en-ID" sz="2000" dirty="0" err="1" smtClean="0"/>
              <a:t>dari</a:t>
            </a:r>
            <a:r>
              <a:rPr lang="en-ID" sz="2000" dirty="0" smtClean="0"/>
              <a:t> </a:t>
            </a:r>
            <a:r>
              <a:rPr lang="en-ID" sz="2000" dirty="0" err="1" smtClean="0"/>
              <a:t>tiap</a:t>
            </a:r>
            <a:r>
              <a:rPr lang="en-ID" sz="2000" dirty="0" smtClean="0"/>
              <a:t> </a:t>
            </a:r>
            <a:r>
              <a:rPr lang="en-ID" sz="2000" dirty="0" err="1" smtClean="0"/>
              <a:t>tingkatannya</a:t>
            </a:r>
            <a:r>
              <a:rPr lang="en-ID" sz="2000" dirty="0" smtClean="0"/>
              <a:t> </a:t>
            </a:r>
            <a:r>
              <a:rPr lang="en-ID" sz="2000" dirty="0" err="1" smtClean="0"/>
              <a:t>dan</a:t>
            </a:r>
            <a:r>
              <a:rPr lang="en-ID" sz="2000" dirty="0" smtClean="0"/>
              <a:t> </a:t>
            </a:r>
            <a:r>
              <a:rPr lang="en-ID" sz="2000" dirty="0" err="1" smtClean="0"/>
              <a:t>menentukan</a:t>
            </a:r>
            <a:r>
              <a:rPr lang="en-ID" sz="2000" dirty="0"/>
              <a:t> </a:t>
            </a:r>
            <a:r>
              <a:rPr lang="en-ID" sz="2000" dirty="0" err="1" smtClean="0"/>
              <a:t>mau</a:t>
            </a:r>
            <a:r>
              <a:rPr lang="en-ID" sz="2000" dirty="0" smtClean="0"/>
              <a:t> </a:t>
            </a:r>
            <a:r>
              <a:rPr lang="en-ID" sz="2000" dirty="0" err="1" smtClean="0"/>
              <a:t>apa</a:t>
            </a:r>
            <a:r>
              <a:rPr lang="en-ID" sz="2000" dirty="0" smtClean="0"/>
              <a:t>, </a:t>
            </a:r>
            <a:r>
              <a:rPr lang="en-ID" sz="2000" dirty="0" err="1" smtClean="0"/>
              <a:t>bagaimana</a:t>
            </a:r>
            <a:r>
              <a:rPr lang="en-ID" sz="2000" dirty="0" smtClean="0"/>
              <a:t>, </a:t>
            </a:r>
            <a:r>
              <a:rPr lang="en-ID" sz="2000" dirty="0" err="1" smtClean="0"/>
              <a:t>kemana</a:t>
            </a:r>
            <a:r>
              <a:rPr lang="en-ID" sz="2000" dirty="0" smtClean="0"/>
              <a:t> </a:t>
            </a:r>
            <a:r>
              <a:rPr lang="en-ID" sz="2000" dirty="0" err="1" smtClean="0"/>
              <a:t>dan</a:t>
            </a:r>
            <a:r>
              <a:rPr lang="en-ID" sz="2000" dirty="0" smtClean="0"/>
              <a:t> </a:t>
            </a:r>
            <a:r>
              <a:rPr lang="en-ID" sz="2000" dirty="0" err="1" smtClean="0"/>
              <a:t>dimana</a:t>
            </a:r>
            <a:r>
              <a:rPr lang="en-ID" sz="2000" dirty="0" smtClean="0"/>
              <a:t> </a:t>
            </a:r>
            <a:r>
              <a:rPr lang="en-ID" sz="2000" dirty="0" err="1" smtClean="0"/>
              <a:t>ananda</a:t>
            </a:r>
            <a:r>
              <a:rPr lang="en-ID" sz="2000" dirty="0" smtClean="0"/>
              <a:t> </a:t>
            </a:r>
            <a:r>
              <a:rPr lang="en-ID" sz="2000" dirty="0" err="1" smtClean="0"/>
              <a:t>setelah</a:t>
            </a:r>
            <a:r>
              <a:rPr lang="en-ID" sz="2000" dirty="0" smtClean="0"/>
              <a:t> lulus </a:t>
            </a:r>
            <a:r>
              <a:rPr lang="en-ID" sz="2000" dirty="0" err="1" smtClean="0"/>
              <a:t>ditentukan</a:t>
            </a:r>
            <a:r>
              <a:rPr lang="en-ID" sz="2000" dirty="0" smtClean="0"/>
              <a:t> di </a:t>
            </a:r>
            <a:r>
              <a:rPr lang="en-ID" sz="2000" dirty="0" err="1" smtClean="0"/>
              <a:t>tahun</a:t>
            </a:r>
            <a:r>
              <a:rPr lang="en-ID" sz="2000" dirty="0" smtClean="0"/>
              <a:t> </a:t>
            </a:r>
            <a:r>
              <a:rPr lang="en-ID" sz="2000" dirty="0" err="1" smtClean="0"/>
              <a:t>terakhir</a:t>
            </a:r>
            <a:r>
              <a:rPr lang="en-ID" sz="2000" dirty="0" smtClean="0"/>
              <a:t> </a:t>
            </a:r>
            <a:r>
              <a:rPr lang="en-ID" sz="2000" dirty="0" err="1" smtClean="0"/>
              <a:t>masa</a:t>
            </a:r>
            <a:r>
              <a:rPr lang="en-ID" sz="2000" dirty="0" smtClean="0"/>
              <a:t> </a:t>
            </a:r>
            <a:r>
              <a:rPr lang="en-ID" sz="2000" dirty="0" err="1" smtClean="0"/>
              <a:t>pendidikan</a:t>
            </a:r>
            <a:r>
              <a:rPr lang="en-ID" sz="2000" dirty="0" smtClean="0"/>
              <a:t>, </a:t>
            </a:r>
            <a:r>
              <a:rPr lang="en-ID" sz="2000" dirty="0" err="1" smtClean="0"/>
              <a:t>serta</a:t>
            </a:r>
            <a:r>
              <a:rPr lang="en-ID" sz="2000" dirty="0" smtClean="0"/>
              <a:t> </a:t>
            </a:r>
            <a:r>
              <a:rPr lang="en-ID" sz="2000" dirty="0" err="1" smtClean="0"/>
              <a:t>kolaborasi</a:t>
            </a:r>
            <a:r>
              <a:rPr lang="en-ID" sz="2000" dirty="0" smtClean="0"/>
              <a:t> </a:t>
            </a:r>
            <a:r>
              <a:rPr lang="en-ID" sz="2000" dirty="0" err="1" smtClean="0"/>
              <a:t>dan</a:t>
            </a:r>
            <a:r>
              <a:rPr lang="en-ID" sz="2000" dirty="0" smtClean="0"/>
              <a:t> </a:t>
            </a:r>
            <a:r>
              <a:rPr lang="en-ID" sz="2000" dirty="0" err="1" smtClean="0"/>
              <a:t>konseling</a:t>
            </a:r>
            <a:r>
              <a:rPr lang="en-ID" sz="2000" dirty="0" smtClean="0"/>
              <a:t> </a:t>
            </a:r>
            <a:r>
              <a:rPr lang="en-ID" sz="2000" dirty="0" err="1" smtClean="0"/>
              <a:t>mengenai</a:t>
            </a:r>
            <a:r>
              <a:rPr lang="en-ID" sz="2000" dirty="0" smtClean="0"/>
              <a:t> </a:t>
            </a:r>
            <a:r>
              <a:rPr lang="en-ID" sz="2000" dirty="0" err="1" smtClean="0"/>
              <a:t>dunia</a:t>
            </a:r>
            <a:r>
              <a:rPr lang="en-ID" sz="2000" dirty="0" smtClean="0"/>
              <a:t> </a:t>
            </a:r>
            <a:r>
              <a:rPr lang="en-ID" sz="2000" dirty="0" err="1" smtClean="0"/>
              <a:t>kerja</a:t>
            </a:r>
            <a:r>
              <a:rPr lang="en-ID" sz="2000" dirty="0" smtClean="0"/>
              <a:t> </a:t>
            </a:r>
            <a:r>
              <a:rPr lang="en-ID" sz="2000" dirty="0" err="1" smtClean="0"/>
              <a:t>dan</a:t>
            </a:r>
            <a:r>
              <a:rPr lang="en-ID" sz="2000" dirty="0" smtClean="0"/>
              <a:t> </a:t>
            </a:r>
            <a:r>
              <a:rPr lang="en-ID" sz="2000" dirty="0" err="1" smtClean="0"/>
              <a:t>melanjutkan</a:t>
            </a:r>
            <a:r>
              <a:rPr lang="en-ID" sz="2000" dirty="0" smtClean="0"/>
              <a:t> </a:t>
            </a:r>
            <a:r>
              <a:rPr lang="en-ID" sz="2000" dirty="0" err="1" smtClean="0"/>
              <a:t>ke</a:t>
            </a:r>
            <a:r>
              <a:rPr lang="en-ID" sz="2000" dirty="0" smtClean="0"/>
              <a:t> </a:t>
            </a:r>
            <a:r>
              <a:rPr lang="en-ID" sz="2000" dirty="0" err="1" smtClean="0"/>
              <a:t>perguruan</a:t>
            </a:r>
            <a:r>
              <a:rPr lang="en-ID" sz="2000" dirty="0" smtClean="0"/>
              <a:t> </a:t>
            </a:r>
            <a:r>
              <a:rPr lang="en-ID" sz="2000" dirty="0" err="1" smtClean="0"/>
              <a:t>tinggi</a:t>
            </a:r>
            <a:r>
              <a:rPr lang="en-ID" sz="2000" dirty="0" smtClean="0"/>
              <a:t>.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761" y="4619802"/>
            <a:ext cx="2057400" cy="21674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184" y="4757738"/>
            <a:ext cx="3486816" cy="21002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72173">
            <a:off x="-133101" y="139501"/>
            <a:ext cx="1613694" cy="8068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8808">
            <a:off x="10641172" y="57629"/>
            <a:ext cx="1613694" cy="806847"/>
          </a:xfrm>
          <a:prstGeom prst="rect">
            <a:avLst/>
          </a:prstGeom>
        </p:spPr>
      </p:pic>
      <p:pic>
        <p:nvPicPr>
          <p:cNvPr id="11" name="Picture 10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61300" y="2029355"/>
            <a:ext cx="2152650" cy="2152650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6416043" y="4572970"/>
            <a:ext cx="4143375" cy="104298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dirty="0" err="1" smtClean="0"/>
              <a:t>Penasaran</a:t>
            </a:r>
            <a:r>
              <a:rPr lang="en-ID" dirty="0" smtClean="0"/>
              <a:t>, </a:t>
            </a:r>
            <a:r>
              <a:rPr lang="en-ID" dirty="0" err="1" smtClean="0"/>
              <a:t>Yuuuk</a:t>
            </a:r>
            <a:r>
              <a:rPr lang="en-ID" dirty="0" smtClean="0"/>
              <a:t> </a:t>
            </a:r>
            <a:r>
              <a:rPr lang="en-ID" dirty="0" err="1" smtClean="0"/>
              <a:t>kita</a:t>
            </a:r>
            <a:r>
              <a:rPr lang="en-ID" dirty="0" smtClean="0"/>
              <a:t> </a:t>
            </a:r>
            <a:r>
              <a:rPr lang="en-ID" dirty="0" err="1" smtClean="0"/>
              <a:t>buka</a:t>
            </a:r>
            <a:r>
              <a:rPr lang="en-ID" dirty="0" smtClean="0"/>
              <a:t> slide </a:t>
            </a:r>
            <a:r>
              <a:rPr lang="en-ID" dirty="0" err="1" smtClean="0"/>
              <a:t>berikutnya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90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01361" y="87730"/>
            <a:ext cx="4143375" cy="13863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 smtClean="0"/>
              <a:t>Sebelum</a:t>
            </a:r>
            <a:r>
              <a:rPr lang="en-ID" dirty="0" smtClean="0"/>
              <a:t> </a:t>
            </a:r>
            <a:r>
              <a:rPr lang="en-ID" dirty="0" err="1" smtClean="0"/>
              <a:t>kita</a:t>
            </a:r>
            <a:r>
              <a:rPr lang="en-ID" dirty="0" smtClean="0"/>
              <a:t> </a:t>
            </a:r>
            <a:r>
              <a:rPr lang="en-ID" dirty="0" err="1" smtClean="0"/>
              <a:t>masuk</a:t>
            </a:r>
            <a:r>
              <a:rPr lang="en-ID" dirty="0" smtClean="0"/>
              <a:t> </a:t>
            </a:r>
            <a:r>
              <a:rPr lang="en-ID" dirty="0" err="1" smtClean="0"/>
              <a:t>bahasan</a:t>
            </a:r>
            <a:r>
              <a:rPr lang="en-ID" dirty="0" smtClean="0"/>
              <a:t> </a:t>
            </a:r>
            <a:r>
              <a:rPr lang="en-ID" dirty="0" err="1" smtClean="0"/>
              <a:t>materi</a:t>
            </a:r>
            <a:r>
              <a:rPr lang="en-ID" dirty="0" smtClean="0"/>
              <a:t> di </a:t>
            </a:r>
            <a:r>
              <a:rPr lang="en-ID" dirty="0" err="1" smtClean="0"/>
              <a:t>kls</a:t>
            </a:r>
            <a:r>
              <a:rPr lang="en-ID" dirty="0" smtClean="0"/>
              <a:t> XII </a:t>
            </a:r>
            <a:r>
              <a:rPr lang="en-ID" dirty="0" err="1" smtClean="0"/>
              <a:t>ini</a:t>
            </a:r>
            <a:r>
              <a:rPr lang="en-ID" dirty="0" smtClean="0"/>
              <a:t>, </a:t>
            </a:r>
            <a:r>
              <a:rPr lang="en-ID" dirty="0" err="1" smtClean="0"/>
              <a:t>kita</a:t>
            </a:r>
            <a:r>
              <a:rPr lang="en-ID" dirty="0" smtClean="0"/>
              <a:t>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sama-sama</a:t>
            </a:r>
            <a:r>
              <a:rPr lang="en-ID" dirty="0" smtClean="0"/>
              <a:t> </a:t>
            </a:r>
            <a:r>
              <a:rPr lang="en-ID" dirty="0" err="1" smtClean="0"/>
              <a:t>melakukan</a:t>
            </a:r>
            <a:r>
              <a:rPr lang="en-ID" dirty="0" smtClean="0"/>
              <a:t> </a:t>
            </a:r>
            <a:r>
              <a:rPr lang="en-ID" dirty="0" err="1" smtClean="0"/>
              <a:t>evaluasi</a:t>
            </a:r>
            <a:r>
              <a:rPr lang="en-ID" dirty="0" smtClean="0"/>
              <a:t> </a:t>
            </a:r>
            <a:r>
              <a:rPr lang="en-ID" dirty="0" err="1" smtClean="0"/>
              <a:t>diri</a:t>
            </a:r>
            <a:r>
              <a:rPr lang="en-ID" dirty="0" smtClean="0"/>
              <a:t>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093879" y="3335707"/>
            <a:ext cx="5450046" cy="352229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 smtClean="0"/>
          </a:p>
          <a:p>
            <a:pPr algn="ctr"/>
            <a:r>
              <a:rPr lang="en-ID" dirty="0" err="1" smtClean="0"/>
              <a:t>Ananda</a:t>
            </a:r>
            <a:r>
              <a:rPr lang="en-ID" dirty="0" smtClean="0"/>
              <a:t> </a:t>
            </a:r>
            <a:r>
              <a:rPr lang="en-ID" dirty="0" err="1" smtClean="0"/>
              <a:t>tuliskan</a:t>
            </a:r>
            <a:r>
              <a:rPr lang="en-ID" dirty="0" smtClean="0"/>
              <a:t> :</a:t>
            </a:r>
          </a:p>
          <a:p>
            <a:pPr marL="342900" indent="-342900" algn="ctr">
              <a:buAutoNum type="arabicPeriod"/>
            </a:pPr>
            <a:r>
              <a:rPr lang="en-ID" dirty="0" err="1" smtClean="0"/>
              <a:t>hal</a:t>
            </a:r>
            <a:r>
              <a:rPr lang="en-ID" dirty="0" smtClean="0"/>
              <a:t> </a:t>
            </a:r>
            <a:r>
              <a:rPr lang="en-ID" dirty="0" err="1" smtClean="0"/>
              <a:t>positif</a:t>
            </a:r>
            <a:r>
              <a:rPr lang="en-ID" dirty="0" smtClean="0"/>
              <a:t> </a:t>
            </a:r>
            <a:r>
              <a:rPr lang="en-ID" dirty="0" err="1" smtClean="0"/>
              <a:t>apa</a:t>
            </a:r>
            <a:r>
              <a:rPr lang="en-ID" dirty="0" smtClean="0"/>
              <a:t> </a:t>
            </a:r>
            <a:r>
              <a:rPr lang="en-ID" dirty="0" err="1" smtClean="0"/>
              <a:t>saja</a:t>
            </a:r>
            <a:r>
              <a:rPr lang="en-ID" dirty="0" smtClean="0"/>
              <a:t> yang </a:t>
            </a:r>
            <a:r>
              <a:rPr lang="en-ID" dirty="0" err="1" smtClean="0"/>
              <a:t>sudah</a:t>
            </a:r>
            <a:r>
              <a:rPr lang="en-ID" dirty="0" smtClean="0"/>
              <a:t> </a:t>
            </a:r>
            <a:r>
              <a:rPr lang="en-ID" dirty="0" err="1" smtClean="0"/>
              <a:t>dilakukan</a:t>
            </a:r>
            <a:r>
              <a:rPr lang="en-ID" dirty="0" smtClean="0"/>
              <a:t> di </a:t>
            </a:r>
            <a:r>
              <a:rPr lang="en-ID" dirty="0" err="1" smtClean="0"/>
              <a:t>tahun</a:t>
            </a:r>
            <a:r>
              <a:rPr lang="en-ID" dirty="0" smtClean="0"/>
              <a:t> 2019 – 2020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ID" dirty="0" err="1" smtClean="0"/>
              <a:t>Sebagai</a:t>
            </a:r>
            <a:r>
              <a:rPr lang="en-ID" dirty="0" smtClean="0"/>
              <a:t> </a:t>
            </a:r>
            <a:r>
              <a:rPr lang="en-ID" dirty="0" err="1" smtClean="0"/>
              <a:t>pribadi</a:t>
            </a:r>
            <a:endParaRPr lang="en-ID" dirty="0" smtClean="0"/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ID" dirty="0" err="1" smtClean="0"/>
              <a:t>Sebagai</a:t>
            </a:r>
            <a:r>
              <a:rPr lang="en-ID" dirty="0" smtClean="0"/>
              <a:t> </a:t>
            </a:r>
            <a:r>
              <a:rPr lang="en-ID" dirty="0" err="1" smtClean="0"/>
              <a:t>anggota</a:t>
            </a:r>
            <a:r>
              <a:rPr lang="en-ID" dirty="0" smtClean="0"/>
              <a:t> </a:t>
            </a:r>
            <a:r>
              <a:rPr lang="en-ID" dirty="0" err="1" smtClean="0"/>
              <a:t>keluarga</a:t>
            </a:r>
            <a:endParaRPr lang="en-ID" dirty="0" smtClean="0"/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ID" dirty="0" err="1" smtClean="0"/>
              <a:t>Sebagai</a:t>
            </a:r>
            <a:r>
              <a:rPr lang="en-ID" dirty="0" smtClean="0"/>
              <a:t> </a:t>
            </a:r>
            <a:r>
              <a:rPr lang="en-ID" dirty="0" err="1" smtClean="0"/>
              <a:t>anggota</a:t>
            </a:r>
            <a:r>
              <a:rPr lang="en-ID" dirty="0" smtClean="0"/>
              <a:t> </a:t>
            </a:r>
            <a:r>
              <a:rPr lang="en-ID" dirty="0" err="1" smtClean="0"/>
              <a:t>masyarakat</a:t>
            </a:r>
            <a:endParaRPr lang="en-ID" dirty="0" smtClean="0"/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ID" dirty="0" err="1" smtClean="0"/>
              <a:t>Sebagai</a:t>
            </a:r>
            <a:r>
              <a:rPr lang="en-ID" dirty="0" smtClean="0"/>
              <a:t> </a:t>
            </a:r>
            <a:r>
              <a:rPr lang="en-ID" dirty="0" err="1" smtClean="0"/>
              <a:t>manusia</a:t>
            </a:r>
            <a:r>
              <a:rPr lang="en-ID" dirty="0" smtClean="0"/>
              <a:t> yang </a:t>
            </a:r>
            <a:r>
              <a:rPr lang="en-ID" dirty="0" err="1" smtClean="0"/>
              <a:t>memiliki</a:t>
            </a:r>
            <a:r>
              <a:rPr lang="en-ID" dirty="0" smtClean="0"/>
              <a:t> agama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berketuhanan</a:t>
            </a:r>
            <a:endParaRPr lang="en-ID" dirty="0" smtClean="0"/>
          </a:p>
          <a:p>
            <a:pPr algn="ctr"/>
            <a:r>
              <a:rPr lang="en-ID" dirty="0" smtClean="0"/>
              <a:t>2. Hal negative </a:t>
            </a:r>
            <a:r>
              <a:rPr lang="en-ID" dirty="0" err="1" smtClean="0"/>
              <a:t>apa</a:t>
            </a:r>
            <a:r>
              <a:rPr lang="en-ID" dirty="0" smtClean="0"/>
              <a:t> yang </a:t>
            </a:r>
            <a:r>
              <a:rPr lang="en-ID" dirty="0" err="1" smtClean="0"/>
              <a:t>harus</a:t>
            </a:r>
            <a:r>
              <a:rPr lang="en-ID" dirty="0" smtClean="0"/>
              <a:t> </a:t>
            </a:r>
            <a:r>
              <a:rPr lang="en-ID" dirty="0" err="1" smtClean="0"/>
              <a:t>dihilangkan</a:t>
            </a:r>
            <a:r>
              <a:rPr lang="en-ID" dirty="0" smtClean="0"/>
              <a:t>, </a:t>
            </a:r>
            <a:r>
              <a:rPr lang="en-ID" dirty="0" err="1" smtClean="0"/>
              <a:t>diperbaiki</a:t>
            </a:r>
            <a:r>
              <a:rPr lang="en-ID" dirty="0" smtClean="0"/>
              <a:t>, </a:t>
            </a:r>
            <a:r>
              <a:rPr lang="en-ID" dirty="0" err="1" smtClean="0"/>
              <a:t>dirubah</a:t>
            </a:r>
            <a:r>
              <a:rPr lang="en-ID" dirty="0"/>
              <a:t> </a:t>
            </a:r>
            <a:r>
              <a:rPr lang="en-ID" dirty="0" smtClean="0"/>
              <a:t>agar </a:t>
            </a:r>
            <a:r>
              <a:rPr lang="en-ID" dirty="0" err="1" smtClean="0"/>
              <a:t>menjadi</a:t>
            </a:r>
            <a:r>
              <a:rPr lang="en-ID" dirty="0" smtClean="0"/>
              <a:t> </a:t>
            </a:r>
            <a:r>
              <a:rPr lang="en-ID" dirty="0" err="1" smtClean="0"/>
              <a:t>pribadi</a:t>
            </a:r>
            <a:r>
              <a:rPr lang="en-ID" dirty="0" smtClean="0"/>
              <a:t> yang </a:t>
            </a:r>
            <a:r>
              <a:rPr lang="en-ID" dirty="0" err="1" smtClean="0"/>
              <a:t>baik</a:t>
            </a:r>
            <a:r>
              <a:rPr lang="en-ID" dirty="0" smtClean="0"/>
              <a:t>.</a:t>
            </a:r>
          </a:p>
          <a:p>
            <a:pPr algn="ctr"/>
            <a:r>
              <a:rPr lang="en-ID" dirty="0" smtClean="0"/>
              <a:t>3. </a:t>
            </a:r>
            <a:r>
              <a:rPr lang="en-ID" dirty="0" err="1" smtClean="0"/>
              <a:t>Tugas</a:t>
            </a:r>
            <a:r>
              <a:rPr lang="en-ID" dirty="0" smtClean="0"/>
              <a:t> </a:t>
            </a:r>
            <a:r>
              <a:rPr lang="en-ID" dirty="0" err="1" smtClean="0"/>
              <a:t>dikirim</a:t>
            </a:r>
            <a:r>
              <a:rPr lang="en-ID" dirty="0" smtClean="0"/>
              <a:t> </a:t>
            </a:r>
            <a:r>
              <a:rPr lang="en-ID" dirty="0" err="1" smtClean="0"/>
              <a:t>ke</a:t>
            </a:r>
            <a:r>
              <a:rPr lang="en-ID" dirty="0" smtClean="0"/>
              <a:t> </a:t>
            </a:r>
            <a:r>
              <a:rPr lang="en-ID" dirty="0" smtClean="0"/>
              <a:t>(yanahmulyanah43@gmail.com</a:t>
            </a:r>
            <a:r>
              <a:rPr lang="en-ID" dirty="0" smtClean="0"/>
              <a:t>)</a:t>
            </a:r>
          </a:p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0533"/>
            <a:ext cx="2057400" cy="21674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184" y="4757738"/>
            <a:ext cx="3486816" cy="21002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72173">
            <a:off x="-133101" y="139501"/>
            <a:ext cx="1613694" cy="8068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8808">
            <a:off x="10641172" y="57629"/>
            <a:ext cx="1613694" cy="806847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167996" y="2077269"/>
            <a:ext cx="4143375" cy="104298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Ada </a:t>
            </a:r>
            <a:r>
              <a:rPr lang="en-ID" dirty="0" err="1" smtClean="0"/>
              <a:t>ga</a:t>
            </a:r>
            <a:r>
              <a:rPr lang="en-ID" dirty="0" smtClean="0"/>
              <a:t> </a:t>
            </a:r>
            <a:r>
              <a:rPr lang="en-ID" dirty="0" err="1" smtClean="0"/>
              <a:t>sih</a:t>
            </a:r>
            <a:r>
              <a:rPr lang="en-ID" dirty="0" smtClean="0"/>
              <a:t> </a:t>
            </a:r>
            <a:r>
              <a:rPr lang="en-ID" dirty="0" err="1" smtClean="0"/>
              <a:t>gunanya</a:t>
            </a:r>
            <a:r>
              <a:rPr lang="en-ID" dirty="0" smtClean="0"/>
              <a:t> </a:t>
            </a:r>
            <a:r>
              <a:rPr lang="en-ID" dirty="0" err="1" smtClean="0"/>
              <a:t>kita</a:t>
            </a:r>
            <a:r>
              <a:rPr lang="en-ID" dirty="0" smtClean="0"/>
              <a:t> </a:t>
            </a:r>
            <a:r>
              <a:rPr lang="en-ID" dirty="0" err="1" smtClean="0"/>
              <a:t>mengevaluasi</a:t>
            </a:r>
            <a:r>
              <a:rPr lang="en-ID" dirty="0" smtClean="0"/>
              <a:t> </a:t>
            </a:r>
            <a:r>
              <a:rPr lang="en-ID" dirty="0" err="1" smtClean="0"/>
              <a:t>diri</a:t>
            </a:r>
            <a:r>
              <a:rPr lang="en-ID" dirty="0" smtClean="0"/>
              <a:t>?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835530" y="1591624"/>
            <a:ext cx="5891759" cy="160538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dirty="0" smtClean="0"/>
              <a:t>Yang </a:t>
            </a:r>
            <a:r>
              <a:rPr lang="en-ID" dirty="0" err="1" smtClean="0"/>
              <a:t>pasti</a:t>
            </a:r>
            <a:r>
              <a:rPr lang="en-ID" dirty="0" smtClean="0"/>
              <a:t> ADA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sangat</a:t>
            </a:r>
            <a:r>
              <a:rPr lang="en-ID" dirty="0" smtClean="0"/>
              <a:t> PENTING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evaluasi</a:t>
            </a:r>
            <a:r>
              <a:rPr lang="en-ID" dirty="0" smtClean="0"/>
              <a:t>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menaikan</a:t>
            </a:r>
            <a:r>
              <a:rPr lang="en-ID" dirty="0" smtClean="0"/>
              <a:t> </a:t>
            </a:r>
            <a:r>
              <a:rPr lang="en-ID" dirty="0" err="1" smtClean="0"/>
              <a:t>kualitas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kuantitas</a:t>
            </a:r>
            <a:r>
              <a:rPr lang="en-ID" dirty="0" smtClean="0"/>
              <a:t> </a:t>
            </a:r>
            <a:r>
              <a:rPr lang="en-ID" dirty="0" err="1" smtClean="0"/>
              <a:t>kehidupan</a:t>
            </a:r>
            <a:r>
              <a:rPr lang="en-ID" dirty="0" smtClean="0"/>
              <a:t> </a:t>
            </a:r>
            <a:r>
              <a:rPr lang="en-ID" dirty="0" err="1" smtClean="0"/>
              <a:t>manusia</a:t>
            </a:r>
            <a:r>
              <a:rPr lang="en-ID" dirty="0" smtClean="0"/>
              <a:t> </a:t>
            </a:r>
            <a:r>
              <a:rPr lang="en-ID" dirty="0" err="1" smtClean="0"/>
              <a:t>karena</a:t>
            </a:r>
            <a:r>
              <a:rPr lang="en-ID" dirty="0" smtClean="0"/>
              <a:t> </a:t>
            </a:r>
            <a:r>
              <a:rPr lang="en-ID" dirty="0" err="1" smtClean="0"/>
              <a:t>manusia</a:t>
            </a:r>
            <a:r>
              <a:rPr lang="en-ID" dirty="0" smtClean="0"/>
              <a:t> </a:t>
            </a:r>
            <a:r>
              <a:rPr lang="en-ID" dirty="0" err="1" smtClean="0"/>
              <a:t>diciptakan</a:t>
            </a:r>
            <a:r>
              <a:rPr lang="en-ID" dirty="0" smtClean="0"/>
              <a:t> </a:t>
            </a:r>
            <a:r>
              <a:rPr lang="en-ID" dirty="0" err="1" smtClean="0"/>
              <a:t>Tuhan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segala</a:t>
            </a:r>
            <a:r>
              <a:rPr lang="en-ID" dirty="0" smtClean="0"/>
              <a:t> </a:t>
            </a:r>
            <a:r>
              <a:rPr lang="en-ID" dirty="0" err="1" smtClean="0"/>
              <a:t>kelebihan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kekurangan</a:t>
            </a:r>
            <a:r>
              <a:rPr lang="en-ID" dirty="0" smtClean="0"/>
              <a:t> </a:t>
            </a:r>
            <a:r>
              <a:rPr lang="en-ID" dirty="0" err="1" smtClean="0"/>
              <a:t>tetapi</a:t>
            </a:r>
            <a:r>
              <a:rPr lang="en-ID" dirty="0" smtClean="0"/>
              <a:t> </a:t>
            </a:r>
            <a:r>
              <a:rPr lang="en-ID" dirty="0" err="1" smtClean="0"/>
              <a:t>bukan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menjadi</a:t>
            </a:r>
            <a:r>
              <a:rPr lang="en-ID" dirty="0" smtClean="0"/>
              <a:t> </a:t>
            </a:r>
            <a:r>
              <a:rPr lang="en-ID" dirty="0" err="1" smtClean="0"/>
              <a:t>manusia</a:t>
            </a:r>
            <a:r>
              <a:rPr lang="en-ID" dirty="0" smtClean="0"/>
              <a:t> </a:t>
            </a:r>
            <a:r>
              <a:rPr lang="en-ID" dirty="0" err="1" smtClean="0"/>
              <a:t>lemah</a:t>
            </a:r>
            <a:r>
              <a:rPr lang="en-ID" dirty="0" smtClean="0"/>
              <a:t>, </a:t>
            </a:r>
            <a:r>
              <a:rPr lang="en-ID" dirty="0" err="1" smtClean="0"/>
              <a:t>melainkan</a:t>
            </a:r>
            <a:r>
              <a:rPr lang="en-ID" dirty="0" smtClean="0"/>
              <a:t> </a:t>
            </a:r>
            <a:r>
              <a:rPr lang="en-ID" dirty="0" err="1" smtClean="0"/>
              <a:t>menyadari</a:t>
            </a:r>
            <a:r>
              <a:rPr lang="en-ID" dirty="0" smtClean="0"/>
              <a:t> </a:t>
            </a:r>
            <a:r>
              <a:rPr lang="en-ID" dirty="0" err="1" smtClean="0"/>
              <a:t>fungsi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tugasnya</a:t>
            </a:r>
            <a:r>
              <a:rPr lang="en-ID" dirty="0" smtClean="0"/>
              <a:t> </a:t>
            </a:r>
            <a:r>
              <a:rPr lang="en-ID" dirty="0" err="1" smtClean="0"/>
              <a:t>hadir</a:t>
            </a:r>
            <a:r>
              <a:rPr lang="en-ID" dirty="0" smtClean="0"/>
              <a:t> di </a:t>
            </a:r>
            <a:r>
              <a:rPr lang="en-ID" dirty="0" err="1" smtClean="0"/>
              <a:t>bumi</a:t>
            </a:r>
            <a:r>
              <a:rPr lang="en-ID" dirty="0" smtClean="0"/>
              <a:t> </a:t>
            </a:r>
            <a:r>
              <a:rPr lang="en-ID" dirty="0" err="1" smtClean="0"/>
              <a:t>ini</a:t>
            </a:r>
            <a:r>
              <a:rPr lang="en-ID" dirty="0" smtClean="0"/>
              <a:t>.</a:t>
            </a:r>
            <a:endParaRPr lang="en-US" dirty="0"/>
          </a:p>
        </p:txBody>
      </p:sp>
      <p:pic>
        <p:nvPicPr>
          <p:cNvPr id="7" name="Picture 6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022" y="3197443"/>
            <a:ext cx="1917997" cy="1900239"/>
          </a:xfrm>
          <a:prstGeom prst="rect">
            <a:avLst/>
          </a:prstGeom>
        </p:spPr>
      </p:pic>
      <p:sp>
        <p:nvSpPr>
          <p:cNvPr id="14" name="Right Arrow 13"/>
          <p:cNvSpPr/>
          <p:nvPr/>
        </p:nvSpPr>
        <p:spPr>
          <a:xfrm rot="8357790">
            <a:off x="1704209" y="1291270"/>
            <a:ext cx="2132627" cy="247185"/>
          </a:xfrm>
          <a:prstGeom prst="rightArrow">
            <a:avLst/>
          </a:prstGeom>
          <a:solidFill>
            <a:srgbClr val="FF0D0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2416839">
            <a:off x="7119003" y="1002342"/>
            <a:ext cx="2095884" cy="269781"/>
          </a:xfrm>
          <a:prstGeom prst="rightArrow">
            <a:avLst/>
          </a:prstGeom>
          <a:solidFill>
            <a:srgbClr val="FF0D0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2388755">
            <a:off x="1516463" y="3692554"/>
            <a:ext cx="2300288" cy="284177"/>
          </a:xfrm>
          <a:prstGeom prst="rightArrow">
            <a:avLst/>
          </a:prstGeom>
          <a:solidFill>
            <a:srgbClr val="FF0D0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8485717">
            <a:off x="8296835" y="3438222"/>
            <a:ext cx="1530869" cy="257614"/>
          </a:xfrm>
          <a:prstGeom prst="rightArrow">
            <a:avLst/>
          </a:prstGeom>
          <a:solidFill>
            <a:srgbClr val="FF0D0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854372" y="101600"/>
            <a:ext cx="6406022" cy="639430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 smtClean="0"/>
          </a:p>
          <a:p>
            <a:pPr algn="ctr"/>
            <a:endParaRPr lang="en-ID" dirty="0"/>
          </a:p>
          <a:p>
            <a:pPr algn="ctr"/>
            <a:endParaRPr lang="en-ID" dirty="0" smtClean="0"/>
          </a:p>
          <a:p>
            <a:pPr algn="ctr"/>
            <a:endParaRPr lang="en-ID" dirty="0"/>
          </a:p>
          <a:p>
            <a:pPr algn="ctr"/>
            <a:endParaRPr lang="en-ID" dirty="0" smtClean="0"/>
          </a:p>
          <a:p>
            <a:pPr algn="ctr"/>
            <a:endParaRPr lang="en-ID" dirty="0"/>
          </a:p>
          <a:p>
            <a:pPr algn="ctr"/>
            <a:endParaRPr lang="en-ID" dirty="0" smtClean="0"/>
          </a:p>
          <a:p>
            <a:pPr algn="ctr"/>
            <a:r>
              <a:rPr lang="en-ID" sz="2000" dirty="0" err="1" smtClean="0"/>
              <a:t>Materi</a:t>
            </a:r>
            <a:r>
              <a:rPr lang="en-ID" sz="2000" dirty="0" smtClean="0"/>
              <a:t> yang </a:t>
            </a:r>
            <a:r>
              <a:rPr lang="en-ID" sz="2000" dirty="0" err="1" smtClean="0"/>
              <a:t>akan</a:t>
            </a:r>
            <a:r>
              <a:rPr lang="en-ID" sz="2000" dirty="0" smtClean="0"/>
              <a:t> </a:t>
            </a:r>
            <a:r>
              <a:rPr lang="en-ID" sz="2000" dirty="0" err="1" smtClean="0"/>
              <a:t>dibahas</a:t>
            </a:r>
            <a:r>
              <a:rPr lang="en-ID" sz="2000" dirty="0" smtClean="0"/>
              <a:t> :</a:t>
            </a:r>
          </a:p>
          <a:p>
            <a:pPr marL="342900" indent="-342900">
              <a:buAutoNum type="arabicPeriod"/>
            </a:pPr>
            <a:r>
              <a:rPr lang="en-ID" sz="2000" dirty="0" err="1" smtClean="0"/>
              <a:t>Pemantapan</a:t>
            </a:r>
            <a:r>
              <a:rPr lang="en-ID" sz="2000" dirty="0" smtClean="0"/>
              <a:t> </a:t>
            </a:r>
            <a:r>
              <a:rPr lang="en-ID" sz="2000" dirty="0" err="1" smtClean="0"/>
              <a:t>belajar</a:t>
            </a:r>
            <a:r>
              <a:rPr lang="en-ID" sz="2000" dirty="0" smtClean="0"/>
              <a:t> di </a:t>
            </a:r>
            <a:r>
              <a:rPr lang="en-ID" sz="2000" dirty="0" err="1" smtClean="0"/>
              <a:t>kelas</a:t>
            </a:r>
            <a:r>
              <a:rPr lang="en-ID" sz="2000" dirty="0" smtClean="0"/>
              <a:t> XII</a:t>
            </a:r>
          </a:p>
          <a:p>
            <a:pPr marL="342900" indent="-342900">
              <a:buAutoNum type="arabicPeriod"/>
            </a:pPr>
            <a:r>
              <a:rPr lang="en-US" sz="2000" dirty="0" err="1" smtClean="0"/>
              <a:t>Peranan</a:t>
            </a:r>
            <a:r>
              <a:rPr lang="en-US" sz="2000" dirty="0" smtClean="0"/>
              <a:t> </a:t>
            </a:r>
            <a:r>
              <a:rPr lang="en-US" sz="2000" dirty="0" err="1" smtClean="0"/>
              <a:t>Kecerdasan</a:t>
            </a:r>
            <a:r>
              <a:rPr lang="en-US" sz="2000" dirty="0" smtClean="0"/>
              <a:t> </a:t>
            </a:r>
            <a:r>
              <a:rPr lang="en-US" sz="2000" dirty="0" smtClean="0"/>
              <a:t>(IQ-EQ-AQ-CQ-SQ)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Belajar</a:t>
            </a:r>
            <a:endParaRPr lang="en-US" sz="2000" dirty="0" smtClean="0"/>
          </a:p>
          <a:p>
            <a:pPr marL="342900" indent="-342900">
              <a:buAutoNum type="arabicPeriod"/>
            </a:pPr>
            <a:r>
              <a:rPr lang="en-ID" sz="2000" dirty="0" err="1" smtClean="0"/>
              <a:t>Memahami</a:t>
            </a:r>
            <a:r>
              <a:rPr lang="en-ID" sz="2000" dirty="0" smtClean="0"/>
              <a:t> program </a:t>
            </a:r>
            <a:r>
              <a:rPr lang="en-ID" sz="2000" dirty="0" err="1" smtClean="0"/>
              <a:t>studi</a:t>
            </a:r>
            <a:r>
              <a:rPr lang="en-ID" sz="2000" dirty="0" smtClean="0"/>
              <a:t> </a:t>
            </a:r>
            <a:r>
              <a:rPr lang="en-ID" sz="2000" dirty="0" err="1" smtClean="0"/>
              <a:t>dan</a:t>
            </a:r>
            <a:r>
              <a:rPr lang="en-ID" sz="2000" dirty="0" smtClean="0"/>
              <a:t> </a:t>
            </a:r>
            <a:r>
              <a:rPr lang="en-ID" sz="2000" dirty="0" err="1" smtClean="0"/>
              <a:t>prospek</a:t>
            </a:r>
            <a:r>
              <a:rPr lang="en-ID" sz="2000" dirty="0" smtClean="0"/>
              <a:t> </a:t>
            </a:r>
            <a:r>
              <a:rPr lang="en-ID" sz="2000" dirty="0" err="1" smtClean="0"/>
              <a:t>karirnya</a:t>
            </a:r>
            <a:endParaRPr lang="en-ID" sz="2000" dirty="0" smtClean="0"/>
          </a:p>
          <a:p>
            <a:pPr marL="342900" indent="-342900">
              <a:buAutoNum type="arabicPeriod"/>
            </a:pPr>
            <a:r>
              <a:rPr lang="en-ID" sz="2000" dirty="0" smtClean="0"/>
              <a:t>Mau </a:t>
            </a:r>
            <a:r>
              <a:rPr lang="en-ID" sz="2000" dirty="0" err="1" smtClean="0"/>
              <a:t>kemana</a:t>
            </a:r>
            <a:r>
              <a:rPr lang="en-ID" sz="2000" dirty="0" smtClean="0"/>
              <a:t> </a:t>
            </a:r>
            <a:r>
              <a:rPr lang="en-ID" sz="2000" dirty="0" err="1" smtClean="0"/>
              <a:t>setelah</a:t>
            </a:r>
            <a:r>
              <a:rPr lang="en-ID" sz="2000" dirty="0" smtClean="0"/>
              <a:t> lulus SMK</a:t>
            </a:r>
          </a:p>
          <a:p>
            <a:pPr marL="342900" indent="-342900">
              <a:buAutoNum type="arabicPeriod"/>
            </a:pPr>
            <a:r>
              <a:rPr lang="en-ID" sz="2000" dirty="0" err="1" smtClean="0"/>
              <a:t>Evaluasi</a:t>
            </a:r>
            <a:r>
              <a:rPr lang="en-ID" sz="2000" dirty="0" smtClean="0"/>
              <a:t> </a:t>
            </a:r>
            <a:r>
              <a:rPr lang="en-ID" sz="2000" dirty="0" err="1" smtClean="0"/>
              <a:t>tingkat</a:t>
            </a:r>
            <a:r>
              <a:rPr lang="en-ID" sz="2000" dirty="0" smtClean="0"/>
              <a:t> </a:t>
            </a:r>
            <a:r>
              <a:rPr lang="en-ID" sz="2000" dirty="0" err="1" smtClean="0"/>
              <a:t>motivasi</a:t>
            </a:r>
            <a:r>
              <a:rPr lang="en-ID" sz="2000" dirty="0" smtClean="0"/>
              <a:t> </a:t>
            </a:r>
            <a:r>
              <a:rPr lang="en-ID" sz="2000" dirty="0" err="1" smtClean="0"/>
              <a:t>dan</a:t>
            </a:r>
            <a:r>
              <a:rPr lang="en-ID" sz="2000" dirty="0" smtClean="0"/>
              <a:t> </a:t>
            </a:r>
            <a:r>
              <a:rPr lang="en-ID" sz="2000" dirty="0" err="1" smtClean="0"/>
              <a:t>prestasi</a:t>
            </a:r>
            <a:r>
              <a:rPr lang="en-ID" sz="2000" dirty="0" smtClean="0"/>
              <a:t> </a:t>
            </a:r>
            <a:r>
              <a:rPr lang="en-ID" sz="2000" dirty="0" err="1" smtClean="0"/>
              <a:t>belajar</a:t>
            </a:r>
            <a:endParaRPr lang="en-ID" sz="2000" dirty="0" smtClean="0"/>
          </a:p>
          <a:p>
            <a:pPr marL="342900" indent="-342900">
              <a:buAutoNum type="arabicPeriod"/>
            </a:pPr>
            <a:r>
              <a:rPr lang="en-ID" sz="2000" dirty="0" err="1" smtClean="0"/>
              <a:t>Sukses</a:t>
            </a:r>
            <a:r>
              <a:rPr lang="en-ID" sz="2000" dirty="0" smtClean="0"/>
              <a:t> </a:t>
            </a:r>
            <a:r>
              <a:rPr lang="en-ID" sz="2000" dirty="0" err="1" smtClean="0"/>
              <a:t>menghadapi</a:t>
            </a:r>
            <a:r>
              <a:rPr lang="en-ID" sz="2000" dirty="0" smtClean="0"/>
              <a:t> </a:t>
            </a:r>
            <a:r>
              <a:rPr lang="en-ID" sz="2000" dirty="0" err="1" smtClean="0"/>
              <a:t>ujian</a:t>
            </a:r>
            <a:endParaRPr lang="en-ID" sz="2000" dirty="0" smtClean="0"/>
          </a:p>
          <a:p>
            <a:pPr marL="342900" indent="-342900">
              <a:buAutoNum type="arabicPeriod"/>
            </a:pPr>
            <a:r>
              <a:rPr lang="en-ID" sz="2000" dirty="0" err="1" smtClean="0"/>
              <a:t>Pilihan</a:t>
            </a:r>
            <a:r>
              <a:rPr lang="en-ID" sz="2000" dirty="0" smtClean="0"/>
              <a:t> </a:t>
            </a:r>
            <a:r>
              <a:rPr lang="en-ID" sz="2000" dirty="0" err="1" smtClean="0"/>
              <a:t>karir</a:t>
            </a:r>
            <a:r>
              <a:rPr lang="en-ID" sz="2000" dirty="0" smtClean="0"/>
              <a:t> yang </a:t>
            </a:r>
            <a:r>
              <a:rPr lang="en-ID" sz="2000" dirty="0" err="1" smtClean="0"/>
              <a:t>sesuai</a:t>
            </a:r>
            <a:r>
              <a:rPr lang="en-ID" sz="2000" dirty="0" smtClean="0"/>
              <a:t> </a:t>
            </a:r>
            <a:r>
              <a:rPr lang="en-ID" sz="2000" dirty="0" err="1" smtClean="0"/>
              <a:t>tipe</a:t>
            </a:r>
            <a:r>
              <a:rPr lang="en-ID" sz="2000" dirty="0" smtClean="0"/>
              <a:t> </a:t>
            </a:r>
            <a:r>
              <a:rPr lang="en-ID" sz="2000" dirty="0" err="1" smtClean="0"/>
              <a:t>kepribadian</a:t>
            </a:r>
            <a:endParaRPr lang="en-ID" sz="2000" dirty="0" smtClean="0"/>
          </a:p>
          <a:p>
            <a:pPr marL="342900" indent="-342900">
              <a:buAutoNum type="arabicPeriod"/>
            </a:pPr>
            <a:r>
              <a:rPr lang="en-ID" sz="2000" dirty="0" err="1" smtClean="0"/>
              <a:t>emilih</a:t>
            </a:r>
            <a:r>
              <a:rPr lang="en-ID" sz="2000" dirty="0" smtClean="0"/>
              <a:t> </a:t>
            </a:r>
            <a:r>
              <a:rPr lang="en-ID" sz="2000" dirty="0" err="1" smtClean="0"/>
              <a:t>profesi</a:t>
            </a:r>
            <a:r>
              <a:rPr lang="en-ID" sz="2000" dirty="0" smtClean="0"/>
              <a:t> </a:t>
            </a:r>
            <a:r>
              <a:rPr lang="en-ID" sz="2000" dirty="0" err="1" smtClean="0"/>
              <a:t>dengan</a:t>
            </a:r>
            <a:r>
              <a:rPr lang="en-ID" sz="2000" dirty="0" smtClean="0"/>
              <a:t> </a:t>
            </a:r>
            <a:r>
              <a:rPr lang="en-ID" sz="2000" dirty="0" err="1" smtClean="0"/>
              <a:t>cara</a:t>
            </a:r>
            <a:r>
              <a:rPr lang="en-ID" sz="2000" dirty="0" smtClean="0"/>
              <a:t> SMART</a:t>
            </a:r>
          </a:p>
          <a:p>
            <a:pPr marL="342900" indent="-342900">
              <a:buFontTx/>
              <a:buAutoNum type="arabicPeriod"/>
            </a:pPr>
            <a:r>
              <a:rPr lang="en-ID" sz="2000" dirty="0" smtClean="0"/>
              <a:t>Cara </a:t>
            </a:r>
            <a:r>
              <a:rPr lang="en-ID" sz="2000" dirty="0" err="1" smtClean="0"/>
              <a:t>cepet</a:t>
            </a:r>
            <a:r>
              <a:rPr lang="en-ID" sz="2000" dirty="0" smtClean="0"/>
              <a:t> </a:t>
            </a:r>
            <a:r>
              <a:rPr lang="en-ID" sz="2000" dirty="0" err="1" smtClean="0"/>
              <a:t>bekerja</a:t>
            </a:r>
            <a:r>
              <a:rPr lang="en-ID" sz="2000" dirty="0" smtClean="0"/>
              <a:t> </a:t>
            </a:r>
            <a:r>
              <a:rPr lang="en-ID" sz="2000" dirty="0" err="1" smtClean="0"/>
              <a:t>setelah</a:t>
            </a:r>
            <a:r>
              <a:rPr lang="en-ID" sz="2000" dirty="0" smtClean="0"/>
              <a:t> lulus SMK</a:t>
            </a:r>
          </a:p>
          <a:p>
            <a:pPr marL="342900" indent="-342900">
              <a:buAutoNum type="arabicPeriod"/>
            </a:pPr>
            <a:r>
              <a:rPr lang="en-ID" sz="2000" dirty="0" err="1" smtClean="0"/>
              <a:t>Stres</a:t>
            </a:r>
            <a:r>
              <a:rPr lang="en-ID" sz="2000" dirty="0" smtClean="0"/>
              <a:t>, </a:t>
            </a:r>
            <a:r>
              <a:rPr lang="en-ID" sz="2000" dirty="0" err="1" smtClean="0"/>
              <a:t>gejala</a:t>
            </a:r>
            <a:r>
              <a:rPr lang="en-ID" sz="2000" dirty="0" smtClean="0"/>
              <a:t>, </a:t>
            </a:r>
            <a:r>
              <a:rPr lang="en-ID" sz="2000" dirty="0" err="1" smtClean="0"/>
              <a:t>penyebab</a:t>
            </a:r>
            <a:r>
              <a:rPr lang="en-ID" sz="2000" dirty="0" smtClean="0"/>
              <a:t> </a:t>
            </a:r>
            <a:r>
              <a:rPr lang="en-ID" sz="2000" dirty="0" err="1" smtClean="0"/>
              <a:t>dan</a:t>
            </a:r>
            <a:r>
              <a:rPr lang="en-ID" sz="2000" dirty="0" smtClean="0"/>
              <a:t> </a:t>
            </a:r>
            <a:r>
              <a:rPr lang="en-ID" sz="2000" dirty="0" err="1" smtClean="0"/>
              <a:t>cara</a:t>
            </a:r>
            <a:r>
              <a:rPr lang="en-ID" sz="2000" dirty="0" smtClean="0"/>
              <a:t> </a:t>
            </a:r>
            <a:r>
              <a:rPr lang="en-ID" sz="2000" dirty="0" err="1" smtClean="0"/>
              <a:t>mengatasinya</a:t>
            </a:r>
            <a:endParaRPr lang="en-ID" sz="2000" dirty="0" smtClean="0"/>
          </a:p>
          <a:p>
            <a:pPr marL="342900" indent="-342900">
              <a:buAutoNum type="arabicPeriod"/>
            </a:pPr>
            <a:r>
              <a:rPr lang="en-ID" sz="2000" dirty="0" err="1" smtClean="0"/>
              <a:t>Etika</a:t>
            </a:r>
            <a:r>
              <a:rPr lang="en-ID" sz="2000" dirty="0" smtClean="0"/>
              <a:t> </a:t>
            </a:r>
            <a:r>
              <a:rPr lang="en-ID" sz="2000" dirty="0" err="1" smtClean="0"/>
              <a:t>dan</a:t>
            </a:r>
            <a:r>
              <a:rPr lang="en-ID" sz="2000" dirty="0" smtClean="0"/>
              <a:t> </a:t>
            </a:r>
            <a:r>
              <a:rPr lang="en-ID" sz="2000" dirty="0" err="1" smtClean="0"/>
              <a:t>Budaya</a:t>
            </a:r>
            <a:r>
              <a:rPr lang="en-ID" sz="2000" dirty="0" smtClean="0"/>
              <a:t> </a:t>
            </a:r>
            <a:r>
              <a:rPr lang="en-ID" sz="2000" dirty="0" err="1" smtClean="0"/>
              <a:t>tertib</a:t>
            </a:r>
            <a:r>
              <a:rPr lang="en-ID" sz="2000" dirty="0" smtClean="0"/>
              <a:t> </a:t>
            </a:r>
            <a:r>
              <a:rPr lang="en-ID" sz="2000" dirty="0" err="1" smtClean="0"/>
              <a:t>berlalu</a:t>
            </a:r>
            <a:r>
              <a:rPr lang="en-ID" sz="2000" dirty="0" smtClean="0"/>
              <a:t> </a:t>
            </a:r>
            <a:r>
              <a:rPr lang="en-ID" sz="2000" dirty="0" err="1" smtClean="0"/>
              <a:t>lintas</a:t>
            </a:r>
            <a:r>
              <a:rPr lang="en-ID" sz="2000" dirty="0" smtClean="0"/>
              <a:t> </a:t>
            </a:r>
          </a:p>
          <a:p>
            <a:pPr marL="342900" indent="-342900">
              <a:buFontTx/>
              <a:buAutoNum type="arabicPeriod"/>
            </a:pPr>
            <a:r>
              <a:rPr lang="en-ID" sz="2000" dirty="0" err="1" smtClean="0"/>
              <a:t>Kiat</a:t>
            </a:r>
            <a:r>
              <a:rPr lang="en-ID" sz="2000" dirty="0" smtClean="0"/>
              <a:t> </a:t>
            </a:r>
            <a:r>
              <a:rPr lang="en-ID" sz="2000" dirty="0" err="1" smtClean="0"/>
              <a:t>sukses</a:t>
            </a:r>
            <a:r>
              <a:rPr lang="en-ID" sz="2000" dirty="0" smtClean="0"/>
              <a:t> </a:t>
            </a:r>
            <a:r>
              <a:rPr lang="en-ID" sz="2000" dirty="0" err="1" smtClean="0"/>
              <a:t>diterima</a:t>
            </a:r>
            <a:r>
              <a:rPr lang="en-ID" sz="2000" dirty="0" smtClean="0"/>
              <a:t> di </a:t>
            </a:r>
            <a:r>
              <a:rPr lang="en-ID" sz="2000" dirty="0" err="1" smtClean="0"/>
              <a:t>perguruan</a:t>
            </a:r>
            <a:r>
              <a:rPr lang="en-ID" sz="2000" dirty="0" smtClean="0"/>
              <a:t> </a:t>
            </a:r>
            <a:r>
              <a:rPr lang="en-ID" sz="2000" dirty="0" err="1" smtClean="0"/>
              <a:t>tinggi</a:t>
            </a:r>
            <a:r>
              <a:rPr lang="en-ID" sz="2000" dirty="0" smtClean="0"/>
              <a:t> </a:t>
            </a:r>
            <a:r>
              <a:rPr lang="en-ID" sz="2000" dirty="0" err="1" smtClean="0"/>
              <a:t>negeri</a:t>
            </a:r>
            <a:endParaRPr lang="en-ID" sz="2000" dirty="0" smtClean="0"/>
          </a:p>
          <a:p>
            <a:pPr marL="342900" indent="-342900">
              <a:buFontTx/>
              <a:buAutoNum type="arabicPeriod"/>
            </a:pPr>
            <a:r>
              <a:rPr lang="en-ID" sz="2000" dirty="0" err="1" smtClean="0"/>
              <a:t>Kiat</a:t>
            </a:r>
            <a:r>
              <a:rPr lang="en-ID" sz="2000" dirty="0" smtClean="0"/>
              <a:t> </a:t>
            </a:r>
            <a:r>
              <a:rPr lang="en-ID" sz="2000" dirty="0" err="1" smtClean="0"/>
              <a:t>memilih</a:t>
            </a:r>
            <a:r>
              <a:rPr lang="en-ID" sz="2000" dirty="0" smtClean="0"/>
              <a:t> </a:t>
            </a:r>
            <a:r>
              <a:rPr lang="en-ID" sz="2000" dirty="0" err="1" smtClean="0"/>
              <a:t>lembaga</a:t>
            </a:r>
            <a:r>
              <a:rPr lang="en-ID" sz="2000" dirty="0" smtClean="0"/>
              <a:t> </a:t>
            </a:r>
            <a:r>
              <a:rPr lang="en-ID" sz="2000" dirty="0" err="1" smtClean="0"/>
              <a:t>kursus</a:t>
            </a:r>
            <a:r>
              <a:rPr lang="en-ID" sz="2000" dirty="0" smtClean="0"/>
              <a:t> </a:t>
            </a:r>
            <a:r>
              <a:rPr lang="en-ID" sz="2000" dirty="0" err="1" smtClean="0"/>
              <a:t>atau</a:t>
            </a:r>
            <a:r>
              <a:rPr lang="en-ID" sz="2000" dirty="0" smtClean="0"/>
              <a:t> </a:t>
            </a:r>
            <a:r>
              <a:rPr lang="en-ID" sz="2000" dirty="0" err="1" smtClean="0"/>
              <a:t>pelatihan</a:t>
            </a:r>
            <a:r>
              <a:rPr lang="en-ID" sz="2000" dirty="0" smtClean="0"/>
              <a:t> yang </a:t>
            </a:r>
            <a:r>
              <a:rPr lang="en-ID" sz="2000" dirty="0" err="1" smtClean="0"/>
              <a:t>baik</a:t>
            </a:r>
            <a:endParaRPr lang="en-ID" sz="2000" dirty="0" smtClean="0"/>
          </a:p>
          <a:p>
            <a:pPr marL="342900" indent="-342900">
              <a:buFontTx/>
              <a:buAutoNum type="arabicPeriod"/>
            </a:pPr>
            <a:r>
              <a:rPr lang="en-ID" sz="2000" dirty="0" err="1" smtClean="0"/>
              <a:t>Kiat</a:t>
            </a:r>
            <a:r>
              <a:rPr lang="en-ID" sz="2000" dirty="0" smtClean="0"/>
              <a:t> </a:t>
            </a:r>
            <a:r>
              <a:rPr lang="en-ID" sz="2000" dirty="0" err="1" smtClean="0"/>
              <a:t>menjadi</a:t>
            </a:r>
            <a:r>
              <a:rPr lang="en-ID" sz="2000" dirty="0" smtClean="0"/>
              <a:t> </a:t>
            </a:r>
            <a:r>
              <a:rPr lang="en-ID" sz="2000" dirty="0" err="1" smtClean="0"/>
              <a:t>pengusaha</a:t>
            </a:r>
            <a:r>
              <a:rPr lang="en-ID" sz="2000" dirty="0" smtClean="0"/>
              <a:t> </a:t>
            </a:r>
            <a:r>
              <a:rPr lang="en-ID" sz="2000" dirty="0" err="1" smtClean="0"/>
              <a:t>muda</a:t>
            </a:r>
            <a:endParaRPr lang="en-ID" sz="2000" dirty="0" smtClean="0"/>
          </a:p>
          <a:p>
            <a:pPr marL="342900" indent="-342900">
              <a:buFontTx/>
              <a:buAutoNum type="arabicPeriod"/>
            </a:pPr>
            <a:r>
              <a:rPr lang="en-ID" sz="2000" dirty="0" err="1" smtClean="0"/>
              <a:t>Ketenaga</a:t>
            </a:r>
            <a:r>
              <a:rPr lang="en-ID" sz="2000" dirty="0" smtClean="0"/>
              <a:t> </a:t>
            </a:r>
            <a:r>
              <a:rPr lang="en-ID" sz="2000" dirty="0" err="1" smtClean="0"/>
              <a:t>kerjaan</a:t>
            </a:r>
            <a:endParaRPr lang="en-ID" sz="2000" dirty="0" smtClean="0"/>
          </a:p>
          <a:p>
            <a:pPr marL="342900" indent="-342900">
              <a:buFontTx/>
              <a:buAutoNum type="arabicPeriod"/>
            </a:pPr>
            <a:r>
              <a:rPr lang="en-ID" sz="2000" dirty="0" err="1" smtClean="0"/>
              <a:t>Pernikahan</a:t>
            </a:r>
            <a:r>
              <a:rPr lang="en-ID" sz="2000" dirty="0" smtClean="0"/>
              <a:t> </a:t>
            </a:r>
            <a:r>
              <a:rPr lang="en-ID" sz="2000" dirty="0" err="1" smtClean="0"/>
              <a:t>diusia</a:t>
            </a:r>
            <a:r>
              <a:rPr lang="en-ID" sz="2000" dirty="0" smtClean="0"/>
              <a:t> </a:t>
            </a:r>
            <a:r>
              <a:rPr lang="en-ID" sz="2000" dirty="0" err="1" smtClean="0"/>
              <a:t>muda</a:t>
            </a:r>
            <a:r>
              <a:rPr lang="en-ID" sz="2000" dirty="0" smtClean="0"/>
              <a:t> </a:t>
            </a:r>
            <a:r>
              <a:rPr lang="en-ID" sz="2000" dirty="0" err="1" smtClean="0"/>
              <a:t>dan</a:t>
            </a:r>
            <a:r>
              <a:rPr lang="en-ID" sz="2000" dirty="0" smtClean="0"/>
              <a:t> </a:t>
            </a:r>
            <a:r>
              <a:rPr lang="en-ID" sz="2000" dirty="0" err="1" smtClean="0"/>
              <a:t>permasalahannya</a:t>
            </a:r>
            <a:endParaRPr lang="en-ID" sz="2000" dirty="0" smtClean="0"/>
          </a:p>
          <a:p>
            <a:pPr marL="342900" indent="-342900">
              <a:buFontTx/>
              <a:buAutoNum type="arabicPeriod"/>
            </a:pPr>
            <a:r>
              <a:rPr lang="en-ID" sz="2000" dirty="0" err="1" smtClean="0"/>
              <a:t>Manusia</a:t>
            </a:r>
            <a:r>
              <a:rPr lang="en-ID" sz="2000" dirty="0" smtClean="0"/>
              <a:t> </a:t>
            </a:r>
            <a:r>
              <a:rPr lang="en-ID" sz="2000" dirty="0" err="1" smtClean="0"/>
              <a:t>hidup</a:t>
            </a:r>
            <a:r>
              <a:rPr lang="en-ID" sz="2000" dirty="0" smtClean="0"/>
              <a:t> </a:t>
            </a:r>
            <a:r>
              <a:rPr lang="en-ID" sz="2000" dirty="0" err="1" smtClean="0"/>
              <a:t>harus</a:t>
            </a:r>
            <a:r>
              <a:rPr lang="en-ID" sz="2000" dirty="0" smtClean="0"/>
              <a:t> </a:t>
            </a:r>
            <a:r>
              <a:rPr lang="en-ID" sz="2000" dirty="0" err="1" smtClean="0"/>
              <a:t>bermasyarakat</a:t>
            </a:r>
            <a:endParaRPr lang="en-ID" sz="2000" dirty="0" smtClean="0"/>
          </a:p>
          <a:p>
            <a:pPr marL="342900" indent="-342900">
              <a:buAutoNum type="arabicPeriod"/>
            </a:pPr>
            <a:endParaRPr lang="en-ID" sz="2000" dirty="0" smtClean="0"/>
          </a:p>
          <a:p>
            <a:pPr marL="342900" indent="-342900">
              <a:buAutoNum type="arabicPeriod"/>
            </a:pPr>
            <a:endParaRPr lang="en-ID" sz="2000" dirty="0" smtClean="0"/>
          </a:p>
          <a:p>
            <a:pPr marL="342900" indent="-342900">
              <a:buAutoNum type="arabicPeriod"/>
            </a:pPr>
            <a:endParaRPr lang="en-ID" dirty="0" smtClean="0"/>
          </a:p>
          <a:p>
            <a:pPr marL="342900" indent="-342900" algn="ctr">
              <a:buAutoNum type="arabicPeriod"/>
            </a:pPr>
            <a:endParaRPr lang="en-ID" dirty="0" smtClean="0"/>
          </a:p>
          <a:p>
            <a:pPr marL="342900" indent="-342900" algn="ctr">
              <a:buAutoNum type="arabicPeriod"/>
            </a:pPr>
            <a:endParaRPr lang="en-ID" dirty="0" smtClean="0"/>
          </a:p>
          <a:p>
            <a:pPr marL="342900" indent="-342900" algn="ctr">
              <a:buAutoNum type="arabicPeriod"/>
            </a:pPr>
            <a:endParaRPr lang="en-ID" dirty="0" smtClean="0"/>
          </a:p>
          <a:p>
            <a:pPr marL="342900" indent="-342900" algn="ctr">
              <a:buAutoNum type="arabicPeriod"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1" y="4690533"/>
            <a:ext cx="2057400" cy="21674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184" y="4757738"/>
            <a:ext cx="3486816" cy="21002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72173">
            <a:off x="-133101" y="139501"/>
            <a:ext cx="1613694" cy="8068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8808">
            <a:off x="10641172" y="57629"/>
            <a:ext cx="1613694" cy="80684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55" y="1814512"/>
            <a:ext cx="1574970" cy="1574970"/>
          </a:xfrm>
          <a:prstGeom prst="rect">
            <a:avLst/>
          </a:prstGeom>
        </p:spPr>
      </p:pic>
      <p:pic>
        <p:nvPicPr>
          <p:cNvPr id="14" name="Picture 13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184" y="1908749"/>
            <a:ext cx="1747610" cy="1747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94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96545" y="241402"/>
            <a:ext cx="4143375" cy="269370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 smtClean="0"/>
              <a:t>Sebelum</a:t>
            </a:r>
            <a:r>
              <a:rPr lang="en-ID" dirty="0" smtClean="0"/>
              <a:t> </a:t>
            </a:r>
            <a:r>
              <a:rPr lang="en-ID" dirty="0" err="1" smtClean="0"/>
              <a:t>kita</a:t>
            </a:r>
            <a:r>
              <a:rPr lang="en-ID" dirty="0" smtClean="0"/>
              <a:t> </a:t>
            </a:r>
            <a:r>
              <a:rPr lang="en-ID" dirty="0" err="1" smtClean="0"/>
              <a:t>bahas</a:t>
            </a:r>
            <a:r>
              <a:rPr lang="en-ID" dirty="0" smtClean="0"/>
              <a:t> </a:t>
            </a:r>
            <a:r>
              <a:rPr lang="en-ID" dirty="0" err="1" smtClean="0"/>
              <a:t>materi</a:t>
            </a:r>
            <a:r>
              <a:rPr lang="en-ID" dirty="0" smtClean="0"/>
              <a:t> di </a:t>
            </a:r>
            <a:r>
              <a:rPr lang="en-ID" dirty="0" err="1" smtClean="0"/>
              <a:t>kelas</a:t>
            </a:r>
            <a:r>
              <a:rPr lang="en-ID" dirty="0" smtClean="0"/>
              <a:t> XII, </a:t>
            </a:r>
            <a:r>
              <a:rPr lang="en-ID" dirty="0" err="1" smtClean="0"/>
              <a:t>ananda</a:t>
            </a:r>
            <a:r>
              <a:rPr lang="en-ID" dirty="0" smtClean="0"/>
              <a:t> </a:t>
            </a:r>
            <a:r>
              <a:rPr lang="en-ID" dirty="0" err="1" smtClean="0"/>
              <a:t>terlebih</a:t>
            </a:r>
            <a:r>
              <a:rPr lang="en-ID" dirty="0" smtClean="0"/>
              <a:t> </a:t>
            </a:r>
            <a:r>
              <a:rPr lang="en-ID" dirty="0" err="1" smtClean="0"/>
              <a:t>dahulu</a:t>
            </a:r>
            <a:r>
              <a:rPr lang="en-ID" dirty="0" smtClean="0"/>
              <a:t>  </a:t>
            </a:r>
            <a:r>
              <a:rPr lang="en-ID" dirty="0" err="1" smtClean="0"/>
              <a:t>mengisi</a:t>
            </a:r>
            <a:r>
              <a:rPr lang="en-ID" dirty="0" smtClean="0"/>
              <a:t> </a:t>
            </a:r>
            <a:r>
              <a:rPr lang="en-ID" dirty="0" err="1" smtClean="0"/>
              <a:t>angket</a:t>
            </a:r>
            <a:r>
              <a:rPr lang="en-ID" dirty="0" smtClean="0"/>
              <a:t> DCM yang </a:t>
            </a:r>
            <a:r>
              <a:rPr lang="en-ID" dirty="0" err="1" smtClean="0"/>
              <a:t>kegunaannya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mengetahui</a:t>
            </a:r>
            <a:r>
              <a:rPr lang="en-ID" dirty="0" smtClean="0"/>
              <a:t> </a:t>
            </a:r>
            <a:r>
              <a:rPr lang="en-ID" dirty="0" err="1" smtClean="0"/>
              <a:t>permasalahan</a:t>
            </a:r>
            <a:r>
              <a:rPr lang="en-ID" dirty="0" smtClean="0"/>
              <a:t> </a:t>
            </a:r>
            <a:r>
              <a:rPr lang="en-ID" dirty="0" err="1" smtClean="0"/>
              <a:t>apa</a:t>
            </a:r>
            <a:r>
              <a:rPr lang="en-ID" dirty="0" smtClean="0"/>
              <a:t> yang </a:t>
            </a:r>
            <a:r>
              <a:rPr lang="en-ID" dirty="0" err="1" smtClean="0"/>
              <a:t>sedang</a:t>
            </a:r>
            <a:r>
              <a:rPr lang="en-ID" dirty="0" smtClean="0"/>
              <a:t> </a:t>
            </a:r>
            <a:r>
              <a:rPr lang="en-ID" dirty="0" err="1" smtClean="0"/>
              <a:t>dihadapi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 agar </a:t>
            </a:r>
            <a:r>
              <a:rPr lang="en-ID" dirty="0" err="1" smtClean="0"/>
              <a:t>lebih</a:t>
            </a:r>
            <a:r>
              <a:rPr lang="en-ID" dirty="0" smtClean="0"/>
              <a:t> </a:t>
            </a:r>
            <a:r>
              <a:rPr lang="en-ID" dirty="0" err="1" smtClean="0"/>
              <a:t>mudah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membantu</a:t>
            </a:r>
            <a:r>
              <a:rPr lang="en-ID" dirty="0" smtClean="0"/>
              <a:t> </a:t>
            </a:r>
            <a:r>
              <a:rPr lang="en-ID" dirty="0" err="1" smtClean="0"/>
              <a:t>mencari</a:t>
            </a:r>
            <a:r>
              <a:rPr lang="en-ID" dirty="0" smtClean="0"/>
              <a:t> </a:t>
            </a:r>
            <a:r>
              <a:rPr lang="en-ID" dirty="0" err="1" smtClean="0"/>
              <a:t>penyelesaiannya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DCM </a:t>
            </a:r>
            <a:r>
              <a:rPr lang="en-ID" dirty="0" err="1" smtClean="0"/>
              <a:t>diisi</a:t>
            </a:r>
            <a:r>
              <a:rPr lang="en-ID" dirty="0" smtClean="0"/>
              <a:t> 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terkorelasi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materi</a:t>
            </a:r>
            <a:r>
              <a:rPr lang="en-ID" dirty="0" smtClean="0"/>
              <a:t> yang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dibahas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431489" y="717351"/>
            <a:ext cx="3171827" cy="79295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 smtClean="0"/>
              <a:t>Bagaimana</a:t>
            </a:r>
            <a:r>
              <a:rPr lang="en-ID" dirty="0" smtClean="0"/>
              <a:t> </a:t>
            </a:r>
            <a:r>
              <a:rPr lang="en-ID" dirty="0" err="1" smtClean="0"/>
              <a:t>cara</a:t>
            </a:r>
            <a:r>
              <a:rPr lang="en-ID" dirty="0" smtClean="0"/>
              <a:t> </a:t>
            </a:r>
            <a:r>
              <a:rPr lang="en-ID" dirty="0" err="1" smtClean="0"/>
              <a:t>mengisi</a:t>
            </a:r>
            <a:r>
              <a:rPr lang="en-ID" dirty="0" smtClean="0"/>
              <a:t> DCM?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1" y="4690533"/>
            <a:ext cx="2057400" cy="21674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184" y="4757738"/>
            <a:ext cx="3486816" cy="21002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72173">
            <a:off x="-133101" y="139501"/>
            <a:ext cx="1613694" cy="8068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8808">
            <a:off x="10641172" y="57629"/>
            <a:ext cx="1613694" cy="806847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3078190" y="3017971"/>
            <a:ext cx="5865964" cy="347953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D" dirty="0" err="1" smtClean="0"/>
              <a:t>Setiap</a:t>
            </a:r>
            <a:r>
              <a:rPr lang="en-ID" dirty="0" smtClean="0"/>
              <a:t> </a:t>
            </a:r>
            <a:r>
              <a:rPr lang="en-ID" dirty="0" err="1" smtClean="0"/>
              <a:t>peserta</a:t>
            </a:r>
            <a:r>
              <a:rPr lang="en-ID" dirty="0" smtClean="0"/>
              <a:t> </a:t>
            </a:r>
            <a:r>
              <a:rPr lang="en-ID" dirty="0" err="1" smtClean="0"/>
              <a:t>didik</a:t>
            </a:r>
            <a:r>
              <a:rPr lang="en-ID" dirty="0" smtClean="0"/>
              <a:t> </a:t>
            </a:r>
            <a:r>
              <a:rPr lang="en-ID" dirty="0" err="1" smtClean="0"/>
              <a:t>wajib</a:t>
            </a:r>
            <a:r>
              <a:rPr lang="en-ID" dirty="0" smtClean="0"/>
              <a:t> </a:t>
            </a:r>
            <a:r>
              <a:rPr lang="en-ID" dirty="0" err="1" smtClean="0"/>
              <a:t>mengisi</a:t>
            </a:r>
            <a:r>
              <a:rPr lang="en-ID" dirty="0" smtClean="0"/>
              <a:t> </a:t>
            </a:r>
            <a:r>
              <a:rPr lang="en-ID" dirty="0" err="1" smtClean="0"/>
              <a:t>angket</a:t>
            </a:r>
            <a:r>
              <a:rPr lang="en-ID" dirty="0" smtClean="0"/>
              <a:t> DCM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D" dirty="0" smtClean="0"/>
              <a:t>Isi </a:t>
            </a:r>
            <a:r>
              <a:rPr lang="en-ID" dirty="0" err="1" smtClean="0"/>
              <a:t>angket</a:t>
            </a:r>
            <a:r>
              <a:rPr lang="en-ID" dirty="0" smtClean="0"/>
              <a:t> DCM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sebenar-benarnya</a:t>
            </a:r>
            <a:endParaRPr lang="en-ID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D" dirty="0" smtClean="0"/>
              <a:t>DCM </a:t>
            </a:r>
            <a:r>
              <a:rPr lang="en-ID" dirty="0" err="1" smtClean="0"/>
              <a:t>akan</a:t>
            </a:r>
            <a:r>
              <a:rPr lang="en-ID" dirty="0" smtClean="0"/>
              <a:t> di </a:t>
            </a:r>
            <a:r>
              <a:rPr lang="en-ID" dirty="0" err="1" smtClean="0"/>
              <a:t>isi</a:t>
            </a:r>
            <a:r>
              <a:rPr lang="en-ID" dirty="0" smtClean="0"/>
              <a:t> </a:t>
            </a:r>
            <a:r>
              <a:rPr lang="en-ID" dirty="0" err="1" smtClean="0"/>
              <a:t>melalui</a:t>
            </a:r>
            <a:r>
              <a:rPr lang="en-ID" dirty="0" smtClean="0"/>
              <a:t> </a:t>
            </a:r>
            <a:r>
              <a:rPr lang="en-ID" dirty="0" err="1" smtClean="0"/>
              <a:t>google</a:t>
            </a:r>
            <a:r>
              <a:rPr lang="en-ID" dirty="0" smtClean="0"/>
              <a:t> form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D" dirty="0" err="1" smtClean="0"/>
              <a:t>Ikuti</a:t>
            </a:r>
            <a:r>
              <a:rPr lang="en-ID" dirty="0" smtClean="0"/>
              <a:t> </a:t>
            </a:r>
            <a:r>
              <a:rPr lang="en-ID" dirty="0" err="1" smtClean="0"/>
              <a:t>instruksi</a:t>
            </a:r>
            <a:r>
              <a:rPr lang="en-ID" dirty="0" smtClean="0"/>
              <a:t> yang </a:t>
            </a:r>
            <a:r>
              <a:rPr lang="en-ID" dirty="0" err="1" smtClean="0"/>
              <a:t>sudah</a:t>
            </a:r>
            <a:r>
              <a:rPr lang="en-ID" dirty="0" smtClean="0"/>
              <a:t> </a:t>
            </a:r>
            <a:r>
              <a:rPr lang="en-ID" dirty="0" err="1" smtClean="0"/>
              <a:t>ada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petunjuk</a:t>
            </a:r>
            <a:r>
              <a:rPr lang="en-ID" dirty="0" smtClean="0"/>
              <a:t> yang </a:t>
            </a:r>
            <a:r>
              <a:rPr lang="en-ID" dirty="0" err="1" smtClean="0"/>
              <a:t>sudah</a:t>
            </a:r>
            <a:r>
              <a:rPr lang="en-ID" dirty="0" smtClean="0"/>
              <a:t> </a:t>
            </a:r>
            <a:r>
              <a:rPr lang="en-ID" dirty="0" err="1" smtClean="0"/>
              <a:t>tersedia</a:t>
            </a:r>
            <a:endParaRPr lang="en-ID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D" dirty="0" err="1"/>
              <a:t>M</a:t>
            </a:r>
            <a:r>
              <a:rPr lang="en-ID" dirty="0" err="1" smtClean="0"/>
              <a:t>emberikan</a:t>
            </a:r>
            <a:r>
              <a:rPr lang="en-ID" dirty="0" smtClean="0"/>
              <a:t> </a:t>
            </a:r>
            <a:r>
              <a:rPr lang="en-ID" dirty="0" err="1" smtClean="0"/>
              <a:t>tanda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tiap</a:t>
            </a:r>
            <a:r>
              <a:rPr lang="en-ID" dirty="0" smtClean="0"/>
              <a:t> </a:t>
            </a:r>
            <a:r>
              <a:rPr lang="en-ID" dirty="0" err="1" smtClean="0"/>
              <a:t>kolom</a:t>
            </a:r>
            <a:r>
              <a:rPr lang="en-ID" dirty="0" smtClean="0"/>
              <a:t> yang </a:t>
            </a:r>
            <a:r>
              <a:rPr lang="en-ID" dirty="0" err="1" smtClean="0"/>
              <a:t>disediakan</a:t>
            </a:r>
            <a:endParaRPr lang="en-ID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D" dirty="0" err="1" smtClean="0"/>
              <a:t>Boleh</a:t>
            </a:r>
            <a:r>
              <a:rPr lang="en-ID" dirty="0" smtClean="0"/>
              <a:t> </a:t>
            </a:r>
            <a:r>
              <a:rPr lang="en-ID" dirty="0" err="1" smtClean="0"/>
              <a:t>memilih</a:t>
            </a:r>
            <a:r>
              <a:rPr lang="en-ID" dirty="0" smtClean="0"/>
              <a:t> </a:t>
            </a:r>
            <a:r>
              <a:rPr lang="en-ID" dirty="0" err="1" smtClean="0"/>
              <a:t>lebih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satu</a:t>
            </a:r>
            <a:r>
              <a:rPr lang="en-ID" dirty="0" smtClean="0"/>
              <a:t> </a:t>
            </a:r>
            <a:r>
              <a:rPr lang="en-ID" dirty="0" err="1" smtClean="0"/>
              <a:t>pilihan</a:t>
            </a:r>
            <a:endParaRPr lang="en-ID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D" dirty="0" err="1" smtClean="0"/>
              <a:t>Untuk</a:t>
            </a:r>
            <a:r>
              <a:rPr lang="en-ID" dirty="0" smtClean="0"/>
              <a:t> yang </a:t>
            </a:r>
            <a:r>
              <a:rPr lang="en-ID" dirty="0" err="1" smtClean="0"/>
              <a:t>bertanda</a:t>
            </a:r>
            <a:r>
              <a:rPr lang="en-ID" dirty="0" smtClean="0"/>
              <a:t> </a:t>
            </a:r>
            <a:r>
              <a:rPr lang="en-ID" dirty="0" err="1" smtClean="0"/>
              <a:t>bintang</a:t>
            </a:r>
            <a:r>
              <a:rPr lang="en-ID" dirty="0" smtClean="0"/>
              <a:t> </a:t>
            </a:r>
            <a:r>
              <a:rPr lang="en-ID" dirty="0" err="1" smtClean="0"/>
              <a:t>harus</a:t>
            </a:r>
            <a:r>
              <a:rPr lang="en-ID" dirty="0" smtClean="0"/>
              <a:t> </a:t>
            </a:r>
            <a:r>
              <a:rPr lang="en-ID" dirty="0" err="1" smtClean="0"/>
              <a:t>diisi</a:t>
            </a:r>
            <a:endParaRPr lang="en-ID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D" dirty="0" smtClean="0"/>
              <a:t>Link </a:t>
            </a:r>
            <a:r>
              <a:rPr lang="en-ID" dirty="0" err="1" smtClean="0"/>
              <a:t>google</a:t>
            </a:r>
            <a:r>
              <a:rPr lang="en-ID" dirty="0" smtClean="0"/>
              <a:t> form :</a:t>
            </a:r>
          </a:p>
          <a:p>
            <a:pPr algn="just"/>
            <a:r>
              <a:rPr lang="en-ID" dirty="0" smtClean="0"/>
              <a:t> </a:t>
            </a:r>
            <a:r>
              <a:rPr lang="en-ID" dirty="0"/>
              <a:t>https://forms.gle/DGWgrKFjHmbjb7Fj6</a:t>
            </a:r>
            <a:endParaRPr lang="en-ID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5240657" y="784225"/>
            <a:ext cx="45719" cy="587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423101" y="1078707"/>
            <a:ext cx="1871662" cy="284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7978342">
            <a:off x="7388416" y="2040373"/>
            <a:ext cx="1901731" cy="3888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200" y="1751795"/>
            <a:ext cx="2155800" cy="21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73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36726" y="4524254"/>
            <a:ext cx="6486524" cy="181599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000" i="1" dirty="0" smtClean="0">
                <a:latin typeface="Lucida Calligraphy" panose="03010101010101010101" pitchFamily="66" charset="0"/>
              </a:rPr>
              <a:t>HIDUP YANG BERARTI ADALAH YANG MEMBERIKAN KEBAIKAN DAN MANFAAT UNTUK YANG LAIN</a:t>
            </a:r>
            <a:endParaRPr lang="en-US" sz="2000" i="1" dirty="0">
              <a:latin typeface="Lucida Calligraphy" panose="03010101010101010101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1" y="4690533"/>
            <a:ext cx="2057400" cy="21674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184" y="4757738"/>
            <a:ext cx="3486816" cy="21002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72173">
            <a:off x="-133101" y="139501"/>
            <a:ext cx="1613694" cy="8068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8808">
            <a:off x="10641172" y="57629"/>
            <a:ext cx="1613694" cy="806847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5240657" y="784225"/>
            <a:ext cx="45719" cy="587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304644" y="2471093"/>
            <a:ext cx="4143375" cy="181599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 smtClean="0"/>
              <a:t>Semoga</a:t>
            </a:r>
            <a:r>
              <a:rPr lang="en-ID" dirty="0" smtClean="0"/>
              <a:t> </a:t>
            </a:r>
            <a:r>
              <a:rPr lang="en-ID" dirty="0" err="1" smtClean="0"/>
              <a:t>pertemuan</a:t>
            </a:r>
            <a:r>
              <a:rPr lang="en-ID" dirty="0" smtClean="0"/>
              <a:t> </a:t>
            </a:r>
            <a:r>
              <a:rPr lang="en-ID" dirty="0" err="1" smtClean="0"/>
              <a:t>ini</a:t>
            </a:r>
            <a:r>
              <a:rPr lang="en-ID" dirty="0" smtClean="0"/>
              <a:t> </a:t>
            </a:r>
            <a:r>
              <a:rPr lang="en-ID" dirty="0" err="1" smtClean="0"/>
              <a:t>membawa</a:t>
            </a:r>
            <a:r>
              <a:rPr lang="en-ID" dirty="0" smtClean="0"/>
              <a:t> </a:t>
            </a:r>
            <a:r>
              <a:rPr lang="en-ID" dirty="0" err="1" smtClean="0"/>
              <a:t>manfaat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menambah</a:t>
            </a:r>
            <a:r>
              <a:rPr lang="en-ID" dirty="0" smtClean="0"/>
              <a:t> </a:t>
            </a:r>
            <a:r>
              <a:rPr lang="en-ID" dirty="0" err="1" smtClean="0"/>
              <a:t>wawasan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2386013" y="2018967"/>
            <a:ext cx="4143375" cy="181599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 smtClean="0"/>
              <a:t>Sampai</a:t>
            </a:r>
            <a:r>
              <a:rPr lang="en-ID" dirty="0" smtClean="0"/>
              <a:t> </a:t>
            </a:r>
            <a:r>
              <a:rPr lang="en-ID" dirty="0" err="1" smtClean="0"/>
              <a:t>jumpa</a:t>
            </a:r>
            <a:r>
              <a:rPr lang="en-ID" dirty="0" smtClean="0"/>
              <a:t> </a:t>
            </a:r>
            <a:r>
              <a:rPr lang="en-ID" dirty="0" err="1" smtClean="0"/>
              <a:t>dipertemuan</a:t>
            </a:r>
            <a:r>
              <a:rPr lang="en-ID" dirty="0" smtClean="0"/>
              <a:t> </a:t>
            </a:r>
            <a:r>
              <a:rPr lang="en-ID" dirty="0" err="1" smtClean="0"/>
              <a:t>selanjutanya</a:t>
            </a:r>
            <a:endParaRPr lang="en-ID" dirty="0" smtClean="0"/>
          </a:p>
          <a:p>
            <a:pPr algn="ctr"/>
            <a:r>
              <a:rPr lang="en-ID" dirty="0" smtClean="0"/>
              <a:t>Salam </a:t>
            </a:r>
            <a:r>
              <a:rPr lang="en-ID" dirty="0" err="1" smtClean="0"/>
              <a:t>bahagia</a:t>
            </a:r>
            <a:endParaRPr lang="en-US" dirty="0"/>
          </a:p>
        </p:txBody>
      </p:sp>
      <p:pic>
        <p:nvPicPr>
          <p:cNvPr id="3" name="Picture 2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53867">
            <a:off x="1121976" y="2053691"/>
            <a:ext cx="1542974" cy="1540309"/>
          </a:xfrm>
          <a:prstGeom prst="rect">
            <a:avLst/>
          </a:prstGeom>
        </p:spPr>
      </p:pic>
      <p:sp>
        <p:nvSpPr>
          <p:cNvPr id="17" name="Rounded Rectangle 16"/>
          <p:cNvSpPr/>
          <p:nvPr/>
        </p:nvSpPr>
        <p:spPr>
          <a:xfrm>
            <a:off x="1762779" y="79993"/>
            <a:ext cx="8589209" cy="168861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 smtClean="0"/>
              <a:t>Kesimpulan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pertemuan</a:t>
            </a:r>
            <a:r>
              <a:rPr lang="en-ID" dirty="0" smtClean="0"/>
              <a:t> </a:t>
            </a:r>
            <a:r>
              <a:rPr lang="en-ID" dirty="0" err="1" smtClean="0"/>
              <a:t>kita</a:t>
            </a:r>
            <a:r>
              <a:rPr lang="en-ID" dirty="0" smtClean="0"/>
              <a:t> kali </a:t>
            </a:r>
            <a:r>
              <a:rPr lang="en-ID" dirty="0" err="1" smtClean="0"/>
              <a:t>ini</a:t>
            </a:r>
            <a:r>
              <a:rPr lang="en-ID" dirty="0" smtClean="0"/>
              <a:t>:</a:t>
            </a:r>
          </a:p>
          <a:p>
            <a:pPr marL="342900" indent="-342900">
              <a:buAutoNum type="arabicPeriod"/>
            </a:pPr>
            <a:r>
              <a:rPr lang="en-ID" dirty="0" err="1" smtClean="0"/>
              <a:t>Mengenal</a:t>
            </a:r>
            <a:r>
              <a:rPr lang="en-ID" dirty="0" smtClean="0"/>
              <a:t> guru BK di </a:t>
            </a:r>
            <a:r>
              <a:rPr lang="en-ID" dirty="0" err="1" smtClean="0"/>
              <a:t>kls</a:t>
            </a:r>
            <a:r>
              <a:rPr lang="en-ID" dirty="0" smtClean="0"/>
              <a:t> XII</a:t>
            </a:r>
          </a:p>
          <a:p>
            <a:pPr marL="342900" indent="-342900">
              <a:buAutoNum type="arabicPeriod"/>
            </a:pPr>
            <a:r>
              <a:rPr lang="en-ID" dirty="0" err="1" smtClean="0"/>
              <a:t>Mengetahui</a:t>
            </a:r>
            <a:r>
              <a:rPr lang="en-ID" dirty="0" smtClean="0"/>
              <a:t> </a:t>
            </a:r>
            <a:r>
              <a:rPr lang="en-ID" dirty="0" err="1" smtClean="0"/>
              <a:t>materi</a:t>
            </a:r>
            <a:r>
              <a:rPr lang="en-ID" dirty="0" smtClean="0"/>
              <a:t> yang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dibahas</a:t>
            </a:r>
            <a:r>
              <a:rPr lang="en-ID" dirty="0" smtClean="0"/>
              <a:t> di </a:t>
            </a:r>
            <a:r>
              <a:rPr lang="en-ID" dirty="0" err="1" smtClean="0"/>
              <a:t>kelas</a:t>
            </a:r>
            <a:r>
              <a:rPr lang="en-ID" dirty="0" smtClean="0"/>
              <a:t> XII</a:t>
            </a:r>
          </a:p>
          <a:p>
            <a:pPr marL="342900" indent="-342900">
              <a:buAutoNum type="arabicPeriod"/>
            </a:pPr>
            <a:r>
              <a:rPr lang="en-ID" dirty="0" err="1" smtClean="0"/>
              <a:t>Penugasan</a:t>
            </a:r>
            <a:r>
              <a:rPr lang="en-ID" dirty="0" smtClean="0"/>
              <a:t> </a:t>
            </a:r>
            <a:r>
              <a:rPr lang="en-ID" dirty="0" err="1" smtClean="0"/>
              <a:t>tentang</a:t>
            </a:r>
            <a:r>
              <a:rPr lang="en-ID" dirty="0" smtClean="0"/>
              <a:t> </a:t>
            </a:r>
            <a:r>
              <a:rPr lang="en-ID" dirty="0" err="1" smtClean="0"/>
              <a:t>penilaian</a:t>
            </a:r>
            <a:r>
              <a:rPr lang="en-ID" dirty="0" smtClean="0"/>
              <a:t> positive </a:t>
            </a:r>
            <a:r>
              <a:rPr lang="en-ID" dirty="0" err="1" smtClean="0"/>
              <a:t>dan</a:t>
            </a:r>
            <a:r>
              <a:rPr lang="en-ID" dirty="0" smtClean="0"/>
              <a:t> negative  </a:t>
            </a:r>
            <a:r>
              <a:rPr lang="en-ID" dirty="0" err="1" smtClean="0"/>
              <a:t>sebagai</a:t>
            </a:r>
            <a:r>
              <a:rPr lang="en-ID" dirty="0" smtClean="0"/>
              <a:t> </a:t>
            </a:r>
            <a:r>
              <a:rPr lang="en-ID" dirty="0" err="1" smtClean="0"/>
              <a:t>bentuk</a:t>
            </a:r>
            <a:r>
              <a:rPr lang="en-ID" dirty="0" smtClean="0"/>
              <a:t> </a:t>
            </a:r>
            <a:r>
              <a:rPr lang="en-ID" dirty="0" err="1" smtClean="0"/>
              <a:t>evaluasi</a:t>
            </a:r>
            <a:r>
              <a:rPr lang="en-ID" dirty="0" smtClean="0"/>
              <a:t> </a:t>
            </a:r>
            <a:r>
              <a:rPr lang="en-ID" dirty="0" err="1" smtClean="0"/>
              <a:t>diri</a:t>
            </a:r>
            <a:endParaRPr lang="en-ID" dirty="0" smtClean="0"/>
          </a:p>
          <a:p>
            <a:pPr marL="342900" indent="-342900">
              <a:buAutoNum type="arabicPeriod"/>
            </a:pPr>
            <a:r>
              <a:rPr lang="en-ID" dirty="0" err="1" smtClean="0"/>
              <a:t>Pengisian</a:t>
            </a:r>
            <a:r>
              <a:rPr lang="en-ID" dirty="0" smtClean="0"/>
              <a:t> </a:t>
            </a:r>
            <a:r>
              <a:rPr lang="en-ID" dirty="0" err="1" smtClean="0"/>
              <a:t>angket</a:t>
            </a:r>
            <a:r>
              <a:rPr lang="en-ID" dirty="0" smtClean="0"/>
              <a:t> DCM </a:t>
            </a:r>
            <a:r>
              <a:rPr lang="en-ID" dirty="0" err="1" smtClean="0"/>
              <a:t>melalui</a:t>
            </a:r>
            <a:r>
              <a:rPr lang="en-ID" dirty="0" smtClean="0"/>
              <a:t> </a:t>
            </a:r>
            <a:r>
              <a:rPr lang="en-ID" dirty="0" err="1" smtClean="0"/>
              <a:t>google</a:t>
            </a:r>
            <a:r>
              <a:rPr lang="en-ID" dirty="0" smtClean="0"/>
              <a:t>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23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500</Words>
  <Application>Microsoft Office PowerPoint</Application>
  <PresentationFormat>Widescreen</PresentationFormat>
  <Paragraphs>73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Lucida Calligraphy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41</cp:revision>
  <dcterms:created xsi:type="dcterms:W3CDTF">2020-07-15T20:30:56Z</dcterms:created>
  <dcterms:modified xsi:type="dcterms:W3CDTF">2020-07-21T02:12:35Z</dcterms:modified>
</cp:coreProperties>
</file>