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42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6654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94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87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9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638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053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0753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5243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56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38ED73F-2DBB-45D6-99B8-352200A6EA71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EF525E-5355-420F-B563-C53F2B4D0DF1}" type="slidenum">
              <a:rPr lang="en-ID" smtClean="0"/>
              <a:t>‹#›</a:t>
            </a:fld>
            <a:endParaRPr lang="en-ID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78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5D4857-4C85-4426-A5D8-5A3B435F7F0E}"/>
              </a:ext>
            </a:extLst>
          </p:cNvPr>
          <p:cNvSpPr/>
          <p:nvPr/>
        </p:nvSpPr>
        <p:spPr>
          <a:xfrm>
            <a:off x="3564835" y="225287"/>
            <a:ext cx="5393635" cy="119269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Forte" panose="03060902040502070203" pitchFamily="66" charset="0"/>
              </a:rPr>
              <a:t>Kasus</a:t>
            </a:r>
            <a:r>
              <a:rPr lang="en-US" sz="2400" dirty="0">
                <a:latin typeface="Forte" panose="03060902040502070203" pitchFamily="66" charset="0"/>
              </a:rPr>
              <a:t> </a:t>
            </a:r>
            <a:r>
              <a:rPr lang="en-US" sz="2400" dirty="0" err="1">
                <a:latin typeface="Forte" panose="03060902040502070203" pitchFamily="66" charset="0"/>
              </a:rPr>
              <a:t>Pelanggaran</a:t>
            </a:r>
            <a:r>
              <a:rPr lang="en-US" sz="2400" dirty="0">
                <a:latin typeface="Forte" panose="03060902040502070203" pitchFamily="66" charset="0"/>
              </a:rPr>
              <a:t> HAM</a:t>
            </a:r>
            <a:endParaRPr lang="en-ID" sz="2400" dirty="0">
              <a:latin typeface="Forte" panose="03060902040502070203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A653317-74D3-411A-B999-606BE9759CA6}"/>
              </a:ext>
            </a:extLst>
          </p:cNvPr>
          <p:cNvSpPr/>
          <p:nvPr/>
        </p:nvSpPr>
        <p:spPr>
          <a:xfrm>
            <a:off x="1219200" y="1603512"/>
            <a:ext cx="10641495" cy="5254487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pemukulan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penganiayaan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pencemaran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menghalangi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berpendapat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ringa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genosida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perbuatan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menghancurkan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memusnahkan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Sebagian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etnis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agama,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1)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Membunuh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2)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mengakibatkan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penderitaan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mental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	 		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3)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mengakibatkan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kemusnahan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Sebagian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4) Tindakan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mencegah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kelahiran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5)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memindahkan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paksa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</a:t>
            </a:r>
          </a:p>
          <a:p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1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9C7619-45DB-43BD-8500-D95BD233135A}"/>
              </a:ext>
            </a:extLst>
          </p:cNvPr>
          <p:cNvSpPr/>
          <p:nvPr/>
        </p:nvSpPr>
        <p:spPr>
          <a:xfrm>
            <a:off x="1802296" y="662609"/>
            <a:ext cx="9144000" cy="471777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en-US" dirty="0"/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Kemanusiaan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Perbuatan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meluas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sistematis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sipil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Pemusnahan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Perbudakan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Pengusiran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pemindahan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paksa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Perampasan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kemerdekaan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kebebasan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sewenang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wenang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Penganiayaan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etnis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budaya,agama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lainya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apartheid 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FC634A4-A6B5-40FF-A914-C408D72F1FA2}"/>
              </a:ext>
            </a:extLst>
          </p:cNvPr>
          <p:cNvSpPr/>
          <p:nvPr/>
        </p:nvSpPr>
        <p:spPr>
          <a:xfrm>
            <a:off x="3101008" y="1736035"/>
            <a:ext cx="4982817" cy="1106555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penyebab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40390E3-39FF-47EC-8F1A-7D07B1EC21EE}"/>
              </a:ext>
            </a:extLst>
          </p:cNvPr>
          <p:cNvSpPr/>
          <p:nvPr/>
        </p:nvSpPr>
        <p:spPr>
          <a:xfrm>
            <a:off x="596348" y="3670850"/>
            <a:ext cx="4240696" cy="1921565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internal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egois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mementingkan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individualisme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Rendahnya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kesadaran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toleran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05BBD28-3D78-4B27-9D2C-094A7B1638E0}"/>
              </a:ext>
            </a:extLst>
          </p:cNvPr>
          <p:cNvSpPr/>
          <p:nvPr/>
        </p:nvSpPr>
        <p:spPr>
          <a:xfrm>
            <a:off x="6520069" y="3670851"/>
            <a:ext cx="5287618" cy="192156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eksternal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gunaan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Ketidaktegasan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penegak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Penyalahgunaan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Kesenjangan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2DFD06-8BC1-42CD-8A4E-CD919C46D443}"/>
              </a:ext>
            </a:extLst>
          </p:cNvPr>
          <p:cNvCxnSpPr>
            <a:cxnSpLocks/>
            <a:stCxn id="5" idx="2"/>
            <a:endCxn id="2" idx="0"/>
          </p:cNvCxnSpPr>
          <p:nvPr/>
        </p:nvCxnSpPr>
        <p:spPr>
          <a:xfrm>
            <a:off x="5592417" y="2842590"/>
            <a:ext cx="3571461" cy="828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4B22A3-2A2D-41D1-8B01-ADC73471410D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2716696" y="2842590"/>
            <a:ext cx="2875721" cy="828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98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096254-ED86-42DB-9E4F-644DA0914441}"/>
              </a:ext>
            </a:extLst>
          </p:cNvPr>
          <p:cNvSpPr/>
          <p:nvPr/>
        </p:nvSpPr>
        <p:spPr>
          <a:xfrm>
            <a:off x="3544957" y="159027"/>
            <a:ext cx="5373755" cy="106017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Forte" panose="03060902040502070203" pitchFamily="66" charset="0"/>
                <a:cs typeface="Arial" panose="020B0604020202020204" pitchFamily="34" charset="0"/>
              </a:rPr>
              <a:t>Upaya</a:t>
            </a:r>
            <a:r>
              <a:rPr lang="en-US" sz="2400" dirty="0">
                <a:latin typeface="Forte" panose="03060902040502070203" pitchFamily="66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Forte" panose="03060902040502070203" pitchFamily="66" charset="0"/>
                <a:cs typeface="Arial" panose="020B0604020202020204" pitchFamily="34" charset="0"/>
              </a:rPr>
              <a:t>Penegakan</a:t>
            </a:r>
            <a:r>
              <a:rPr lang="en-US" sz="2400" dirty="0">
                <a:latin typeface="Forte" panose="03060902040502070203" pitchFamily="66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Forte" panose="03060902040502070203" pitchFamily="66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Forte" panose="03060902040502070203" pitchFamily="66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Forte" panose="03060902040502070203" pitchFamily="66" charset="0"/>
                <a:cs typeface="Arial" panose="020B0604020202020204" pitchFamily="34" charset="0"/>
              </a:rPr>
              <a:t>Asasi</a:t>
            </a:r>
            <a:r>
              <a:rPr lang="en-US" sz="2400" dirty="0">
                <a:latin typeface="Forte" panose="03060902040502070203" pitchFamily="66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Forte" panose="03060902040502070203" pitchFamily="66" charset="0"/>
                <a:cs typeface="Arial" panose="020B0604020202020204" pitchFamily="34" charset="0"/>
              </a:rPr>
              <a:t>Manusia</a:t>
            </a:r>
            <a:endParaRPr lang="en-ID" sz="2400" dirty="0">
              <a:latin typeface="Forte" panose="03060902040502070203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8EEDBE-D263-4FFF-9D3B-1C2DC97EDCFD}"/>
              </a:ext>
            </a:extLst>
          </p:cNvPr>
          <p:cNvSpPr/>
          <p:nvPr/>
        </p:nvSpPr>
        <p:spPr>
          <a:xfrm>
            <a:off x="954158" y="1434549"/>
            <a:ext cx="5181600" cy="178904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KOMNASHAM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F6A652-5C71-4DBB-AA89-AF0634227CDA}"/>
              </a:ext>
            </a:extLst>
          </p:cNvPr>
          <p:cNvSpPr/>
          <p:nvPr/>
        </p:nvSpPr>
        <p:spPr>
          <a:xfrm>
            <a:off x="954157" y="3634407"/>
            <a:ext cx="9925878" cy="322359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Pencegahan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mengatasi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Supremasi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Hukum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demokrasi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ID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Lembaga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penyebarluasan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harmonis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golongan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mewujudkan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keharmonisan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0D05B57-BA2A-4B41-A171-6CFD83ABCC0C}"/>
              </a:ext>
            </a:extLst>
          </p:cNvPr>
          <p:cNvSpPr/>
          <p:nvPr/>
        </p:nvSpPr>
        <p:spPr>
          <a:xfrm>
            <a:off x="6427304" y="1434549"/>
            <a:ext cx="5486401" cy="1994451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perundang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undangan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Lembaga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penegak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UU RI No. 39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1999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UU RI No. 26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1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A2ED63E-DAE7-4CD9-8152-1C4DBDB1A5C5}"/>
              </a:ext>
            </a:extLst>
          </p:cNvPr>
          <p:cNvSpPr/>
          <p:nvPr/>
        </p:nvSpPr>
        <p:spPr>
          <a:xfrm>
            <a:off x="874643" y="450574"/>
            <a:ext cx="2822714" cy="861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12B6BEC-E019-42B9-B33D-CDDEE5ACF545}"/>
              </a:ext>
            </a:extLst>
          </p:cNvPr>
          <p:cNvSpPr/>
          <p:nvPr/>
        </p:nvSpPr>
        <p:spPr>
          <a:xfrm>
            <a:off x="1470990" y="1388165"/>
            <a:ext cx="9700592" cy="4081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Carilah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sehari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Pancasila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dilanggar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penyebab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kesimpulan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eriod" startAt="2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tingginya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di Indonesia</a:t>
            </a:r>
          </a:p>
          <a:p>
            <a:pPr marL="457200" indent="-457200">
              <a:buAutoNum type="arabicPeriod" startAt="2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tingginya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di Indonesia</a:t>
            </a:r>
          </a:p>
          <a:p>
            <a:pPr marL="457200" indent="-457200">
              <a:buAutoNum type="arabicPeriod" startAt="2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sehari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en-ID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1D883D2-05DB-4138-B8DA-119074CAF9F3}"/>
              </a:ext>
            </a:extLst>
          </p:cNvPr>
          <p:cNvSpPr/>
          <p:nvPr/>
        </p:nvSpPr>
        <p:spPr>
          <a:xfrm>
            <a:off x="3352801" y="5546034"/>
            <a:ext cx="5910469" cy="13119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Batas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mengerjakan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dikirim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via email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0687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730</TotalTime>
  <Words>406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Corbel</vt:lpstr>
      <vt:lpstr>Forte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67</cp:revision>
  <dcterms:created xsi:type="dcterms:W3CDTF">2020-07-12T15:38:12Z</dcterms:created>
  <dcterms:modified xsi:type="dcterms:W3CDTF">2020-07-28T15:32:18Z</dcterms:modified>
</cp:coreProperties>
</file>