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2" r:id="rId2"/>
    <p:sldMasterId id="2147483693" r:id="rId3"/>
    <p:sldMasterId id="2147483704" r:id="rId4"/>
    <p:sldMasterId id="2147483715" r:id="rId5"/>
    <p:sldMasterId id="2147483726" r:id="rId6"/>
    <p:sldMasterId id="2147483737" r:id="rId7"/>
    <p:sldMasterId id="2147483748" r:id="rId8"/>
    <p:sldMasterId id="2147483759" r:id="rId9"/>
    <p:sldMasterId id="2147483770" r:id="rId10"/>
    <p:sldMasterId id="2147483781" r:id="rId11"/>
    <p:sldMasterId id="2147483792" r:id="rId12"/>
    <p:sldMasterId id="2147483803" r:id="rId13"/>
    <p:sldMasterId id="2147483814" r:id="rId14"/>
  </p:sldMasterIdLst>
  <p:notesMasterIdLst>
    <p:notesMasterId r:id="rId29"/>
  </p:notesMasterIdLst>
  <p:sldIdLst>
    <p:sldId id="273"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x="9144000" cy="6858000" type="screen4x3"/>
  <p:notesSz cx="6858000" cy="9144000"/>
  <p:defaultTextStyle>
    <a:defPPr>
      <a:defRPr lang="en-US"/>
    </a:defPPr>
    <a:lvl1pPr marL="0" algn="l" defTabSz="898145" rtl="0" eaLnBrk="1" latinLnBrk="0" hangingPunct="1">
      <a:defRPr sz="1800" kern="1200">
        <a:solidFill>
          <a:schemeClr val="tx1"/>
        </a:solidFill>
        <a:latin typeface="+mn-lt"/>
        <a:ea typeface="+mn-ea"/>
        <a:cs typeface="+mn-cs"/>
      </a:defRPr>
    </a:lvl1pPr>
    <a:lvl2pPr marL="449045" algn="l" defTabSz="898145" rtl="0" eaLnBrk="1" latinLnBrk="0" hangingPunct="1">
      <a:defRPr sz="1800" kern="1200">
        <a:solidFill>
          <a:schemeClr val="tx1"/>
        </a:solidFill>
        <a:latin typeface="+mn-lt"/>
        <a:ea typeface="+mn-ea"/>
        <a:cs typeface="+mn-cs"/>
      </a:defRPr>
    </a:lvl2pPr>
    <a:lvl3pPr marL="898145" algn="l" defTabSz="898145" rtl="0" eaLnBrk="1" latinLnBrk="0" hangingPunct="1">
      <a:defRPr sz="1800" kern="1200">
        <a:solidFill>
          <a:schemeClr val="tx1"/>
        </a:solidFill>
        <a:latin typeface="+mn-lt"/>
        <a:ea typeface="+mn-ea"/>
        <a:cs typeface="+mn-cs"/>
      </a:defRPr>
    </a:lvl3pPr>
    <a:lvl4pPr marL="1347227" algn="l" defTabSz="898145" rtl="0" eaLnBrk="1" latinLnBrk="0" hangingPunct="1">
      <a:defRPr sz="1800" kern="1200">
        <a:solidFill>
          <a:schemeClr val="tx1"/>
        </a:solidFill>
        <a:latin typeface="+mn-lt"/>
        <a:ea typeface="+mn-ea"/>
        <a:cs typeface="+mn-cs"/>
      </a:defRPr>
    </a:lvl4pPr>
    <a:lvl5pPr marL="1796300" algn="l" defTabSz="898145" rtl="0" eaLnBrk="1" latinLnBrk="0" hangingPunct="1">
      <a:defRPr sz="1800" kern="1200">
        <a:solidFill>
          <a:schemeClr val="tx1"/>
        </a:solidFill>
        <a:latin typeface="+mn-lt"/>
        <a:ea typeface="+mn-ea"/>
        <a:cs typeface="+mn-cs"/>
      </a:defRPr>
    </a:lvl5pPr>
    <a:lvl6pPr marL="2245379" algn="l" defTabSz="898145" rtl="0" eaLnBrk="1" latinLnBrk="0" hangingPunct="1">
      <a:defRPr sz="1800" kern="1200">
        <a:solidFill>
          <a:schemeClr val="tx1"/>
        </a:solidFill>
        <a:latin typeface="+mn-lt"/>
        <a:ea typeface="+mn-ea"/>
        <a:cs typeface="+mn-cs"/>
      </a:defRPr>
    </a:lvl6pPr>
    <a:lvl7pPr marL="2694455" algn="l" defTabSz="898145" rtl="0" eaLnBrk="1" latinLnBrk="0" hangingPunct="1">
      <a:defRPr sz="1800" kern="1200">
        <a:solidFill>
          <a:schemeClr val="tx1"/>
        </a:solidFill>
        <a:latin typeface="+mn-lt"/>
        <a:ea typeface="+mn-ea"/>
        <a:cs typeface="+mn-cs"/>
      </a:defRPr>
    </a:lvl7pPr>
    <a:lvl8pPr marL="3143528" algn="l" defTabSz="898145" rtl="0" eaLnBrk="1" latinLnBrk="0" hangingPunct="1">
      <a:defRPr sz="1800" kern="1200">
        <a:solidFill>
          <a:schemeClr val="tx1"/>
        </a:solidFill>
        <a:latin typeface="+mn-lt"/>
        <a:ea typeface="+mn-ea"/>
        <a:cs typeface="+mn-cs"/>
      </a:defRPr>
    </a:lvl8pPr>
    <a:lvl9pPr marL="3592604" algn="l" defTabSz="898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415F3A4-E862-4925-883B-B4FBBF5D551D}" type="doc">
      <dgm:prSet loTypeId="urn:microsoft.com/office/officeart/2005/8/layout/vList5" loCatId="list" qsTypeId="urn:microsoft.com/office/officeart/2005/8/quickstyle/simple1#1" qsCatId="simple" csTypeId="urn:microsoft.com/office/officeart/2005/8/colors/colorful5#1" csCatId="colorful" phldr="1"/>
      <dgm:spPr/>
      <dgm:t>
        <a:bodyPr/>
        <a:lstStyle/>
        <a:p>
          <a:endParaRPr lang="en-US"/>
        </a:p>
      </dgm:t>
    </dgm:pt>
    <dgm:pt modelId="{87280CF5-CA4A-432D-8296-41F794C2D019}">
      <dgm:prSet phldrT="[Text]" custT="1"/>
      <dgm:spPr/>
      <dgm:t>
        <a:bodyPr/>
        <a:lstStyle/>
        <a:p>
          <a:r>
            <a:rPr lang="en-ID" sz="2800" dirty="0" err="1" smtClean="0"/>
            <a:t>Definisi</a:t>
          </a:r>
          <a:r>
            <a:rPr lang="en-ID" sz="2800" dirty="0" smtClean="0"/>
            <a:t> </a:t>
          </a:r>
          <a:r>
            <a:rPr lang="en-ID" sz="2800" dirty="0" err="1" smtClean="0"/>
            <a:t>umum</a:t>
          </a:r>
          <a:endParaRPr lang="en-US" sz="2800" dirty="0"/>
        </a:p>
      </dgm:t>
    </dgm:pt>
    <dgm:pt modelId="{4344A774-713C-48A1-B273-54319FFBDB4F}" type="parTrans" cxnId="{5E865053-D62C-499B-8252-6B95274BAC26}">
      <dgm:prSet/>
      <dgm:spPr/>
      <dgm:t>
        <a:bodyPr/>
        <a:lstStyle/>
        <a:p>
          <a:endParaRPr lang="en-US"/>
        </a:p>
      </dgm:t>
    </dgm:pt>
    <dgm:pt modelId="{068F6980-B2C3-45F0-9044-EF8329F8DB46}" type="sibTrans" cxnId="{5E865053-D62C-499B-8252-6B95274BAC26}">
      <dgm:prSet/>
      <dgm:spPr/>
      <dgm:t>
        <a:bodyPr/>
        <a:lstStyle/>
        <a:p>
          <a:endParaRPr lang="en-US"/>
        </a:p>
      </dgm:t>
    </dgm:pt>
    <dgm:pt modelId="{B313B05E-BB85-4EDB-B4D5-B2D6144BDCAD}">
      <dgm:prSet phldrT="[Text]"/>
      <dgm:spPr/>
      <dgm:t>
        <a:bodyPr/>
        <a:lstStyle/>
        <a:p>
          <a:r>
            <a:rPr lang="en-ID" dirty="0" err="1" smtClean="0"/>
            <a:t>Definisi</a:t>
          </a:r>
          <a:r>
            <a:rPr lang="en-ID" dirty="0" smtClean="0"/>
            <a:t> </a:t>
          </a:r>
          <a:r>
            <a:rPr lang="en-ID" dirty="0" err="1" smtClean="0"/>
            <a:t>umum</a:t>
          </a:r>
          <a:r>
            <a:rPr lang="en-ID" dirty="0" smtClean="0"/>
            <a:t> </a:t>
          </a:r>
          <a:r>
            <a:rPr lang="en-ID" dirty="0" err="1" smtClean="0"/>
            <a:t>merupakan</a:t>
          </a:r>
          <a:r>
            <a:rPr lang="en-ID" dirty="0" smtClean="0"/>
            <a:t> </a:t>
          </a:r>
          <a:r>
            <a:rPr lang="en-ID" dirty="0" err="1" smtClean="0"/>
            <a:t>pembukaan</a:t>
          </a:r>
          <a:r>
            <a:rPr lang="en-ID" dirty="0" smtClean="0"/>
            <a:t> yang </a:t>
          </a:r>
          <a:r>
            <a:rPr lang="en-ID" dirty="0" err="1" smtClean="0"/>
            <a:t>berisi</a:t>
          </a:r>
          <a:r>
            <a:rPr lang="en-ID" dirty="0" smtClean="0"/>
            <a:t> </a:t>
          </a:r>
          <a:r>
            <a:rPr lang="en-ID" dirty="0" err="1" smtClean="0"/>
            <a:t>pengertian</a:t>
          </a:r>
          <a:r>
            <a:rPr lang="en-ID" dirty="0" smtClean="0"/>
            <a:t> </a:t>
          </a:r>
          <a:r>
            <a:rPr lang="en-ID" dirty="0" err="1" smtClean="0"/>
            <a:t>mengenai</a:t>
          </a:r>
          <a:r>
            <a:rPr lang="en-ID" dirty="0" smtClean="0"/>
            <a:t> </a:t>
          </a:r>
          <a:r>
            <a:rPr lang="en-ID" dirty="0" err="1" smtClean="0"/>
            <a:t>sesuatu</a:t>
          </a:r>
          <a:r>
            <a:rPr lang="en-ID" dirty="0" smtClean="0"/>
            <a:t> yang </a:t>
          </a:r>
          <a:r>
            <a:rPr lang="en-ID" dirty="0" err="1" smtClean="0"/>
            <a:t>dibahas</a:t>
          </a:r>
          <a:r>
            <a:rPr lang="en-ID" dirty="0" smtClean="0"/>
            <a:t> </a:t>
          </a:r>
          <a:r>
            <a:rPr lang="en-ID" dirty="0" err="1" smtClean="0"/>
            <a:t>di</a:t>
          </a:r>
          <a:r>
            <a:rPr lang="en-ID" dirty="0" smtClean="0"/>
            <a:t> </a:t>
          </a:r>
          <a:r>
            <a:rPr lang="en-ID" dirty="0" err="1" smtClean="0"/>
            <a:t>dalam</a:t>
          </a:r>
          <a:r>
            <a:rPr lang="en-ID" dirty="0" smtClean="0"/>
            <a:t> </a:t>
          </a:r>
          <a:r>
            <a:rPr lang="en-ID" dirty="0" err="1" smtClean="0"/>
            <a:t>teks</a:t>
          </a:r>
          <a:r>
            <a:rPr lang="en-ID" dirty="0" smtClean="0"/>
            <a:t>.</a:t>
          </a:r>
          <a:endParaRPr lang="en-US" dirty="0"/>
        </a:p>
      </dgm:t>
    </dgm:pt>
    <dgm:pt modelId="{DD5E62A6-1866-4DA5-8964-385C9ADF1CAB}" type="parTrans" cxnId="{4E685EE2-6107-4F61-8684-D968B4B767A3}">
      <dgm:prSet/>
      <dgm:spPr/>
      <dgm:t>
        <a:bodyPr/>
        <a:lstStyle/>
        <a:p>
          <a:endParaRPr lang="en-US"/>
        </a:p>
      </dgm:t>
    </dgm:pt>
    <dgm:pt modelId="{A64C596E-E131-4CA6-A037-CE02FC37E111}" type="sibTrans" cxnId="{4E685EE2-6107-4F61-8684-D968B4B767A3}">
      <dgm:prSet/>
      <dgm:spPr/>
      <dgm:t>
        <a:bodyPr/>
        <a:lstStyle/>
        <a:p>
          <a:endParaRPr lang="en-US"/>
        </a:p>
      </dgm:t>
    </dgm:pt>
    <dgm:pt modelId="{313EA39A-6F75-47EE-B726-D791DB57D800}">
      <dgm:prSet phldrT="[Text]" custT="1"/>
      <dgm:spPr/>
      <dgm:t>
        <a:bodyPr/>
        <a:lstStyle/>
        <a:p>
          <a:r>
            <a:rPr lang="en-ID" sz="2800" dirty="0" err="1" smtClean="0"/>
            <a:t>Definisi</a:t>
          </a:r>
          <a:r>
            <a:rPr lang="en-ID" sz="2800" dirty="0" smtClean="0"/>
            <a:t> </a:t>
          </a:r>
          <a:r>
            <a:rPr lang="en-ID" sz="2800" dirty="0" err="1" smtClean="0"/>
            <a:t>Bagian</a:t>
          </a:r>
          <a:endParaRPr lang="en-US" sz="2800" dirty="0"/>
        </a:p>
      </dgm:t>
    </dgm:pt>
    <dgm:pt modelId="{63C8E9AE-C2D7-4A66-A441-FC7C0508B5DB}" type="parTrans" cxnId="{6DC0633B-96F7-4545-A7D1-B9EEF857C326}">
      <dgm:prSet/>
      <dgm:spPr/>
      <dgm:t>
        <a:bodyPr/>
        <a:lstStyle/>
        <a:p>
          <a:endParaRPr lang="en-US"/>
        </a:p>
      </dgm:t>
    </dgm:pt>
    <dgm:pt modelId="{090BB66D-2C5E-46BB-BC87-2522179683DC}" type="sibTrans" cxnId="{6DC0633B-96F7-4545-A7D1-B9EEF857C326}">
      <dgm:prSet/>
      <dgm:spPr/>
      <dgm:t>
        <a:bodyPr/>
        <a:lstStyle/>
        <a:p>
          <a:endParaRPr lang="en-US"/>
        </a:p>
      </dgm:t>
    </dgm:pt>
    <dgm:pt modelId="{765D6130-E775-417C-8B3A-F3E92FB6CCA6}">
      <dgm:prSet phldrT="[Text]"/>
      <dgm:spPr/>
      <dgm:t>
        <a:bodyPr/>
        <a:lstStyle/>
        <a:p>
          <a:r>
            <a:rPr lang="en-ID" dirty="0" err="1" smtClean="0"/>
            <a:t>Definisi</a:t>
          </a:r>
          <a:r>
            <a:rPr lang="en-ID" dirty="0" smtClean="0"/>
            <a:t> </a:t>
          </a:r>
          <a:r>
            <a:rPr lang="en-ID" dirty="0" err="1" smtClean="0"/>
            <a:t>bagian</a:t>
          </a:r>
          <a:r>
            <a:rPr lang="en-ID" dirty="0" smtClean="0"/>
            <a:t> </a:t>
          </a:r>
          <a:r>
            <a:rPr lang="en-ID" dirty="0" err="1" smtClean="0"/>
            <a:t>merupakan</a:t>
          </a:r>
          <a:r>
            <a:rPr lang="en-ID" dirty="0" smtClean="0"/>
            <a:t> </a:t>
          </a:r>
          <a:r>
            <a:rPr lang="en-ID" dirty="0" err="1" smtClean="0"/>
            <a:t>bagian</a:t>
          </a:r>
          <a:r>
            <a:rPr lang="en-ID" dirty="0" smtClean="0"/>
            <a:t> yang </a:t>
          </a:r>
          <a:r>
            <a:rPr lang="en-ID" dirty="0" err="1" smtClean="0"/>
            <a:t>berisi</a:t>
          </a:r>
          <a:r>
            <a:rPr lang="en-ID" dirty="0" smtClean="0"/>
            <a:t> </a:t>
          </a:r>
          <a:r>
            <a:rPr lang="en-ID" dirty="0" err="1" smtClean="0"/>
            <a:t>ide</a:t>
          </a:r>
          <a:r>
            <a:rPr lang="en-ID" dirty="0" smtClean="0"/>
            <a:t> </a:t>
          </a:r>
          <a:r>
            <a:rPr lang="en-ID" dirty="0" err="1" smtClean="0"/>
            <a:t>pokok</a:t>
          </a:r>
          <a:r>
            <a:rPr lang="en-ID" dirty="0" smtClean="0"/>
            <a:t> </a:t>
          </a:r>
          <a:r>
            <a:rPr lang="en-ID" dirty="0" err="1" smtClean="0"/>
            <a:t>dari</a:t>
          </a:r>
          <a:r>
            <a:rPr lang="en-ID" dirty="0" smtClean="0"/>
            <a:t> </a:t>
          </a:r>
          <a:r>
            <a:rPr lang="en-ID" dirty="0" err="1" smtClean="0"/>
            <a:t>setiap</a:t>
          </a:r>
          <a:r>
            <a:rPr lang="en-ID" dirty="0" smtClean="0"/>
            <a:t> </a:t>
          </a:r>
          <a:r>
            <a:rPr lang="en-ID" dirty="0" err="1" smtClean="0"/>
            <a:t>paragraf</a:t>
          </a:r>
          <a:r>
            <a:rPr lang="en-ID" dirty="0" smtClean="0"/>
            <a:t> (</a:t>
          </a:r>
          <a:r>
            <a:rPr lang="en-ID" dirty="0" err="1" smtClean="0"/>
            <a:t>penjelasan</a:t>
          </a:r>
          <a:r>
            <a:rPr lang="en-ID" dirty="0" smtClean="0"/>
            <a:t> </a:t>
          </a:r>
          <a:r>
            <a:rPr lang="en-ID" dirty="0" err="1" smtClean="0"/>
            <a:t>rinci</a:t>
          </a:r>
          <a:r>
            <a:rPr lang="en-ID" dirty="0" smtClean="0"/>
            <a:t>).</a:t>
          </a:r>
          <a:endParaRPr lang="en-US" dirty="0"/>
        </a:p>
      </dgm:t>
    </dgm:pt>
    <dgm:pt modelId="{B372CAA0-79DA-46F1-81F0-801E51211A11}" type="parTrans" cxnId="{D58835E9-213D-4397-8027-B5F120699F02}">
      <dgm:prSet/>
      <dgm:spPr/>
      <dgm:t>
        <a:bodyPr/>
        <a:lstStyle/>
        <a:p>
          <a:endParaRPr lang="en-US"/>
        </a:p>
      </dgm:t>
    </dgm:pt>
    <dgm:pt modelId="{8D9D7351-519C-4F53-BF5B-659B22A14D9E}" type="sibTrans" cxnId="{D58835E9-213D-4397-8027-B5F120699F02}">
      <dgm:prSet/>
      <dgm:spPr/>
      <dgm:t>
        <a:bodyPr/>
        <a:lstStyle/>
        <a:p>
          <a:endParaRPr lang="en-US"/>
        </a:p>
      </dgm:t>
    </dgm:pt>
    <dgm:pt modelId="{6D0C6083-448D-4C54-B781-993B7D81F63A}">
      <dgm:prSet phldrT="[Text]"/>
      <dgm:spPr/>
      <dgm:t>
        <a:bodyPr/>
        <a:lstStyle/>
        <a:p>
          <a:r>
            <a:rPr lang="en-ID" dirty="0" err="1" smtClean="0"/>
            <a:t>Definisi</a:t>
          </a:r>
          <a:r>
            <a:rPr lang="en-ID" dirty="0" smtClean="0"/>
            <a:t> </a:t>
          </a:r>
          <a:r>
            <a:rPr lang="en-ID" dirty="0" err="1" smtClean="0"/>
            <a:t>manfaat</a:t>
          </a:r>
          <a:r>
            <a:rPr lang="en-ID" dirty="0" smtClean="0"/>
            <a:t> </a:t>
          </a:r>
          <a:r>
            <a:rPr lang="en-ID" dirty="0" err="1" smtClean="0"/>
            <a:t>atau</a:t>
          </a:r>
          <a:r>
            <a:rPr lang="en-ID" dirty="0" smtClean="0"/>
            <a:t> </a:t>
          </a:r>
          <a:r>
            <a:rPr lang="en-ID" dirty="0" err="1" smtClean="0"/>
            <a:t>perilaku</a:t>
          </a:r>
          <a:endParaRPr lang="en-US" dirty="0"/>
        </a:p>
      </dgm:t>
    </dgm:pt>
    <dgm:pt modelId="{DC3A36FB-AE79-4049-BB01-3B2C46286D36}" type="parTrans" cxnId="{CB44EAC9-4189-4C6F-B540-01AD59091FB4}">
      <dgm:prSet/>
      <dgm:spPr/>
      <dgm:t>
        <a:bodyPr/>
        <a:lstStyle/>
        <a:p>
          <a:endParaRPr lang="en-US"/>
        </a:p>
      </dgm:t>
    </dgm:pt>
    <dgm:pt modelId="{7F7F2314-5267-45E3-8683-0ECFC0A5E9A0}" type="sibTrans" cxnId="{CB44EAC9-4189-4C6F-B540-01AD59091FB4}">
      <dgm:prSet/>
      <dgm:spPr/>
      <dgm:t>
        <a:bodyPr/>
        <a:lstStyle/>
        <a:p>
          <a:endParaRPr lang="en-US"/>
        </a:p>
      </dgm:t>
    </dgm:pt>
    <dgm:pt modelId="{3B8D9F3D-CED1-45DF-9E75-4CD3985E14F3}">
      <dgm:prSet phldrT="[Text]"/>
      <dgm:spPr/>
      <dgm:t>
        <a:bodyPr/>
        <a:lstStyle/>
        <a:p>
          <a:r>
            <a:rPr lang="en-ID" dirty="0" err="1" smtClean="0"/>
            <a:t>Definisi</a:t>
          </a:r>
          <a:r>
            <a:rPr lang="en-ID" dirty="0" smtClean="0"/>
            <a:t> </a:t>
          </a:r>
          <a:r>
            <a:rPr lang="en-ID" dirty="0" err="1" smtClean="0"/>
            <a:t>manfaat</a:t>
          </a:r>
          <a:r>
            <a:rPr lang="en-ID" dirty="0" smtClean="0"/>
            <a:t> </a:t>
          </a:r>
          <a:r>
            <a:rPr lang="en-ID" dirty="0" err="1" smtClean="0"/>
            <a:t>merupakan</a:t>
          </a:r>
          <a:r>
            <a:rPr lang="en-ID" dirty="0" smtClean="0"/>
            <a:t> </a:t>
          </a:r>
          <a:r>
            <a:rPr lang="en-ID" dirty="0" err="1" smtClean="0"/>
            <a:t>bagian</a:t>
          </a:r>
          <a:r>
            <a:rPr lang="en-ID" dirty="0" smtClean="0"/>
            <a:t> yang </a:t>
          </a:r>
          <a:r>
            <a:rPr lang="en-ID" dirty="0" err="1" smtClean="0"/>
            <a:t>menjelaskan</a:t>
          </a:r>
          <a:r>
            <a:rPr lang="en-ID" dirty="0" smtClean="0"/>
            <a:t> </a:t>
          </a:r>
          <a:r>
            <a:rPr lang="en-ID" dirty="0" err="1" smtClean="0"/>
            <a:t>manfaat</a:t>
          </a:r>
          <a:r>
            <a:rPr lang="en-ID" dirty="0" smtClean="0"/>
            <a:t> </a:t>
          </a:r>
          <a:r>
            <a:rPr lang="en-ID" dirty="0" err="1" smtClean="0"/>
            <a:t>dari</a:t>
          </a:r>
          <a:r>
            <a:rPr lang="en-ID" dirty="0" smtClean="0"/>
            <a:t> </a:t>
          </a:r>
          <a:r>
            <a:rPr lang="en-ID" dirty="0" err="1" smtClean="0"/>
            <a:t>sesuatu</a:t>
          </a:r>
          <a:r>
            <a:rPr lang="en-ID" dirty="0" smtClean="0"/>
            <a:t> yang </a:t>
          </a:r>
          <a:r>
            <a:rPr lang="en-ID" dirty="0" err="1" smtClean="0"/>
            <a:t>dilaporkan</a:t>
          </a:r>
          <a:r>
            <a:rPr lang="en-ID" dirty="0" smtClean="0"/>
            <a:t>, </a:t>
          </a:r>
          <a:r>
            <a:rPr lang="en-ID" dirty="0" err="1" smtClean="0"/>
            <a:t>biasanya</a:t>
          </a:r>
          <a:r>
            <a:rPr lang="en-ID" dirty="0" smtClean="0"/>
            <a:t> </a:t>
          </a:r>
          <a:r>
            <a:rPr lang="en-ID" dirty="0" err="1" smtClean="0"/>
            <a:t>untuk</a:t>
          </a:r>
          <a:r>
            <a:rPr lang="en-ID" dirty="0" smtClean="0"/>
            <a:t> </a:t>
          </a:r>
          <a:r>
            <a:rPr lang="en-ID" dirty="0" err="1" smtClean="0"/>
            <a:t>benda</a:t>
          </a:r>
          <a:r>
            <a:rPr lang="en-ID" dirty="0" smtClean="0"/>
            <a:t> </a:t>
          </a:r>
          <a:r>
            <a:rPr lang="en-ID" dirty="0" err="1" smtClean="0"/>
            <a:t>mati</a:t>
          </a:r>
          <a:r>
            <a:rPr lang="en-ID" dirty="0" smtClean="0"/>
            <a:t>. </a:t>
          </a:r>
          <a:r>
            <a:rPr lang="en-ID" dirty="0" err="1" smtClean="0"/>
            <a:t>Sementara</a:t>
          </a:r>
          <a:r>
            <a:rPr lang="en-ID" dirty="0" smtClean="0"/>
            <a:t> </a:t>
          </a:r>
          <a:r>
            <a:rPr lang="en-ID" dirty="0" err="1" smtClean="0"/>
            <a:t>itu</a:t>
          </a:r>
          <a:r>
            <a:rPr lang="en-ID" dirty="0" smtClean="0"/>
            <a:t>, </a:t>
          </a:r>
          <a:r>
            <a:rPr lang="en-ID" dirty="0" err="1" smtClean="0"/>
            <a:t>untuk</a:t>
          </a:r>
          <a:r>
            <a:rPr lang="en-ID" dirty="0" smtClean="0"/>
            <a:t> </a:t>
          </a:r>
          <a:r>
            <a:rPr lang="en-ID" dirty="0" err="1" smtClean="0"/>
            <a:t>mendefinisikan</a:t>
          </a:r>
          <a:r>
            <a:rPr lang="en-ID" dirty="0" smtClean="0"/>
            <a:t> </a:t>
          </a:r>
          <a:r>
            <a:rPr lang="en-ID" dirty="0" err="1" smtClean="0"/>
            <a:t>benda</a:t>
          </a:r>
          <a:r>
            <a:rPr lang="en-ID" dirty="0" smtClean="0"/>
            <a:t> </a:t>
          </a:r>
          <a:r>
            <a:rPr lang="en-ID" dirty="0" err="1" smtClean="0"/>
            <a:t>hidup</a:t>
          </a:r>
          <a:r>
            <a:rPr lang="en-ID" dirty="0" smtClean="0"/>
            <a:t>, </a:t>
          </a:r>
          <a:r>
            <a:rPr lang="en-ID" dirty="0" err="1" smtClean="0"/>
            <a:t>definisi</a:t>
          </a:r>
          <a:r>
            <a:rPr lang="en-ID" dirty="0" smtClean="0"/>
            <a:t> yang </a:t>
          </a:r>
          <a:r>
            <a:rPr lang="en-ID" dirty="0" err="1" smtClean="0"/>
            <a:t>digunakan</a:t>
          </a:r>
          <a:r>
            <a:rPr lang="en-ID" dirty="0" smtClean="0"/>
            <a:t> </a:t>
          </a:r>
          <a:r>
            <a:rPr lang="en-ID" dirty="0" err="1" smtClean="0"/>
            <a:t>adalah</a:t>
          </a:r>
          <a:r>
            <a:rPr lang="en-ID" dirty="0" smtClean="0"/>
            <a:t> </a:t>
          </a:r>
          <a:r>
            <a:rPr lang="en-ID" dirty="0" err="1" smtClean="0"/>
            <a:t>definisi</a:t>
          </a:r>
          <a:r>
            <a:rPr lang="en-ID" dirty="0" smtClean="0"/>
            <a:t> </a:t>
          </a:r>
          <a:r>
            <a:rPr lang="en-ID" dirty="0" err="1" smtClean="0"/>
            <a:t>perilaku</a:t>
          </a:r>
          <a:r>
            <a:rPr lang="en-ID" dirty="0" smtClean="0"/>
            <a:t>.</a:t>
          </a:r>
          <a:endParaRPr lang="en-US" dirty="0"/>
        </a:p>
      </dgm:t>
    </dgm:pt>
    <dgm:pt modelId="{D883FC0C-32F0-4E7A-9249-0B5D7D264AA9}" type="parTrans" cxnId="{BB472CC0-5AE6-46DE-B60A-89C9F190692A}">
      <dgm:prSet/>
      <dgm:spPr/>
      <dgm:t>
        <a:bodyPr/>
        <a:lstStyle/>
        <a:p>
          <a:endParaRPr lang="en-US"/>
        </a:p>
      </dgm:t>
    </dgm:pt>
    <dgm:pt modelId="{44F72781-8001-4D3D-A113-2E03636E71E8}" type="sibTrans" cxnId="{BB472CC0-5AE6-46DE-B60A-89C9F190692A}">
      <dgm:prSet/>
      <dgm:spPr/>
      <dgm:t>
        <a:bodyPr/>
        <a:lstStyle/>
        <a:p>
          <a:endParaRPr lang="en-US"/>
        </a:p>
      </dgm:t>
    </dgm:pt>
    <dgm:pt modelId="{9308691F-A33A-41B6-98A8-3B2173B4C41D}">
      <dgm:prSet phldrT="[Text]"/>
      <dgm:spPr/>
      <dgm:t>
        <a:bodyPr/>
        <a:lstStyle/>
        <a:p>
          <a:r>
            <a:rPr lang="en-ID" dirty="0" err="1" smtClean="0"/>
            <a:t>Penutup</a:t>
          </a:r>
          <a:r>
            <a:rPr lang="en-ID" dirty="0" smtClean="0"/>
            <a:t> </a:t>
          </a:r>
          <a:r>
            <a:rPr lang="en-ID" dirty="0" err="1" smtClean="0"/>
            <a:t>atau</a:t>
          </a:r>
          <a:r>
            <a:rPr lang="en-ID" dirty="0" smtClean="0"/>
            <a:t> </a:t>
          </a:r>
          <a:r>
            <a:rPr lang="en-ID" dirty="0" err="1" smtClean="0"/>
            <a:t>simpulan</a:t>
          </a:r>
          <a:endParaRPr lang="en-US" dirty="0"/>
        </a:p>
      </dgm:t>
    </dgm:pt>
    <dgm:pt modelId="{69C9F99B-1AC8-4101-894A-04B8896004E8}" type="parTrans" cxnId="{9AFBB73C-05E8-4CC7-9531-BC4319A331B3}">
      <dgm:prSet/>
      <dgm:spPr/>
      <dgm:t>
        <a:bodyPr/>
        <a:lstStyle/>
        <a:p>
          <a:endParaRPr lang="en-US"/>
        </a:p>
      </dgm:t>
    </dgm:pt>
    <dgm:pt modelId="{F3CDC95F-951E-4190-97B3-936CDCE1B910}" type="sibTrans" cxnId="{9AFBB73C-05E8-4CC7-9531-BC4319A331B3}">
      <dgm:prSet/>
      <dgm:spPr/>
      <dgm:t>
        <a:bodyPr/>
        <a:lstStyle/>
        <a:p>
          <a:endParaRPr lang="en-US"/>
        </a:p>
      </dgm:t>
    </dgm:pt>
    <dgm:pt modelId="{9F722159-59A4-413C-946D-2D9E18E8A996}">
      <dgm:prSet phldrT="[Text]"/>
      <dgm:spPr/>
      <dgm:t>
        <a:bodyPr/>
        <a:lstStyle/>
        <a:p>
          <a:r>
            <a:rPr lang="en-ID" dirty="0" err="1" smtClean="0"/>
            <a:t>Penutup</a:t>
          </a:r>
          <a:r>
            <a:rPr lang="en-ID" dirty="0" smtClean="0"/>
            <a:t> </a:t>
          </a:r>
          <a:r>
            <a:rPr lang="en-ID" dirty="0" err="1" smtClean="0"/>
            <a:t>atau</a:t>
          </a:r>
          <a:r>
            <a:rPr lang="en-ID" dirty="0" smtClean="0"/>
            <a:t> </a:t>
          </a:r>
          <a:r>
            <a:rPr lang="en-ID" dirty="0" err="1" smtClean="0"/>
            <a:t>simpulan</a:t>
          </a:r>
          <a:r>
            <a:rPr lang="en-ID" dirty="0" smtClean="0"/>
            <a:t> </a:t>
          </a:r>
          <a:r>
            <a:rPr lang="en-ID" dirty="0" err="1" smtClean="0"/>
            <a:t>merupakan</a:t>
          </a:r>
          <a:r>
            <a:rPr lang="en-ID" dirty="0" smtClean="0"/>
            <a:t> </a:t>
          </a:r>
          <a:r>
            <a:rPr lang="en-ID" dirty="0" err="1" smtClean="0"/>
            <a:t>bagian</a:t>
          </a:r>
          <a:r>
            <a:rPr lang="en-ID" dirty="0" smtClean="0"/>
            <a:t> </a:t>
          </a:r>
          <a:r>
            <a:rPr lang="en-ID" dirty="0" err="1" smtClean="0"/>
            <a:t>rincian</a:t>
          </a:r>
          <a:r>
            <a:rPr lang="en-ID" dirty="0" smtClean="0"/>
            <a:t> </a:t>
          </a:r>
          <a:r>
            <a:rPr lang="en-ID" dirty="0" err="1" smtClean="0"/>
            <a:t>akhir</a:t>
          </a:r>
          <a:r>
            <a:rPr lang="en-ID" dirty="0" smtClean="0"/>
            <a:t> </a:t>
          </a:r>
          <a:r>
            <a:rPr lang="en-ID" dirty="0" err="1" smtClean="0"/>
            <a:t>teks</a:t>
          </a:r>
          <a:r>
            <a:rPr lang="en-ID" dirty="0" smtClean="0"/>
            <a:t> </a:t>
          </a:r>
          <a:r>
            <a:rPr lang="en-ID" dirty="0" err="1" smtClean="0"/>
            <a:t>laporan</a:t>
          </a:r>
          <a:r>
            <a:rPr lang="en-ID" dirty="0" smtClean="0"/>
            <a:t> </a:t>
          </a:r>
          <a:r>
            <a:rPr lang="en-ID" dirty="0" err="1" smtClean="0"/>
            <a:t>hasil</a:t>
          </a:r>
          <a:r>
            <a:rPr lang="en-ID" dirty="0" smtClean="0"/>
            <a:t> </a:t>
          </a:r>
          <a:r>
            <a:rPr lang="en-ID" dirty="0" err="1" smtClean="0"/>
            <a:t>observasi</a:t>
          </a:r>
          <a:r>
            <a:rPr lang="en-ID" dirty="0" smtClean="0"/>
            <a:t>. </a:t>
          </a:r>
          <a:r>
            <a:rPr lang="en-ID" dirty="0" err="1" smtClean="0"/>
            <a:t>Penutup</a:t>
          </a:r>
          <a:r>
            <a:rPr lang="en-ID" dirty="0" smtClean="0"/>
            <a:t> </a:t>
          </a:r>
          <a:r>
            <a:rPr lang="en-ID" dirty="0" err="1" smtClean="0"/>
            <a:t>dapat</a:t>
          </a:r>
          <a:r>
            <a:rPr lang="en-ID" dirty="0" smtClean="0"/>
            <a:t> </a:t>
          </a:r>
          <a:r>
            <a:rPr lang="en-ID" dirty="0" err="1" smtClean="0"/>
            <a:t>berisi</a:t>
          </a:r>
          <a:r>
            <a:rPr lang="en-ID" dirty="0" smtClean="0"/>
            <a:t> </a:t>
          </a:r>
          <a:r>
            <a:rPr lang="en-ID" dirty="0" err="1" smtClean="0"/>
            <a:t>simpulan</a:t>
          </a:r>
          <a:r>
            <a:rPr lang="en-ID" dirty="0" smtClean="0"/>
            <a:t> </a:t>
          </a:r>
          <a:r>
            <a:rPr lang="en-ID" dirty="0" err="1" smtClean="0"/>
            <a:t>berupa</a:t>
          </a:r>
          <a:r>
            <a:rPr lang="en-ID" dirty="0" smtClean="0"/>
            <a:t> </a:t>
          </a:r>
          <a:r>
            <a:rPr lang="en-ID" dirty="0" err="1" smtClean="0"/>
            <a:t>tanggapan</a:t>
          </a:r>
          <a:r>
            <a:rPr lang="en-ID" dirty="0" smtClean="0"/>
            <a:t> </a:t>
          </a:r>
          <a:r>
            <a:rPr lang="en-ID" dirty="0" err="1" smtClean="0"/>
            <a:t>atau</a:t>
          </a:r>
          <a:r>
            <a:rPr lang="en-ID" dirty="0" smtClean="0"/>
            <a:t> </a:t>
          </a:r>
          <a:r>
            <a:rPr lang="en-ID" dirty="0" err="1" smtClean="0"/>
            <a:t>interpretasi</a:t>
          </a:r>
          <a:r>
            <a:rPr lang="en-ID" dirty="0" smtClean="0"/>
            <a:t> </a:t>
          </a:r>
          <a:r>
            <a:rPr lang="en-ID" dirty="0" err="1" smtClean="0"/>
            <a:t>penulis</a:t>
          </a:r>
          <a:r>
            <a:rPr lang="en-ID" dirty="0" smtClean="0"/>
            <a:t> </a:t>
          </a:r>
          <a:r>
            <a:rPr lang="en-ID" dirty="0" err="1" smtClean="0"/>
            <a:t>tentang</a:t>
          </a:r>
          <a:r>
            <a:rPr lang="en-ID" dirty="0" smtClean="0"/>
            <a:t> </a:t>
          </a:r>
          <a:r>
            <a:rPr lang="en-ID" dirty="0" err="1" smtClean="0"/>
            <a:t>objek</a:t>
          </a:r>
          <a:r>
            <a:rPr lang="en-ID" dirty="0" smtClean="0"/>
            <a:t> yang </a:t>
          </a:r>
          <a:r>
            <a:rPr lang="en-ID" dirty="0" err="1" smtClean="0"/>
            <a:t>dibahas</a:t>
          </a:r>
          <a:r>
            <a:rPr lang="en-ID" dirty="0" smtClean="0"/>
            <a:t>. </a:t>
          </a:r>
          <a:r>
            <a:rPr lang="en-ID" dirty="0" err="1" smtClean="0"/>
            <a:t>Penutup</a:t>
          </a:r>
          <a:r>
            <a:rPr lang="en-ID" dirty="0" smtClean="0"/>
            <a:t> </a:t>
          </a:r>
          <a:r>
            <a:rPr lang="en-ID" dirty="0" err="1" smtClean="0"/>
            <a:t>atau</a:t>
          </a:r>
          <a:r>
            <a:rPr lang="en-ID" dirty="0" smtClean="0"/>
            <a:t> </a:t>
          </a:r>
          <a:r>
            <a:rPr lang="en-ID" dirty="0" err="1" smtClean="0"/>
            <a:t>simpulan</a:t>
          </a:r>
          <a:r>
            <a:rPr lang="en-ID" dirty="0" smtClean="0"/>
            <a:t> </a:t>
          </a:r>
          <a:r>
            <a:rPr lang="en-ID" dirty="0" err="1" smtClean="0"/>
            <a:t>bersifat</a:t>
          </a:r>
          <a:r>
            <a:rPr lang="en-ID" dirty="0" smtClean="0"/>
            <a:t> </a:t>
          </a:r>
          <a:r>
            <a:rPr lang="en-ID" dirty="0" err="1" smtClean="0"/>
            <a:t>opsional</a:t>
          </a:r>
          <a:r>
            <a:rPr lang="en-ID" dirty="0" smtClean="0"/>
            <a:t>. </a:t>
          </a:r>
          <a:r>
            <a:rPr lang="en-ID" dirty="0" err="1" smtClean="0"/>
            <a:t>Artinya</a:t>
          </a:r>
          <a:r>
            <a:rPr lang="en-ID" dirty="0" smtClean="0"/>
            <a:t>, </a:t>
          </a:r>
          <a:r>
            <a:rPr lang="en-ID" dirty="0" err="1" smtClean="0"/>
            <a:t>boleh</a:t>
          </a:r>
          <a:r>
            <a:rPr lang="en-ID" dirty="0" smtClean="0"/>
            <a:t> </a:t>
          </a:r>
          <a:r>
            <a:rPr lang="en-ID" dirty="0" err="1" smtClean="0"/>
            <a:t>ada</a:t>
          </a:r>
          <a:r>
            <a:rPr lang="en-ID" dirty="0" smtClean="0"/>
            <a:t>, </a:t>
          </a:r>
          <a:r>
            <a:rPr lang="en-ID" dirty="0" err="1" smtClean="0"/>
            <a:t>boleh</a:t>
          </a:r>
          <a:r>
            <a:rPr lang="en-ID" dirty="0" smtClean="0"/>
            <a:t> </a:t>
          </a:r>
          <a:r>
            <a:rPr lang="en-ID" dirty="0" err="1" smtClean="0"/>
            <a:t>tidak</a:t>
          </a:r>
          <a:r>
            <a:rPr lang="en-ID" dirty="0" smtClean="0"/>
            <a:t>.</a:t>
          </a:r>
          <a:endParaRPr lang="en-US" dirty="0"/>
        </a:p>
      </dgm:t>
    </dgm:pt>
    <dgm:pt modelId="{1E6FE480-5A46-46AB-873E-04C758DFE02B}" type="parTrans" cxnId="{D5707131-5599-4B5F-A912-9BB6C222CFA3}">
      <dgm:prSet/>
      <dgm:spPr/>
      <dgm:t>
        <a:bodyPr/>
        <a:lstStyle/>
        <a:p>
          <a:endParaRPr lang="en-US"/>
        </a:p>
      </dgm:t>
    </dgm:pt>
    <dgm:pt modelId="{0E0CE5EB-E78E-46D9-AB17-D898FC872B68}" type="sibTrans" cxnId="{D5707131-5599-4B5F-A912-9BB6C222CFA3}">
      <dgm:prSet/>
      <dgm:spPr/>
      <dgm:t>
        <a:bodyPr/>
        <a:lstStyle/>
        <a:p>
          <a:endParaRPr lang="en-US"/>
        </a:p>
      </dgm:t>
    </dgm:pt>
    <dgm:pt modelId="{99DAF37B-2E20-40CF-B118-DFC36744E225}" type="pres">
      <dgm:prSet presAssocID="{B415F3A4-E862-4925-883B-B4FBBF5D551D}" presName="Name0" presStyleCnt="0">
        <dgm:presLayoutVars>
          <dgm:dir/>
          <dgm:animLvl val="lvl"/>
          <dgm:resizeHandles val="exact"/>
        </dgm:presLayoutVars>
      </dgm:prSet>
      <dgm:spPr/>
      <dgm:t>
        <a:bodyPr/>
        <a:lstStyle/>
        <a:p>
          <a:endParaRPr lang="en-US"/>
        </a:p>
      </dgm:t>
    </dgm:pt>
    <dgm:pt modelId="{C4E9459C-6B77-41F2-9100-AF7428EF77FB}" type="pres">
      <dgm:prSet presAssocID="{87280CF5-CA4A-432D-8296-41F794C2D019}" presName="linNode" presStyleCnt="0"/>
      <dgm:spPr/>
    </dgm:pt>
    <dgm:pt modelId="{6F03E316-0242-4F0E-B1ED-2A3EBBD923CF}" type="pres">
      <dgm:prSet presAssocID="{87280CF5-CA4A-432D-8296-41F794C2D019}" presName="parentText" presStyleLbl="node1" presStyleIdx="0" presStyleCnt="4">
        <dgm:presLayoutVars>
          <dgm:chMax val="1"/>
          <dgm:bulletEnabled val="1"/>
        </dgm:presLayoutVars>
      </dgm:prSet>
      <dgm:spPr/>
      <dgm:t>
        <a:bodyPr/>
        <a:lstStyle/>
        <a:p>
          <a:endParaRPr lang="en-US"/>
        </a:p>
      </dgm:t>
    </dgm:pt>
    <dgm:pt modelId="{989707F1-FCC3-4406-91E9-0850CD35D102}" type="pres">
      <dgm:prSet presAssocID="{87280CF5-CA4A-432D-8296-41F794C2D019}" presName="descendantText" presStyleLbl="alignAccFollowNode1" presStyleIdx="0" presStyleCnt="4">
        <dgm:presLayoutVars>
          <dgm:bulletEnabled val="1"/>
        </dgm:presLayoutVars>
      </dgm:prSet>
      <dgm:spPr/>
      <dgm:t>
        <a:bodyPr/>
        <a:lstStyle/>
        <a:p>
          <a:endParaRPr lang="en-US"/>
        </a:p>
      </dgm:t>
    </dgm:pt>
    <dgm:pt modelId="{9BEB6C87-693A-4ED3-A5CF-17EFCD1320C9}" type="pres">
      <dgm:prSet presAssocID="{068F6980-B2C3-45F0-9044-EF8329F8DB46}" presName="sp" presStyleCnt="0"/>
      <dgm:spPr/>
    </dgm:pt>
    <dgm:pt modelId="{375B19A1-C100-493A-A8A9-2FFAE8FE2A14}" type="pres">
      <dgm:prSet presAssocID="{313EA39A-6F75-47EE-B726-D791DB57D800}" presName="linNode" presStyleCnt="0"/>
      <dgm:spPr/>
    </dgm:pt>
    <dgm:pt modelId="{E1EFF57B-92B7-4595-892F-55DE68294D76}" type="pres">
      <dgm:prSet presAssocID="{313EA39A-6F75-47EE-B726-D791DB57D800}" presName="parentText" presStyleLbl="node1" presStyleIdx="1" presStyleCnt="4">
        <dgm:presLayoutVars>
          <dgm:chMax val="1"/>
          <dgm:bulletEnabled val="1"/>
        </dgm:presLayoutVars>
      </dgm:prSet>
      <dgm:spPr/>
      <dgm:t>
        <a:bodyPr/>
        <a:lstStyle/>
        <a:p>
          <a:endParaRPr lang="en-US"/>
        </a:p>
      </dgm:t>
    </dgm:pt>
    <dgm:pt modelId="{A8386A21-AA12-4B26-B67D-FDFEDE04C77B}" type="pres">
      <dgm:prSet presAssocID="{313EA39A-6F75-47EE-B726-D791DB57D800}" presName="descendantText" presStyleLbl="alignAccFollowNode1" presStyleIdx="1" presStyleCnt="4">
        <dgm:presLayoutVars>
          <dgm:bulletEnabled val="1"/>
        </dgm:presLayoutVars>
      </dgm:prSet>
      <dgm:spPr/>
      <dgm:t>
        <a:bodyPr/>
        <a:lstStyle/>
        <a:p>
          <a:endParaRPr lang="en-US"/>
        </a:p>
      </dgm:t>
    </dgm:pt>
    <dgm:pt modelId="{24A360D7-39DA-4EF0-9194-87A9BCAF579C}" type="pres">
      <dgm:prSet presAssocID="{090BB66D-2C5E-46BB-BC87-2522179683DC}" presName="sp" presStyleCnt="0"/>
      <dgm:spPr/>
    </dgm:pt>
    <dgm:pt modelId="{B0797557-1016-420B-8CB9-0E8E9BFA309D}" type="pres">
      <dgm:prSet presAssocID="{6D0C6083-448D-4C54-B781-993B7D81F63A}" presName="linNode" presStyleCnt="0"/>
      <dgm:spPr/>
    </dgm:pt>
    <dgm:pt modelId="{30B533D1-1CC2-40FC-B0B8-3640D27F96DD}" type="pres">
      <dgm:prSet presAssocID="{6D0C6083-448D-4C54-B781-993B7D81F63A}" presName="parentText" presStyleLbl="node1" presStyleIdx="2" presStyleCnt="4">
        <dgm:presLayoutVars>
          <dgm:chMax val="1"/>
          <dgm:bulletEnabled val="1"/>
        </dgm:presLayoutVars>
      </dgm:prSet>
      <dgm:spPr/>
      <dgm:t>
        <a:bodyPr/>
        <a:lstStyle/>
        <a:p>
          <a:endParaRPr lang="en-US"/>
        </a:p>
      </dgm:t>
    </dgm:pt>
    <dgm:pt modelId="{9CEDFF4A-1563-44A5-BB2D-FD85DF3AA108}" type="pres">
      <dgm:prSet presAssocID="{6D0C6083-448D-4C54-B781-993B7D81F63A}" presName="descendantText" presStyleLbl="alignAccFollowNode1" presStyleIdx="2" presStyleCnt="4">
        <dgm:presLayoutVars>
          <dgm:bulletEnabled val="1"/>
        </dgm:presLayoutVars>
      </dgm:prSet>
      <dgm:spPr/>
      <dgm:t>
        <a:bodyPr/>
        <a:lstStyle/>
        <a:p>
          <a:endParaRPr lang="en-US"/>
        </a:p>
      </dgm:t>
    </dgm:pt>
    <dgm:pt modelId="{533E767D-A698-4503-AA1D-5FF1AB6B7D64}" type="pres">
      <dgm:prSet presAssocID="{7F7F2314-5267-45E3-8683-0ECFC0A5E9A0}" presName="sp" presStyleCnt="0"/>
      <dgm:spPr/>
    </dgm:pt>
    <dgm:pt modelId="{AF2D5C24-0736-4CFD-9750-754C77ACDB11}" type="pres">
      <dgm:prSet presAssocID="{9308691F-A33A-41B6-98A8-3B2173B4C41D}" presName="linNode" presStyleCnt="0"/>
      <dgm:spPr/>
    </dgm:pt>
    <dgm:pt modelId="{C844F4EC-17CA-4061-9D0C-29441F0D0995}" type="pres">
      <dgm:prSet presAssocID="{9308691F-A33A-41B6-98A8-3B2173B4C41D}" presName="parentText" presStyleLbl="node1" presStyleIdx="3" presStyleCnt="4">
        <dgm:presLayoutVars>
          <dgm:chMax val="1"/>
          <dgm:bulletEnabled val="1"/>
        </dgm:presLayoutVars>
      </dgm:prSet>
      <dgm:spPr/>
      <dgm:t>
        <a:bodyPr/>
        <a:lstStyle/>
        <a:p>
          <a:endParaRPr lang="en-US"/>
        </a:p>
      </dgm:t>
    </dgm:pt>
    <dgm:pt modelId="{B525D612-ECD5-43C4-B0EE-FCD937E69FCA}" type="pres">
      <dgm:prSet presAssocID="{9308691F-A33A-41B6-98A8-3B2173B4C41D}" presName="descendantText" presStyleLbl="alignAccFollowNode1" presStyleIdx="3" presStyleCnt="4">
        <dgm:presLayoutVars>
          <dgm:bulletEnabled val="1"/>
        </dgm:presLayoutVars>
      </dgm:prSet>
      <dgm:spPr/>
      <dgm:t>
        <a:bodyPr/>
        <a:lstStyle/>
        <a:p>
          <a:endParaRPr lang="en-US"/>
        </a:p>
      </dgm:t>
    </dgm:pt>
  </dgm:ptLst>
  <dgm:cxnLst>
    <dgm:cxn modelId="{9FE46E7B-1DBA-4591-92C7-B3020A23D42D}" type="presOf" srcId="{9F722159-59A4-413C-946D-2D9E18E8A996}" destId="{B525D612-ECD5-43C4-B0EE-FCD937E69FCA}" srcOrd="0" destOrd="0" presId="urn:microsoft.com/office/officeart/2005/8/layout/vList5"/>
    <dgm:cxn modelId="{78991AE2-5258-439E-850B-6ED4A6144958}" type="presOf" srcId="{87280CF5-CA4A-432D-8296-41F794C2D019}" destId="{6F03E316-0242-4F0E-B1ED-2A3EBBD923CF}" srcOrd="0" destOrd="0" presId="urn:microsoft.com/office/officeart/2005/8/layout/vList5"/>
    <dgm:cxn modelId="{D5707131-5599-4B5F-A912-9BB6C222CFA3}" srcId="{9308691F-A33A-41B6-98A8-3B2173B4C41D}" destId="{9F722159-59A4-413C-946D-2D9E18E8A996}" srcOrd="0" destOrd="0" parTransId="{1E6FE480-5A46-46AB-873E-04C758DFE02B}" sibTransId="{0E0CE5EB-E78E-46D9-AB17-D898FC872B68}"/>
    <dgm:cxn modelId="{4E685EE2-6107-4F61-8684-D968B4B767A3}" srcId="{87280CF5-CA4A-432D-8296-41F794C2D019}" destId="{B313B05E-BB85-4EDB-B4D5-B2D6144BDCAD}" srcOrd="0" destOrd="0" parTransId="{DD5E62A6-1866-4DA5-8964-385C9ADF1CAB}" sibTransId="{A64C596E-E131-4CA6-A037-CE02FC37E111}"/>
    <dgm:cxn modelId="{D3F092F7-1B98-4686-8C7A-4F4A94A764C9}" type="presOf" srcId="{B313B05E-BB85-4EDB-B4D5-B2D6144BDCAD}" destId="{989707F1-FCC3-4406-91E9-0850CD35D102}" srcOrd="0" destOrd="0" presId="urn:microsoft.com/office/officeart/2005/8/layout/vList5"/>
    <dgm:cxn modelId="{9AFBB73C-05E8-4CC7-9531-BC4319A331B3}" srcId="{B415F3A4-E862-4925-883B-B4FBBF5D551D}" destId="{9308691F-A33A-41B6-98A8-3B2173B4C41D}" srcOrd="3" destOrd="0" parTransId="{69C9F99B-1AC8-4101-894A-04B8896004E8}" sibTransId="{F3CDC95F-951E-4190-97B3-936CDCE1B910}"/>
    <dgm:cxn modelId="{6DC0633B-96F7-4545-A7D1-B9EEF857C326}" srcId="{B415F3A4-E862-4925-883B-B4FBBF5D551D}" destId="{313EA39A-6F75-47EE-B726-D791DB57D800}" srcOrd="1" destOrd="0" parTransId="{63C8E9AE-C2D7-4A66-A441-FC7C0508B5DB}" sibTransId="{090BB66D-2C5E-46BB-BC87-2522179683DC}"/>
    <dgm:cxn modelId="{29654CD2-5EEE-4A68-97BE-CE075B744E63}" type="presOf" srcId="{3B8D9F3D-CED1-45DF-9E75-4CD3985E14F3}" destId="{9CEDFF4A-1563-44A5-BB2D-FD85DF3AA108}" srcOrd="0" destOrd="0" presId="urn:microsoft.com/office/officeart/2005/8/layout/vList5"/>
    <dgm:cxn modelId="{D58835E9-213D-4397-8027-B5F120699F02}" srcId="{313EA39A-6F75-47EE-B726-D791DB57D800}" destId="{765D6130-E775-417C-8B3A-F3E92FB6CCA6}" srcOrd="0" destOrd="0" parTransId="{B372CAA0-79DA-46F1-81F0-801E51211A11}" sibTransId="{8D9D7351-519C-4F53-BF5B-659B22A14D9E}"/>
    <dgm:cxn modelId="{AC4F7E9E-7F87-466F-AC37-0D586BDB3D6D}" type="presOf" srcId="{B415F3A4-E862-4925-883B-B4FBBF5D551D}" destId="{99DAF37B-2E20-40CF-B118-DFC36744E225}" srcOrd="0" destOrd="0" presId="urn:microsoft.com/office/officeart/2005/8/layout/vList5"/>
    <dgm:cxn modelId="{BB472CC0-5AE6-46DE-B60A-89C9F190692A}" srcId="{6D0C6083-448D-4C54-B781-993B7D81F63A}" destId="{3B8D9F3D-CED1-45DF-9E75-4CD3985E14F3}" srcOrd="0" destOrd="0" parTransId="{D883FC0C-32F0-4E7A-9249-0B5D7D264AA9}" sibTransId="{44F72781-8001-4D3D-A113-2E03636E71E8}"/>
    <dgm:cxn modelId="{10A00143-27D0-4BEF-B4D3-F7B6736905E8}" type="presOf" srcId="{765D6130-E775-417C-8B3A-F3E92FB6CCA6}" destId="{A8386A21-AA12-4B26-B67D-FDFEDE04C77B}" srcOrd="0" destOrd="0" presId="urn:microsoft.com/office/officeart/2005/8/layout/vList5"/>
    <dgm:cxn modelId="{5B14D9EF-AB3A-4C65-AFA1-1CCAAE8D5295}" type="presOf" srcId="{313EA39A-6F75-47EE-B726-D791DB57D800}" destId="{E1EFF57B-92B7-4595-892F-55DE68294D76}" srcOrd="0" destOrd="0" presId="urn:microsoft.com/office/officeart/2005/8/layout/vList5"/>
    <dgm:cxn modelId="{1777F0CD-DD83-4966-8BD5-6AEEB9B9E3D9}" type="presOf" srcId="{6D0C6083-448D-4C54-B781-993B7D81F63A}" destId="{30B533D1-1CC2-40FC-B0B8-3640D27F96DD}" srcOrd="0" destOrd="0" presId="urn:microsoft.com/office/officeart/2005/8/layout/vList5"/>
    <dgm:cxn modelId="{52031585-A712-4DF1-A1F7-0E1DDD9A218B}" type="presOf" srcId="{9308691F-A33A-41B6-98A8-3B2173B4C41D}" destId="{C844F4EC-17CA-4061-9D0C-29441F0D0995}" srcOrd="0" destOrd="0" presId="urn:microsoft.com/office/officeart/2005/8/layout/vList5"/>
    <dgm:cxn modelId="{CB44EAC9-4189-4C6F-B540-01AD59091FB4}" srcId="{B415F3A4-E862-4925-883B-B4FBBF5D551D}" destId="{6D0C6083-448D-4C54-B781-993B7D81F63A}" srcOrd="2" destOrd="0" parTransId="{DC3A36FB-AE79-4049-BB01-3B2C46286D36}" sibTransId="{7F7F2314-5267-45E3-8683-0ECFC0A5E9A0}"/>
    <dgm:cxn modelId="{5E865053-D62C-499B-8252-6B95274BAC26}" srcId="{B415F3A4-E862-4925-883B-B4FBBF5D551D}" destId="{87280CF5-CA4A-432D-8296-41F794C2D019}" srcOrd="0" destOrd="0" parTransId="{4344A774-713C-48A1-B273-54319FFBDB4F}" sibTransId="{068F6980-B2C3-45F0-9044-EF8329F8DB46}"/>
    <dgm:cxn modelId="{63994411-95DC-4457-949C-FC54B4D7D2D2}" type="presParOf" srcId="{99DAF37B-2E20-40CF-B118-DFC36744E225}" destId="{C4E9459C-6B77-41F2-9100-AF7428EF77FB}" srcOrd="0" destOrd="0" presId="urn:microsoft.com/office/officeart/2005/8/layout/vList5"/>
    <dgm:cxn modelId="{D62A2EF0-E97E-43D8-9047-539DA50AA3E9}" type="presParOf" srcId="{C4E9459C-6B77-41F2-9100-AF7428EF77FB}" destId="{6F03E316-0242-4F0E-B1ED-2A3EBBD923CF}" srcOrd="0" destOrd="0" presId="urn:microsoft.com/office/officeart/2005/8/layout/vList5"/>
    <dgm:cxn modelId="{97FC4D85-2B2D-4F5E-9572-7810F519AF73}" type="presParOf" srcId="{C4E9459C-6B77-41F2-9100-AF7428EF77FB}" destId="{989707F1-FCC3-4406-91E9-0850CD35D102}" srcOrd="1" destOrd="0" presId="urn:microsoft.com/office/officeart/2005/8/layout/vList5"/>
    <dgm:cxn modelId="{38DC3939-4263-438D-8C99-6DF696C68654}" type="presParOf" srcId="{99DAF37B-2E20-40CF-B118-DFC36744E225}" destId="{9BEB6C87-693A-4ED3-A5CF-17EFCD1320C9}" srcOrd="1" destOrd="0" presId="urn:microsoft.com/office/officeart/2005/8/layout/vList5"/>
    <dgm:cxn modelId="{35225C9A-6A16-4AFA-82C9-FEF0528802DF}" type="presParOf" srcId="{99DAF37B-2E20-40CF-B118-DFC36744E225}" destId="{375B19A1-C100-493A-A8A9-2FFAE8FE2A14}" srcOrd="2" destOrd="0" presId="urn:microsoft.com/office/officeart/2005/8/layout/vList5"/>
    <dgm:cxn modelId="{B36C8464-2BF4-484E-9125-B912B737A5FE}" type="presParOf" srcId="{375B19A1-C100-493A-A8A9-2FFAE8FE2A14}" destId="{E1EFF57B-92B7-4595-892F-55DE68294D76}" srcOrd="0" destOrd="0" presId="urn:microsoft.com/office/officeart/2005/8/layout/vList5"/>
    <dgm:cxn modelId="{54B1FF65-0558-41B6-85B9-9823C2471B75}" type="presParOf" srcId="{375B19A1-C100-493A-A8A9-2FFAE8FE2A14}" destId="{A8386A21-AA12-4B26-B67D-FDFEDE04C77B}" srcOrd="1" destOrd="0" presId="urn:microsoft.com/office/officeart/2005/8/layout/vList5"/>
    <dgm:cxn modelId="{9CC7AC6F-0F33-4769-8278-95107F623237}" type="presParOf" srcId="{99DAF37B-2E20-40CF-B118-DFC36744E225}" destId="{24A360D7-39DA-4EF0-9194-87A9BCAF579C}" srcOrd="3" destOrd="0" presId="urn:microsoft.com/office/officeart/2005/8/layout/vList5"/>
    <dgm:cxn modelId="{EF6EABCB-B81A-4ACE-A6DA-BC8820C4E1DC}" type="presParOf" srcId="{99DAF37B-2E20-40CF-B118-DFC36744E225}" destId="{B0797557-1016-420B-8CB9-0E8E9BFA309D}" srcOrd="4" destOrd="0" presId="urn:microsoft.com/office/officeart/2005/8/layout/vList5"/>
    <dgm:cxn modelId="{D3C11705-9E02-4814-8D7C-49E075AF7A56}" type="presParOf" srcId="{B0797557-1016-420B-8CB9-0E8E9BFA309D}" destId="{30B533D1-1CC2-40FC-B0B8-3640D27F96DD}" srcOrd="0" destOrd="0" presId="urn:microsoft.com/office/officeart/2005/8/layout/vList5"/>
    <dgm:cxn modelId="{3A784F6E-8AF5-404A-8382-13CDB13135A6}" type="presParOf" srcId="{B0797557-1016-420B-8CB9-0E8E9BFA309D}" destId="{9CEDFF4A-1563-44A5-BB2D-FD85DF3AA108}" srcOrd="1" destOrd="0" presId="urn:microsoft.com/office/officeart/2005/8/layout/vList5"/>
    <dgm:cxn modelId="{C8901398-4E22-46EE-9A47-6D931084BCF1}" type="presParOf" srcId="{99DAF37B-2E20-40CF-B118-DFC36744E225}" destId="{533E767D-A698-4503-AA1D-5FF1AB6B7D64}" srcOrd="5" destOrd="0" presId="urn:microsoft.com/office/officeart/2005/8/layout/vList5"/>
    <dgm:cxn modelId="{2822315A-E180-46FC-8E92-666D0CC36862}" type="presParOf" srcId="{99DAF37B-2E20-40CF-B118-DFC36744E225}" destId="{AF2D5C24-0736-4CFD-9750-754C77ACDB11}" srcOrd="6" destOrd="0" presId="urn:microsoft.com/office/officeart/2005/8/layout/vList5"/>
    <dgm:cxn modelId="{57E402C0-C392-4960-B689-0B2BA763CE37}" type="presParOf" srcId="{AF2D5C24-0736-4CFD-9750-754C77ACDB11}" destId="{C844F4EC-17CA-4061-9D0C-29441F0D0995}" srcOrd="0" destOrd="0" presId="urn:microsoft.com/office/officeart/2005/8/layout/vList5"/>
    <dgm:cxn modelId="{50465DC1-4A7E-4474-B22B-304515B698A3}" type="presParOf" srcId="{AF2D5C24-0736-4CFD-9750-754C77ACDB11}" destId="{B525D612-ECD5-43C4-B0EE-FCD937E69F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31AE9-1FC3-4C27-AB91-4A9CAFB25807}" type="doc">
      <dgm:prSet loTypeId="urn:microsoft.com/office/officeart/2005/8/layout/chevron2" loCatId="list" qsTypeId="urn:microsoft.com/office/officeart/2005/8/quickstyle/simple1#2" qsCatId="simple" csTypeId="urn:microsoft.com/office/officeart/2005/8/colors/colorful5#2" csCatId="colorful" phldr="1"/>
      <dgm:spPr/>
      <dgm:t>
        <a:bodyPr/>
        <a:lstStyle/>
        <a:p>
          <a:endParaRPr lang="en-US"/>
        </a:p>
      </dgm:t>
    </dgm:pt>
    <dgm:pt modelId="{CB57F3D2-D380-490F-9195-BC5ADB7AC0E3}">
      <dgm:prSet phldrT="[Text]"/>
      <dgm:spPr/>
      <dgm:t>
        <a:bodyPr/>
        <a:lstStyle/>
        <a:p>
          <a:r>
            <a:rPr lang="en-ID" dirty="0" smtClean="0"/>
            <a:t>1.</a:t>
          </a:r>
          <a:endParaRPr lang="en-US" dirty="0"/>
        </a:p>
      </dgm:t>
    </dgm:pt>
    <dgm:pt modelId="{455AA9E5-F51A-4ABA-BA70-33A8379AEA6E}" type="parTrans" cxnId="{1529A6F9-F0E7-4C34-88D7-D3068945F5D2}">
      <dgm:prSet/>
      <dgm:spPr/>
      <dgm:t>
        <a:bodyPr/>
        <a:lstStyle/>
        <a:p>
          <a:endParaRPr lang="en-US"/>
        </a:p>
      </dgm:t>
    </dgm:pt>
    <dgm:pt modelId="{FCF8FB3D-0C68-4B1B-BA31-024E57524B18}" type="sibTrans" cxnId="{1529A6F9-F0E7-4C34-88D7-D3068945F5D2}">
      <dgm:prSet/>
      <dgm:spPr/>
      <dgm:t>
        <a:bodyPr/>
        <a:lstStyle/>
        <a:p>
          <a:endParaRPr lang="en-US"/>
        </a:p>
      </dgm:t>
    </dgm:pt>
    <dgm:pt modelId="{50E22FFD-2230-4176-A4A7-3F6FA0ED0B1E}">
      <dgm:prSet phldrT="[Text]"/>
      <dgm:spPr/>
      <dgm:t>
        <a:bodyPr/>
        <a:lstStyle/>
        <a:p>
          <a:r>
            <a:rPr lang="en-ID" dirty="0" err="1" smtClean="0"/>
            <a:t>Kata</a:t>
          </a:r>
          <a:r>
            <a:rPr lang="en-ID" dirty="0" smtClean="0"/>
            <a:t>, </a:t>
          </a:r>
          <a:r>
            <a:rPr lang="en-ID" dirty="0" err="1" smtClean="0"/>
            <a:t>frasa</a:t>
          </a:r>
          <a:r>
            <a:rPr lang="en-ID" dirty="0" smtClean="0"/>
            <a:t>, </a:t>
          </a:r>
          <a:r>
            <a:rPr lang="en-ID" dirty="0" err="1" smtClean="0"/>
            <a:t>verba</a:t>
          </a:r>
          <a:r>
            <a:rPr lang="en-ID" dirty="0" smtClean="0"/>
            <a:t>, </a:t>
          </a:r>
          <a:r>
            <a:rPr lang="en-ID" dirty="0" err="1" smtClean="0"/>
            <a:t>dan</a:t>
          </a:r>
          <a:r>
            <a:rPr lang="en-ID" dirty="0" smtClean="0"/>
            <a:t> </a:t>
          </a:r>
          <a:r>
            <a:rPr lang="en-ID" dirty="0" err="1" smtClean="0"/>
            <a:t>nomina</a:t>
          </a:r>
          <a:endParaRPr lang="en-US" dirty="0"/>
        </a:p>
      </dgm:t>
    </dgm:pt>
    <dgm:pt modelId="{DA62AF12-BA9D-4AEE-8B2A-284D938B8EB2}" type="parTrans" cxnId="{B97CCDEB-EB22-4613-8209-761D9540ECBA}">
      <dgm:prSet/>
      <dgm:spPr/>
      <dgm:t>
        <a:bodyPr/>
        <a:lstStyle/>
        <a:p>
          <a:endParaRPr lang="en-US"/>
        </a:p>
      </dgm:t>
    </dgm:pt>
    <dgm:pt modelId="{0C34A036-8E4D-46BB-B33C-2CBA262B2760}" type="sibTrans" cxnId="{B97CCDEB-EB22-4613-8209-761D9540ECBA}">
      <dgm:prSet/>
      <dgm:spPr/>
      <dgm:t>
        <a:bodyPr/>
        <a:lstStyle/>
        <a:p>
          <a:endParaRPr lang="en-US"/>
        </a:p>
      </dgm:t>
    </dgm:pt>
    <dgm:pt modelId="{05B388CF-2566-47D8-97A5-F3D02432D7FD}">
      <dgm:prSet phldrT="[Text]"/>
      <dgm:spPr/>
      <dgm:t>
        <a:bodyPr/>
        <a:lstStyle/>
        <a:p>
          <a:r>
            <a:rPr lang="en-ID" dirty="0" smtClean="0"/>
            <a:t>2.</a:t>
          </a:r>
          <a:endParaRPr lang="en-US" dirty="0"/>
        </a:p>
      </dgm:t>
    </dgm:pt>
    <dgm:pt modelId="{932885F5-55CE-4E1E-B488-89E5D53F90F0}" type="parTrans" cxnId="{E11BF7B9-5881-4414-AE84-830325622B65}">
      <dgm:prSet/>
      <dgm:spPr/>
      <dgm:t>
        <a:bodyPr/>
        <a:lstStyle/>
        <a:p>
          <a:endParaRPr lang="en-US"/>
        </a:p>
      </dgm:t>
    </dgm:pt>
    <dgm:pt modelId="{09C75725-FF78-4775-8F76-BC36112123CE}" type="sibTrans" cxnId="{E11BF7B9-5881-4414-AE84-830325622B65}">
      <dgm:prSet/>
      <dgm:spPr/>
      <dgm:t>
        <a:bodyPr/>
        <a:lstStyle/>
        <a:p>
          <a:endParaRPr lang="en-US"/>
        </a:p>
      </dgm:t>
    </dgm:pt>
    <dgm:pt modelId="{31D0C7D8-ECA4-44CE-BC4A-A5D77FF72F07}">
      <dgm:prSet phldrT="[Text]"/>
      <dgm:spPr/>
      <dgm:t>
        <a:bodyPr/>
        <a:lstStyle/>
        <a:p>
          <a:r>
            <a:rPr lang="en-ID" dirty="0" err="1" smtClean="0"/>
            <a:t>Kalimat</a:t>
          </a:r>
          <a:r>
            <a:rPr lang="en-ID" dirty="0" smtClean="0"/>
            <a:t> </a:t>
          </a:r>
          <a:r>
            <a:rPr lang="en-ID" dirty="0" err="1" smtClean="0"/>
            <a:t>definisi</a:t>
          </a:r>
          <a:r>
            <a:rPr lang="en-ID" dirty="0" smtClean="0"/>
            <a:t> </a:t>
          </a:r>
          <a:r>
            <a:rPr lang="en-ID" dirty="0" err="1" smtClean="0"/>
            <a:t>dan</a:t>
          </a:r>
          <a:r>
            <a:rPr lang="en-ID" dirty="0" smtClean="0"/>
            <a:t> </a:t>
          </a:r>
          <a:r>
            <a:rPr lang="en-ID" dirty="0" err="1" smtClean="0"/>
            <a:t>deskripsi</a:t>
          </a:r>
          <a:endParaRPr lang="en-US" dirty="0"/>
        </a:p>
      </dgm:t>
    </dgm:pt>
    <dgm:pt modelId="{5EEEA31E-2D56-4AAB-8EE5-66D024CC7668}" type="parTrans" cxnId="{EAC218A9-A4AB-4800-8FFD-DE7F8476CB12}">
      <dgm:prSet/>
      <dgm:spPr/>
      <dgm:t>
        <a:bodyPr/>
        <a:lstStyle/>
        <a:p>
          <a:endParaRPr lang="en-US"/>
        </a:p>
      </dgm:t>
    </dgm:pt>
    <dgm:pt modelId="{95CF6836-BF9B-4FC7-BB92-CD44984F47B3}" type="sibTrans" cxnId="{EAC218A9-A4AB-4800-8FFD-DE7F8476CB12}">
      <dgm:prSet/>
      <dgm:spPr/>
      <dgm:t>
        <a:bodyPr/>
        <a:lstStyle/>
        <a:p>
          <a:endParaRPr lang="en-US"/>
        </a:p>
      </dgm:t>
    </dgm:pt>
    <dgm:pt modelId="{4777717B-F27F-4E0E-8AA4-7946DB241B86}">
      <dgm:prSet phldrT="[Text]"/>
      <dgm:spPr/>
      <dgm:t>
        <a:bodyPr/>
        <a:lstStyle/>
        <a:p>
          <a:r>
            <a:rPr lang="en-ID" dirty="0" smtClean="0"/>
            <a:t>3.</a:t>
          </a:r>
          <a:endParaRPr lang="en-US" dirty="0"/>
        </a:p>
      </dgm:t>
    </dgm:pt>
    <dgm:pt modelId="{177F2F5B-5EE0-4A5A-9403-9C71AC4A8226}" type="parTrans" cxnId="{3D3F6116-D400-4C95-8FFA-30557BD24115}">
      <dgm:prSet/>
      <dgm:spPr/>
      <dgm:t>
        <a:bodyPr/>
        <a:lstStyle/>
        <a:p>
          <a:endParaRPr lang="en-US"/>
        </a:p>
      </dgm:t>
    </dgm:pt>
    <dgm:pt modelId="{45104CDF-41F2-4A52-98C9-BD469C154691}" type="sibTrans" cxnId="{3D3F6116-D400-4C95-8FFA-30557BD24115}">
      <dgm:prSet/>
      <dgm:spPr/>
      <dgm:t>
        <a:bodyPr/>
        <a:lstStyle/>
        <a:p>
          <a:endParaRPr lang="en-US"/>
        </a:p>
      </dgm:t>
    </dgm:pt>
    <dgm:pt modelId="{509E171F-EA01-4CF8-8B2F-CD01718242E2}">
      <dgm:prSet phldrT="[Text]"/>
      <dgm:spPr/>
      <dgm:t>
        <a:bodyPr/>
        <a:lstStyle/>
        <a:p>
          <a:r>
            <a:rPr lang="en-ID" dirty="0" err="1" smtClean="0"/>
            <a:t>Kalimat</a:t>
          </a:r>
          <a:r>
            <a:rPr lang="en-ID" dirty="0" smtClean="0"/>
            <a:t> </a:t>
          </a:r>
          <a:r>
            <a:rPr lang="en-ID" dirty="0" err="1" smtClean="0"/>
            <a:t>simpleks</a:t>
          </a:r>
          <a:r>
            <a:rPr lang="en-ID" dirty="0" smtClean="0"/>
            <a:t> </a:t>
          </a:r>
          <a:r>
            <a:rPr lang="en-ID" dirty="0" err="1" smtClean="0"/>
            <a:t>dan</a:t>
          </a:r>
          <a:r>
            <a:rPr lang="en-ID" dirty="0" smtClean="0"/>
            <a:t> </a:t>
          </a:r>
          <a:r>
            <a:rPr lang="en-ID" dirty="0" err="1" smtClean="0"/>
            <a:t>kalimat</a:t>
          </a:r>
          <a:r>
            <a:rPr lang="en-ID" dirty="0" smtClean="0"/>
            <a:t> </a:t>
          </a:r>
          <a:r>
            <a:rPr lang="en-ID" dirty="0" err="1" smtClean="0"/>
            <a:t>kompleks</a:t>
          </a:r>
          <a:endParaRPr lang="en-US" dirty="0"/>
        </a:p>
      </dgm:t>
    </dgm:pt>
    <dgm:pt modelId="{585FB4A3-6490-463C-BB73-F288A2C36E96}" type="parTrans" cxnId="{A62EA207-7729-4DE7-A1BF-FEA06000D7EF}">
      <dgm:prSet/>
      <dgm:spPr/>
      <dgm:t>
        <a:bodyPr/>
        <a:lstStyle/>
        <a:p>
          <a:endParaRPr lang="en-US"/>
        </a:p>
      </dgm:t>
    </dgm:pt>
    <dgm:pt modelId="{FBEC0687-3B5A-412F-A4B1-973F1DDEABCC}" type="sibTrans" cxnId="{A62EA207-7729-4DE7-A1BF-FEA06000D7EF}">
      <dgm:prSet/>
      <dgm:spPr/>
      <dgm:t>
        <a:bodyPr/>
        <a:lstStyle/>
        <a:p>
          <a:endParaRPr lang="en-US"/>
        </a:p>
      </dgm:t>
    </dgm:pt>
    <dgm:pt modelId="{7A562560-A10A-4491-906B-8C5C0C2019FE}" type="pres">
      <dgm:prSet presAssocID="{17631AE9-1FC3-4C27-AB91-4A9CAFB25807}" presName="linearFlow" presStyleCnt="0">
        <dgm:presLayoutVars>
          <dgm:dir/>
          <dgm:animLvl val="lvl"/>
          <dgm:resizeHandles val="exact"/>
        </dgm:presLayoutVars>
      </dgm:prSet>
      <dgm:spPr/>
      <dgm:t>
        <a:bodyPr/>
        <a:lstStyle/>
        <a:p>
          <a:endParaRPr lang="en-US"/>
        </a:p>
      </dgm:t>
    </dgm:pt>
    <dgm:pt modelId="{ADBC56B0-D382-474A-B8BE-8C8E2102A2A0}" type="pres">
      <dgm:prSet presAssocID="{CB57F3D2-D380-490F-9195-BC5ADB7AC0E3}" presName="composite" presStyleCnt="0"/>
      <dgm:spPr/>
    </dgm:pt>
    <dgm:pt modelId="{2086D1D9-9C7C-4F1C-8478-7A26A7401C34}" type="pres">
      <dgm:prSet presAssocID="{CB57F3D2-D380-490F-9195-BC5ADB7AC0E3}" presName="parentText" presStyleLbl="alignNode1" presStyleIdx="0" presStyleCnt="3">
        <dgm:presLayoutVars>
          <dgm:chMax val="1"/>
          <dgm:bulletEnabled val="1"/>
        </dgm:presLayoutVars>
      </dgm:prSet>
      <dgm:spPr/>
      <dgm:t>
        <a:bodyPr/>
        <a:lstStyle/>
        <a:p>
          <a:endParaRPr lang="en-US"/>
        </a:p>
      </dgm:t>
    </dgm:pt>
    <dgm:pt modelId="{6A4A1A07-74F9-45FB-BFAC-D6B01CE5EB69}" type="pres">
      <dgm:prSet presAssocID="{CB57F3D2-D380-490F-9195-BC5ADB7AC0E3}" presName="descendantText" presStyleLbl="alignAcc1" presStyleIdx="0" presStyleCnt="3">
        <dgm:presLayoutVars>
          <dgm:bulletEnabled val="1"/>
        </dgm:presLayoutVars>
      </dgm:prSet>
      <dgm:spPr/>
      <dgm:t>
        <a:bodyPr/>
        <a:lstStyle/>
        <a:p>
          <a:endParaRPr lang="en-US"/>
        </a:p>
      </dgm:t>
    </dgm:pt>
    <dgm:pt modelId="{457CEB5C-1471-4A02-8F5E-BB6AD1365105}" type="pres">
      <dgm:prSet presAssocID="{FCF8FB3D-0C68-4B1B-BA31-024E57524B18}" presName="sp" presStyleCnt="0"/>
      <dgm:spPr/>
    </dgm:pt>
    <dgm:pt modelId="{D4628E8F-274F-494B-A550-88B8F936C37B}" type="pres">
      <dgm:prSet presAssocID="{05B388CF-2566-47D8-97A5-F3D02432D7FD}" presName="composite" presStyleCnt="0"/>
      <dgm:spPr/>
    </dgm:pt>
    <dgm:pt modelId="{18B3EC09-2299-4A4A-961C-3C789B1AEA88}" type="pres">
      <dgm:prSet presAssocID="{05B388CF-2566-47D8-97A5-F3D02432D7FD}" presName="parentText" presStyleLbl="alignNode1" presStyleIdx="1" presStyleCnt="3">
        <dgm:presLayoutVars>
          <dgm:chMax val="1"/>
          <dgm:bulletEnabled val="1"/>
        </dgm:presLayoutVars>
      </dgm:prSet>
      <dgm:spPr/>
      <dgm:t>
        <a:bodyPr/>
        <a:lstStyle/>
        <a:p>
          <a:endParaRPr lang="en-US"/>
        </a:p>
      </dgm:t>
    </dgm:pt>
    <dgm:pt modelId="{E97C0067-25D3-4761-90F0-1F901B5DD886}" type="pres">
      <dgm:prSet presAssocID="{05B388CF-2566-47D8-97A5-F3D02432D7FD}" presName="descendantText" presStyleLbl="alignAcc1" presStyleIdx="1" presStyleCnt="3">
        <dgm:presLayoutVars>
          <dgm:bulletEnabled val="1"/>
        </dgm:presLayoutVars>
      </dgm:prSet>
      <dgm:spPr/>
      <dgm:t>
        <a:bodyPr/>
        <a:lstStyle/>
        <a:p>
          <a:endParaRPr lang="en-US"/>
        </a:p>
      </dgm:t>
    </dgm:pt>
    <dgm:pt modelId="{096D54DD-2910-4D18-AFA0-C6618DE1A523}" type="pres">
      <dgm:prSet presAssocID="{09C75725-FF78-4775-8F76-BC36112123CE}" presName="sp" presStyleCnt="0"/>
      <dgm:spPr/>
    </dgm:pt>
    <dgm:pt modelId="{66DB4738-7D96-480E-89FC-6D9C7BA7BFE3}" type="pres">
      <dgm:prSet presAssocID="{4777717B-F27F-4E0E-8AA4-7946DB241B86}" presName="composite" presStyleCnt="0"/>
      <dgm:spPr/>
    </dgm:pt>
    <dgm:pt modelId="{F630F87B-E4F1-417F-BA50-BD7CD5E870B3}" type="pres">
      <dgm:prSet presAssocID="{4777717B-F27F-4E0E-8AA4-7946DB241B86}" presName="parentText" presStyleLbl="alignNode1" presStyleIdx="2" presStyleCnt="3">
        <dgm:presLayoutVars>
          <dgm:chMax val="1"/>
          <dgm:bulletEnabled val="1"/>
        </dgm:presLayoutVars>
      </dgm:prSet>
      <dgm:spPr/>
      <dgm:t>
        <a:bodyPr/>
        <a:lstStyle/>
        <a:p>
          <a:endParaRPr lang="en-US"/>
        </a:p>
      </dgm:t>
    </dgm:pt>
    <dgm:pt modelId="{C824F18B-6F6A-4D08-997A-C0E5AB3E71E6}" type="pres">
      <dgm:prSet presAssocID="{4777717B-F27F-4E0E-8AA4-7946DB241B86}" presName="descendantText" presStyleLbl="alignAcc1" presStyleIdx="2" presStyleCnt="3">
        <dgm:presLayoutVars>
          <dgm:bulletEnabled val="1"/>
        </dgm:presLayoutVars>
      </dgm:prSet>
      <dgm:spPr/>
      <dgm:t>
        <a:bodyPr/>
        <a:lstStyle/>
        <a:p>
          <a:endParaRPr lang="en-US"/>
        </a:p>
      </dgm:t>
    </dgm:pt>
  </dgm:ptLst>
  <dgm:cxnLst>
    <dgm:cxn modelId="{411326D7-C086-48C4-8DF2-CAEDC87D2181}" type="presOf" srcId="{4777717B-F27F-4E0E-8AA4-7946DB241B86}" destId="{F630F87B-E4F1-417F-BA50-BD7CD5E870B3}" srcOrd="0" destOrd="0" presId="urn:microsoft.com/office/officeart/2005/8/layout/chevron2"/>
    <dgm:cxn modelId="{E11BF7B9-5881-4414-AE84-830325622B65}" srcId="{17631AE9-1FC3-4C27-AB91-4A9CAFB25807}" destId="{05B388CF-2566-47D8-97A5-F3D02432D7FD}" srcOrd="1" destOrd="0" parTransId="{932885F5-55CE-4E1E-B488-89E5D53F90F0}" sibTransId="{09C75725-FF78-4775-8F76-BC36112123CE}"/>
    <dgm:cxn modelId="{E2E8A722-3835-485E-838F-D93675D2DCCE}" type="presOf" srcId="{CB57F3D2-D380-490F-9195-BC5ADB7AC0E3}" destId="{2086D1D9-9C7C-4F1C-8478-7A26A7401C34}" srcOrd="0" destOrd="0" presId="urn:microsoft.com/office/officeart/2005/8/layout/chevron2"/>
    <dgm:cxn modelId="{B97CCDEB-EB22-4613-8209-761D9540ECBA}" srcId="{CB57F3D2-D380-490F-9195-BC5ADB7AC0E3}" destId="{50E22FFD-2230-4176-A4A7-3F6FA0ED0B1E}" srcOrd="0" destOrd="0" parTransId="{DA62AF12-BA9D-4AEE-8B2A-284D938B8EB2}" sibTransId="{0C34A036-8E4D-46BB-B33C-2CBA262B2760}"/>
    <dgm:cxn modelId="{56E5BC73-D2AC-41D3-BDCD-439D2BA177DC}" type="presOf" srcId="{05B388CF-2566-47D8-97A5-F3D02432D7FD}" destId="{18B3EC09-2299-4A4A-961C-3C789B1AEA88}" srcOrd="0" destOrd="0" presId="urn:microsoft.com/office/officeart/2005/8/layout/chevron2"/>
    <dgm:cxn modelId="{EAC218A9-A4AB-4800-8FFD-DE7F8476CB12}" srcId="{05B388CF-2566-47D8-97A5-F3D02432D7FD}" destId="{31D0C7D8-ECA4-44CE-BC4A-A5D77FF72F07}" srcOrd="0" destOrd="0" parTransId="{5EEEA31E-2D56-4AAB-8EE5-66D024CC7668}" sibTransId="{95CF6836-BF9B-4FC7-BB92-CD44984F47B3}"/>
    <dgm:cxn modelId="{3D3F6116-D400-4C95-8FFA-30557BD24115}" srcId="{17631AE9-1FC3-4C27-AB91-4A9CAFB25807}" destId="{4777717B-F27F-4E0E-8AA4-7946DB241B86}" srcOrd="2" destOrd="0" parTransId="{177F2F5B-5EE0-4A5A-9403-9C71AC4A8226}" sibTransId="{45104CDF-41F2-4A52-98C9-BD469C154691}"/>
    <dgm:cxn modelId="{A62EA207-7729-4DE7-A1BF-FEA06000D7EF}" srcId="{4777717B-F27F-4E0E-8AA4-7946DB241B86}" destId="{509E171F-EA01-4CF8-8B2F-CD01718242E2}" srcOrd="0" destOrd="0" parTransId="{585FB4A3-6490-463C-BB73-F288A2C36E96}" sibTransId="{FBEC0687-3B5A-412F-A4B1-973F1DDEABCC}"/>
    <dgm:cxn modelId="{9C75B6DA-D1E3-450E-886C-BCDECBBF744C}" type="presOf" srcId="{509E171F-EA01-4CF8-8B2F-CD01718242E2}" destId="{C824F18B-6F6A-4D08-997A-C0E5AB3E71E6}" srcOrd="0" destOrd="0" presId="urn:microsoft.com/office/officeart/2005/8/layout/chevron2"/>
    <dgm:cxn modelId="{798E56A3-E16A-4BA2-83C8-03FC19FDED28}" type="presOf" srcId="{50E22FFD-2230-4176-A4A7-3F6FA0ED0B1E}" destId="{6A4A1A07-74F9-45FB-BFAC-D6B01CE5EB69}" srcOrd="0" destOrd="0" presId="urn:microsoft.com/office/officeart/2005/8/layout/chevron2"/>
    <dgm:cxn modelId="{B2AE63CD-5A45-4B44-B17F-FF0204532104}" type="presOf" srcId="{17631AE9-1FC3-4C27-AB91-4A9CAFB25807}" destId="{7A562560-A10A-4491-906B-8C5C0C2019FE}" srcOrd="0" destOrd="0" presId="urn:microsoft.com/office/officeart/2005/8/layout/chevron2"/>
    <dgm:cxn modelId="{1529A6F9-F0E7-4C34-88D7-D3068945F5D2}" srcId="{17631AE9-1FC3-4C27-AB91-4A9CAFB25807}" destId="{CB57F3D2-D380-490F-9195-BC5ADB7AC0E3}" srcOrd="0" destOrd="0" parTransId="{455AA9E5-F51A-4ABA-BA70-33A8379AEA6E}" sibTransId="{FCF8FB3D-0C68-4B1B-BA31-024E57524B18}"/>
    <dgm:cxn modelId="{A310A869-AC87-40A3-A3C1-AA88EA60114E}" type="presOf" srcId="{31D0C7D8-ECA4-44CE-BC4A-A5D77FF72F07}" destId="{E97C0067-25D3-4761-90F0-1F901B5DD886}" srcOrd="0" destOrd="0" presId="urn:microsoft.com/office/officeart/2005/8/layout/chevron2"/>
    <dgm:cxn modelId="{994691AA-DC66-4127-8F34-B7EF9098AEC3}" type="presParOf" srcId="{7A562560-A10A-4491-906B-8C5C0C2019FE}" destId="{ADBC56B0-D382-474A-B8BE-8C8E2102A2A0}" srcOrd="0" destOrd="0" presId="urn:microsoft.com/office/officeart/2005/8/layout/chevron2"/>
    <dgm:cxn modelId="{3FA11364-D083-47A3-A542-A5089ECD1862}" type="presParOf" srcId="{ADBC56B0-D382-474A-B8BE-8C8E2102A2A0}" destId="{2086D1D9-9C7C-4F1C-8478-7A26A7401C34}" srcOrd="0" destOrd="0" presId="urn:microsoft.com/office/officeart/2005/8/layout/chevron2"/>
    <dgm:cxn modelId="{A5FF94F9-38A9-44CF-9FC6-81906F881B04}" type="presParOf" srcId="{ADBC56B0-D382-474A-B8BE-8C8E2102A2A0}" destId="{6A4A1A07-74F9-45FB-BFAC-D6B01CE5EB69}" srcOrd="1" destOrd="0" presId="urn:microsoft.com/office/officeart/2005/8/layout/chevron2"/>
    <dgm:cxn modelId="{2D18289A-1B98-43CD-8E24-DBDED645CA48}" type="presParOf" srcId="{7A562560-A10A-4491-906B-8C5C0C2019FE}" destId="{457CEB5C-1471-4A02-8F5E-BB6AD1365105}" srcOrd="1" destOrd="0" presId="urn:microsoft.com/office/officeart/2005/8/layout/chevron2"/>
    <dgm:cxn modelId="{38734807-5FBD-45FB-B93D-D2DEC091604B}" type="presParOf" srcId="{7A562560-A10A-4491-906B-8C5C0C2019FE}" destId="{D4628E8F-274F-494B-A550-88B8F936C37B}" srcOrd="2" destOrd="0" presId="urn:microsoft.com/office/officeart/2005/8/layout/chevron2"/>
    <dgm:cxn modelId="{A75630D3-AC47-4AE6-97FD-A23070EB50CE}" type="presParOf" srcId="{D4628E8F-274F-494B-A550-88B8F936C37B}" destId="{18B3EC09-2299-4A4A-961C-3C789B1AEA88}" srcOrd="0" destOrd="0" presId="urn:microsoft.com/office/officeart/2005/8/layout/chevron2"/>
    <dgm:cxn modelId="{B4E0E4D2-EF39-44E9-BC9D-D7FD8CFF381F}" type="presParOf" srcId="{D4628E8F-274F-494B-A550-88B8F936C37B}" destId="{E97C0067-25D3-4761-90F0-1F901B5DD886}" srcOrd="1" destOrd="0" presId="urn:microsoft.com/office/officeart/2005/8/layout/chevron2"/>
    <dgm:cxn modelId="{E6600659-1152-40E2-9C75-248A91F7F825}" type="presParOf" srcId="{7A562560-A10A-4491-906B-8C5C0C2019FE}" destId="{096D54DD-2910-4D18-AFA0-C6618DE1A523}" srcOrd="3" destOrd="0" presId="urn:microsoft.com/office/officeart/2005/8/layout/chevron2"/>
    <dgm:cxn modelId="{5145FC5B-0E9B-4FBB-81B1-62B67F3350BA}" type="presParOf" srcId="{7A562560-A10A-4491-906B-8C5C0C2019FE}" destId="{66DB4738-7D96-480E-89FC-6D9C7BA7BFE3}" srcOrd="4" destOrd="0" presId="urn:microsoft.com/office/officeart/2005/8/layout/chevron2"/>
    <dgm:cxn modelId="{D2036F20-BA8E-46FD-9E06-4425CF515DFF}" type="presParOf" srcId="{66DB4738-7D96-480E-89FC-6D9C7BA7BFE3}" destId="{F630F87B-E4F1-417F-BA50-BD7CD5E870B3}" srcOrd="0" destOrd="0" presId="urn:microsoft.com/office/officeart/2005/8/layout/chevron2"/>
    <dgm:cxn modelId="{127C3E12-03C0-4020-BB92-71FF393183B8}" type="presParOf" srcId="{66DB4738-7D96-480E-89FC-6D9C7BA7BFE3}" destId="{C824F18B-6F6A-4D08-997A-C0E5AB3E71E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A503F-7FB7-40B0-B09A-318ED0A20A31}" type="doc">
      <dgm:prSet loTypeId="urn:microsoft.com/office/officeart/2005/8/layout/chevron2" loCatId="list" qsTypeId="urn:microsoft.com/office/officeart/2005/8/quickstyle/simple1#3" qsCatId="simple" csTypeId="urn:microsoft.com/office/officeart/2005/8/colors/colorful1#1" csCatId="colorful" phldr="1"/>
      <dgm:spPr/>
      <dgm:t>
        <a:bodyPr/>
        <a:lstStyle/>
        <a:p>
          <a:endParaRPr lang="en-US"/>
        </a:p>
      </dgm:t>
    </dgm:pt>
    <dgm:pt modelId="{362BD34F-543D-43B1-AB02-3E19DFD0C117}">
      <dgm:prSet phldrT="[Text]"/>
      <dgm:spPr/>
      <dgm:t>
        <a:bodyPr/>
        <a:lstStyle/>
        <a:p>
          <a:r>
            <a:rPr lang="en-ID" dirty="0" smtClean="0"/>
            <a:t>a.</a:t>
          </a:r>
          <a:endParaRPr lang="en-US" dirty="0"/>
        </a:p>
      </dgm:t>
    </dgm:pt>
    <dgm:pt modelId="{3988C012-B769-4494-BB8F-9ABC76FB2643}" type="parTrans" cxnId="{736AC7F0-FA7D-4F28-B364-A6A8AF4269A2}">
      <dgm:prSet/>
      <dgm:spPr/>
      <dgm:t>
        <a:bodyPr/>
        <a:lstStyle/>
        <a:p>
          <a:endParaRPr lang="en-US"/>
        </a:p>
      </dgm:t>
    </dgm:pt>
    <dgm:pt modelId="{754B54EC-7336-4548-AAE5-5FF40813DE11}" type="sibTrans" cxnId="{736AC7F0-FA7D-4F28-B364-A6A8AF4269A2}">
      <dgm:prSet/>
      <dgm:spPr/>
      <dgm:t>
        <a:bodyPr/>
        <a:lstStyle/>
        <a:p>
          <a:endParaRPr lang="en-US"/>
        </a:p>
      </dgm:t>
    </dgm:pt>
    <dgm:pt modelId="{8BA5E1AB-C0C7-4456-9E24-16879208AEE4}">
      <dgm:prSet phldrT="[Text]"/>
      <dgm:spPr/>
      <dgm:t>
        <a:bodyPr/>
        <a:lstStyle/>
        <a:p>
          <a:r>
            <a:rPr lang="en-US" dirty="0" err="1" smtClean="0"/>
            <a:t>Menentukan</a:t>
          </a:r>
          <a:r>
            <a:rPr lang="en-US" dirty="0" smtClean="0"/>
            <a:t> </a:t>
          </a:r>
          <a:r>
            <a:rPr lang="en-US" dirty="0" err="1" smtClean="0"/>
            <a:t>topik</a:t>
          </a:r>
          <a:r>
            <a:rPr lang="en-US" dirty="0" smtClean="0"/>
            <a:t> </a:t>
          </a:r>
          <a:r>
            <a:rPr lang="en-US" dirty="0" err="1" smtClean="0"/>
            <a:t>masalah</a:t>
          </a:r>
          <a:r>
            <a:rPr lang="en-US" dirty="0" smtClean="0"/>
            <a:t> yang </a:t>
          </a:r>
          <a:r>
            <a:rPr lang="en-US" dirty="0" err="1" smtClean="0"/>
            <a:t>akan</a:t>
          </a:r>
          <a:r>
            <a:rPr lang="en-US" dirty="0" smtClean="0"/>
            <a:t> </a:t>
          </a:r>
          <a:r>
            <a:rPr lang="en-US" dirty="0" err="1" smtClean="0"/>
            <a:t>diamati</a:t>
          </a:r>
          <a:r>
            <a:rPr lang="en-US" dirty="0" smtClean="0"/>
            <a:t> </a:t>
          </a:r>
          <a:r>
            <a:rPr lang="en-US" dirty="0" err="1" smtClean="0"/>
            <a:t>atau</a:t>
          </a:r>
          <a:r>
            <a:rPr lang="en-US" dirty="0" smtClean="0"/>
            <a:t> </a:t>
          </a:r>
          <a:r>
            <a:rPr lang="en-US" dirty="0" err="1" smtClean="0"/>
            <a:t>diteliti</a:t>
          </a:r>
          <a:r>
            <a:rPr lang="en-US" dirty="0" smtClean="0"/>
            <a:t>.</a:t>
          </a:r>
          <a:endParaRPr lang="en-US" dirty="0"/>
        </a:p>
      </dgm:t>
    </dgm:pt>
    <dgm:pt modelId="{B8D880EF-3957-464E-B83F-B1F6BE542792}" type="parTrans" cxnId="{0B1A2B1C-54FF-43A7-89B5-AB3669F513C6}">
      <dgm:prSet/>
      <dgm:spPr/>
      <dgm:t>
        <a:bodyPr/>
        <a:lstStyle/>
        <a:p>
          <a:endParaRPr lang="en-US"/>
        </a:p>
      </dgm:t>
    </dgm:pt>
    <dgm:pt modelId="{6993FD5C-7B0E-4148-84AA-9B84F93AD63D}" type="sibTrans" cxnId="{0B1A2B1C-54FF-43A7-89B5-AB3669F513C6}">
      <dgm:prSet/>
      <dgm:spPr/>
      <dgm:t>
        <a:bodyPr/>
        <a:lstStyle/>
        <a:p>
          <a:endParaRPr lang="en-US"/>
        </a:p>
      </dgm:t>
    </dgm:pt>
    <dgm:pt modelId="{9B4A0D6E-2DE1-440F-8A9D-A08321411CD1}">
      <dgm:prSet phldrT="[Text]"/>
      <dgm:spPr/>
      <dgm:t>
        <a:bodyPr/>
        <a:lstStyle/>
        <a:p>
          <a:r>
            <a:rPr lang="en-ID" dirty="0" smtClean="0"/>
            <a:t>b.</a:t>
          </a:r>
          <a:endParaRPr lang="en-US" dirty="0"/>
        </a:p>
      </dgm:t>
    </dgm:pt>
    <dgm:pt modelId="{F554C635-DE65-4F4F-833D-F99EFE3B0B57}" type="parTrans" cxnId="{C4F6E49B-88E8-4F0C-93CB-738FFD9F2263}">
      <dgm:prSet/>
      <dgm:spPr/>
      <dgm:t>
        <a:bodyPr/>
        <a:lstStyle/>
        <a:p>
          <a:endParaRPr lang="en-US"/>
        </a:p>
      </dgm:t>
    </dgm:pt>
    <dgm:pt modelId="{1CC04E51-1F08-4F58-AE53-E242D0944152}" type="sibTrans" cxnId="{C4F6E49B-88E8-4F0C-93CB-738FFD9F2263}">
      <dgm:prSet/>
      <dgm:spPr/>
      <dgm:t>
        <a:bodyPr/>
        <a:lstStyle/>
        <a:p>
          <a:endParaRPr lang="en-US"/>
        </a:p>
      </dgm:t>
    </dgm:pt>
    <dgm:pt modelId="{25B0A164-7FB9-421C-A3C0-E1931EFA8F60}">
      <dgm:prSet phldrT="[Text]"/>
      <dgm:spPr/>
      <dgm:t>
        <a:bodyPr/>
        <a:lstStyle/>
        <a:p>
          <a:r>
            <a:rPr lang="en-US" dirty="0" err="1" smtClean="0"/>
            <a:t>Merencanakan</a:t>
          </a:r>
          <a:r>
            <a:rPr lang="en-US" dirty="0" smtClean="0"/>
            <a:t> </a:t>
          </a:r>
          <a:r>
            <a:rPr lang="en-US" dirty="0" err="1" smtClean="0"/>
            <a:t>cara</a:t>
          </a:r>
          <a:r>
            <a:rPr lang="en-US" dirty="0" smtClean="0"/>
            <a:t> </a:t>
          </a:r>
          <a:r>
            <a:rPr lang="en-US" dirty="0" err="1" smtClean="0"/>
            <a:t>menyelesaikan</a:t>
          </a:r>
          <a:r>
            <a:rPr lang="en-US" dirty="0" smtClean="0"/>
            <a:t> </a:t>
          </a:r>
          <a:r>
            <a:rPr lang="en-US" dirty="0" err="1" smtClean="0"/>
            <a:t>masalah</a:t>
          </a:r>
          <a:r>
            <a:rPr lang="en-US" dirty="0" smtClean="0"/>
            <a:t>.</a:t>
          </a:r>
          <a:endParaRPr lang="en-US" dirty="0"/>
        </a:p>
      </dgm:t>
    </dgm:pt>
    <dgm:pt modelId="{6DC6B921-6E76-4146-8C1F-3542797462E6}" type="parTrans" cxnId="{A3B4F324-0D88-47CB-957D-0F352DE33D70}">
      <dgm:prSet/>
      <dgm:spPr/>
      <dgm:t>
        <a:bodyPr/>
        <a:lstStyle/>
        <a:p>
          <a:endParaRPr lang="en-US"/>
        </a:p>
      </dgm:t>
    </dgm:pt>
    <dgm:pt modelId="{41BB4F52-9573-4265-9D07-2FCCB7A95852}" type="sibTrans" cxnId="{A3B4F324-0D88-47CB-957D-0F352DE33D70}">
      <dgm:prSet/>
      <dgm:spPr/>
      <dgm:t>
        <a:bodyPr/>
        <a:lstStyle/>
        <a:p>
          <a:endParaRPr lang="en-US"/>
        </a:p>
      </dgm:t>
    </dgm:pt>
    <dgm:pt modelId="{470E9338-D104-4719-B1C6-60BB8491100E}">
      <dgm:prSet phldrT="[Text]"/>
      <dgm:spPr/>
      <dgm:t>
        <a:bodyPr/>
        <a:lstStyle/>
        <a:p>
          <a:r>
            <a:rPr lang="en-ID" dirty="0" smtClean="0"/>
            <a:t>c.</a:t>
          </a:r>
          <a:endParaRPr lang="en-US" dirty="0"/>
        </a:p>
      </dgm:t>
    </dgm:pt>
    <dgm:pt modelId="{8634CEF3-9AF6-4407-A793-DCA15B702B46}" type="parTrans" cxnId="{D498F902-95C2-44B6-92DE-B63E164C836C}">
      <dgm:prSet/>
      <dgm:spPr/>
      <dgm:t>
        <a:bodyPr/>
        <a:lstStyle/>
        <a:p>
          <a:endParaRPr lang="en-US"/>
        </a:p>
      </dgm:t>
    </dgm:pt>
    <dgm:pt modelId="{81BA2B28-FD45-4EC6-8A9D-305209336020}" type="sibTrans" cxnId="{D498F902-95C2-44B6-92DE-B63E164C836C}">
      <dgm:prSet/>
      <dgm:spPr/>
      <dgm:t>
        <a:bodyPr/>
        <a:lstStyle/>
        <a:p>
          <a:endParaRPr lang="en-US"/>
        </a:p>
      </dgm:t>
    </dgm:pt>
    <dgm:pt modelId="{59BC8915-153E-4D04-9894-2962B63BCE9C}">
      <dgm:prSet phldrT="[Text]"/>
      <dgm:spPr/>
      <dgm:t>
        <a:bodyPr/>
        <a:lstStyle/>
        <a:p>
          <a:r>
            <a:rPr lang="en-US" dirty="0" err="1" smtClean="0"/>
            <a:t>Melakukan</a:t>
          </a:r>
          <a:r>
            <a:rPr lang="en-US" dirty="0" smtClean="0"/>
            <a:t> </a:t>
          </a:r>
          <a:r>
            <a:rPr lang="en-US" dirty="0" err="1" smtClean="0"/>
            <a:t>pengamatan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masalah</a:t>
          </a:r>
          <a:r>
            <a:rPr lang="en-US" dirty="0" smtClean="0"/>
            <a:t> yang </a:t>
          </a:r>
          <a:r>
            <a:rPr lang="en-US" dirty="0" err="1" smtClean="0"/>
            <a:t>ditentukan</a:t>
          </a:r>
          <a:r>
            <a:rPr lang="en-US" dirty="0" smtClean="0"/>
            <a:t>.</a:t>
          </a:r>
          <a:endParaRPr lang="en-US" dirty="0"/>
        </a:p>
      </dgm:t>
    </dgm:pt>
    <dgm:pt modelId="{462AEF7D-24C3-46A8-A3BA-7E0925FCB903}" type="parTrans" cxnId="{22E96E23-CE93-44A9-85AA-2B8194DFD384}">
      <dgm:prSet/>
      <dgm:spPr/>
      <dgm:t>
        <a:bodyPr/>
        <a:lstStyle/>
        <a:p>
          <a:endParaRPr lang="en-US"/>
        </a:p>
      </dgm:t>
    </dgm:pt>
    <dgm:pt modelId="{5555C6BC-AA9B-4842-8C4C-5C8B2B08B37F}" type="sibTrans" cxnId="{22E96E23-CE93-44A9-85AA-2B8194DFD384}">
      <dgm:prSet/>
      <dgm:spPr/>
      <dgm:t>
        <a:bodyPr/>
        <a:lstStyle/>
        <a:p>
          <a:endParaRPr lang="en-US"/>
        </a:p>
      </dgm:t>
    </dgm:pt>
    <dgm:pt modelId="{73D00036-3304-4F2C-B154-CE3C1E418670}">
      <dgm:prSet phldrT="[Text]"/>
      <dgm:spPr/>
      <dgm:t>
        <a:bodyPr/>
        <a:lstStyle/>
        <a:p>
          <a:r>
            <a:rPr lang="en-ID" dirty="0" smtClean="0"/>
            <a:t>d. </a:t>
          </a:r>
          <a:endParaRPr lang="en-US" dirty="0"/>
        </a:p>
      </dgm:t>
    </dgm:pt>
    <dgm:pt modelId="{C81ADBD9-4184-46FE-B0EC-4A06CA0084B3}" type="parTrans" cxnId="{2D5AD922-D712-493D-ACD5-7072696CE411}">
      <dgm:prSet/>
      <dgm:spPr/>
      <dgm:t>
        <a:bodyPr/>
        <a:lstStyle/>
        <a:p>
          <a:endParaRPr lang="en-US"/>
        </a:p>
      </dgm:t>
    </dgm:pt>
    <dgm:pt modelId="{FAF07755-1E64-4847-A7EF-D98AFD7EA2CB}" type="sibTrans" cxnId="{2D5AD922-D712-493D-ACD5-7072696CE411}">
      <dgm:prSet/>
      <dgm:spPr/>
      <dgm:t>
        <a:bodyPr/>
        <a:lstStyle/>
        <a:p>
          <a:endParaRPr lang="en-US"/>
        </a:p>
      </dgm:t>
    </dgm:pt>
    <dgm:pt modelId="{70923884-C907-418E-BC7D-0B5D5942B82C}">
      <dgm:prSet phldrT="[Text]"/>
      <dgm:spPr/>
      <dgm:t>
        <a:bodyPr/>
        <a:lstStyle/>
        <a:p>
          <a:r>
            <a:rPr lang="en-ID" dirty="0" smtClean="0"/>
            <a:t>e.</a:t>
          </a:r>
          <a:endParaRPr lang="en-US" dirty="0"/>
        </a:p>
      </dgm:t>
    </dgm:pt>
    <dgm:pt modelId="{585DCC22-015C-4319-952C-1A47C50BD5BE}" type="parTrans" cxnId="{DAE9677F-9ADF-4778-A4E1-E828F9C0D897}">
      <dgm:prSet/>
      <dgm:spPr/>
      <dgm:t>
        <a:bodyPr/>
        <a:lstStyle/>
        <a:p>
          <a:endParaRPr lang="en-US"/>
        </a:p>
      </dgm:t>
    </dgm:pt>
    <dgm:pt modelId="{57FD61C2-94E7-43D5-80EA-742CFAB08CBC}" type="sibTrans" cxnId="{DAE9677F-9ADF-4778-A4E1-E828F9C0D897}">
      <dgm:prSet/>
      <dgm:spPr/>
      <dgm:t>
        <a:bodyPr/>
        <a:lstStyle/>
        <a:p>
          <a:endParaRPr lang="en-US"/>
        </a:p>
      </dgm:t>
    </dgm:pt>
    <dgm:pt modelId="{5EABB5E6-1D68-4F62-939A-44D05CB65EE7}">
      <dgm:prSet phldrT="[Text]"/>
      <dgm:spPr/>
      <dgm:t>
        <a:bodyPr/>
        <a:lstStyle/>
        <a:p>
          <a:r>
            <a:rPr lang="en-US" smtClean="0"/>
            <a:t>Meneliti ulang hasil pengamatan.</a:t>
          </a:r>
          <a:endParaRPr lang="en-US" dirty="0"/>
        </a:p>
      </dgm:t>
    </dgm:pt>
    <dgm:pt modelId="{4B1A5AC4-AFE1-4AD7-A135-A100DCB06FE3}" type="parTrans" cxnId="{522AF451-02F7-4B16-BB8B-F7C6F2431C61}">
      <dgm:prSet/>
      <dgm:spPr/>
      <dgm:t>
        <a:bodyPr/>
        <a:lstStyle/>
        <a:p>
          <a:endParaRPr lang="en-US"/>
        </a:p>
      </dgm:t>
    </dgm:pt>
    <dgm:pt modelId="{18874BE4-4546-4FF3-B463-1C286A2B38CB}" type="sibTrans" cxnId="{522AF451-02F7-4B16-BB8B-F7C6F2431C61}">
      <dgm:prSet/>
      <dgm:spPr/>
      <dgm:t>
        <a:bodyPr/>
        <a:lstStyle/>
        <a:p>
          <a:endParaRPr lang="en-US"/>
        </a:p>
      </dgm:t>
    </dgm:pt>
    <dgm:pt modelId="{4AEAFB0C-FE80-4F6A-B921-A28F02C8EBA1}">
      <dgm:prSet phldrT="[Text]"/>
      <dgm:spPr/>
      <dgm:t>
        <a:bodyPr/>
        <a:lstStyle/>
        <a:p>
          <a:r>
            <a:rPr lang="en-US" dirty="0" err="1" smtClean="0"/>
            <a:t>Membuat</a:t>
          </a:r>
          <a:r>
            <a:rPr lang="en-US" dirty="0" smtClean="0"/>
            <a:t> </a:t>
          </a:r>
          <a:r>
            <a:rPr lang="en-US" dirty="0" err="1" smtClean="0"/>
            <a:t>kerangka</a:t>
          </a:r>
          <a:r>
            <a:rPr lang="en-US" dirty="0" smtClean="0"/>
            <a:t> </a:t>
          </a:r>
          <a:r>
            <a:rPr lang="en-US" dirty="0" err="1" smtClean="0"/>
            <a:t>laporan</a:t>
          </a:r>
          <a:r>
            <a:rPr lang="en-US" dirty="0" smtClean="0"/>
            <a:t> </a:t>
          </a:r>
          <a:r>
            <a:rPr lang="en-US" dirty="0" err="1" smtClean="0"/>
            <a:t>hasil</a:t>
          </a:r>
          <a:r>
            <a:rPr lang="en-US" dirty="0" smtClean="0"/>
            <a:t> </a:t>
          </a:r>
          <a:r>
            <a:rPr lang="en-US" dirty="0" err="1" smtClean="0"/>
            <a:t>observasi</a:t>
          </a:r>
          <a:r>
            <a:rPr lang="en-US" dirty="0" smtClean="0"/>
            <a:t>.</a:t>
          </a:r>
          <a:endParaRPr lang="en-US" dirty="0"/>
        </a:p>
      </dgm:t>
    </dgm:pt>
    <dgm:pt modelId="{BF9DBB6D-8772-464D-B019-EBF7DA641E1F}" type="parTrans" cxnId="{B6A52CB3-46F1-408C-9FDC-158476F48F96}">
      <dgm:prSet/>
      <dgm:spPr/>
      <dgm:t>
        <a:bodyPr/>
        <a:lstStyle/>
        <a:p>
          <a:endParaRPr lang="en-US"/>
        </a:p>
      </dgm:t>
    </dgm:pt>
    <dgm:pt modelId="{5F6707E6-B865-48D5-80E0-581830F34171}" type="sibTrans" cxnId="{B6A52CB3-46F1-408C-9FDC-158476F48F96}">
      <dgm:prSet/>
      <dgm:spPr/>
      <dgm:t>
        <a:bodyPr/>
        <a:lstStyle/>
        <a:p>
          <a:endParaRPr lang="en-US"/>
        </a:p>
      </dgm:t>
    </dgm:pt>
    <dgm:pt modelId="{BA09B83A-E8C5-466E-B22B-58A4F6F15110}">
      <dgm:prSet phldrT="[Text]"/>
      <dgm:spPr/>
      <dgm:t>
        <a:bodyPr/>
        <a:lstStyle/>
        <a:p>
          <a:r>
            <a:rPr lang="en-ID" dirty="0" smtClean="0"/>
            <a:t>f.</a:t>
          </a:r>
          <a:endParaRPr lang="en-US" dirty="0"/>
        </a:p>
      </dgm:t>
    </dgm:pt>
    <dgm:pt modelId="{DB033DA6-EB20-4E3F-BC8B-3D765440807C}" type="parTrans" cxnId="{FF972397-D7C3-4C11-982C-33176BA91378}">
      <dgm:prSet/>
      <dgm:spPr/>
      <dgm:t>
        <a:bodyPr/>
        <a:lstStyle/>
        <a:p>
          <a:endParaRPr lang="en-US"/>
        </a:p>
      </dgm:t>
    </dgm:pt>
    <dgm:pt modelId="{A01942AB-831C-4238-AF92-656E032643E6}" type="sibTrans" cxnId="{FF972397-D7C3-4C11-982C-33176BA91378}">
      <dgm:prSet/>
      <dgm:spPr/>
      <dgm:t>
        <a:bodyPr/>
        <a:lstStyle/>
        <a:p>
          <a:endParaRPr lang="en-US"/>
        </a:p>
      </dgm:t>
    </dgm:pt>
    <dgm:pt modelId="{B1EF78FB-22C8-44BE-BCA1-18DB3A0361EE}">
      <dgm:prSet phldrT="[Text]"/>
      <dgm:spPr/>
      <dgm:t>
        <a:bodyPr/>
        <a:lstStyle/>
        <a:p>
          <a:r>
            <a:rPr lang="en-US" dirty="0" err="1" smtClean="0"/>
            <a:t>Menyusun</a:t>
          </a:r>
          <a:r>
            <a:rPr lang="en-US" dirty="0" smtClean="0"/>
            <a:t> </a:t>
          </a:r>
          <a:r>
            <a:rPr lang="en-US" dirty="0" err="1" smtClean="0"/>
            <a:t>laporan</a:t>
          </a:r>
          <a:r>
            <a:rPr lang="en-US" dirty="0" smtClean="0"/>
            <a:t> </a:t>
          </a:r>
          <a:r>
            <a:rPr lang="en-US" dirty="0" err="1" smtClean="0"/>
            <a:t>hasil</a:t>
          </a:r>
          <a:r>
            <a:rPr lang="en-US" dirty="0" smtClean="0"/>
            <a:t> </a:t>
          </a:r>
          <a:r>
            <a:rPr lang="en-US" dirty="0" err="1" smtClean="0"/>
            <a:t>observasi</a:t>
          </a:r>
          <a:r>
            <a:rPr lang="en-US" dirty="0" smtClean="0"/>
            <a:t>.</a:t>
          </a:r>
          <a:endParaRPr lang="en-US" dirty="0"/>
        </a:p>
      </dgm:t>
    </dgm:pt>
    <dgm:pt modelId="{37A9756B-9C08-4334-9D87-7D5C6E24C9A4}" type="parTrans" cxnId="{216EC1A7-B84A-4BF3-9E8C-8C1C31681017}">
      <dgm:prSet/>
      <dgm:spPr/>
      <dgm:t>
        <a:bodyPr/>
        <a:lstStyle/>
        <a:p>
          <a:endParaRPr lang="en-US"/>
        </a:p>
      </dgm:t>
    </dgm:pt>
    <dgm:pt modelId="{33CA88E3-EA61-431B-9BC3-060D6871E433}" type="sibTrans" cxnId="{216EC1A7-B84A-4BF3-9E8C-8C1C31681017}">
      <dgm:prSet/>
      <dgm:spPr/>
      <dgm:t>
        <a:bodyPr/>
        <a:lstStyle/>
        <a:p>
          <a:endParaRPr lang="en-US"/>
        </a:p>
      </dgm:t>
    </dgm:pt>
    <dgm:pt modelId="{7DEC0A76-57D2-44B6-9356-9DF3BE7C1CD5}">
      <dgm:prSet phldrT="[Text]"/>
      <dgm:spPr/>
      <dgm:t>
        <a:bodyPr/>
        <a:lstStyle/>
        <a:p>
          <a:r>
            <a:rPr lang="en-ID" dirty="0" smtClean="0"/>
            <a:t>g. </a:t>
          </a:r>
          <a:endParaRPr lang="en-US" dirty="0"/>
        </a:p>
      </dgm:t>
    </dgm:pt>
    <dgm:pt modelId="{837045AA-B941-4A4A-AA2D-65E114827C5E}" type="parTrans" cxnId="{AB15A3ED-73C0-42B6-A355-9F3C37F6E744}">
      <dgm:prSet/>
      <dgm:spPr/>
      <dgm:t>
        <a:bodyPr/>
        <a:lstStyle/>
        <a:p>
          <a:endParaRPr lang="en-US"/>
        </a:p>
      </dgm:t>
    </dgm:pt>
    <dgm:pt modelId="{65A4A94A-4F57-4BB6-B747-6B1688D0D36D}" type="sibTrans" cxnId="{AB15A3ED-73C0-42B6-A355-9F3C37F6E744}">
      <dgm:prSet/>
      <dgm:spPr/>
      <dgm:t>
        <a:bodyPr/>
        <a:lstStyle/>
        <a:p>
          <a:endParaRPr lang="en-US"/>
        </a:p>
      </dgm:t>
    </dgm:pt>
    <dgm:pt modelId="{47177DEA-2AE1-4BC0-8EA3-B4344CB6AF99}">
      <dgm:prSet phldrT="[Text]"/>
      <dgm:spPr/>
      <dgm:t>
        <a:bodyPr/>
        <a:lstStyle/>
        <a:p>
          <a:r>
            <a:rPr lang="en-US" smtClean="0"/>
            <a:t>Membenahi laporan.</a:t>
          </a:r>
          <a:endParaRPr lang="en-US" dirty="0"/>
        </a:p>
      </dgm:t>
    </dgm:pt>
    <dgm:pt modelId="{DA290FA7-1350-4B2E-920B-429EF181AED6}" type="parTrans" cxnId="{52B30C51-438C-437B-8C51-17278835CA5B}">
      <dgm:prSet/>
      <dgm:spPr/>
      <dgm:t>
        <a:bodyPr/>
        <a:lstStyle/>
        <a:p>
          <a:endParaRPr lang="en-US"/>
        </a:p>
      </dgm:t>
    </dgm:pt>
    <dgm:pt modelId="{92AFD7CE-73D7-4D3B-A7B0-E221F8DD619F}" type="sibTrans" cxnId="{52B30C51-438C-437B-8C51-17278835CA5B}">
      <dgm:prSet/>
      <dgm:spPr/>
      <dgm:t>
        <a:bodyPr/>
        <a:lstStyle/>
        <a:p>
          <a:endParaRPr lang="en-US"/>
        </a:p>
      </dgm:t>
    </dgm:pt>
    <dgm:pt modelId="{B14E187B-4951-45ED-B73E-C29E4C38A164}" type="pres">
      <dgm:prSet presAssocID="{72DA503F-7FB7-40B0-B09A-318ED0A20A31}" presName="linearFlow" presStyleCnt="0">
        <dgm:presLayoutVars>
          <dgm:dir/>
          <dgm:animLvl val="lvl"/>
          <dgm:resizeHandles val="exact"/>
        </dgm:presLayoutVars>
      </dgm:prSet>
      <dgm:spPr/>
      <dgm:t>
        <a:bodyPr/>
        <a:lstStyle/>
        <a:p>
          <a:endParaRPr lang="en-US"/>
        </a:p>
      </dgm:t>
    </dgm:pt>
    <dgm:pt modelId="{A41B6C8B-860F-454C-B956-8BA7AF0525D1}" type="pres">
      <dgm:prSet presAssocID="{362BD34F-543D-43B1-AB02-3E19DFD0C117}" presName="composite" presStyleCnt="0"/>
      <dgm:spPr/>
    </dgm:pt>
    <dgm:pt modelId="{65C60D4F-C09C-4405-A84E-E1B031E61F56}" type="pres">
      <dgm:prSet presAssocID="{362BD34F-543D-43B1-AB02-3E19DFD0C117}" presName="parentText" presStyleLbl="alignNode1" presStyleIdx="0" presStyleCnt="7">
        <dgm:presLayoutVars>
          <dgm:chMax val="1"/>
          <dgm:bulletEnabled val="1"/>
        </dgm:presLayoutVars>
      </dgm:prSet>
      <dgm:spPr/>
      <dgm:t>
        <a:bodyPr/>
        <a:lstStyle/>
        <a:p>
          <a:endParaRPr lang="en-US"/>
        </a:p>
      </dgm:t>
    </dgm:pt>
    <dgm:pt modelId="{145902CD-040B-472E-81DD-D17F40461EFC}" type="pres">
      <dgm:prSet presAssocID="{362BD34F-543D-43B1-AB02-3E19DFD0C117}" presName="descendantText" presStyleLbl="alignAcc1" presStyleIdx="0" presStyleCnt="7">
        <dgm:presLayoutVars>
          <dgm:bulletEnabled val="1"/>
        </dgm:presLayoutVars>
      </dgm:prSet>
      <dgm:spPr/>
      <dgm:t>
        <a:bodyPr/>
        <a:lstStyle/>
        <a:p>
          <a:endParaRPr lang="en-US"/>
        </a:p>
      </dgm:t>
    </dgm:pt>
    <dgm:pt modelId="{D4D31AB4-339D-4E03-BC26-9EFD3F63F0E9}" type="pres">
      <dgm:prSet presAssocID="{754B54EC-7336-4548-AAE5-5FF40813DE11}" presName="sp" presStyleCnt="0"/>
      <dgm:spPr/>
    </dgm:pt>
    <dgm:pt modelId="{CE604FF0-42C7-450A-9591-6B0164E90A67}" type="pres">
      <dgm:prSet presAssocID="{9B4A0D6E-2DE1-440F-8A9D-A08321411CD1}" presName="composite" presStyleCnt="0"/>
      <dgm:spPr/>
    </dgm:pt>
    <dgm:pt modelId="{19AE6F9A-0166-4E6C-8E4B-45B13BA506BC}" type="pres">
      <dgm:prSet presAssocID="{9B4A0D6E-2DE1-440F-8A9D-A08321411CD1}" presName="parentText" presStyleLbl="alignNode1" presStyleIdx="1" presStyleCnt="7">
        <dgm:presLayoutVars>
          <dgm:chMax val="1"/>
          <dgm:bulletEnabled val="1"/>
        </dgm:presLayoutVars>
      </dgm:prSet>
      <dgm:spPr/>
      <dgm:t>
        <a:bodyPr/>
        <a:lstStyle/>
        <a:p>
          <a:endParaRPr lang="en-US"/>
        </a:p>
      </dgm:t>
    </dgm:pt>
    <dgm:pt modelId="{A110A036-4F8C-49EE-B281-9C9F66A639CD}" type="pres">
      <dgm:prSet presAssocID="{9B4A0D6E-2DE1-440F-8A9D-A08321411CD1}" presName="descendantText" presStyleLbl="alignAcc1" presStyleIdx="1" presStyleCnt="7">
        <dgm:presLayoutVars>
          <dgm:bulletEnabled val="1"/>
        </dgm:presLayoutVars>
      </dgm:prSet>
      <dgm:spPr/>
      <dgm:t>
        <a:bodyPr/>
        <a:lstStyle/>
        <a:p>
          <a:endParaRPr lang="en-US"/>
        </a:p>
      </dgm:t>
    </dgm:pt>
    <dgm:pt modelId="{CFAB7CDB-35CD-4B0C-AA3C-7238D03F0011}" type="pres">
      <dgm:prSet presAssocID="{1CC04E51-1F08-4F58-AE53-E242D0944152}" presName="sp" presStyleCnt="0"/>
      <dgm:spPr/>
    </dgm:pt>
    <dgm:pt modelId="{525EDF3B-CD05-49FD-B44E-86A41C1EF1C2}" type="pres">
      <dgm:prSet presAssocID="{470E9338-D104-4719-B1C6-60BB8491100E}" presName="composite" presStyleCnt="0"/>
      <dgm:spPr/>
    </dgm:pt>
    <dgm:pt modelId="{D374E4D7-B5E7-4F84-A969-B9FA0868FD0C}" type="pres">
      <dgm:prSet presAssocID="{470E9338-D104-4719-B1C6-60BB8491100E}" presName="parentText" presStyleLbl="alignNode1" presStyleIdx="2" presStyleCnt="7">
        <dgm:presLayoutVars>
          <dgm:chMax val="1"/>
          <dgm:bulletEnabled val="1"/>
        </dgm:presLayoutVars>
      </dgm:prSet>
      <dgm:spPr/>
      <dgm:t>
        <a:bodyPr/>
        <a:lstStyle/>
        <a:p>
          <a:endParaRPr lang="en-US"/>
        </a:p>
      </dgm:t>
    </dgm:pt>
    <dgm:pt modelId="{C720E841-72A8-494F-8A43-4FE77CFB092A}" type="pres">
      <dgm:prSet presAssocID="{470E9338-D104-4719-B1C6-60BB8491100E}" presName="descendantText" presStyleLbl="alignAcc1" presStyleIdx="2" presStyleCnt="7">
        <dgm:presLayoutVars>
          <dgm:bulletEnabled val="1"/>
        </dgm:presLayoutVars>
      </dgm:prSet>
      <dgm:spPr/>
      <dgm:t>
        <a:bodyPr/>
        <a:lstStyle/>
        <a:p>
          <a:endParaRPr lang="en-US"/>
        </a:p>
      </dgm:t>
    </dgm:pt>
    <dgm:pt modelId="{3EB2A1BC-45E7-4FFB-BF50-931E8EBF62CA}" type="pres">
      <dgm:prSet presAssocID="{81BA2B28-FD45-4EC6-8A9D-305209336020}" presName="sp" presStyleCnt="0"/>
      <dgm:spPr/>
    </dgm:pt>
    <dgm:pt modelId="{F380A591-4348-4050-8C46-F76FE97FF388}" type="pres">
      <dgm:prSet presAssocID="{73D00036-3304-4F2C-B154-CE3C1E418670}" presName="composite" presStyleCnt="0"/>
      <dgm:spPr/>
    </dgm:pt>
    <dgm:pt modelId="{53D26655-002F-4D51-BA5C-9CD75DED2D19}" type="pres">
      <dgm:prSet presAssocID="{73D00036-3304-4F2C-B154-CE3C1E418670}" presName="parentText" presStyleLbl="alignNode1" presStyleIdx="3" presStyleCnt="7">
        <dgm:presLayoutVars>
          <dgm:chMax val="1"/>
          <dgm:bulletEnabled val="1"/>
        </dgm:presLayoutVars>
      </dgm:prSet>
      <dgm:spPr/>
      <dgm:t>
        <a:bodyPr/>
        <a:lstStyle/>
        <a:p>
          <a:endParaRPr lang="en-US"/>
        </a:p>
      </dgm:t>
    </dgm:pt>
    <dgm:pt modelId="{B8C45D3F-5D43-4DD4-9C46-69EB52A9C47C}" type="pres">
      <dgm:prSet presAssocID="{73D00036-3304-4F2C-B154-CE3C1E418670}" presName="descendantText" presStyleLbl="alignAcc1" presStyleIdx="3" presStyleCnt="7">
        <dgm:presLayoutVars>
          <dgm:bulletEnabled val="1"/>
        </dgm:presLayoutVars>
      </dgm:prSet>
      <dgm:spPr/>
      <dgm:t>
        <a:bodyPr/>
        <a:lstStyle/>
        <a:p>
          <a:endParaRPr lang="en-US"/>
        </a:p>
      </dgm:t>
    </dgm:pt>
    <dgm:pt modelId="{016FBCFE-7834-4370-979A-EDD789C3F8C2}" type="pres">
      <dgm:prSet presAssocID="{FAF07755-1E64-4847-A7EF-D98AFD7EA2CB}" presName="sp" presStyleCnt="0"/>
      <dgm:spPr/>
    </dgm:pt>
    <dgm:pt modelId="{B11D282F-2F34-4C48-9C38-5CFE7B6A6DA9}" type="pres">
      <dgm:prSet presAssocID="{70923884-C907-418E-BC7D-0B5D5942B82C}" presName="composite" presStyleCnt="0"/>
      <dgm:spPr/>
    </dgm:pt>
    <dgm:pt modelId="{B2F791A8-85E3-4D97-9230-5FD3101BF128}" type="pres">
      <dgm:prSet presAssocID="{70923884-C907-418E-BC7D-0B5D5942B82C}" presName="parentText" presStyleLbl="alignNode1" presStyleIdx="4" presStyleCnt="7">
        <dgm:presLayoutVars>
          <dgm:chMax val="1"/>
          <dgm:bulletEnabled val="1"/>
        </dgm:presLayoutVars>
      </dgm:prSet>
      <dgm:spPr/>
      <dgm:t>
        <a:bodyPr/>
        <a:lstStyle/>
        <a:p>
          <a:endParaRPr lang="en-US"/>
        </a:p>
      </dgm:t>
    </dgm:pt>
    <dgm:pt modelId="{69B22262-A4A0-4A54-A4E3-ABD5E9102A88}" type="pres">
      <dgm:prSet presAssocID="{70923884-C907-418E-BC7D-0B5D5942B82C}" presName="descendantText" presStyleLbl="alignAcc1" presStyleIdx="4" presStyleCnt="7">
        <dgm:presLayoutVars>
          <dgm:bulletEnabled val="1"/>
        </dgm:presLayoutVars>
      </dgm:prSet>
      <dgm:spPr/>
      <dgm:t>
        <a:bodyPr/>
        <a:lstStyle/>
        <a:p>
          <a:endParaRPr lang="en-US"/>
        </a:p>
      </dgm:t>
    </dgm:pt>
    <dgm:pt modelId="{B73EA429-7C3F-40F3-A874-594103DEAC4A}" type="pres">
      <dgm:prSet presAssocID="{57FD61C2-94E7-43D5-80EA-742CFAB08CBC}" presName="sp" presStyleCnt="0"/>
      <dgm:spPr/>
    </dgm:pt>
    <dgm:pt modelId="{827251B3-E02C-4116-AF79-A7BEC3BA87D7}" type="pres">
      <dgm:prSet presAssocID="{BA09B83A-E8C5-466E-B22B-58A4F6F15110}" presName="composite" presStyleCnt="0"/>
      <dgm:spPr/>
    </dgm:pt>
    <dgm:pt modelId="{0CD56BD2-24B7-4269-BDFD-AD2D644721DF}" type="pres">
      <dgm:prSet presAssocID="{BA09B83A-E8C5-466E-B22B-58A4F6F15110}" presName="parentText" presStyleLbl="alignNode1" presStyleIdx="5" presStyleCnt="7">
        <dgm:presLayoutVars>
          <dgm:chMax val="1"/>
          <dgm:bulletEnabled val="1"/>
        </dgm:presLayoutVars>
      </dgm:prSet>
      <dgm:spPr/>
      <dgm:t>
        <a:bodyPr/>
        <a:lstStyle/>
        <a:p>
          <a:endParaRPr lang="en-US"/>
        </a:p>
      </dgm:t>
    </dgm:pt>
    <dgm:pt modelId="{088714BB-6135-4639-B51F-2C95079F12E7}" type="pres">
      <dgm:prSet presAssocID="{BA09B83A-E8C5-466E-B22B-58A4F6F15110}" presName="descendantText" presStyleLbl="alignAcc1" presStyleIdx="5" presStyleCnt="7">
        <dgm:presLayoutVars>
          <dgm:bulletEnabled val="1"/>
        </dgm:presLayoutVars>
      </dgm:prSet>
      <dgm:spPr/>
      <dgm:t>
        <a:bodyPr/>
        <a:lstStyle/>
        <a:p>
          <a:endParaRPr lang="en-US"/>
        </a:p>
      </dgm:t>
    </dgm:pt>
    <dgm:pt modelId="{76189E68-BE08-41B1-8BED-3AE89DD82367}" type="pres">
      <dgm:prSet presAssocID="{A01942AB-831C-4238-AF92-656E032643E6}" presName="sp" presStyleCnt="0"/>
      <dgm:spPr/>
    </dgm:pt>
    <dgm:pt modelId="{B0C61FA9-AC26-4CEA-AB05-F33ECD3F5AF9}" type="pres">
      <dgm:prSet presAssocID="{7DEC0A76-57D2-44B6-9356-9DF3BE7C1CD5}" presName="composite" presStyleCnt="0"/>
      <dgm:spPr/>
    </dgm:pt>
    <dgm:pt modelId="{5BC42AF8-2BDE-4243-A399-C745BC21BAE1}" type="pres">
      <dgm:prSet presAssocID="{7DEC0A76-57D2-44B6-9356-9DF3BE7C1CD5}" presName="parentText" presStyleLbl="alignNode1" presStyleIdx="6" presStyleCnt="7">
        <dgm:presLayoutVars>
          <dgm:chMax val="1"/>
          <dgm:bulletEnabled val="1"/>
        </dgm:presLayoutVars>
      </dgm:prSet>
      <dgm:spPr/>
      <dgm:t>
        <a:bodyPr/>
        <a:lstStyle/>
        <a:p>
          <a:endParaRPr lang="en-US"/>
        </a:p>
      </dgm:t>
    </dgm:pt>
    <dgm:pt modelId="{19128FF8-9D67-447E-B4A6-855A11DB33FB}" type="pres">
      <dgm:prSet presAssocID="{7DEC0A76-57D2-44B6-9356-9DF3BE7C1CD5}" presName="descendantText" presStyleLbl="alignAcc1" presStyleIdx="6" presStyleCnt="7">
        <dgm:presLayoutVars>
          <dgm:bulletEnabled val="1"/>
        </dgm:presLayoutVars>
      </dgm:prSet>
      <dgm:spPr/>
      <dgm:t>
        <a:bodyPr/>
        <a:lstStyle/>
        <a:p>
          <a:endParaRPr lang="en-US"/>
        </a:p>
      </dgm:t>
    </dgm:pt>
  </dgm:ptLst>
  <dgm:cxnLst>
    <dgm:cxn modelId="{FF972397-D7C3-4C11-982C-33176BA91378}" srcId="{72DA503F-7FB7-40B0-B09A-318ED0A20A31}" destId="{BA09B83A-E8C5-466E-B22B-58A4F6F15110}" srcOrd="5" destOrd="0" parTransId="{DB033DA6-EB20-4E3F-BC8B-3D765440807C}" sibTransId="{A01942AB-831C-4238-AF92-656E032643E6}"/>
    <dgm:cxn modelId="{DAE9677F-9ADF-4778-A4E1-E828F9C0D897}" srcId="{72DA503F-7FB7-40B0-B09A-318ED0A20A31}" destId="{70923884-C907-418E-BC7D-0B5D5942B82C}" srcOrd="4" destOrd="0" parTransId="{585DCC22-015C-4319-952C-1A47C50BD5BE}" sibTransId="{57FD61C2-94E7-43D5-80EA-742CFAB08CBC}"/>
    <dgm:cxn modelId="{BF863187-C29D-496F-9452-EBB3A8F068E9}" type="presOf" srcId="{4AEAFB0C-FE80-4F6A-B921-A28F02C8EBA1}" destId="{69B22262-A4A0-4A54-A4E3-ABD5E9102A88}" srcOrd="0" destOrd="0" presId="urn:microsoft.com/office/officeart/2005/8/layout/chevron2"/>
    <dgm:cxn modelId="{76668EB7-384C-4713-B015-9A9CE4D69A54}" type="presOf" srcId="{70923884-C907-418E-BC7D-0B5D5942B82C}" destId="{B2F791A8-85E3-4D97-9230-5FD3101BF128}" srcOrd="0" destOrd="0" presId="urn:microsoft.com/office/officeart/2005/8/layout/chevron2"/>
    <dgm:cxn modelId="{736AC7F0-FA7D-4F28-B364-A6A8AF4269A2}" srcId="{72DA503F-7FB7-40B0-B09A-318ED0A20A31}" destId="{362BD34F-543D-43B1-AB02-3E19DFD0C117}" srcOrd="0" destOrd="0" parTransId="{3988C012-B769-4494-BB8F-9ABC76FB2643}" sibTransId="{754B54EC-7336-4548-AAE5-5FF40813DE11}"/>
    <dgm:cxn modelId="{0F43C6EC-D1E2-47A5-AD1E-E7E1FAB1E62F}" type="presOf" srcId="{47177DEA-2AE1-4BC0-8EA3-B4344CB6AF99}" destId="{19128FF8-9D67-447E-B4A6-855A11DB33FB}" srcOrd="0" destOrd="0" presId="urn:microsoft.com/office/officeart/2005/8/layout/chevron2"/>
    <dgm:cxn modelId="{86C86013-F99C-485B-B3DC-BA098D246735}" type="presOf" srcId="{B1EF78FB-22C8-44BE-BCA1-18DB3A0361EE}" destId="{088714BB-6135-4639-B51F-2C95079F12E7}" srcOrd="0" destOrd="0" presId="urn:microsoft.com/office/officeart/2005/8/layout/chevron2"/>
    <dgm:cxn modelId="{E5280DC0-135D-4ED4-8459-BE9208395725}" type="presOf" srcId="{7DEC0A76-57D2-44B6-9356-9DF3BE7C1CD5}" destId="{5BC42AF8-2BDE-4243-A399-C745BC21BAE1}" srcOrd="0" destOrd="0" presId="urn:microsoft.com/office/officeart/2005/8/layout/chevron2"/>
    <dgm:cxn modelId="{2AD4F45D-A9AE-4A17-9ACC-2CADB3E82E38}" type="presOf" srcId="{5EABB5E6-1D68-4F62-939A-44D05CB65EE7}" destId="{B8C45D3F-5D43-4DD4-9C46-69EB52A9C47C}" srcOrd="0" destOrd="0" presId="urn:microsoft.com/office/officeart/2005/8/layout/chevron2"/>
    <dgm:cxn modelId="{D498F902-95C2-44B6-92DE-B63E164C836C}" srcId="{72DA503F-7FB7-40B0-B09A-318ED0A20A31}" destId="{470E9338-D104-4719-B1C6-60BB8491100E}" srcOrd="2" destOrd="0" parTransId="{8634CEF3-9AF6-4407-A793-DCA15B702B46}" sibTransId="{81BA2B28-FD45-4EC6-8A9D-305209336020}"/>
    <dgm:cxn modelId="{A3B4F324-0D88-47CB-957D-0F352DE33D70}" srcId="{9B4A0D6E-2DE1-440F-8A9D-A08321411CD1}" destId="{25B0A164-7FB9-421C-A3C0-E1931EFA8F60}" srcOrd="0" destOrd="0" parTransId="{6DC6B921-6E76-4146-8C1F-3542797462E6}" sibTransId="{41BB4F52-9573-4265-9D07-2FCCB7A95852}"/>
    <dgm:cxn modelId="{2D5AD922-D712-493D-ACD5-7072696CE411}" srcId="{72DA503F-7FB7-40B0-B09A-318ED0A20A31}" destId="{73D00036-3304-4F2C-B154-CE3C1E418670}" srcOrd="3" destOrd="0" parTransId="{C81ADBD9-4184-46FE-B0EC-4A06CA0084B3}" sibTransId="{FAF07755-1E64-4847-A7EF-D98AFD7EA2CB}"/>
    <dgm:cxn modelId="{0B1A2B1C-54FF-43A7-89B5-AB3669F513C6}" srcId="{362BD34F-543D-43B1-AB02-3E19DFD0C117}" destId="{8BA5E1AB-C0C7-4456-9E24-16879208AEE4}" srcOrd="0" destOrd="0" parTransId="{B8D880EF-3957-464E-B83F-B1F6BE542792}" sibTransId="{6993FD5C-7B0E-4148-84AA-9B84F93AD63D}"/>
    <dgm:cxn modelId="{8B137CDA-08D7-4FF2-8979-CBB481EB364D}" type="presOf" srcId="{8BA5E1AB-C0C7-4456-9E24-16879208AEE4}" destId="{145902CD-040B-472E-81DD-D17F40461EFC}" srcOrd="0" destOrd="0" presId="urn:microsoft.com/office/officeart/2005/8/layout/chevron2"/>
    <dgm:cxn modelId="{08971FCA-51E8-43AD-811D-33C6F2AD0C22}" type="presOf" srcId="{9B4A0D6E-2DE1-440F-8A9D-A08321411CD1}" destId="{19AE6F9A-0166-4E6C-8E4B-45B13BA506BC}" srcOrd="0" destOrd="0" presId="urn:microsoft.com/office/officeart/2005/8/layout/chevron2"/>
    <dgm:cxn modelId="{5FB0F5DE-1FA7-4002-8B7E-02101F23A4E7}" type="presOf" srcId="{362BD34F-543D-43B1-AB02-3E19DFD0C117}" destId="{65C60D4F-C09C-4405-A84E-E1B031E61F56}" srcOrd="0" destOrd="0" presId="urn:microsoft.com/office/officeart/2005/8/layout/chevron2"/>
    <dgm:cxn modelId="{9469AB33-F3A9-4931-9894-DD2B0A663DEF}" type="presOf" srcId="{72DA503F-7FB7-40B0-B09A-318ED0A20A31}" destId="{B14E187B-4951-45ED-B73E-C29E4C38A164}" srcOrd="0" destOrd="0" presId="urn:microsoft.com/office/officeart/2005/8/layout/chevron2"/>
    <dgm:cxn modelId="{AB15A3ED-73C0-42B6-A355-9F3C37F6E744}" srcId="{72DA503F-7FB7-40B0-B09A-318ED0A20A31}" destId="{7DEC0A76-57D2-44B6-9356-9DF3BE7C1CD5}" srcOrd="6" destOrd="0" parTransId="{837045AA-B941-4A4A-AA2D-65E114827C5E}" sibTransId="{65A4A94A-4F57-4BB6-B747-6B1688D0D36D}"/>
    <dgm:cxn modelId="{522AF451-02F7-4B16-BB8B-F7C6F2431C61}" srcId="{73D00036-3304-4F2C-B154-CE3C1E418670}" destId="{5EABB5E6-1D68-4F62-939A-44D05CB65EE7}" srcOrd="0" destOrd="0" parTransId="{4B1A5AC4-AFE1-4AD7-A135-A100DCB06FE3}" sibTransId="{18874BE4-4546-4FF3-B463-1C286A2B38CB}"/>
    <dgm:cxn modelId="{22E96E23-CE93-44A9-85AA-2B8194DFD384}" srcId="{470E9338-D104-4719-B1C6-60BB8491100E}" destId="{59BC8915-153E-4D04-9894-2962B63BCE9C}" srcOrd="0" destOrd="0" parTransId="{462AEF7D-24C3-46A8-A3BA-7E0925FCB903}" sibTransId="{5555C6BC-AA9B-4842-8C4C-5C8B2B08B37F}"/>
    <dgm:cxn modelId="{CCBA864C-7B64-4714-91DE-11675FE57046}" type="presOf" srcId="{73D00036-3304-4F2C-B154-CE3C1E418670}" destId="{53D26655-002F-4D51-BA5C-9CD75DED2D19}" srcOrd="0" destOrd="0" presId="urn:microsoft.com/office/officeart/2005/8/layout/chevron2"/>
    <dgm:cxn modelId="{EC25C288-1911-41AE-B281-BC9806C52E29}" type="presOf" srcId="{59BC8915-153E-4D04-9894-2962B63BCE9C}" destId="{C720E841-72A8-494F-8A43-4FE77CFB092A}" srcOrd="0" destOrd="0" presId="urn:microsoft.com/office/officeart/2005/8/layout/chevron2"/>
    <dgm:cxn modelId="{C4F6E49B-88E8-4F0C-93CB-738FFD9F2263}" srcId="{72DA503F-7FB7-40B0-B09A-318ED0A20A31}" destId="{9B4A0D6E-2DE1-440F-8A9D-A08321411CD1}" srcOrd="1" destOrd="0" parTransId="{F554C635-DE65-4F4F-833D-F99EFE3B0B57}" sibTransId="{1CC04E51-1F08-4F58-AE53-E242D0944152}"/>
    <dgm:cxn modelId="{EA303027-F4E7-4847-A728-655FD7B26AAD}" type="presOf" srcId="{25B0A164-7FB9-421C-A3C0-E1931EFA8F60}" destId="{A110A036-4F8C-49EE-B281-9C9F66A639CD}" srcOrd="0" destOrd="0" presId="urn:microsoft.com/office/officeart/2005/8/layout/chevron2"/>
    <dgm:cxn modelId="{B6A52CB3-46F1-408C-9FDC-158476F48F96}" srcId="{70923884-C907-418E-BC7D-0B5D5942B82C}" destId="{4AEAFB0C-FE80-4F6A-B921-A28F02C8EBA1}" srcOrd="0" destOrd="0" parTransId="{BF9DBB6D-8772-464D-B019-EBF7DA641E1F}" sibTransId="{5F6707E6-B865-48D5-80E0-581830F34171}"/>
    <dgm:cxn modelId="{216EC1A7-B84A-4BF3-9E8C-8C1C31681017}" srcId="{BA09B83A-E8C5-466E-B22B-58A4F6F15110}" destId="{B1EF78FB-22C8-44BE-BCA1-18DB3A0361EE}" srcOrd="0" destOrd="0" parTransId="{37A9756B-9C08-4334-9D87-7D5C6E24C9A4}" sibTransId="{33CA88E3-EA61-431B-9BC3-060D6871E433}"/>
    <dgm:cxn modelId="{9AD18B04-D385-4A37-A195-29F14E58A1DA}" type="presOf" srcId="{BA09B83A-E8C5-466E-B22B-58A4F6F15110}" destId="{0CD56BD2-24B7-4269-BDFD-AD2D644721DF}" srcOrd="0" destOrd="0" presId="urn:microsoft.com/office/officeart/2005/8/layout/chevron2"/>
    <dgm:cxn modelId="{94AD67EF-B4A0-4657-AEC9-E30392E7932D}" type="presOf" srcId="{470E9338-D104-4719-B1C6-60BB8491100E}" destId="{D374E4D7-B5E7-4F84-A969-B9FA0868FD0C}" srcOrd="0" destOrd="0" presId="urn:microsoft.com/office/officeart/2005/8/layout/chevron2"/>
    <dgm:cxn modelId="{52B30C51-438C-437B-8C51-17278835CA5B}" srcId="{7DEC0A76-57D2-44B6-9356-9DF3BE7C1CD5}" destId="{47177DEA-2AE1-4BC0-8EA3-B4344CB6AF99}" srcOrd="0" destOrd="0" parTransId="{DA290FA7-1350-4B2E-920B-429EF181AED6}" sibTransId="{92AFD7CE-73D7-4D3B-A7B0-E221F8DD619F}"/>
    <dgm:cxn modelId="{A47208DE-C744-4021-A83F-68DCB2DB8BF1}" type="presParOf" srcId="{B14E187B-4951-45ED-B73E-C29E4C38A164}" destId="{A41B6C8B-860F-454C-B956-8BA7AF0525D1}" srcOrd="0" destOrd="0" presId="urn:microsoft.com/office/officeart/2005/8/layout/chevron2"/>
    <dgm:cxn modelId="{0B457659-E91C-4BD2-81DA-2E3FE5CCC6A8}" type="presParOf" srcId="{A41B6C8B-860F-454C-B956-8BA7AF0525D1}" destId="{65C60D4F-C09C-4405-A84E-E1B031E61F56}" srcOrd="0" destOrd="0" presId="urn:microsoft.com/office/officeart/2005/8/layout/chevron2"/>
    <dgm:cxn modelId="{A3284070-AF04-481A-8B83-040B4C7B8E6E}" type="presParOf" srcId="{A41B6C8B-860F-454C-B956-8BA7AF0525D1}" destId="{145902CD-040B-472E-81DD-D17F40461EFC}" srcOrd="1" destOrd="0" presId="urn:microsoft.com/office/officeart/2005/8/layout/chevron2"/>
    <dgm:cxn modelId="{3DC62523-102B-4BB4-A7EF-6999F296FC4B}" type="presParOf" srcId="{B14E187B-4951-45ED-B73E-C29E4C38A164}" destId="{D4D31AB4-339D-4E03-BC26-9EFD3F63F0E9}" srcOrd="1" destOrd="0" presId="urn:microsoft.com/office/officeart/2005/8/layout/chevron2"/>
    <dgm:cxn modelId="{86A6B07F-D5B7-42D2-AA49-878F56098332}" type="presParOf" srcId="{B14E187B-4951-45ED-B73E-C29E4C38A164}" destId="{CE604FF0-42C7-450A-9591-6B0164E90A67}" srcOrd="2" destOrd="0" presId="urn:microsoft.com/office/officeart/2005/8/layout/chevron2"/>
    <dgm:cxn modelId="{4B89CF00-AF94-474E-8CC5-5A0F02B76FFE}" type="presParOf" srcId="{CE604FF0-42C7-450A-9591-6B0164E90A67}" destId="{19AE6F9A-0166-4E6C-8E4B-45B13BA506BC}" srcOrd="0" destOrd="0" presId="urn:microsoft.com/office/officeart/2005/8/layout/chevron2"/>
    <dgm:cxn modelId="{B56E2582-1D6A-4BF9-9DDC-5374C778C7A7}" type="presParOf" srcId="{CE604FF0-42C7-450A-9591-6B0164E90A67}" destId="{A110A036-4F8C-49EE-B281-9C9F66A639CD}" srcOrd="1" destOrd="0" presId="urn:microsoft.com/office/officeart/2005/8/layout/chevron2"/>
    <dgm:cxn modelId="{571D6B1B-A120-42A4-B599-7510E8FB2135}" type="presParOf" srcId="{B14E187B-4951-45ED-B73E-C29E4C38A164}" destId="{CFAB7CDB-35CD-4B0C-AA3C-7238D03F0011}" srcOrd="3" destOrd="0" presId="urn:microsoft.com/office/officeart/2005/8/layout/chevron2"/>
    <dgm:cxn modelId="{1C093615-BD60-4BB5-BEAA-4FFB7F894E82}" type="presParOf" srcId="{B14E187B-4951-45ED-B73E-C29E4C38A164}" destId="{525EDF3B-CD05-49FD-B44E-86A41C1EF1C2}" srcOrd="4" destOrd="0" presId="urn:microsoft.com/office/officeart/2005/8/layout/chevron2"/>
    <dgm:cxn modelId="{C1448D19-3B8B-49DF-AD32-4C8715A8540E}" type="presParOf" srcId="{525EDF3B-CD05-49FD-B44E-86A41C1EF1C2}" destId="{D374E4D7-B5E7-4F84-A969-B9FA0868FD0C}" srcOrd="0" destOrd="0" presId="urn:microsoft.com/office/officeart/2005/8/layout/chevron2"/>
    <dgm:cxn modelId="{FE711791-678D-439B-BDBF-81F7EA2C44CF}" type="presParOf" srcId="{525EDF3B-CD05-49FD-B44E-86A41C1EF1C2}" destId="{C720E841-72A8-494F-8A43-4FE77CFB092A}" srcOrd="1" destOrd="0" presId="urn:microsoft.com/office/officeart/2005/8/layout/chevron2"/>
    <dgm:cxn modelId="{0527B7CD-8859-4C65-8609-8087F116DB63}" type="presParOf" srcId="{B14E187B-4951-45ED-B73E-C29E4C38A164}" destId="{3EB2A1BC-45E7-4FFB-BF50-931E8EBF62CA}" srcOrd="5" destOrd="0" presId="urn:microsoft.com/office/officeart/2005/8/layout/chevron2"/>
    <dgm:cxn modelId="{476E880D-6C28-4F30-BBDC-31BBCC2F5D5E}" type="presParOf" srcId="{B14E187B-4951-45ED-B73E-C29E4C38A164}" destId="{F380A591-4348-4050-8C46-F76FE97FF388}" srcOrd="6" destOrd="0" presId="urn:microsoft.com/office/officeart/2005/8/layout/chevron2"/>
    <dgm:cxn modelId="{9C2B7FF9-B00E-46F9-A26C-E4BA95A268F6}" type="presParOf" srcId="{F380A591-4348-4050-8C46-F76FE97FF388}" destId="{53D26655-002F-4D51-BA5C-9CD75DED2D19}" srcOrd="0" destOrd="0" presId="urn:microsoft.com/office/officeart/2005/8/layout/chevron2"/>
    <dgm:cxn modelId="{AE080FB7-7D89-4EEC-8B9B-5C22BBAAF979}" type="presParOf" srcId="{F380A591-4348-4050-8C46-F76FE97FF388}" destId="{B8C45D3F-5D43-4DD4-9C46-69EB52A9C47C}" srcOrd="1" destOrd="0" presId="urn:microsoft.com/office/officeart/2005/8/layout/chevron2"/>
    <dgm:cxn modelId="{B5FA0C55-AB37-4D9C-A5A8-2867A0623D4E}" type="presParOf" srcId="{B14E187B-4951-45ED-B73E-C29E4C38A164}" destId="{016FBCFE-7834-4370-979A-EDD789C3F8C2}" srcOrd="7" destOrd="0" presId="urn:microsoft.com/office/officeart/2005/8/layout/chevron2"/>
    <dgm:cxn modelId="{D13E3FD2-19B9-44AA-BDCC-A1488E9CE740}" type="presParOf" srcId="{B14E187B-4951-45ED-B73E-C29E4C38A164}" destId="{B11D282F-2F34-4C48-9C38-5CFE7B6A6DA9}" srcOrd="8" destOrd="0" presId="urn:microsoft.com/office/officeart/2005/8/layout/chevron2"/>
    <dgm:cxn modelId="{00503778-82BF-4949-805F-8A098ACF6408}" type="presParOf" srcId="{B11D282F-2F34-4C48-9C38-5CFE7B6A6DA9}" destId="{B2F791A8-85E3-4D97-9230-5FD3101BF128}" srcOrd="0" destOrd="0" presId="urn:microsoft.com/office/officeart/2005/8/layout/chevron2"/>
    <dgm:cxn modelId="{578F5FA4-B0AC-4B54-A487-9367D1B4404E}" type="presParOf" srcId="{B11D282F-2F34-4C48-9C38-5CFE7B6A6DA9}" destId="{69B22262-A4A0-4A54-A4E3-ABD5E9102A88}" srcOrd="1" destOrd="0" presId="urn:microsoft.com/office/officeart/2005/8/layout/chevron2"/>
    <dgm:cxn modelId="{DD4CED12-47CC-49C8-BAD0-6FC3E163426E}" type="presParOf" srcId="{B14E187B-4951-45ED-B73E-C29E4C38A164}" destId="{B73EA429-7C3F-40F3-A874-594103DEAC4A}" srcOrd="9" destOrd="0" presId="urn:microsoft.com/office/officeart/2005/8/layout/chevron2"/>
    <dgm:cxn modelId="{57A0C9CD-800F-42F6-A5F9-6B2DA3A220A9}" type="presParOf" srcId="{B14E187B-4951-45ED-B73E-C29E4C38A164}" destId="{827251B3-E02C-4116-AF79-A7BEC3BA87D7}" srcOrd="10" destOrd="0" presId="urn:microsoft.com/office/officeart/2005/8/layout/chevron2"/>
    <dgm:cxn modelId="{AEFCDBE2-B036-496A-AE86-E8769FF74516}" type="presParOf" srcId="{827251B3-E02C-4116-AF79-A7BEC3BA87D7}" destId="{0CD56BD2-24B7-4269-BDFD-AD2D644721DF}" srcOrd="0" destOrd="0" presId="urn:microsoft.com/office/officeart/2005/8/layout/chevron2"/>
    <dgm:cxn modelId="{56680CB5-EEBB-4D87-9EFC-9AC4E01A93A3}" type="presParOf" srcId="{827251B3-E02C-4116-AF79-A7BEC3BA87D7}" destId="{088714BB-6135-4639-B51F-2C95079F12E7}" srcOrd="1" destOrd="0" presId="urn:microsoft.com/office/officeart/2005/8/layout/chevron2"/>
    <dgm:cxn modelId="{AD6B6321-BBC0-4C7E-9DBC-7662AD24B853}" type="presParOf" srcId="{B14E187B-4951-45ED-B73E-C29E4C38A164}" destId="{76189E68-BE08-41B1-8BED-3AE89DD82367}" srcOrd="11" destOrd="0" presId="urn:microsoft.com/office/officeart/2005/8/layout/chevron2"/>
    <dgm:cxn modelId="{25B187AF-1FD9-4C90-AFC2-371543F48400}" type="presParOf" srcId="{B14E187B-4951-45ED-B73E-C29E4C38A164}" destId="{B0C61FA9-AC26-4CEA-AB05-F33ECD3F5AF9}" srcOrd="12" destOrd="0" presId="urn:microsoft.com/office/officeart/2005/8/layout/chevron2"/>
    <dgm:cxn modelId="{75497273-9DA1-40CC-813C-63D34892D6F1}" type="presParOf" srcId="{B0C61FA9-AC26-4CEA-AB05-F33ECD3F5AF9}" destId="{5BC42AF8-2BDE-4243-A399-C745BC21BAE1}" srcOrd="0" destOrd="0" presId="urn:microsoft.com/office/officeart/2005/8/layout/chevron2"/>
    <dgm:cxn modelId="{34C2A679-5D02-42BB-9385-596AD2EAFFD4}" type="presParOf" srcId="{B0C61FA9-AC26-4CEA-AB05-F33ECD3F5AF9}" destId="{19128FF8-9D67-447E-B4A6-855A11DB33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707F1-FCC3-4406-91E9-0850CD35D102}">
      <dsp:nvSpPr>
        <dsp:cNvPr id="0" name=""/>
        <dsp:cNvSpPr/>
      </dsp:nvSpPr>
      <dsp:spPr>
        <a:xfrm rot="5400000">
          <a:off x="4240557" y="-1657742"/>
          <a:ext cx="861100" cy="439633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ID" sz="1100" kern="1200" dirty="0" err="1" smtClean="0"/>
            <a:t>Definisi</a:t>
          </a:r>
          <a:r>
            <a:rPr lang="en-ID" sz="1100" kern="1200" dirty="0" smtClean="0"/>
            <a:t> </a:t>
          </a:r>
          <a:r>
            <a:rPr lang="en-ID" sz="1100" kern="1200" dirty="0" err="1" smtClean="0"/>
            <a:t>umum</a:t>
          </a:r>
          <a:r>
            <a:rPr lang="en-ID" sz="1100" kern="1200" dirty="0" smtClean="0"/>
            <a:t> </a:t>
          </a:r>
          <a:r>
            <a:rPr lang="en-ID" sz="1100" kern="1200" dirty="0" err="1" smtClean="0"/>
            <a:t>merupakan</a:t>
          </a:r>
          <a:r>
            <a:rPr lang="en-ID" sz="1100" kern="1200" dirty="0" smtClean="0"/>
            <a:t> </a:t>
          </a:r>
          <a:r>
            <a:rPr lang="en-ID" sz="1100" kern="1200" dirty="0" err="1" smtClean="0"/>
            <a:t>pembukaan</a:t>
          </a:r>
          <a:r>
            <a:rPr lang="en-ID" sz="1100" kern="1200" dirty="0" smtClean="0"/>
            <a:t> yang </a:t>
          </a:r>
          <a:r>
            <a:rPr lang="en-ID" sz="1100" kern="1200" dirty="0" err="1" smtClean="0"/>
            <a:t>berisi</a:t>
          </a:r>
          <a:r>
            <a:rPr lang="en-ID" sz="1100" kern="1200" dirty="0" smtClean="0"/>
            <a:t> </a:t>
          </a:r>
          <a:r>
            <a:rPr lang="en-ID" sz="1100" kern="1200" dirty="0" err="1" smtClean="0"/>
            <a:t>pengertian</a:t>
          </a:r>
          <a:r>
            <a:rPr lang="en-ID" sz="1100" kern="1200" dirty="0" smtClean="0"/>
            <a:t> </a:t>
          </a:r>
          <a:r>
            <a:rPr lang="en-ID" sz="1100" kern="1200" dirty="0" err="1" smtClean="0"/>
            <a:t>mengenai</a:t>
          </a:r>
          <a:r>
            <a:rPr lang="en-ID" sz="1100" kern="1200" dirty="0" smtClean="0"/>
            <a:t> </a:t>
          </a:r>
          <a:r>
            <a:rPr lang="en-ID" sz="1100" kern="1200" dirty="0" err="1" smtClean="0"/>
            <a:t>sesuatu</a:t>
          </a:r>
          <a:r>
            <a:rPr lang="en-ID" sz="1100" kern="1200" dirty="0" smtClean="0"/>
            <a:t> yang </a:t>
          </a:r>
          <a:r>
            <a:rPr lang="en-ID" sz="1100" kern="1200" dirty="0" err="1" smtClean="0"/>
            <a:t>dibahas</a:t>
          </a:r>
          <a:r>
            <a:rPr lang="en-ID" sz="1100" kern="1200" dirty="0" smtClean="0"/>
            <a:t> </a:t>
          </a:r>
          <a:r>
            <a:rPr lang="en-ID" sz="1100" kern="1200" dirty="0" err="1" smtClean="0"/>
            <a:t>di</a:t>
          </a:r>
          <a:r>
            <a:rPr lang="en-ID" sz="1100" kern="1200" dirty="0" smtClean="0"/>
            <a:t> </a:t>
          </a:r>
          <a:r>
            <a:rPr lang="en-ID" sz="1100" kern="1200" dirty="0" err="1" smtClean="0"/>
            <a:t>dalam</a:t>
          </a:r>
          <a:r>
            <a:rPr lang="en-ID" sz="1100" kern="1200" dirty="0" smtClean="0"/>
            <a:t> </a:t>
          </a:r>
          <a:r>
            <a:rPr lang="en-ID" sz="1100" kern="1200" dirty="0" err="1" smtClean="0"/>
            <a:t>teks</a:t>
          </a:r>
          <a:r>
            <a:rPr lang="en-ID" sz="1100" kern="1200" dirty="0" smtClean="0"/>
            <a:t>.</a:t>
          </a:r>
          <a:endParaRPr lang="en-US" sz="1100" kern="1200" dirty="0"/>
        </a:p>
      </dsp:txBody>
      <dsp:txXfrm rot="-5400000">
        <a:off x="2472940" y="151910"/>
        <a:ext cx="4354301" cy="777030"/>
      </dsp:txXfrm>
    </dsp:sp>
    <dsp:sp modelId="{6F03E316-0242-4F0E-B1ED-2A3EBBD923CF}">
      <dsp:nvSpPr>
        <dsp:cNvPr id="0" name=""/>
        <dsp:cNvSpPr/>
      </dsp:nvSpPr>
      <dsp:spPr>
        <a:xfrm>
          <a:off x="0" y="2237"/>
          <a:ext cx="2472939" cy="10763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D" sz="2800" kern="1200" dirty="0" err="1" smtClean="0"/>
            <a:t>Definisi</a:t>
          </a:r>
          <a:r>
            <a:rPr lang="en-ID" sz="2800" kern="1200" dirty="0" smtClean="0"/>
            <a:t> </a:t>
          </a:r>
          <a:r>
            <a:rPr lang="en-ID" sz="2800" kern="1200" dirty="0" err="1" smtClean="0"/>
            <a:t>umum</a:t>
          </a:r>
          <a:endParaRPr lang="en-US" sz="2800" kern="1200" dirty="0"/>
        </a:p>
      </dsp:txBody>
      <dsp:txXfrm>
        <a:off x="52544" y="54781"/>
        <a:ext cx="2367851" cy="971287"/>
      </dsp:txXfrm>
    </dsp:sp>
    <dsp:sp modelId="{A8386A21-AA12-4B26-B67D-FDFEDE04C77B}">
      <dsp:nvSpPr>
        <dsp:cNvPr id="0" name=""/>
        <dsp:cNvSpPr/>
      </dsp:nvSpPr>
      <dsp:spPr>
        <a:xfrm rot="5400000">
          <a:off x="4240557" y="-527547"/>
          <a:ext cx="861100" cy="4396336"/>
        </a:xfrm>
        <a:prstGeom prst="round2Same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ID" sz="1100" kern="1200" dirty="0" err="1" smtClean="0"/>
            <a:t>Definisi</a:t>
          </a:r>
          <a:r>
            <a:rPr lang="en-ID" sz="1100" kern="1200" dirty="0" smtClean="0"/>
            <a:t> </a:t>
          </a:r>
          <a:r>
            <a:rPr lang="en-ID" sz="1100" kern="1200" dirty="0" err="1" smtClean="0"/>
            <a:t>bagian</a:t>
          </a:r>
          <a:r>
            <a:rPr lang="en-ID" sz="1100" kern="1200" dirty="0" smtClean="0"/>
            <a:t> </a:t>
          </a:r>
          <a:r>
            <a:rPr lang="en-ID" sz="1100" kern="1200" dirty="0" err="1" smtClean="0"/>
            <a:t>merupakan</a:t>
          </a:r>
          <a:r>
            <a:rPr lang="en-ID" sz="1100" kern="1200" dirty="0" smtClean="0"/>
            <a:t> </a:t>
          </a:r>
          <a:r>
            <a:rPr lang="en-ID" sz="1100" kern="1200" dirty="0" err="1" smtClean="0"/>
            <a:t>bagian</a:t>
          </a:r>
          <a:r>
            <a:rPr lang="en-ID" sz="1100" kern="1200" dirty="0" smtClean="0"/>
            <a:t> yang </a:t>
          </a:r>
          <a:r>
            <a:rPr lang="en-ID" sz="1100" kern="1200" dirty="0" err="1" smtClean="0"/>
            <a:t>berisi</a:t>
          </a:r>
          <a:r>
            <a:rPr lang="en-ID" sz="1100" kern="1200" dirty="0" smtClean="0"/>
            <a:t> </a:t>
          </a:r>
          <a:r>
            <a:rPr lang="en-ID" sz="1100" kern="1200" dirty="0" err="1" smtClean="0"/>
            <a:t>ide</a:t>
          </a:r>
          <a:r>
            <a:rPr lang="en-ID" sz="1100" kern="1200" dirty="0" smtClean="0"/>
            <a:t> </a:t>
          </a:r>
          <a:r>
            <a:rPr lang="en-ID" sz="1100" kern="1200" dirty="0" err="1" smtClean="0"/>
            <a:t>pokok</a:t>
          </a:r>
          <a:r>
            <a:rPr lang="en-ID" sz="1100" kern="1200" dirty="0" smtClean="0"/>
            <a:t> </a:t>
          </a:r>
          <a:r>
            <a:rPr lang="en-ID" sz="1100" kern="1200" dirty="0" err="1" smtClean="0"/>
            <a:t>dari</a:t>
          </a:r>
          <a:r>
            <a:rPr lang="en-ID" sz="1100" kern="1200" dirty="0" smtClean="0"/>
            <a:t> </a:t>
          </a:r>
          <a:r>
            <a:rPr lang="en-ID" sz="1100" kern="1200" dirty="0" err="1" smtClean="0"/>
            <a:t>setiap</a:t>
          </a:r>
          <a:r>
            <a:rPr lang="en-ID" sz="1100" kern="1200" dirty="0" smtClean="0"/>
            <a:t> </a:t>
          </a:r>
          <a:r>
            <a:rPr lang="en-ID" sz="1100" kern="1200" dirty="0" err="1" smtClean="0"/>
            <a:t>paragraf</a:t>
          </a:r>
          <a:r>
            <a:rPr lang="en-ID" sz="1100" kern="1200" dirty="0" smtClean="0"/>
            <a:t> (</a:t>
          </a:r>
          <a:r>
            <a:rPr lang="en-ID" sz="1100" kern="1200" dirty="0" err="1" smtClean="0"/>
            <a:t>penjelasan</a:t>
          </a:r>
          <a:r>
            <a:rPr lang="en-ID" sz="1100" kern="1200" dirty="0" smtClean="0"/>
            <a:t> </a:t>
          </a:r>
          <a:r>
            <a:rPr lang="en-ID" sz="1100" kern="1200" dirty="0" err="1" smtClean="0"/>
            <a:t>rinci</a:t>
          </a:r>
          <a:r>
            <a:rPr lang="en-ID" sz="1100" kern="1200" dirty="0" smtClean="0"/>
            <a:t>).</a:t>
          </a:r>
          <a:endParaRPr lang="en-US" sz="1100" kern="1200" dirty="0"/>
        </a:p>
      </dsp:txBody>
      <dsp:txXfrm rot="-5400000">
        <a:off x="2472940" y="1282105"/>
        <a:ext cx="4354301" cy="777030"/>
      </dsp:txXfrm>
    </dsp:sp>
    <dsp:sp modelId="{E1EFF57B-92B7-4595-892F-55DE68294D76}">
      <dsp:nvSpPr>
        <dsp:cNvPr id="0" name=""/>
        <dsp:cNvSpPr/>
      </dsp:nvSpPr>
      <dsp:spPr>
        <a:xfrm>
          <a:off x="0" y="1132432"/>
          <a:ext cx="2472939" cy="107637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D" sz="2800" kern="1200" dirty="0" err="1" smtClean="0"/>
            <a:t>Definisi</a:t>
          </a:r>
          <a:r>
            <a:rPr lang="en-ID" sz="2800" kern="1200" dirty="0" smtClean="0"/>
            <a:t> </a:t>
          </a:r>
          <a:r>
            <a:rPr lang="en-ID" sz="2800" kern="1200" dirty="0" err="1" smtClean="0"/>
            <a:t>Bagian</a:t>
          </a:r>
          <a:endParaRPr lang="en-US" sz="2800" kern="1200" dirty="0"/>
        </a:p>
      </dsp:txBody>
      <dsp:txXfrm>
        <a:off x="52544" y="1184976"/>
        <a:ext cx="2367851" cy="971287"/>
      </dsp:txXfrm>
    </dsp:sp>
    <dsp:sp modelId="{9CEDFF4A-1563-44A5-BB2D-FD85DF3AA108}">
      <dsp:nvSpPr>
        <dsp:cNvPr id="0" name=""/>
        <dsp:cNvSpPr/>
      </dsp:nvSpPr>
      <dsp:spPr>
        <a:xfrm rot="5400000">
          <a:off x="4240557" y="602647"/>
          <a:ext cx="861100" cy="4396336"/>
        </a:xfrm>
        <a:prstGeom prst="round2SameRect">
          <a:avLst/>
        </a:prstGeom>
        <a:solidFill>
          <a:schemeClr val="accent5">
            <a:tint val="40000"/>
            <a:alpha val="90000"/>
            <a:hueOff val="-4927836"/>
            <a:satOff val="-8544"/>
            <a:lumOff val="-859"/>
            <a:alphaOff val="0"/>
          </a:schemeClr>
        </a:solidFill>
        <a:ln w="12700" cap="flat" cmpd="sng" algn="ctr">
          <a:solidFill>
            <a:schemeClr val="accent5">
              <a:tint val="40000"/>
              <a:alpha val="90000"/>
              <a:hueOff val="-4927836"/>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ID" sz="1100" kern="1200" dirty="0" err="1" smtClean="0"/>
            <a:t>Definisi</a:t>
          </a:r>
          <a:r>
            <a:rPr lang="en-ID" sz="1100" kern="1200" dirty="0" smtClean="0"/>
            <a:t> </a:t>
          </a:r>
          <a:r>
            <a:rPr lang="en-ID" sz="1100" kern="1200" dirty="0" err="1" smtClean="0"/>
            <a:t>manfaat</a:t>
          </a:r>
          <a:r>
            <a:rPr lang="en-ID" sz="1100" kern="1200" dirty="0" smtClean="0"/>
            <a:t> </a:t>
          </a:r>
          <a:r>
            <a:rPr lang="en-ID" sz="1100" kern="1200" dirty="0" err="1" smtClean="0"/>
            <a:t>merupakan</a:t>
          </a:r>
          <a:r>
            <a:rPr lang="en-ID" sz="1100" kern="1200" dirty="0" smtClean="0"/>
            <a:t> </a:t>
          </a:r>
          <a:r>
            <a:rPr lang="en-ID" sz="1100" kern="1200" dirty="0" err="1" smtClean="0"/>
            <a:t>bagian</a:t>
          </a:r>
          <a:r>
            <a:rPr lang="en-ID" sz="1100" kern="1200" dirty="0" smtClean="0"/>
            <a:t> yang </a:t>
          </a:r>
          <a:r>
            <a:rPr lang="en-ID" sz="1100" kern="1200" dirty="0" err="1" smtClean="0"/>
            <a:t>menjelaskan</a:t>
          </a:r>
          <a:r>
            <a:rPr lang="en-ID" sz="1100" kern="1200" dirty="0" smtClean="0"/>
            <a:t> </a:t>
          </a:r>
          <a:r>
            <a:rPr lang="en-ID" sz="1100" kern="1200" dirty="0" err="1" smtClean="0"/>
            <a:t>manfaat</a:t>
          </a:r>
          <a:r>
            <a:rPr lang="en-ID" sz="1100" kern="1200" dirty="0" smtClean="0"/>
            <a:t> </a:t>
          </a:r>
          <a:r>
            <a:rPr lang="en-ID" sz="1100" kern="1200" dirty="0" err="1" smtClean="0"/>
            <a:t>dari</a:t>
          </a:r>
          <a:r>
            <a:rPr lang="en-ID" sz="1100" kern="1200" dirty="0" smtClean="0"/>
            <a:t> </a:t>
          </a:r>
          <a:r>
            <a:rPr lang="en-ID" sz="1100" kern="1200" dirty="0" err="1" smtClean="0"/>
            <a:t>sesuatu</a:t>
          </a:r>
          <a:r>
            <a:rPr lang="en-ID" sz="1100" kern="1200" dirty="0" smtClean="0"/>
            <a:t> yang </a:t>
          </a:r>
          <a:r>
            <a:rPr lang="en-ID" sz="1100" kern="1200" dirty="0" err="1" smtClean="0"/>
            <a:t>dilaporkan</a:t>
          </a:r>
          <a:r>
            <a:rPr lang="en-ID" sz="1100" kern="1200" dirty="0" smtClean="0"/>
            <a:t>, </a:t>
          </a:r>
          <a:r>
            <a:rPr lang="en-ID" sz="1100" kern="1200" dirty="0" err="1" smtClean="0"/>
            <a:t>biasanya</a:t>
          </a:r>
          <a:r>
            <a:rPr lang="en-ID" sz="1100" kern="1200" dirty="0" smtClean="0"/>
            <a:t> </a:t>
          </a:r>
          <a:r>
            <a:rPr lang="en-ID" sz="1100" kern="1200" dirty="0" err="1" smtClean="0"/>
            <a:t>untuk</a:t>
          </a:r>
          <a:r>
            <a:rPr lang="en-ID" sz="1100" kern="1200" dirty="0" smtClean="0"/>
            <a:t> </a:t>
          </a:r>
          <a:r>
            <a:rPr lang="en-ID" sz="1100" kern="1200" dirty="0" err="1" smtClean="0"/>
            <a:t>benda</a:t>
          </a:r>
          <a:r>
            <a:rPr lang="en-ID" sz="1100" kern="1200" dirty="0" smtClean="0"/>
            <a:t> </a:t>
          </a:r>
          <a:r>
            <a:rPr lang="en-ID" sz="1100" kern="1200" dirty="0" err="1" smtClean="0"/>
            <a:t>mati</a:t>
          </a:r>
          <a:r>
            <a:rPr lang="en-ID" sz="1100" kern="1200" dirty="0" smtClean="0"/>
            <a:t>. </a:t>
          </a:r>
          <a:r>
            <a:rPr lang="en-ID" sz="1100" kern="1200" dirty="0" err="1" smtClean="0"/>
            <a:t>Sementara</a:t>
          </a:r>
          <a:r>
            <a:rPr lang="en-ID" sz="1100" kern="1200" dirty="0" smtClean="0"/>
            <a:t> </a:t>
          </a:r>
          <a:r>
            <a:rPr lang="en-ID" sz="1100" kern="1200" dirty="0" err="1" smtClean="0"/>
            <a:t>itu</a:t>
          </a:r>
          <a:r>
            <a:rPr lang="en-ID" sz="1100" kern="1200" dirty="0" smtClean="0"/>
            <a:t>, </a:t>
          </a:r>
          <a:r>
            <a:rPr lang="en-ID" sz="1100" kern="1200" dirty="0" err="1" smtClean="0"/>
            <a:t>untuk</a:t>
          </a:r>
          <a:r>
            <a:rPr lang="en-ID" sz="1100" kern="1200" dirty="0" smtClean="0"/>
            <a:t> </a:t>
          </a:r>
          <a:r>
            <a:rPr lang="en-ID" sz="1100" kern="1200" dirty="0" err="1" smtClean="0"/>
            <a:t>mendefinisikan</a:t>
          </a:r>
          <a:r>
            <a:rPr lang="en-ID" sz="1100" kern="1200" dirty="0" smtClean="0"/>
            <a:t> </a:t>
          </a:r>
          <a:r>
            <a:rPr lang="en-ID" sz="1100" kern="1200" dirty="0" err="1" smtClean="0"/>
            <a:t>benda</a:t>
          </a:r>
          <a:r>
            <a:rPr lang="en-ID" sz="1100" kern="1200" dirty="0" smtClean="0"/>
            <a:t> </a:t>
          </a:r>
          <a:r>
            <a:rPr lang="en-ID" sz="1100" kern="1200" dirty="0" err="1" smtClean="0"/>
            <a:t>hidup</a:t>
          </a:r>
          <a:r>
            <a:rPr lang="en-ID" sz="1100" kern="1200" dirty="0" smtClean="0"/>
            <a:t>, </a:t>
          </a:r>
          <a:r>
            <a:rPr lang="en-ID" sz="1100" kern="1200" dirty="0" err="1" smtClean="0"/>
            <a:t>definisi</a:t>
          </a:r>
          <a:r>
            <a:rPr lang="en-ID" sz="1100" kern="1200" dirty="0" smtClean="0"/>
            <a:t> yang </a:t>
          </a:r>
          <a:r>
            <a:rPr lang="en-ID" sz="1100" kern="1200" dirty="0" err="1" smtClean="0"/>
            <a:t>digunakan</a:t>
          </a:r>
          <a:r>
            <a:rPr lang="en-ID" sz="1100" kern="1200" dirty="0" smtClean="0"/>
            <a:t> </a:t>
          </a:r>
          <a:r>
            <a:rPr lang="en-ID" sz="1100" kern="1200" dirty="0" err="1" smtClean="0"/>
            <a:t>adalah</a:t>
          </a:r>
          <a:r>
            <a:rPr lang="en-ID" sz="1100" kern="1200" dirty="0" smtClean="0"/>
            <a:t> </a:t>
          </a:r>
          <a:r>
            <a:rPr lang="en-ID" sz="1100" kern="1200" dirty="0" err="1" smtClean="0"/>
            <a:t>definisi</a:t>
          </a:r>
          <a:r>
            <a:rPr lang="en-ID" sz="1100" kern="1200" dirty="0" smtClean="0"/>
            <a:t> </a:t>
          </a:r>
          <a:r>
            <a:rPr lang="en-ID" sz="1100" kern="1200" dirty="0" err="1" smtClean="0"/>
            <a:t>perilaku</a:t>
          </a:r>
          <a:r>
            <a:rPr lang="en-ID" sz="1100" kern="1200" dirty="0" smtClean="0"/>
            <a:t>.</a:t>
          </a:r>
          <a:endParaRPr lang="en-US" sz="1100" kern="1200" dirty="0"/>
        </a:p>
      </dsp:txBody>
      <dsp:txXfrm rot="-5400000">
        <a:off x="2472940" y="2412300"/>
        <a:ext cx="4354301" cy="777030"/>
      </dsp:txXfrm>
    </dsp:sp>
    <dsp:sp modelId="{30B533D1-1CC2-40FC-B0B8-3640D27F96DD}">
      <dsp:nvSpPr>
        <dsp:cNvPr id="0" name=""/>
        <dsp:cNvSpPr/>
      </dsp:nvSpPr>
      <dsp:spPr>
        <a:xfrm>
          <a:off x="0" y="2262627"/>
          <a:ext cx="2472939" cy="1076375"/>
        </a:xfrm>
        <a:prstGeom prst="round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ID" sz="2500" kern="1200" dirty="0" err="1" smtClean="0"/>
            <a:t>Definisi</a:t>
          </a:r>
          <a:r>
            <a:rPr lang="en-ID" sz="2500" kern="1200" dirty="0" smtClean="0"/>
            <a:t> </a:t>
          </a:r>
          <a:r>
            <a:rPr lang="en-ID" sz="2500" kern="1200" dirty="0" err="1" smtClean="0"/>
            <a:t>manfaat</a:t>
          </a:r>
          <a:r>
            <a:rPr lang="en-ID" sz="2500" kern="1200" dirty="0" smtClean="0"/>
            <a:t> </a:t>
          </a:r>
          <a:r>
            <a:rPr lang="en-ID" sz="2500" kern="1200" dirty="0" err="1" smtClean="0"/>
            <a:t>atau</a:t>
          </a:r>
          <a:r>
            <a:rPr lang="en-ID" sz="2500" kern="1200" dirty="0" smtClean="0"/>
            <a:t> </a:t>
          </a:r>
          <a:r>
            <a:rPr lang="en-ID" sz="2500" kern="1200" dirty="0" err="1" smtClean="0"/>
            <a:t>perilaku</a:t>
          </a:r>
          <a:endParaRPr lang="en-US" sz="2500" kern="1200" dirty="0"/>
        </a:p>
      </dsp:txBody>
      <dsp:txXfrm>
        <a:off x="52544" y="2315171"/>
        <a:ext cx="2367851" cy="971287"/>
      </dsp:txXfrm>
    </dsp:sp>
    <dsp:sp modelId="{B525D612-ECD5-43C4-B0EE-FCD937E69FCA}">
      <dsp:nvSpPr>
        <dsp:cNvPr id="0" name=""/>
        <dsp:cNvSpPr/>
      </dsp:nvSpPr>
      <dsp:spPr>
        <a:xfrm rot="5400000">
          <a:off x="4240557" y="1732841"/>
          <a:ext cx="861100" cy="4396336"/>
        </a:xfrm>
        <a:prstGeom prst="round2SameRect">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7391754"/>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ID" sz="1100" kern="1200" dirty="0" err="1" smtClean="0"/>
            <a:t>Penutup</a:t>
          </a:r>
          <a:r>
            <a:rPr lang="en-ID" sz="1100" kern="1200" dirty="0" smtClean="0"/>
            <a:t> </a:t>
          </a:r>
          <a:r>
            <a:rPr lang="en-ID" sz="1100" kern="1200" dirty="0" err="1" smtClean="0"/>
            <a:t>atau</a:t>
          </a:r>
          <a:r>
            <a:rPr lang="en-ID" sz="1100" kern="1200" dirty="0" smtClean="0"/>
            <a:t> </a:t>
          </a:r>
          <a:r>
            <a:rPr lang="en-ID" sz="1100" kern="1200" dirty="0" err="1" smtClean="0"/>
            <a:t>simpulan</a:t>
          </a:r>
          <a:r>
            <a:rPr lang="en-ID" sz="1100" kern="1200" dirty="0" smtClean="0"/>
            <a:t> </a:t>
          </a:r>
          <a:r>
            <a:rPr lang="en-ID" sz="1100" kern="1200" dirty="0" err="1" smtClean="0"/>
            <a:t>merupakan</a:t>
          </a:r>
          <a:r>
            <a:rPr lang="en-ID" sz="1100" kern="1200" dirty="0" smtClean="0"/>
            <a:t> </a:t>
          </a:r>
          <a:r>
            <a:rPr lang="en-ID" sz="1100" kern="1200" dirty="0" err="1" smtClean="0"/>
            <a:t>bagian</a:t>
          </a:r>
          <a:r>
            <a:rPr lang="en-ID" sz="1100" kern="1200" dirty="0" smtClean="0"/>
            <a:t> </a:t>
          </a:r>
          <a:r>
            <a:rPr lang="en-ID" sz="1100" kern="1200" dirty="0" err="1" smtClean="0"/>
            <a:t>rincian</a:t>
          </a:r>
          <a:r>
            <a:rPr lang="en-ID" sz="1100" kern="1200" dirty="0" smtClean="0"/>
            <a:t> </a:t>
          </a:r>
          <a:r>
            <a:rPr lang="en-ID" sz="1100" kern="1200" dirty="0" err="1" smtClean="0"/>
            <a:t>akhir</a:t>
          </a:r>
          <a:r>
            <a:rPr lang="en-ID" sz="1100" kern="1200" dirty="0" smtClean="0"/>
            <a:t> </a:t>
          </a:r>
          <a:r>
            <a:rPr lang="en-ID" sz="1100" kern="1200" dirty="0" err="1" smtClean="0"/>
            <a:t>teks</a:t>
          </a:r>
          <a:r>
            <a:rPr lang="en-ID" sz="1100" kern="1200" dirty="0" smtClean="0"/>
            <a:t> </a:t>
          </a:r>
          <a:r>
            <a:rPr lang="en-ID" sz="1100" kern="1200" dirty="0" err="1" smtClean="0"/>
            <a:t>laporan</a:t>
          </a:r>
          <a:r>
            <a:rPr lang="en-ID" sz="1100" kern="1200" dirty="0" smtClean="0"/>
            <a:t> </a:t>
          </a:r>
          <a:r>
            <a:rPr lang="en-ID" sz="1100" kern="1200" dirty="0" err="1" smtClean="0"/>
            <a:t>hasil</a:t>
          </a:r>
          <a:r>
            <a:rPr lang="en-ID" sz="1100" kern="1200" dirty="0" smtClean="0"/>
            <a:t> </a:t>
          </a:r>
          <a:r>
            <a:rPr lang="en-ID" sz="1100" kern="1200" dirty="0" err="1" smtClean="0"/>
            <a:t>observasi</a:t>
          </a:r>
          <a:r>
            <a:rPr lang="en-ID" sz="1100" kern="1200" dirty="0" smtClean="0"/>
            <a:t>. </a:t>
          </a:r>
          <a:r>
            <a:rPr lang="en-ID" sz="1100" kern="1200" dirty="0" err="1" smtClean="0"/>
            <a:t>Penutup</a:t>
          </a:r>
          <a:r>
            <a:rPr lang="en-ID" sz="1100" kern="1200" dirty="0" smtClean="0"/>
            <a:t> </a:t>
          </a:r>
          <a:r>
            <a:rPr lang="en-ID" sz="1100" kern="1200" dirty="0" err="1" smtClean="0"/>
            <a:t>dapat</a:t>
          </a:r>
          <a:r>
            <a:rPr lang="en-ID" sz="1100" kern="1200" dirty="0" smtClean="0"/>
            <a:t> </a:t>
          </a:r>
          <a:r>
            <a:rPr lang="en-ID" sz="1100" kern="1200" dirty="0" err="1" smtClean="0"/>
            <a:t>berisi</a:t>
          </a:r>
          <a:r>
            <a:rPr lang="en-ID" sz="1100" kern="1200" dirty="0" smtClean="0"/>
            <a:t> </a:t>
          </a:r>
          <a:r>
            <a:rPr lang="en-ID" sz="1100" kern="1200" dirty="0" err="1" smtClean="0"/>
            <a:t>simpulan</a:t>
          </a:r>
          <a:r>
            <a:rPr lang="en-ID" sz="1100" kern="1200" dirty="0" smtClean="0"/>
            <a:t> </a:t>
          </a:r>
          <a:r>
            <a:rPr lang="en-ID" sz="1100" kern="1200" dirty="0" err="1" smtClean="0"/>
            <a:t>berupa</a:t>
          </a:r>
          <a:r>
            <a:rPr lang="en-ID" sz="1100" kern="1200" dirty="0" smtClean="0"/>
            <a:t> </a:t>
          </a:r>
          <a:r>
            <a:rPr lang="en-ID" sz="1100" kern="1200" dirty="0" err="1" smtClean="0"/>
            <a:t>tanggapan</a:t>
          </a:r>
          <a:r>
            <a:rPr lang="en-ID" sz="1100" kern="1200" dirty="0" smtClean="0"/>
            <a:t> </a:t>
          </a:r>
          <a:r>
            <a:rPr lang="en-ID" sz="1100" kern="1200" dirty="0" err="1" smtClean="0"/>
            <a:t>atau</a:t>
          </a:r>
          <a:r>
            <a:rPr lang="en-ID" sz="1100" kern="1200" dirty="0" smtClean="0"/>
            <a:t> </a:t>
          </a:r>
          <a:r>
            <a:rPr lang="en-ID" sz="1100" kern="1200" dirty="0" err="1" smtClean="0"/>
            <a:t>interpretasi</a:t>
          </a:r>
          <a:r>
            <a:rPr lang="en-ID" sz="1100" kern="1200" dirty="0" smtClean="0"/>
            <a:t> </a:t>
          </a:r>
          <a:r>
            <a:rPr lang="en-ID" sz="1100" kern="1200" dirty="0" err="1" smtClean="0"/>
            <a:t>penulis</a:t>
          </a:r>
          <a:r>
            <a:rPr lang="en-ID" sz="1100" kern="1200" dirty="0" smtClean="0"/>
            <a:t> </a:t>
          </a:r>
          <a:r>
            <a:rPr lang="en-ID" sz="1100" kern="1200" dirty="0" err="1" smtClean="0"/>
            <a:t>tentang</a:t>
          </a:r>
          <a:r>
            <a:rPr lang="en-ID" sz="1100" kern="1200" dirty="0" smtClean="0"/>
            <a:t> </a:t>
          </a:r>
          <a:r>
            <a:rPr lang="en-ID" sz="1100" kern="1200" dirty="0" err="1" smtClean="0"/>
            <a:t>objek</a:t>
          </a:r>
          <a:r>
            <a:rPr lang="en-ID" sz="1100" kern="1200" dirty="0" smtClean="0"/>
            <a:t> yang </a:t>
          </a:r>
          <a:r>
            <a:rPr lang="en-ID" sz="1100" kern="1200" dirty="0" err="1" smtClean="0"/>
            <a:t>dibahas</a:t>
          </a:r>
          <a:r>
            <a:rPr lang="en-ID" sz="1100" kern="1200" dirty="0" smtClean="0"/>
            <a:t>. </a:t>
          </a:r>
          <a:r>
            <a:rPr lang="en-ID" sz="1100" kern="1200" dirty="0" err="1" smtClean="0"/>
            <a:t>Penutup</a:t>
          </a:r>
          <a:r>
            <a:rPr lang="en-ID" sz="1100" kern="1200" dirty="0" smtClean="0"/>
            <a:t> </a:t>
          </a:r>
          <a:r>
            <a:rPr lang="en-ID" sz="1100" kern="1200" dirty="0" err="1" smtClean="0"/>
            <a:t>atau</a:t>
          </a:r>
          <a:r>
            <a:rPr lang="en-ID" sz="1100" kern="1200" dirty="0" smtClean="0"/>
            <a:t> </a:t>
          </a:r>
          <a:r>
            <a:rPr lang="en-ID" sz="1100" kern="1200" dirty="0" err="1" smtClean="0"/>
            <a:t>simpulan</a:t>
          </a:r>
          <a:r>
            <a:rPr lang="en-ID" sz="1100" kern="1200" dirty="0" smtClean="0"/>
            <a:t> </a:t>
          </a:r>
          <a:r>
            <a:rPr lang="en-ID" sz="1100" kern="1200" dirty="0" err="1" smtClean="0"/>
            <a:t>bersifat</a:t>
          </a:r>
          <a:r>
            <a:rPr lang="en-ID" sz="1100" kern="1200" dirty="0" smtClean="0"/>
            <a:t> </a:t>
          </a:r>
          <a:r>
            <a:rPr lang="en-ID" sz="1100" kern="1200" dirty="0" err="1" smtClean="0"/>
            <a:t>opsional</a:t>
          </a:r>
          <a:r>
            <a:rPr lang="en-ID" sz="1100" kern="1200" dirty="0" smtClean="0"/>
            <a:t>. </a:t>
          </a:r>
          <a:r>
            <a:rPr lang="en-ID" sz="1100" kern="1200" dirty="0" err="1" smtClean="0"/>
            <a:t>Artinya</a:t>
          </a:r>
          <a:r>
            <a:rPr lang="en-ID" sz="1100" kern="1200" dirty="0" smtClean="0"/>
            <a:t>, </a:t>
          </a:r>
          <a:r>
            <a:rPr lang="en-ID" sz="1100" kern="1200" dirty="0" err="1" smtClean="0"/>
            <a:t>boleh</a:t>
          </a:r>
          <a:r>
            <a:rPr lang="en-ID" sz="1100" kern="1200" dirty="0" smtClean="0"/>
            <a:t> </a:t>
          </a:r>
          <a:r>
            <a:rPr lang="en-ID" sz="1100" kern="1200" dirty="0" err="1" smtClean="0"/>
            <a:t>ada</a:t>
          </a:r>
          <a:r>
            <a:rPr lang="en-ID" sz="1100" kern="1200" dirty="0" smtClean="0"/>
            <a:t>, </a:t>
          </a:r>
          <a:r>
            <a:rPr lang="en-ID" sz="1100" kern="1200" dirty="0" err="1" smtClean="0"/>
            <a:t>boleh</a:t>
          </a:r>
          <a:r>
            <a:rPr lang="en-ID" sz="1100" kern="1200" dirty="0" smtClean="0"/>
            <a:t> </a:t>
          </a:r>
          <a:r>
            <a:rPr lang="en-ID" sz="1100" kern="1200" dirty="0" err="1" smtClean="0"/>
            <a:t>tidak</a:t>
          </a:r>
          <a:r>
            <a:rPr lang="en-ID" sz="1100" kern="1200" dirty="0" smtClean="0"/>
            <a:t>.</a:t>
          </a:r>
          <a:endParaRPr lang="en-US" sz="1100" kern="1200" dirty="0"/>
        </a:p>
      </dsp:txBody>
      <dsp:txXfrm rot="-5400000">
        <a:off x="2472940" y="3542494"/>
        <a:ext cx="4354301" cy="777030"/>
      </dsp:txXfrm>
    </dsp:sp>
    <dsp:sp modelId="{C844F4EC-17CA-4061-9D0C-29441F0D0995}">
      <dsp:nvSpPr>
        <dsp:cNvPr id="0" name=""/>
        <dsp:cNvSpPr/>
      </dsp:nvSpPr>
      <dsp:spPr>
        <a:xfrm>
          <a:off x="0" y="3392822"/>
          <a:ext cx="2472939" cy="1076375"/>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ID" sz="2500" kern="1200" dirty="0" err="1" smtClean="0"/>
            <a:t>Penutup</a:t>
          </a:r>
          <a:r>
            <a:rPr lang="en-ID" sz="2500" kern="1200" dirty="0" smtClean="0"/>
            <a:t> </a:t>
          </a:r>
          <a:r>
            <a:rPr lang="en-ID" sz="2500" kern="1200" dirty="0" err="1" smtClean="0"/>
            <a:t>atau</a:t>
          </a:r>
          <a:r>
            <a:rPr lang="en-ID" sz="2500" kern="1200" dirty="0" smtClean="0"/>
            <a:t> </a:t>
          </a:r>
          <a:r>
            <a:rPr lang="en-ID" sz="2500" kern="1200" dirty="0" err="1" smtClean="0"/>
            <a:t>simpulan</a:t>
          </a:r>
          <a:endParaRPr lang="en-US" sz="2500" kern="1200" dirty="0"/>
        </a:p>
      </dsp:txBody>
      <dsp:txXfrm>
        <a:off x="52544" y="3445366"/>
        <a:ext cx="2367851" cy="971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6D1D9-9C7C-4F1C-8478-7A26A7401C34}">
      <dsp:nvSpPr>
        <dsp:cNvPr id="0" name=""/>
        <dsp:cNvSpPr/>
      </dsp:nvSpPr>
      <dsp:spPr>
        <a:xfrm rot="5400000">
          <a:off x="-222643" y="223826"/>
          <a:ext cx="1484288" cy="103900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ID" sz="2900" kern="1200" dirty="0" smtClean="0"/>
            <a:t>1.</a:t>
          </a:r>
          <a:endParaRPr lang="en-US" sz="2900" kern="1200" dirty="0"/>
        </a:p>
      </dsp:txBody>
      <dsp:txXfrm rot="-5400000">
        <a:off x="1" y="520684"/>
        <a:ext cx="1039001" cy="445287"/>
      </dsp:txXfrm>
    </dsp:sp>
    <dsp:sp modelId="{6A4A1A07-74F9-45FB-BFAC-D6B01CE5EB69}">
      <dsp:nvSpPr>
        <dsp:cNvPr id="0" name=""/>
        <dsp:cNvSpPr/>
      </dsp:nvSpPr>
      <dsp:spPr>
        <a:xfrm rot="5400000">
          <a:off x="3733207" y="-2693022"/>
          <a:ext cx="964787" cy="635319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ID" sz="2900" kern="1200" dirty="0" err="1" smtClean="0"/>
            <a:t>Kata</a:t>
          </a:r>
          <a:r>
            <a:rPr lang="en-ID" sz="2900" kern="1200" dirty="0" smtClean="0"/>
            <a:t>, </a:t>
          </a:r>
          <a:r>
            <a:rPr lang="en-ID" sz="2900" kern="1200" dirty="0" err="1" smtClean="0"/>
            <a:t>frasa</a:t>
          </a:r>
          <a:r>
            <a:rPr lang="en-ID" sz="2900" kern="1200" dirty="0" smtClean="0"/>
            <a:t>, </a:t>
          </a:r>
          <a:r>
            <a:rPr lang="en-ID" sz="2900" kern="1200" dirty="0" err="1" smtClean="0"/>
            <a:t>verba</a:t>
          </a:r>
          <a:r>
            <a:rPr lang="en-ID" sz="2900" kern="1200" dirty="0" smtClean="0"/>
            <a:t>, </a:t>
          </a:r>
          <a:r>
            <a:rPr lang="en-ID" sz="2900" kern="1200" dirty="0" err="1" smtClean="0"/>
            <a:t>dan</a:t>
          </a:r>
          <a:r>
            <a:rPr lang="en-ID" sz="2900" kern="1200" dirty="0" smtClean="0"/>
            <a:t> </a:t>
          </a:r>
          <a:r>
            <a:rPr lang="en-ID" sz="2900" kern="1200" dirty="0" err="1" smtClean="0"/>
            <a:t>nomina</a:t>
          </a:r>
          <a:endParaRPr lang="en-US" sz="2900" kern="1200" dirty="0"/>
        </a:p>
      </dsp:txBody>
      <dsp:txXfrm rot="-5400000">
        <a:off x="1039002" y="48280"/>
        <a:ext cx="6306102" cy="870593"/>
      </dsp:txXfrm>
    </dsp:sp>
    <dsp:sp modelId="{18B3EC09-2299-4A4A-961C-3C789B1AEA88}">
      <dsp:nvSpPr>
        <dsp:cNvPr id="0" name=""/>
        <dsp:cNvSpPr/>
      </dsp:nvSpPr>
      <dsp:spPr>
        <a:xfrm rot="5400000">
          <a:off x="-222643" y="1512465"/>
          <a:ext cx="1484288" cy="1039001"/>
        </a:xfrm>
        <a:prstGeom prst="chevron">
          <a:avLst/>
        </a:prstGeom>
        <a:solidFill>
          <a:schemeClr val="accent5">
            <a:hueOff val="-3676673"/>
            <a:satOff val="-5114"/>
            <a:lumOff val="-1961"/>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ID" sz="2900" kern="1200" dirty="0" smtClean="0"/>
            <a:t>2.</a:t>
          </a:r>
          <a:endParaRPr lang="en-US" sz="2900" kern="1200" dirty="0"/>
        </a:p>
      </dsp:txBody>
      <dsp:txXfrm rot="-5400000">
        <a:off x="1" y="1809323"/>
        <a:ext cx="1039001" cy="445287"/>
      </dsp:txXfrm>
    </dsp:sp>
    <dsp:sp modelId="{E97C0067-25D3-4761-90F0-1F901B5DD886}">
      <dsp:nvSpPr>
        <dsp:cNvPr id="0" name=""/>
        <dsp:cNvSpPr/>
      </dsp:nvSpPr>
      <dsp:spPr>
        <a:xfrm rot="5400000">
          <a:off x="3733207" y="-1404383"/>
          <a:ext cx="964787" cy="6353199"/>
        </a:xfrm>
        <a:prstGeom prst="round2SameRect">
          <a:avLst/>
        </a:prstGeom>
        <a:solidFill>
          <a:schemeClr val="lt1">
            <a:alpha val="90000"/>
            <a:hueOff val="0"/>
            <a:satOff val="0"/>
            <a:lumOff val="0"/>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ID" sz="2900" kern="1200" dirty="0" err="1" smtClean="0"/>
            <a:t>Kalimat</a:t>
          </a:r>
          <a:r>
            <a:rPr lang="en-ID" sz="2900" kern="1200" dirty="0" smtClean="0"/>
            <a:t> </a:t>
          </a:r>
          <a:r>
            <a:rPr lang="en-ID" sz="2900" kern="1200" dirty="0" err="1" smtClean="0"/>
            <a:t>definisi</a:t>
          </a:r>
          <a:r>
            <a:rPr lang="en-ID" sz="2900" kern="1200" dirty="0" smtClean="0"/>
            <a:t> </a:t>
          </a:r>
          <a:r>
            <a:rPr lang="en-ID" sz="2900" kern="1200" dirty="0" err="1" smtClean="0"/>
            <a:t>dan</a:t>
          </a:r>
          <a:r>
            <a:rPr lang="en-ID" sz="2900" kern="1200" dirty="0" smtClean="0"/>
            <a:t> </a:t>
          </a:r>
          <a:r>
            <a:rPr lang="en-ID" sz="2900" kern="1200" dirty="0" err="1" smtClean="0"/>
            <a:t>deskripsi</a:t>
          </a:r>
          <a:endParaRPr lang="en-US" sz="2900" kern="1200" dirty="0"/>
        </a:p>
      </dsp:txBody>
      <dsp:txXfrm rot="-5400000">
        <a:off x="1039002" y="1336919"/>
        <a:ext cx="6306102" cy="870593"/>
      </dsp:txXfrm>
    </dsp:sp>
    <dsp:sp modelId="{F630F87B-E4F1-417F-BA50-BD7CD5E870B3}">
      <dsp:nvSpPr>
        <dsp:cNvPr id="0" name=""/>
        <dsp:cNvSpPr/>
      </dsp:nvSpPr>
      <dsp:spPr>
        <a:xfrm rot="5400000">
          <a:off x="-222643" y="2801104"/>
          <a:ext cx="1484288" cy="1039001"/>
        </a:xfrm>
        <a:prstGeom prst="chevron">
          <a:avLst/>
        </a:prstGeom>
        <a:solidFill>
          <a:schemeClr val="accent5">
            <a:hueOff val="-7353345"/>
            <a:satOff val="-10228"/>
            <a:lumOff val="-3922"/>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ID" sz="2900" kern="1200" dirty="0" smtClean="0"/>
            <a:t>3.</a:t>
          </a:r>
          <a:endParaRPr lang="en-US" sz="2900" kern="1200" dirty="0"/>
        </a:p>
      </dsp:txBody>
      <dsp:txXfrm rot="-5400000">
        <a:off x="1" y="3097962"/>
        <a:ext cx="1039001" cy="445287"/>
      </dsp:txXfrm>
    </dsp:sp>
    <dsp:sp modelId="{C824F18B-6F6A-4D08-997A-C0E5AB3E71E6}">
      <dsp:nvSpPr>
        <dsp:cNvPr id="0" name=""/>
        <dsp:cNvSpPr/>
      </dsp:nvSpPr>
      <dsp:spPr>
        <a:xfrm rot="5400000">
          <a:off x="3733207" y="-115744"/>
          <a:ext cx="964787" cy="6353199"/>
        </a:xfrm>
        <a:prstGeom prst="round2SameRect">
          <a:avLst/>
        </a:prstGeom>
        <a:solidFill>
          <a:schemeClr val="lt1">
            <a:alpha val="90000"/>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ID" sz="2900" kern="1200" dirty="0" err="1" smtClean="0"/>
            <a:t>Kalimat</a:t>
          </a:r>
          <a:r>
            <a:rPr lang="en-ID" sz="2900" kern="1200" dirty="0" smtClean="0"/>
            <a:t> </a:t>
          </a:r>
          <a:r>
            <a:rPr lang="en-ID" sz="2900" kern="1200" dirty="0" err="1" smtClean="0"/>
            <a:t>simpleks</a:t>
          </a:r>
          <a:r>
            <a:rPr lang="en-ID" sz="2900" kern="1200" dirty="0" smtClean="0"/>
            <a:t> </a:t>
          </a:r>
          <a:r>
            <a:rPr lang="en-ID" sz="2900" kern="1200" dirty="0" err="1" smtClean="0"/>
            <a:t>dan</a:t>
          </a:r>
          <a:r>
            <a:rPr lang="en-ID" sz="2900" kern="1200" dirty="0" smtClean="0"/>
            <a:t> </a:t>
          </a:r>
          <a:r>
            <a:rPr lang="en-ID" sz="2900" kern="1200" dirty="0" err="1" smtClean="0"/>
            <a:t>kalimat</a:t>
          </a:r>
          <a:r>
            <a:rPr lang="en-ID" sz="2900" kern="1200" dirty="0" smtClean="0"/>
            <a:t> </a:t>
          </a:r>
          <a:r>
            <a:rPr lang="en-ID" sz="2900" kern="1200" dirty="0" err="1" smtClean="0"/>
            <a:t>kompleks</a:t>
          </a:r>
          <a:endParaRPr lang="en-US" sz="2900" kern="1200" dirty="0"/>
        </a:p>
      </dsp:txBody>
      <dsp:txXfrm rot="-5400000">
        <a:off x="1039002" y="2625558"/>
        <a:ext cx="6306102" cy="870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60D4F-C09C-4405-A84E-E1B031E61F56}">
      <dsp:nvSpPr>
        <dsp:cNvPr id="0" name=""/>
        <dsp:cNvSpPr/>
      </dsp:nvSpPr>
      <dsp:spPr>
        <a:xfrm rot="5400000">
          <a:off x="-97726" y="98043"/>
          <a:ext cx="651510" cy="45605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kern="1200" dirty="0" smtClean="0"/>
            <a:t>a.</a:t>
          </a:r>
          <a:endParaRPr lang="en-US" sz="1200" kern="1200" dirty="0"/>
        </a:p>
      </dsp:txBody>
      <dsp:txXfrm rot="-5400000">
        <a:off x="1" y="228346"/>
        <a:ext cx="456057" cy="195453"/>
      </dsp:txXfrm>
    </dsp:sp>
    <dsp:sp modelId="{145902CD-040B-472E-81DD-D17F40461EFC}">
      <dsp:nvSpPr>
        <dsp:cNvPr id="0" name=""/>
        <dsp:cNvSpPr/>
      </dsp:nvSpPr>
      <dsp:spPr>
        <a:xfrm rot="5400000">
          <a:off x="3639496" y="-3183122"/>
          <a:ext cx="423481" cy="679035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t>Menentukan</a:t>
          </a:r>
          <a:r>
            <a:rPr lang="en-US" sz="1900" kern="1200" dirty="0" smtClean="0"/>
            <a:t> </a:t>
          </a:r>
          <a:r>
            <a:rPr lang="en-US" sz="1900" kern="1200" dirty="0" err="1" smtClean="0"/>
            <a:t>topik</a:t>
          </a:r>
          <a:r>
            <a:rPr lang="en-US" sz="1900" kern="1200" dirty="0" smtClean="0"/>
            <a:t> </a:t>
          </a:r>
          <a:r>
            <a:rPr lang="en-US" sz="1900" kern="1200" dirty="0" err="1" smtClean="0"/>
            <a:t>masalah</a:t>
          </a:r>
          <a:r>
            <a:rPr lang="en-US" sz="1900" kern="1200" dirty="0" smtClean="0"/>
            <a:t> yang </a:t>
          </a:r>
          <a:r>
            <a:rPr lang="en-US" sz="1900" kern="1200" dirty="0" err="1" smtClean="0"/>
            <a:t>akan</a:t>
          </a:r>
          <a:r>
            <a:rPr lang="en-US" sz="1900" kern="1200" dirty="0" smtClean="0"/>
            <a:t> </a:t>
          </a:r>
          <a:r>
            <a:rPr lang="en-US" sz="1900" kern="1200" dirty="0" err="1" smtClean="0"/>
            <a:t>diamati</a:t>
          </a:r>
          <a:r>
            <a:rPr lang="en-US" sz="1900" kern="1200" dirty="0" smtClean="0"/>
            <a:t> </a:t>
          </a:r>
          <a:r>
            <a:rPr lang="en-US" sz="1900" kern="1200" dirty="0" err="1" smtClean="0"/>
            <a:t>atau</a:t>
          </a:r>
          <a:r>
            <a:rPr lang="en-US" sz="1900" kern="1200" dirty="0" smtClean="0"/>
            <a:t> </a:t>
          </a:r>
          <a:r>
            <a:rPr lang="en-US" sz="1900" kern="1200" dirty="0" err="1" smtClean="0"/>
            <a:t>diteliti</a:t>
          </a:r>
          <a:r>
            <a:rPr lang="en-US" sz="1900" kern="1200" dirty="0" smtClean="0"/>
            <a:t>.</a:t>
          </a:r>
          <a:endParaRPr lang="en-US" sz="1900" kern="1200" dirty="0"/>
        </a:p>
      </dsp:txBody>
      <dsp:txXfrm rot="-5400000">
        <a:off x="456058" y="20989"/>
        <a:ext cx="6769686" cy="382135"/>
      </dsp:txXfrm>
    </dsp:sp>
    <dsp:sp modelId="{19AE6F9A-0166-4E6C-8E4B-45B13BA506BC}">
      <dsp:nvSpPr>
        <dsp:cNvPr id="0" name=""/>
        <dsp:cNvSpPr/>
      </dsp:nvSpPr>
      <dsp:spPr>
        <a:xfrm rot="5400000">
          <a:off x="-97726" y="663238"/>
          <a:ext cx="651510" cy="45605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kern="1200" dirty="0" smtClean="0"/>
            <a:t>b.</a:t>
          </a:r>
          <a:endParaRPr lang="en-US" sz="1200" kern="1200" dirty="0"/>
        </a:p>
      </dsp:txBody>
      <dsp:txXfrm rot="-5400000">
        <a:off x="1" y="793541"/>
        <a:ext cx="456057" cy="195453"/>
      </dsp:txXfrm>
    </dsp:sp>
    <dsp:sp modelId="{A110A036-4F8C-49EE-B281-9C9F66A639CD}">
      <dsp:nvSpPr>
        <dsp:cNvPr id="0" name=""/>
        <dsp:cNvSpPr/>
      </dsp:nvSpPr>
      <dsp:spPr>
        <a:xfrm rot="5400000">
          <a:off x="3639496" y="-2617927"/>
          <a:ext cx="423481" cy="679035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t>Merencanakan</a:t>
          </a:r>
          <a:r>
            <a:rPr lang="en-US" sz="1900" kern="1200" dirty="0" smtClean="0"/>
            <a:t> </a:t>
          </a:r>
          <a:r>
            <a:rPr lang="en-US" sz="1900" kern="1200" dirty="0" err="1" smtClean="0"/>
            <a:t>cara</a:t>
          </a:r>
          <a:r>
            <a:rPr lang="en-US" sz="1900" kern="1200" dirty="0" smtClean="0"/>
            <a:t> </a:t>
          </a:r>
          <a:r>
            <a:rPr lang="en-US" sz="1900" kern="1200" dirty="0" err="1" smtClean="0"/>
            <a:t>menyelesaikan</a:t>
          </a:r>
          <a:r>
            <a:rPr lang="en-US" sz="1900" kern="1200" dirty="0" smtClean="0"/>
            <a:t> </a:t>
          </a:r>
          <a:r>
            <a:rPr lang="en-US" sz="1900" kern="1200" dirty="0" err="1" smtClean="0"/>
            <a:t>masalah</a:t>
          </a:r>
          <a:r>
            <a:rPr lang="en-US" sz="1900" kern="1200" dirty="0" smtClean="0"/>
            <a:t>.</a:t>
          </a:r>
          <a:endParaRPr lang="en-US" sz="1900" kern="1200" dirty="0"/>
        </a:p>
      </dsp:txBody>
      <dsp:txXfrm rot="-5400000">
        <a:off x="456058" y="586184"/>
        <a:ext cx="6769686" cy="382135"/>
      </dsp:txXfrm>
    </dsp:sp>
    <dsp:sp modelId="{D374E4D7-B5E7-4F84-A969-B9FA0868FD0C}">
      <dsp:nvSpPr>
        <dsp:cNvPr id="0" name=""/>
        <dsp:cNvSpPr/>
      </dsp:nvSpPr>
      <dsp:spPr>
        <a:xfrm rot="5400000">
          <a:off x="-97726" y="1228432"/>
          <a:ext cx="651510" cy="45605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kern="1200" dirty="0" smtClean="0"/>
            <a:t>c.</a:t>
          </a:r>
          <a:endParaRPr lang="en-US" sz="1200" kern="1200" dirty="0"/>
        </a:p>
      </dsp:txBody>
      <dsp:txXfrm rot="-5400000">
        <a:off x="1" y="1358735"/>
        <a:ext cx="456057" cy="195453"/>
      </dsp:txXfrm>
    </dsp:sp>
    <dsp:sp modelId="{C720E841-72A8-494F-8A43-4FE77CFB092A}">
      <dsp:nvSpPr>
        <dsp:cNvPr id="0" name=""/>
        <dsp:cNvSpPr/>
      </dsp:nvSpPr>
      <dsp:spPr>
        <a:xfrm rot="5400000">
          <a:off x="3639496" y="-2052733"/>
          <a:ext cx="423481" cy="679035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t>Melakukan</a:t>
          </a:r>
          <a:r>
            <a:rPr lang="en-US" sz="1900" kern="1200" dirty="0" smtClean="0"/>
            <a:t> </a:t>
          </a:r>
          <a:r>
            <a:rPr lang="en-US" sz="1900" kern="1200" dirty="0" err="1" smtClean="0"/>
            <a:t>pengamatan</a:t>
          </a:r>
          <a:r>
            <a:rPr lang="en-US" sz="1900" kern="1200" dirty="0" smtClean="0"/>
            <a:t> </a:t>
          </a:r>
          <a:r>
            <a:rPr lang="en-US" sz="1900" kern="1200" dirty="0" err="1" smtClean="0"/>
            <a:t>sesuai</a:t>
          </a:r>
          <a:r>
            <a:rPr lang="en-US" sz="1900" kern="1200" dirty="0" smtClean="0"/>
            <a:t> </a:t>
          </a:r>
          <a:r>
            <a:rPr lang="en-US" sz="1900" kern="1200" dirty="0" err="1" smtClean="0"/>
            <a:t>dengan</a:t>
          </a:r>
          <a:r>
            <a:rPr lang="en-US" sz="1900" kern="1200" dirty="0" smtClean="0"/>
            <a:t> </a:t>
          </a:r>
          <a:r>
            <a:rPr lang="en-US" sz="1900" kern="1200" dirty="0" err="1" smtClean="0"/>
            <a:t>masalah</a:t>
          </a:r>
          <a:r>
            <a:rPr lang="en-US" sz="1900" kern="1200" dirty="0" smtClean="0"/>
            <a:t> yang </a:t>
          </a:r>
          <a:r>
            <a:rPr lang="en-US" sz="1900" kern="1200" dirty="0" err="1" smtClean="0"/>
            <a:t>ditentukan</a:t>
          </a:r>
          <a:r>
            <a:rPr lang="en-US" sz="1900" kern="1200" dirty="0" smtClean="0"/>
            <a:t>.</a:t>
          </a:r>
          <a:endParaRPr lang="en-US" sz="1900" kern="1200" dirty="0"/>
        </a:p>
      </dsp:txBody>
      <dsp:txXfrm rot="-5400000">
        <a:off x="456058" y="1151378"/>
        <a:ext cx="6769686" cy="382135"/>
      </dsp:txXfrm>
    </dsp:sp>
    <dsp:sp modelId="{53D26655-002F-4D51-BA5C-9CD75DED2D19}">
      <dsp:nvSpPr>
        <dsp:cNvPr id="0" name=""/>
        <dsp:cNvSpPr/>
      </dsp:nvSpPr>
      <dsp:spPr>
        <a:xfrm rot="5400000">
          <a:off x="-97726" y="1793626"/>
          <a:ext cx="651510" cy="45605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kern="1200" dirty="0" smtClean="0"/>
            <a:t>d. </a:t>
          </a:r>
          <a:endParaRPr lang="en-US" sz="1200" kern="1200" dirty="0"/>
        </a:p>
      </dsp:txBody>
      <dsp:txXfrm rot="-5400000">
        <a:off x="1" y="1923929"/>
        <a:ext cx="456057" cy="195453"/>
      </dsp:txXfrm>
    </dsp:sp>
    <dsp:sp modelId="{B8C45D3F-5D43-4DD4-9C46-69EB52A9C47C}">
      <dsp:nvSpPr>
        <dsp:cNvPr id="0" name=""/>
        <dsp:cNvSpPr/>
      </dsp:nvSpPr>
      <dsp:spPr>
        <a:xfrm rot="5400000">
          <a:off x="3639496" y="-1487538"/>
          <a:ext cx="423481" cy="679035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smtClean="0"/>
            <a:t>Meneliti ulang hasil pengamatan.</a:t>
          </a:r>
          <a:endParaRPr lang="en-US" sz="1900" kern="1200" dirty="0"/>
        </a:p>
      </dsp:txBody>
      <dsp:txXfrm rot="-5400000">
        <a:off x="456058" y="1716573"/>
        <a:ext cx="6769686" cy="382135"/>
      </dsp:txXfrm>
    </dsp:sp>
    <dsp:sp modelId="{B2F791A8-85E3-4D97-9230-5FD3101BF128}">
      <dsp:nvSpPr>
        <dsp:cNvPr id="0" name=""/>
        <dsp:cNvSpPr/>
      </dsp:nvSpPr>
      <dsp:spPr>
        <a:xfrm rot="5400000">
          <a:off x="-97726" y="2358821"/>
          <a:ext cx="651510" cy="456057"/>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kern="1200" dirty="0" smtClean="0"/>
            <a:t>e.</a:t>
          </a:r>
          <a:endParaRPr lang="en-US" sz="1200" kern="1200" dirty="0"/>
        </a:p>
      </dsp:txBody>
      <dsp:txXfrm rot="-5400000">
        <a:off x="1" y="2489124"/>
        <a:ext cx="456057" cy="195453"/>
      </dsp:txXfrm>
    </dsp:sp>
    <dsp:sp modelId="{69B22262-A4A0-4A54-A4E3-ABD5E9102A88}">
      <dsp:nvSpPr>
        <dsp:cNvPr id="0" name=""/>
        <dsp:cNvSpPr/>
      </dsp:nvSpPr>
      <dsp:spPr>
        <a:xfrm rot="5400000">
          <a:off x="3639496" y="-922344"/>
          <a:ext cx="423481" cy="679035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t>Membuat</a:t>
          </a:r>
          <a:r>
            <a:rPr lang="en-US" sz="1900" kern="1200" dirty="0" smtClean="0"/>
            <a:t> </a:t>
          </a:r>
          <a:r>
            <a:rPr lang="en-US" sz="1900" kern="1200" dirty="0" err="1" smtClean="0"/>
            <a:t>kerangka</a:t>
          </a:r>
          <a:r>
            <a:rPr lang="en-US" sz="1900" kern="1200" dirty="0" smtClean="0"/>
            <a:t> </a:t>
          </a:r>
          <a:r>
            <a:rPr lang="en-US" sz="1900" kern="1200" dirty="0" err="1" smtClean="0"/>
            <a:t>laporan</a:t>
          </a:r>
          <a:r>
            <a:rPr lang="en-US" sz="1900" kern="1200" dirty="0" smtClean="0"/>
            <a:t> </a:t>
          </a:r>
          <a:r>
            <a:rPr lang="en-US" sz="1900" kern="1200" dirty="0" err="1" smtClean="0"/>
            <a:t>hasil</a:t>
          </a:r>
          <a:r>
            <a:rPr lang="en-US" sz="1900" kern="1200" dirty="0" smtClean="0"/>
            <a:t> </a:t>
          </a:r>
          <a:r>
            <a:rPr lang="en-US" sz="1900" kern="1200" dirty="0" err="1" smtClean="0"/>
            <a:t>observasi</a:t>
          </a:r>
          <a:r>
            <a:rPr lang="en-US" sz="1900" kern="1200" dirty="0" smtClean="0"/>
            <a:t>.</a:t>
          </a:r>
          <a:endParaRPr lang="en-US" sz="1900" kern="1200" dirty="0"/>
        </a:p>
      </dsp:txBody>
      <dsp:txXfrm rot="-5400000">
        <a:off x="456058" y="2281767"/>
        <a:ext cx="6769686" cy="382135"/>
      </dsp:txXfrm>
    </dsp:sp>
    <dsp:sp modelId="{0CD56BD2-24B7-4269-BDFD-AD2D644721DF}">
      <dsp:nvSpPr>
        <dsp:cNvPr id="0" name=""/>
        <dsp:cNvSpPr/>
      </dsp:nvSpPr>
      <dsp:spPr>
        <a:xfrm rot="5400000">
          <a:off x="-97726" y="2924015"/>
          <a:ext cx="651510" cy="45605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kern="1200" dirty="0" smtClean="0"/>
            <a:t>f.</a:t>
          </a:r>
          <a:endParaRPr lang="en-US" sz="1200" kern="1200" dirty="0"/>
        </a:p>
      </dsp:txBody>
      <dsp:txXfrm rot="-5400000">
        <a:off x="1" y="3054318"/>
        <a:ext cx="456057" cy="195453"/>
      </dsp:txXfrm>
    </dsp:sp>
    <dsp:sp modelId="{088714BB-6135-4639-B51F-2C95079F12E7}">
      <dsp:nvSpPr>
        <dsp:cNvPr id="0" name=""/>
        <dsp:cNvSpPr/>
      </dsp:nvSpPr>
      <dsp:spPr>
        <a:xfrm rot="5400000">
          <a:off x="3639496" y="-357149"/>
          <a:ext cx="423481" cy="679035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t>Menyusun</a:t>
          </a:r>
          <a:r>
            <a:rPr lang="en-US" sz="1900" kern="1200" dirty="0" smtClean="0"/>
            <a:t> </a:t>
          </a:r>
          <a:r>
            <a:rPr lang="en-US" sz="1900" kern="1200" dirty="0" err="1" smtClean="0"/>
            <a:t>laporan</a:t>
          </a:r>
          <a:r>
            <a:rPr lang="en-US" sz="1900" kern="1200" dirty="0" smtClean="0"/>
            <a:t> </a:t>
          </a:r>
          <a:r>
            <a:rPr lang="en-US" sz="1900" kern="1200" dirty="0" err="1" smtClean="0"/>
            <a:t>hasil</a:t>
          </a:r>
          <a:r>
            <a:rPr lang="en-US" sz="1900" kern="1200" dirty="0" smtClean="0"/>
            <a:t> </a:t>
          </a:r>
          <a:r>
            <a:rPr lang="en-US" sz="1900" kern="1200" dirty="0" err="1" smtClean="0"/>
            <a:t>observasi</a:t>
          </a:r>
          <a:r>
            <a:rPr lang="en-US" sz="1900" kern="1200" dirty="0" smtClean="0"/>
            <a:t>.</a:t>
          </a:r>
          <a:endParaRPr lang="en-US" sz="1900" kern="1200" dirty="0"/>
        </a:p>
      </dsp:txBody>
      <dsp:txXfrm rot="-5400000">
        <a:off x="456058" y="2846962"/>
        <a:ext cx="6769686" cy="382135"/>
      </dsp:txXfrm>
    </dsp:sp>
    <dsp:sp modelId="{5BC42AF8-2BDE-4243-A399-C745BC21BAE1}">
      <dsp:nvSpPr>
        <dsp:cNvPr id="0" name=""/>
        <dsp:cNvSpPr/>
      </dsp:nvSpPr>
      <dsp:spPr>
        <a:xfrm rot="5400000">
          <a:off x="-97726" y="3489210"/>
          <a:ext cx="651510" cy="45605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D" sz="1200" kern="1200" dirty="0" smtClean="0"/>
            <a:t>g. </a:t>
          </a:r>
          <a:endParaRPr lang="en-US" sz="1200" kern="1200" dirty="0"/>
        </a:p>
      </dsp:txBody>
      <dsp:txXfrm rot="-5400000">
        <a:off x="1" y="3619513"/>
        <a:ext cx="456057" cy="195453"/>
      </dsp:txXfrm>
    </dsp:sp>
    <dsp:sp modelId="{19128FF8-9D67-447E-B4A6-855A11DB33FB}">
      <dsp:nvSpPr>
        <dsp:cNvPr id="0" name=""/>
        <dsp:cNvSpPr/>
      </dsp:nvSpPr>
      <dsp:spPr>
        <a:xfrm rot="5400000">
          <a:off x="3639496" y="208044"/>
          <a:ext cx="423481" cy="679035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smtClean="0"/>
            <a:t>Membenahi laporan.</a:t>
          </a:r>
          <a:endParaRPr lang="en-US" sz="1900" kern="1200" dirty="0"/>
        </a:p>
      </dsp:txBody>
      <dsp:txXfrm rot="-5400000">
        <a:off x="456058" y="3412156"/>
        <a:ext cx="6769686" cy="3821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41E5B-5BAE-40AE-A554-3B5D31CB5B70}" type="datetimeFigureOut">
              <a:rPr lang="en-US" smtClean="0"/>
              <a:t>7/26/2020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DE395-E993-4F0A-81CD-4F9AB376983F}" type="slidenum">
              <a:rPr lang="en-US" smtClean="0"/>
              <a:t>‹#›</a:t>
            </a:fld>
            <a:endParaRPr lang="en-US"/>
          </a:p>
        </p:txBody>
      </p:sp>
    </p:spTree>
    <p:extLst>
      <p:ext uri="{BB962C8B-B14F-4D97-AF65-F5344CB8AC3E}">
        <p14:creationId xmlns:p14="http://schemas.microsoft.com/office/powerpoint/2010/main" val="3409528971"/>
      </p:ext>
    </p:extLst>
  </p:cSld>
  <p:clrMap bg1="lt1" tx1="dk1" bg2="lt2" tx2="dk2" accent1="accent1" accent2="accent2" accent3="accent3" accent4="accent4" accent5="accent5" accent6="accent6" hlink="hlink" folHlink="folHlink"/>
  <p:notesStyle>
    <a:lvl1pPr marL="0" algn="l" defTabSz="898145" rtl="0" eaLnBrk="1" latinLnBrk="0" hangingPunct="1">
      <a:defRPr sz="1200" kern="1200">
        <a:solidFill>
          <a:schemeClr val="tx1"/>
        </a:solidFill>
        <a:latin typeface="+mn-lt"/>
        <a:ea typeface="+mn-ea"/>
        <a:cs typeface="+mn-cs"/>
      </a:defRPr>
    </a:lvl1pPr>
    <a:lvl2pPr marL="449045" algn="l" defTabSz="898145" rtl="0" eaLnBrk="1" latinLnBrk="0" hangingPunct="1">
      <a:defRPr sz="1200" kern="1200">
        <a:solidFill>
          <a:schemeClr val="tx1"/>
        </a:solidFill>
        <a:latin typeface="+mn-lt"/>
        <a:ea typeface="+mn-ea"/>
        <a:cs typeface="+mn-cs"/>
      </a:defRPr>
    </a:lvl2pPr>
    <a:lvl3pPr marL="898145" algn="l" defTabSz="898145" rtl="0" eaLnBrk="1" latinLnBrk="0" hangingPunct="1">
      <a:defRPr sz="1200" kern="1200">
        <a:solidFill>
          <a:schemeClr val="tx1"/>
        </a:solidFill>
        <a:latin typeface="+mn-lt"/>
        <a:ea typeface="+mn-ea"/>
        <a:cs typeface="+mn-cs"/>
      </a:defRPr>
    </a:lvl3pPr>
    <a:lvl4pPr marL="1347227" algn="l" defTabSz="898145" rtl="0" eaLnBrk="1" latinLnBrk="0" hangingPunct="1">
      <a:defRPr sz="1200" kern="1200">
        <a:solidFill>
          <a:schemeClr val="tx1"/>
        </a:solidFill>
        <a:latin typeface="+mn-lt"/>
        <a:ea typeface="+mn-ea"/>
        <a:cs typeface="+mn-cs"/>
      </a:defRPr>
    </a:lvl4pPr>
    <a:lvl5pPr marL="1796300" algn="l" defTabSz="898145" rtl="0" eaLnBrk="1" latinLnBrk="0" hangingPunct="1">
      <a:defRPr sz="1200" kern="1200">
        <a:solidFill>
          <a:schemeClr val="tx1"/>
        </a:solidFill>
        <a:latin typeface="+mn-lt"/>
        <a:ea typeface="+mn-ea"/>
        <a:cs typeface="+mn-cs"/>
      </a:defRPr>
    </a:lvl5pPr>
    <a:lvl6pPr marL="2245379" algn="l" defTabSz="898145" rtl="0" eaLnBrk="1" latinLnBrk="0" hangingPunct="1">
      <a:defRPr sz="1200" kern="1200">
        <a:solidFill>
          <a:schemeClr val="tx1"/>
        </a:solidFill>
        <a:latin typeface="+mn-lt"/>
        <a:ea typeface="+mn-ea"/>
        <a:cs typeface="+mn-cs"/>
      </a:defRPr>
    </a:lvl6pPr>
    <a:lvl7pPr marL="2694455" algn="l" defTabSz="898145" rtl="0" eaLnBrk="1" latinLnBrk="0" hangingPunct="1">
      <a:defRPr sz="1200" kern="1200">
        <a:solidFill>
          <a:schemeClr val="tx1"/>
        </a:solidFill>
        <a:latin typeface="+mn-lt"/>
        <a:ea typeface="+mn-ea"/>
        <a:cs typeface="+mn-cs"/>
      </a:defRPr>
    </a:lvl7pPr>
    <a:lvl8pPr marL="3143528" algn="l" defTabSz="898145" rtl="0" eaLnBrk="1" latinLnBrk="0" hangingPunct="1">
      <a:defRPr sz="1200" kern="1200">
        <a:solidFill>
          <a:schemeClr val="tx1"/>
        </a:solidFill>
        <a:latin typeface="+mn-lt"/>
        <a:ea typeface="+mn-ea"/>
        <a:cs typeface="+mn-cs"/>
      </a:defRPr>
    </a:lvl8pPr>
    <a:lvl9pPr marL="3592604" algn="l" defTabSz="898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DE395-E993-4F0A-81CD-4F9AB376983F}" type="slidenum">
              <a:rPr lang="en-US" smtClean="0"/>
              <a:t>4</a:t>
            </a:fld>
            <a:endParaRPr lang="en-US"/>
          </a:p>
        </p:txBody>
      </p:sp>
    </p:spTree>
    <p:extLst>
      <p:ext uri="{BB962C8B-B14F-4D97-AF65-F5344CB8AC3E}">
        <p14:creationId xmlns:p14="http://schemas.microsoft.com/office/powerpoint/2010/main" val="301060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335"/>
            <a:ext cx="6858120" cy="1655833"/>
          </a:xfrm>
        </p:spPr>
        <p:txBody>
          <a:bodyPr/>
          <a:lstStyle>
            <a:lvl1pPr marL="0" indent="0" algn="ctr">
              <a:buNone/>
              <a:defRPr sz="2300"/>
            </a:lvl1pPr>
            <a:lvl2pPr marL="434386" indent="0" algn="ctr">
              <a:buNone/>
              <a:defRPr sz="1900"/>
            </a:lvl2pPr>
            <a:lvl3pPr marL="868232" indent="0" algn="ctr">
              <a:buNone/>
              <a:defRPr sz="1700"/>
            </a:lvl3pPr>
            <a:lvl4pPr marL="1302599" indent="0" algn="ctr">
              <a:buNone/>
              <a:defRPr sz="1500"/>
            </a:lvl4pPr>
            <a:lvl5pPr marL="1736981" indent="0" algn="ctr">
              <a:buNone/>
              <a:defRPr sz="1500"/>
            </a:lvl5pPr>
            <a:lvl6pPr marL="2171370" indent="0" algn="ctr">
              <a:buNone/>
              <a:defRPr sz="1500"/>
            </a:lvl6pPr>
            <a:lvl7pPr marL="2605201" indent="0" algn="ctr">
              <a:buNone/>
              <a:defRPr sz="1500"/>
            </a:lvl7pPr>
            <a:lvl8pPr marL="3039597" indent="0" algn="ctr">
              <a:buNone/>
              <a:defRPr sz="1500"/>
            </a:lvl8pPr>
            <a:lvl9pPr marL="3473968"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2120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8718692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433112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238"/>
            <a:ext cx="6858120" cy="1655833"/>
          </a:xfrm>
        </p:spPr>
        <p:txBody>
          <a:bodyPr/>
          <a:lstStyle>
            <a:lvl1pPr marL="0" indent="0" algn="ctr">
              <a:buNone/>
              <a:defRPr sz="2300"/>
            </a:lvl1pPr>
            <a:lvl2pPr marL="439623" indent="0" algn="ctr">
              <a:buNone/>
              <a:defRPr sz="1900"/>
            </a:lvl2pPr>
            <a:lvl3pPr marL="878698" indent="0" algn="ctr">
              <a:buNone/>
              <a:defRPr sz="1700"/>
            </a:lvl3pPr>
            <a:lvl4pPr marL="1318319" indent="0" algn="ctr">
              <a:buNone/>
              <a:defRPr sz="1500"/>
            </a:lvl4pPr>
            <a:lvl5pPr marL="1757944" indent="0" algn="ctr">
              <a:buNone/>
              <a:defRPr sz="1500"/>
            </a:lvl5pPr>
            <a:lvl6pPr marL="2197571" indent="0" algn="ctr">
              <a:buNone/>
              <a:defRPr sz="1500"/>
            </a:lvl6pPr>
            <a:lvl7pPr marL="2636640" indent="0" algn="ctr">
              <a:buNone/>
              <a:defRPr sz="1500"/>
            </a:lvl7pPr>
            <a:lvl8pPr marL="3076270" indent="0" algn="ctr">
              <a:buNone/>
              <a:defRPr sz="1500"/>
            </a:lvl8pPr>
            <a:lvl9pPr marL="3515893"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201338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1896931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856"/>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05"/>
            <a:ext cx="7886838" cy="1500251"/>
          </a:xfrm>
        </p:spPr>
        <p:txBody>
          <a:bodyPr/>
          <a:lstStyle>
            <a:lvl1pPr marL="0" indent="0">
              <a:buNone/>
              <a:defRPr sz="2300">
                <a:solidFill>
                  <a:schemeClr val="tx1">
                    <a:tint val="75000"/>
                  </a:schemeClr>
                </a:solidFill>
              </a:defRPr>
            </a:lvl1pPr>
            <a:lvl2pPr marL="439623" indent="0">
              <a:buNone/>
              <a:defRPr sz="1900">
                <a:solidFill>
                  <a:schemeClr val="tx1">
                    <a:tint val="75000"/>
                  </a:schemeClr>
                </a:solidFill>
              </a:defRPr>
            </a:lvl2pPr>
            <a:lvl3pPr marL="878698" indent="0">
              <a:buNone/>
              <a:defRPr sz="1700">
                <a:solidFill>
                  <a:schemeClr val="tx1">
                    <a:tint val="75000"/>
                  </a:schemeClr>
                </a:solidFill>
              </a:defRPr>
            </a:lvl3pPr>
            <a:lvl4pPr marL="1318319" indent="0">
              <a:buNone/>
              <a:defRPr sz="1500">
                <a:solidFill>
                  <a:schemeClr val="tx1">
                    <a:tint val="75000"/>
                  </a:schemeClr>
                </a:solidFill>
              </a:defRPr>
            </a:lvl4pPr>
            <a:lvl5pPr marL="1757944" indent="0">
              <a:buNone/>
              <a:defRPr sz="1500">
                <a:solidFill>
                  <a:schemeClr val="tx1">
                    <a:tint val="75000"/>
                  </a:schemeClr>
                </a:solidFill>
              </a:defRPr>
            </a:lvl5pPr>
            <a:lvl6pPr marL="2197571" indent="0">
              <a:buNone/>
              <a:defRPr sz="1500">
                <a:solidFill>
                  <a:schemeClr val="tx1">
                    <a:tint val="75000"/>
                  </a:schemeClr>
                </a:solidFill>
              </a:defRPr>
            </a:lvl6pPr>
            <a:lvl7pPr marL="2636640" indent="0">
              <a:buNone/>
              <a:defRPr sz="1500">
                <a:solidFill>
                  <a:schemeClr val="tx1">
                    <a:tint val="75000"/>
                  </a:schemeClr>
                </a:solidFill>
              </a:defRPr>
            </a:lvl7pPr>
            <a:lvl8pPr marL="3076270" indent="0">
              <a:buNone/>
              <a:defRPr sz="1500">
                <a:solidFill>
                  <a:schemeClr val="tx1">
                    <a:tint val="75000"/>
                  </a:schemeClr>
                </a:solidFill>
              </a:defRPr>
            </a:lvl8pPr>
            <a:lvl9pPr marL="3515893"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05456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4078003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280"/>
            <a:ext cx="3868408" cy="823947"/>
          </a:xfrm>
        </p:spPr>
        <p:txBody>
          <a:bodyPr anchor="b"/>
          <a:lstStyle>
            <a:lvl1pPr marL="0" indent="0">
              <a:buNone/>
              <a:defRPr sz="2300" b="1"/>
            </a:lvl1pPr>
            <a:lvl2pPr marL="439623" indent="0">
              <a:buNone/>
              <a:defRPr sz="1900" b="1"/>
            </a:lvl2pPr>
            <a:lvl3pPr marL="878698" indent="0">
              <a:buNone/>
              <a:defRPr sz="1700" b="1"/>
            </a:lvl3pPr>
            <a:lvl4pPr marL="1318319" indent="0">
              <a:buNone/>
              <a:defRPr sz="1500" b="1"/>
            </a:lvl4pPr>
            <a:lvl5pPr marL="1757944" indent="0">
              <a:buNone/>
              <a:defRPr sz="1500" b="1"/>
            </a:lvl5pPr>
            <a:lvl6pPr marL="2197571" indent="0">
              <a:buNone/>
              <a:defRPr sz="1500" b="1"/>
            </a:lvl6pPr>
            <a:lvl7pPr marL="2636640" indent="0">
              <a:buNone/>
              <a:defRPr sz="1500" b="1"/>
            </a:lvl7pPr>
            <a:lvl8pPr marL="3076270" indent="0">
              <a:buNone/>
              <a:defRPr sz="1500" b="1"/>
            </a:lvl8pPr>
            <a:lvl9pPr marL="3515893"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227"/>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276" y="1681280"/>
            <a:ext cx="3887459" cy="823947"/>
          </a:xfrm>
        </p:spPr>
        <p:txBody>
          <a:bodyPr anchor="b"/>
          <a:lstStyle>
            <a:lvl1pPr marL="0" indent="0">
              <a:buNone/>
              <a:defRPr sz="2300" b="1"/>
            </a:lvl1pPr>
            <a:lvl2pPr marL="439623" indent="0">
              <a:buNone/>
              <a:defRPr sz="1900" b="1"/>
            </a:lvl2pPr>
            <a:lvl3pPr marL="878698" indent="0">
              <a:buNone/>
              <a:defRPr sz="1700" b="1"/>
            </a:lvl3pPr>
            <a:lvl4pPr marL="1318319" indent="0">
              <a:buNone/>
              <a:defRPr sz="1500" b="1"/>
            </a:lvl4pPr>
            <a:lvl5pPr marL="1757944" indent="0">
              <a:buNone/>
              <a:defRPr sz="1500" b="1"/>
            </a:lvl5pPr>
            <a:lvl6pPr marL="2197571" indent="0">
              <a:buNone/>
              <a:defRPr sz="1500" b="1"/>
            </a:lvl6pPr>
            <a:lvl7pPr marL="2636640" indent="0">
              <a:buNone/>
              <a:defRPr sz="1500" b="1"/>
            </a:lvl7pPr>
            <a:lvl8pPr marL="3076270" indent="0">
              <a:buNone/>
              <a:defRPr sz="1500" b="1"/>
            </a:lvl8pPr>
            <a:lvl9pPr marL="3515893"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276" y="2505227"/>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2713374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1584394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0972676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04" y="987511"/>
            <a:ext cx="4629231" cy="4873835"/>
          </a:xfrm>
        </p:spPr>
        <p:txBody>
          <a:bodyPr/>
          <a:lstStyle>
            <a:lvl1pPr marL="0" indent="0">
              <a:buNone/>
              <a:defRPr sz="3100"/>
            </a:lvl1pPr>
            <a:lvl2pPr marL="439623" indent="0">
              <a:buNone/>
              <a:defRPr sz="2700"/>
            </a:lvl2pPr>
            <a:lvl3pPr marL="878698" indent="0">
              <a:buNone/>
              <a:defRPr sz="2300"/>
            </a:lvl3pPr>
            <a:lvl4pPr marL="1318319" indent="0">
              <a:buNone/>
              <a:defRPr sz="1900"/>
            </a:lvl4pPr>
            <a:lvl5pPr marL="1757944" indent="0">
              <a:buNone/>
              <a:defRPr sz="1900"/>
            </a:lvl5pPr>
            <a:lvl6pPr marL="2197571" indent="0">
              <a:buNone/>
              <a:defRPr sz="1900"/>
            </a:lvl6pPr>
            <a:lvl7pPr marL="2636640" indent="0">
              <a:buNone/>
              <a:defRPr sz="1900"/>
            </a:lvl7pPr>
            <a:lvl8pPr marL="3076270" indent="0">
              <a:buNone/>
              <a:defRPr sz="1900"/>
            </a:lvl8pPr>
            <a:lvl9pPr marL="3515893"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9623" indent="0">
              <a:buNone/>
              <a:defRPr sz="1400"/>
            </a:lvl2pPr>
            <a:lvl3pPr marL="878698" indent="0">
              <a:buNone/>
              <a:defRPr sz="1200"/>
            </a:lvl3pPr>
            <a:lvl4pPr marL="1318319" indent="0">
              <a:buNone/>
              <a:defRPr sz="1000"/>
            </a:lvl4pPr>
            <a:lvl5pPr marL="1757944" indent="0">
              <a:buNone/>
              <a:defRPr sz="1000"/>
            </a:lvl5pPr>
            <a:lvl6pPr marL="2197571" indent="0">
              <a:buNone/>
              <a:defRPr sz="1000"/>
            </a:lvl6pPr>
            <a:lvl7pPr marL="2636640" indent="0">
              <a:buNone/>
              <a:defRPr sz="1000"/>
            </a:lvl7pPr>
            <a:lvl8pPr marL="3076270" indent="0">
              <a:buNone/>
              <a:defRPr sz="1000"/>
            </a:lvl8pPr>
            <a:lvl9pPr marL="3515893"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30483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05271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331"/>
            <a:ext cx="6858120" cy="1655833"/>
          </a:xfrm>
        </p:spPr>
        <p:txBody>
          <a:bodyPr/>
          <a:lstStyle>
            <a:lvl1pPr marL="0" indent="0" algn="ctr">
              <a:buNone/>
              <a:defRPr sz="2300"/>
            </a:lvl1pPr>
            <a:lvl2pPr marL="434600" indent="0" algn="ctr">
              <a:buNone/>
              <a:defRPr sz="1900"/>
            </a:lvl2pPr>
            <a:lvl3pPr marL="868660" indent="0" algn="ctr">
              <a:buNone/>
              <a:defRPr sz="1700"/>
            </a:lvl3pPr>
            <a:lvl4pPr marL="1303243" indent="0" algn="ctr">
              <a:buNone/>
              <a:defRPr sz="1500"/>
            </a:lvl4pPr>
            <a:lvl5pPr marL="1737841" indent="0" algn="ctr">
              <a:buNone/>
              <a:defRPr sz="1500"/>
            </a:lvl5pPr>
            <a:lvl6pPr marL="2172444" indent="0" algn="ctr">
              <a:buNone/>
              <a:defRPr sz="1500"/>
            </a:lvl6pPr>
            <a:lvl7pPr marL="2606490" indent="0" algn="ctr">
              <a:buNone/>
              <a:defRPr sz="1500"/>
            </a:lvl7pPr>
            <a:lvl8pPr marL="3041101" indent="0" algn="ctr">
              <a:buNone/>
              <a:defRPr sz="1500"/>
            </a:lvl8pPr>
            <a:lvl9pPr marL="3475687"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423551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9500437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224"/>
            <a:ext cx="6858120" cy="1655833"/>
          </a:xfrm>
        </p:spPr>
        <p:txBody>
          <a:bodyPr/>
          <a:lstStyle>
            <a:lvl1pPr marL="0" indent="0" algn="ctr">
              <a:buNone/>
              <a:defRPr sz="2300"/>
            </a:lvl1pPr>
            <a:lvl2pPr marL="440385" indent="0" algn="ctr">
              <a:buNone/>
              <a:defRPr sz="1900"/>
            </a:lvl2pPr>
            <a:lvl3pPr marL="880219" indent="0" algn="ctr">
              <a:buNone/>
              <a:defRPr sz="1700"/>
            </a:lvl3pPr>
            <a:lvl4pPr marL="1320607" indent="0" algn="ctr">
              <a:buNone/>
              <a:defRPr sz="1500"/>
            </a:lvl4pPr>
            <a:lvl5pPr marL="1760991" indent="0" algn="ctr">
              <a:buNone/>
              <a:defRPr sz="1500"/>
            </a:lvl5pPr>
            <a:lvl6pPr marL="2201379" indent="0" algn="ctr">
              <a:buNone/>
              <a:defRPr sz="1500"/>
            </a:lvl6pPr>
            <a:lvl7pPr marL="2641211" indent="0" algn="ctr">
              <a:buNone/>
              <a:defRPr sz="1500"/>
            </a:lvl7pPr>
            <a:lvl8pPr marL="3081599" indent="0" algn="ctr">
              <a:buNone/>
              <a:defRPr sz="1500"/>
            </a:lvl8pPr>
            <a:lvl9pPr marL="3521984"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84925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786022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842"/>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691"/>
            <a:ext cx="7886838" cy="1500251"/>
          </a:xfrm>
        </p:spPr>
        <p:txBody>
          <a:bodyPr/>
          <a:lstStyle>
            <a:lvl1pPr marL="0" indent="0">
              <a:buNone/>
              <a:defRPr sz="2300">
                <a:solidFill>
                  <a:schemeClr val="tx1">
                    <a:tint val="75000"/>
                  </a:schemeClr>
                </a:solidFill>
              </a:defRPr>
            </a:lvl1pPr>
            <a:lvl2pPr marL="440385" indent="0">
              <a:buNone/>
              <a:defRPr sz="1900">
                <a:solidFill>
                  <a:schemeClr val="tx1">
                    <a:tint val="75000"/>
                  </a:schemeClr>
                </a:solidFill>
              </a:defRPr>
            </a:lvl2pPr>
            <a:lvl3pPr marL="880219" indent="0">
              <a:buNone/>
              <a:defRPr sz="1700">
                <a:solidFill>
                  <a:schemeClr val="tx1">
                    <a:tint val="75000"/>
                  </a:schemeClr>
                </a:solidFill>
              </a:defRPr>
            </a:lvl3pPr>
            <a:lvl4pPr marL="1320607" indent="0">
              <a:buNone/>
              <a:defRPr sz="1500">
                <a:solidFill>
                  <a:schemeClr val="tx1">
                    <a:tint val="75000"/>
                  </a:schemeClr>
                </a:solidFill>
              </a:defRPr>
            </a:lvl4pPr>
            <a:lvl5pPr marL="1760991" indent="0">
              <a:buNone/>
              <a:defRPr sz="1500">
                <a:solidFill>
                  <a:schemeClr val="tx1">
                    <a:tint val="75000"/>
                  </a:schemeClr>
                </a:solidFill>
              </a:defRPr>
            </a:lvl5pPr>
            <a:lvl6pPr marL="2201379" indent="0">
              <a:buNone/>
              <a:defRPr sz="1500">
                <a:solidFill>
                  <a:schemeClr val="tx1">
                    <a:tint val="75000"/>
                  </a:schemeClr>
                </a:solidFill>
              </a:defRPr>
            </a:lvl6pPr>
            <a:lvl7pPr marL="2641211" indent="0">
              <a:buNone/>
              <a:defRPr sz="1500">
                <a:solidFill>
                  <a:schemeClr val="tx1">
                    <a:tint val="75000"/>
                  </a:schemeClr>
                </a:solidFill>
              </a:defRPr>
            </a:lvl7pPr>
            <a:lvl8pPr marL="3081599" indent="0">
              <a:buNone/>
              <a:defRPr sz="1500">
                <a:solidFill>
                  <a:schemeClr val="tx1">
                    <a:tint val="75000"/>
                  </a:schemeClr>
                </a:solidFill>
              </a:defRPr>
            </a:lvl8pPr>
            <a:lvl9pPr marL="3521984"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1066256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9216413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266"/>
            <a:ext cx="3868408" cy="823947"/>
          </a:xfrm>
        </p:spPr>
        <p:txBody>
          <a:bodyPr anchor="b"/>
          <a:lstStyle>
            <a:lvl1pPr marL="0" indent="0">
              <a:buNone/>
              <a:defRPr sz="2300" b="1"/>
            </a:lvl1pPr>
            <a:lvl2pPr marL="440385" indent="0">
              <a:buNone/>
              <a:defRPr sz="1900" b="1"/>
            </a:lvl2pPr>
            <a:lvl3pPr marL="880219" indent="0">
              <a:buNone/>
              <a:defRPr sz="1700" b="1"/>
            </a:lvl3pPr>
            <a:lvl4pPr marL="1320607" indent="0">
              <a:buNone/>
              <a:defRPr sz="1500" b="1"/>
            </a:lvl4pPr>
            <a:lvl5pPr marL="1760991" indent="0">
              <a:buNone/>
              <a:defRPr sz="1500" b="1"/>
            </a:lvl5pPr>
            <a:lvl6pPr marL="2201379" indent="0">
              <a:buNone/>
              <a:defRPr sz="1500" b="1"/>
            </a:lvl6pPr>
            <a:lvl7pPr marL="2641211" indent="0">
              <a:buNone/>
              <a:defRPr sz="1500" b="1"/>
            </a:lvl7pPr>
            <a:lvl8pPr marL="3081599" indent="0">
              <a:buNone/>
              <a:defRPr sz="1500" b="1"/>
            </a:lvl8pPr>
            <a:lvl9pPr marL="3521984"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213"/>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262" y="1681266"/>
            <a:ext cx="3887459" cy="823947"/>
          </a:xfrm>
        </p:spPr>
        <p:txBody>
          <a:bodyPr anchor="b"/>
          <a:lstStyle>
            <a:lvl1pPr marL="0" indent="0">
              <a:buNone/>
              <a:defRPr sz="2300" b="1"/>
            </a:lvl1pPr>
            <a:lvl2pPr marL="440385" indent="0">
              <a:buNone/>
              <a:defRPr sz="1900" b="1"/>
            </a:lvl2pPr>
            <a:lvl3pPr marL="880219" indent="0">
              <a:buNone/>
              <a:defRPr sz="1700" b="1"/>
            </a:lvl3pPr>
            <a:lvl4pPr marL="1320607" indent="0">
              <a:buNone/>
              <a:defRPr sz="1500" b="1"/>
            </a:lvl4pPr>
            <a:lvl5pPr marL="1760991" indent="0">
              <a:buNone/>
              <a:defRPr sz="1500" b="1"/>
            </a:lvl5pPr>
            <a:lvl6pPr marL="2201379" indent="0">
              <a:buNone/>
              <a:defRPr sz="1500" b="1"/>
            </a:lvl6pPr>
            <a:lvl7pPr marL="2641211" indent="0">
              <a:buNone/>
              <a:defRPr sz="1500" b="1"/>
            </a:lvl7pPr>
            <a:lvl8pPr marL="3081599" indent="0">
              <a:buNone/>
              <a:defRPr sz="1500" b="1"/>
            </a:lvl8pPr>
            <a:lvl9pPr marL="3521984"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262" y="2505213"/>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9535688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00072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961516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490" y="987497"/>
            <a:ext cx="4629231" cy="4873835"/>
          </a:xfrm>
        </p:spPr>
        <p:txBody>
          <a:bodyPr/>
          <a:lstStyle>
            <a:lvl1pPr marL="0" indent="0">
              <a:buNone/>
              <a:defRPr sz="3100"/>
            </a:lvl1pPr>
            <a:lvl2pPr marL="440385" indent="0">
              <a:buNone/>
              <a:defRPr sz="2700"/>
            </a:lvl2pPr>
            <a:lvl3pPr marL="880219" indent="0">
              <a:buNone/>
              <a:defRPr sz="2300"/>
            </a:lvl3pPr>
            <a:lvl4pPr marL="1320607" indent="0">
              <a:buNone/>
              <a:defRPr sz="1900"/>
            </a:lvl4pPr>
            <a:lvl5pPr marL="1760991" indent="0">
              <a:buNone/>
              <a:defRPr sz="1900"/>
            </a:lvl5pPr>
            <a:lvl6pPr marL="2201379" indent="0">
              <a:buNone/>
              <a:defRPr sz="1900"/>
            </a:lvl6pPr>
            <a:lvl7pPr marL="2641211" indent="0">
              <a:buNone/>
              <a:defRPr sz="1900"/>
            </a:lvl7pPr>
            <a:lvl8pPr marL="3081599" indent="0">
              <a:buNone/>
              <a:defRPr sz="1900"/>
            </a:lvl8pPr>
            <a:lvl9pPr marL="3521984"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40385" indent="0">
              <a:buNone/>
              <a:defRPr sz="1400"/>
            </a:lvl2pPr>
            <a:lvl3pPr marL="880219" indent="0">
              <a:buNone/>
              <a:defRPr sz="1200"/>
            </a:lvl3pPr>
            <a:lvl4pPr marL="1320607" indent="0">
              <a:buNone/>
              <a:defRPr sz="1000"/>
            </a:lvl4pPr>
            <a:lvl5pPr marL="1760991" indent="0">
              <a:buNone/>
              <a:defRPr sz="1000"/>
            </a:lvl5pPr>
            <a:lvl6pPr marL="2201379" indent="0">
              <a:buNone/>
              <a:defRPr sz="1000"/>
            </a:lvl6pPr>
            <a:lvl7pPr marL="2641211" indent="0">
              <a:buNone/>
              <a:defRPr sz="1000"/>
            </a:lvl7pPr>
            <a:lvl8pPr marL="3081599" indent="0">
              <a:buNone/>
              <a:defRPr sz="1000"/>
            </a:lvl8pPr>
            <a:lvl9pPr marL="3521984"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719305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71929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927868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496135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209"/>
            <a:ext cx="6858120" cy="1655833"/>
          </a:xfrm>
        </p:spPr>
        <p:txBody>
          <a:bodyPr/>
          <a:lstStyle>
            <a:lvl1pPr marL="0" indent="0" algn="ctr">
              <a:buNone/>
              <a:defRPr sz="2300"/>
            </a:lvl1pPr>
            <a:lvl2pPr marL="441203" indent="0" algn="ctr">
              <a:buNone/>
              <a:defRPr sz="1900"/>
            </a:lvl2pPr>
            <a:lvl3pPr marL="881854" indent="0" algn="ctr">
              <a:buNone/>
              <a:defRPr sz="1700"/>
            </a:lvl3pPr>
            <a:lvl4pPr marL="1323060" indent="0" algn="ctr">
              <a:buNone/>
              <a:defRPr sz="1500"/>
            </a:lvl4pPr>
            <a:lvl5pPr marL="1764261" indent="0" algn="ctr">
              <a:buNone/>
              <a:defRPr sz="1500"/>
            </a:lvl5pPr>
            <a:lvl6pPr marL="2205464" indent="0" algn="ctr">
              <a:buNone/>
              <a:defRPr sz="1500"/>
            </a:lvl6pPr>
            <a:lvl7pPr marL="2646116" indent="0" algn="ctr">
              <a:buNone/>
              <a:defRPr sz="1500"/>
            </a:lvl7pPr>
            <a:lvl8pPr marL="3087319" indent="0" algn="ctr">
              <a:buNone/>
              <a:defRPr sz="1500"/>
            </a:lvl8pPr>
            <a:lvl9pPr marL="3528523"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890203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909660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827"/>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676"/>
            <a:ext cx="7886838" cy="1500251"/>
          </a:xfrm>
        </p:spPr>
        <p:txBody>
          <a:bodyPr/>
          <a:lstStyle>
            <a:lvl1pPr marL="0" indent="0">
              <a:buNone/>
              <a:defRPr sz="2300">
                <a:solidFill>
                  <a:schemeClr val="tx1">
                    <a:tint val="75000"/>
                  </a:schemeClr>
                </a:solidFill>
              </a:defRPr>
            </a:lvl1pPr>
            <a:lvl2pPr marL="441203" indent="0">
              <a:buNone/>
              <a:defRPr sz="1900">
                <a:solidFill>
                  <a:schemeClr val="tx1">
                    <a:tint val="75000"/>
                  </a:schemeClr>
                </a:solidFill>
              </a:defRPr>
            </a:lvl2pPr>
            <a:lvl3pPr marL="881854" indent="0">
              <a:buNone/>
              <a:defRPr sz="1700">
                <a:solidFill>
                  <a:schemeClr val="tx1">
                    <a:tint val="75000"/>
                  </a:schemeClr>
                </a:solidFill>
              </a:defRPr>
            </a:lvl3pPr>
            <a:lvl4pPr marL="1323060" indent="0">
              <a:buNone/>
              <a:defRPr sz="1500">
                <a:solidFill>
                  <a:schemeClr val="tx1">
                    <a:tint val="75000"/>
                  </a:schemeClr>
                </a:solidFill>
              </a:defRPr>
            </a:lvl4pPr>
            <a:lvl5pPr marL="1764261" indent="0">
              <a:buNone/>
              <a:defRPr sz="1500">
                <a:solidFill>
                  <a:schemeClr val="tx1">
                    <a:tint val="75000"/>
                  </a:schemeClr>
                </a:solidFill>
              </a:defRPr>
            </a:lvl5pPr>
            <a:lvl6pPr marL="2205464" indent="0">
              <a:buNone/>
              <a:defRPr sz="1500">
                <a:solidFill>
                  <a:schemeClr val="tx1">
                    <a:tint val="75000"/>
                  </a:schemeClr>
                </a:solidFill>
              </a:defRPr>
            </a:lvl6pPr>
            <a:lvl7pPr marL="2646116" indent="0">
              <a:buNone/>
              <a:defRPr sz="1500">
                <a:solidFill>
                  <a:schemeClr val="tx1">
                    <a:tint val="75000"/>
                  </a:schemeClr>
                </a:solidFill>
              </a:defRPr>
            </a:lvl7pPr>
            <a:lvl8pPr marL="3087319" indent="0">
              <a:buNone/>
              <a:defRPr sz="1500">
                <a:solidFill>
                  <a:schemeClr val="tx1">
                    <a:tint val="75000"/>
                  </a:schemeClr>
                </a:solidFill>
              </a:defRPr>
            </a:lvl8pPr>
            <a:lvl9pPr marL="3528523"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7999720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0617787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251"/>
            <a:ext cx="3868408" cy="823947"/>
          </a:xfrm>
        </p:spPr>
        <p:txBody>
          <a:bodyPr anchor="b"/>
          <a:lstStyle>
            <a:lvl1pPr marL="0" indent="0">
              <a:buNone/>
              <a:defRPr sz="2300" b="1"/>
            </a:lvl1pPr>
            <a:lvl2pPr marL="441203" indent="0">
              <a:buNone/>
              <a:defRPr sz="1900" b="1"/>
            </a:lvl2pPr>
            <a:lvl3pPr marL="881854" indent="0">
              <a:buNone/>
              <a:defRPr sz="1700" b="1"/>
            </a:lvl3pPr>
            <a:lvl4pPr marL="1323060" indent="0">
              <a:buNone/>
              <a:defRPr sz="1500" b="1"/>
            </a:lvl4pPr>
            <a:lvl5pPr marL="1764261" indent="0">
              <a:buNone/>
              <a:defRPr sz="1500" b="1"/>
            </a:lvl5pPr>
            <a:lvl6pPr marL="2205464" indent="0">
              <a:buNone/>
              <a:defRPr sz="1500" b="1"/>
            </a:lvl6pPr>
            <a:lvl7pPr marL="2646116" indent="0">
              <a:buNone/>
              <a:defRPr sz="1500" b="1"/>
            </a:lvl7pPr>
            <a:lvl8pPr marL="3087319" indent="0">
              <a:buNone/>
              <a:defRPr sz="1500" b="1"/>
            </a:lvl8pPr>
            <a:lvl9pPr marL="3528523"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198"/>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247" y="1681251"/>
            <a:ext cx="3887459" cy="823947"/>
          </a:xfrm>
        </p:spPr>
        <p:txBody>
          <a:bodyPr anchor="b"/>
          <a:lstStyle>
            <a:lvl1pPr marL="0" indent="0">
              <a:buNone/>
              <a:defRPr sz="2300" b="1"/>
            </a:lvl1pPr>
            <a:lvl2pPr marL="441203" indent="0">
              <a:buNone/>
              <a:defRPr sz="1900" b="1"/>
            </a:lvl2pPr>
            <a:lvl3pPr marL="881854" indent="0">
              <a:buNone/>
              <a:defRPr sz="1700" b="1"/>
            </a:lvl3pPr>
            <a:lvl4pPr marL="1323060" indent="0">
              <a:buNone/>
              <a:defRPr sz="1500" b="1"/>
            </a:lvl4pPr>
            <a:lvl5pPr marL="1764261" indent="0">
              <a:buNone/>
              <a:defRPr sz="1500" b="1"/>
            </a:lvl5pPr>
            <a:lvl6pPr marL="2205464" indent="0">
              <a:buNone/>
              <a:defRPr sz="1500" b="1"/>
            </a:lvl6pPr>
            <a:lvl7pPr marL="2646116" indent="0">
              <a:buNone/>
              <a:defRPr sz="1500" b="1"/>
            </a:lvl7pPr>
            <a:lvl8pPr marL="3087319" indent="0">
              <a:buNone/>
              <a:defRPr sz="1500" b="1"/>
            </a:lvl8pPr>
            <a:lvl9pPr marL="3528523"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247" y="2505198"/>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3601525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178817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0079035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475" y="987482"/>
            <a:ext cx="4629231" cy="4873835"/>
          </a:xfrm>
        </p:spPr>
        <p:txBody>
          <a:bodyPr/>
          <a:lstStyle>
            <a:lvl1pPr marL="0" indent="0">
              <a:buNone/>
              <a:defRPr sz="3100"/>
            </a:lvl1pPr>
            <a:lvl2pPr marL="441203" indent="0">
              <a:buNone/>
              <a:defRPr sz="2700"/>
            </a:lvl2pPr>
            <a:lvl3pPr marL="881854" indent="0">
              <a:buNone/>
              <a:defRPr sz="2300"/>
            </a:lvl3pPr>
            <a:lvl4pPr marL="1323060" indent="0">
              <a:buNone/>
              <a:defRPr sz="1900"/>
            </a:lvl4pPr>
            <a:lvl5pPr marL="1764261" indent="0">
              <a:buNone/>
              <a:defRPr sz="1900"/>
            </a:lvl5pPr>
            <a:lvl6pPr marL="2205464" indent="0">
              <a:buNone/>
              <a:defRPr sz="1900"/>
            </a:lvl6pPr>
            <a:lvl7pPr marL="2646116" indent="0">
              <a:buNone/>
              <a:defRPr sz="1900"/>
            </a:lvl7pPr>
            <a:lvl8pPr marL="3087319" indent="0">
              <a:buNone/>
              <a:defRPr sz="1900"/>
            </a:lvl8pPr>
            <a:lvl9pPr marL="3528523"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41203" indent="0">
              <a:buNone/>
              <a:defRPr sz="1400"/>
            </a:lvl2pPr>
            <a:lvl3pPr marL="881854" indent="0">
              <a:buNone/>
              <a:defRPr sz="1200"/>
            </a:lvl3pPr>
            <a:lvl4pPr marL="1323060" indent="0">
              <a:buNone/>
              <a:defRPr sz="1000"/>
            </a:lvl4pPr>
            <a:lvl5pPr marL="1764261" indent="0">
              <a:buNone/>
              <a:defRPr sz="1000"/>
            </a:lvl5pPr>
            <a:lvl6pPr marL="2205464" indent="0">
              <a:buNone/>
              <a:defRPr sz="1000"/>
            </a:lvl6pPr>
            <a:lvl7pPr marL="2646116" indent="0">
              <a:buNone/>
              <a:defRPr sz="1000"/>
            </a:lvl7pPr>
            <a:lvl8pPr marL="3087319" indent="0">
              <a:buNone/>
              <a:defRPr sz="1000"/>
            </a:lvl8pPr>
            <a:lvl9pPr marL="3528523"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627053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17009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49"/>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98"/>
            <a:ext cx="7886838" cy="1500251"/>
          </a:xfrm>
        </p:spPr>
        <p:txBody>
          <a:bodyPr/>
          <a:lstStyle>
            <a:lvl1pPr marL="0" indent="0">
              <a:buNone/>
              <a:defRPr sz="2300">
                <a:solidFill>
                  <a:schemeClr val="tx1">
                    <a:tint val="75000"/>
                  </a:schemeClr>
                </a:solidFill>
              </a:defRPr>
            </a:lvl1pPr>
            <a:lvl2pPr marL="434600" indent="0">
              <a:buNone/>
              <a:defRPr sz="1900">
                <a:solidFill>
                  <a:schemeClr val="tx1">
                    <a:tint val="75000"/>
                  </a:schemeClr>
                </a:solidFill>
              </a:defRPr>
            </a:lvl2pPr>
            <a:lvl3pPr marL="868660" indent="0">
              <a:buNone/>
              <a:defRPr sz="1700">
                <a:solidFill>
                  <a:schemeClr val="tx1">
                    <a:tint val="75000"/>
                  </a:schemeClr>
                </a:solidFill>
              </a:defRPr>
            </a:lvl3pPr>
            <a:lvl4pPr marL="1303243" indent="0">
              <a:buNone/>
              <a:defRPr sz="1500">
                <a:solidFill>
                  <a:schemeClr val="tx1">
                    <a:tint val="75000"/>
                  </a:schemeClr>
                </a:solidFill>
              </a:defRPr>
            </a:lvl4pPr>
            <a:lvl5pPr marL="1737841" indent="0">
              <a:buNone/>
              <a:defRPr sz="1500">
                <a:solidFill>
                  <a:schemeClr val="tx1">
                    <a:tint val="75000"/>
                  </a:schemeClr>
                </a:solidFill>
              </a:defRPr>
            </a:lvl5pPr>
            <a:lvl6pPr marL="2172444" indent="0">
              <a:buNone/>
              <a:defRPr sz="1500">
                <a:solidFill>
                  <a:schemeClr val="tx1">
                    <a:tint val="75000"/>
                  </a:schemeClr>
                </a:solidFill>
              </a:defRPr>
            </a:lvl6pPr>
            <a:lvl7pPr marL="2606490" indent="0">
              <a:buNone/>
              <a:defRPr sz="1500">
                <a:solidFill>
                  <a:schemeClr val="tx1">
                    <a:tint val="75000"/>
                  </a:schemeClr>
                </a:solidFill>
              </a:defRPr>
            </a:lvl7pPr>
            <a:lvl8pPr marL="3041101" indent="0">
              <a:buNone/>
              <a:defRPr sz="1500">
                <a:solidFill>
                  <a:schemeClr val="tx1">
                    <a:tint val="75000"/>
                  </a:schemeClr>
                </a:solidFill>
              </a:defRPr>
            </a:lvl8pPr>
            <a:lvl9pPr marL="3475687"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3192951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6718578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a:t>Click to edit Master title style</a:t>
            </a:r>
            <a:endParaRPr lang="en-US" strike="noStrike" noProof="1"/>
          </a:p>
        </p:txBody>
      </p:sp>
      <p:sp>
        <p:nvSpPr>
          <p:cNvPr id="3" name="Subtitle 2"/>
          <p:cNvSpPr>
            <a:spLocks noGrp="1"/>
          </p:cNvSpPr>
          <p:nvPr>
            <p:ph type="subTitle" idx="1"/>
          </p:nvPr>
        </p:nvSpPr>
        <p:spPr>
          <a:xfrm>
            <a:off x="1143020" y="3602194"/>
            <a:ext cx="6858120" cy="1655833"/>
          </a:xfrm>
        </p:spPr>
        <p:txBody>
          <a:bodyPr/>
          <a:lstStyle>
            <a:lvl1pPr marL="0" indent="0" algn="ctr">
              <a:buNone/>
              <a:defRPr sz="2300"/>
            </a:lvl1pPr>
            <a:lvl2pPr marL="442023" indent="0" algn="ctr">
              <a:buNone/>
              <a:defRPr sz="1900"/>
            </a:lvl2pPr>
            <a:lvl3pPr marL="883490" indent="0" algn="ctr">
              <a:buNone/>
              <a:defRPr sz="1700"/>
            </a:lvl3pPr>
            <a:lvl4pPr marL="1325513" indent="0" algn="ctr">
              <a:buNone/>
              <a:defRPr sz="1500"/>
            </a:lvl4pPr>
            <a:lvl5pPr marL="1767537" indent="0" algn="ctr">
              <a:buNone/>
              <a:defRPr sz="1500"/>
            </a:lvl5pPr>
            <a:lvl6pPr marL="2209560" indent="0" algn="ctr">
              <a:buNone/>
              <a:defRPr sz="1500"/>
            </a:lvl6pPr>
            <a:lvl7pPr marL="2651027" indent="0" algn="ctr">
              <a:buNone/>
              <a:defRPr sz="1500"/>
            </a:lvl7pPr>
            <a:lvl8pPr marL="3093050" indent="0" algn="ctr">
              <a:buNone/>
              <a:defRPr sz="1500"/>
            </a:lvl8pPr>
            <a:lvl9pPr marL="3535074" indent="0" algn="ctr">
              <a:buNone/>
              <a:defRPr sz="1500"/>
            </a:lvl9pPr>
          </a:lstStyle>
          <a:p>
            <a:pPr fontAlgn="auto"/>
            <a:r>
              <a:rPr lang="en-US" sz="2300" strike="noStrike" noProof="1"/>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8344272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942976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812"/>
            <a:ext cx="7886838" cy="2852859"/>
          </a:xfrm>
        </p:spPr>
        <p:txBody>
          <a:bodyPr anchor="b"/>
          <a:lstStyle>
            <a:lvl1pPr>
              <a:defRPr sz="5800"/>
            </a:lvl1pPr>
          </a:lstStyle>
          <a:p>
            <a:pPr fontAlgn="auto"/>
            <a:r>
              <a:rPr lang="en-US" sz="5800" strike="noStrike" noProof="1"/>
              <a:t>Click to edit Master title style</a:t>
            </a:r>
            <a:endParaRPr lang="en-US" strike="noStrike" noProof="1"/>
          </a:p>
        </p:txBody>
      </p:sp>
      <p:sp>
        <p:nvSpPr>
          <p:cNvPr id="3" name="Text Placeholder 2"/>
          <p:cNvSpPr>
            <a:spLocks noGrp="1"/>
          </p:cNvSpPr>
          <p:nvPr>
            <p:ph type="body" idx="1"/>
          </p:nvPr>
        </p:nvSpPr>
        <p:spPr>
          <a:xfrm>
            <a:off x="623898" y="4589661"/>
            <a:ext cx="7886838" cy="1500251"/>
          </a:xfrm>
        </p:spPr>
        <p:txBody>
          <a:bodyPr/>
          <a:lstStyle>
            <a:lvl1pPr marL="0" indent="0">
              <a:buNone/>
              <a:defRPr sz="2300">
                <a:solidFill>
                  <a:schemeClr val="tx1">
                    <a:tint val="75000"/>
                  </a:schemeClr>
                </a:solidFill>
              </a:defRPr>
            </a:lvl1pPr>
            <a:lvl2pPr marL="442023" indent="0">
              <a:buNone/>
              <a:defRPr sz="1900">
                <a:solidFill>
                  <a:schemeClr val="tx1">
                    <a:tint val="75000"/>
                  </a:schemeClr>
                </a:solidFill>
              </a:defRPr>
            </a:lvl2pPr>
            <a:lvl3pPr marL="883490" indent="0">
              <a:buNone/>
              <a:defRPr sz="1700">
                <a:solidFill>
                  <a:schemeClr val="tx1">
                    <a:tint val="75000"/>
                  </a:schemeClr>
                </a:solidFill>
              </a:defRPr>
            </a:lvl3pPr>
            <a:lvl4pPr marL="1325513" indent="0">
              <a:buNone/>
              <a:defRPr sz="1500">
                <a:solidFill>
                  <a:schemeClr val="tx1">
                    <a:tint val="75000"/>
                  </a:schemeClr>
                </a:solidFill>
              </a:defRPr>
            </a:lvl4pPr>
            <a:lvl5pPr marL="1767537" indent="0">
              <a:buNone/>
              <a:defRPr sz="1500">
                <a:solidFill>
                  <a:schemeClr val="tx1">
                    <a:tint val="75000"/>
                  </a:schemeClr>
                </a:solidFill>
              </a:defRPr>
            </a:lvl5pPr>
            <a:lvl6pPr marL="2209560" indent="0">
              <a:buNone/>
              <a:defRPr sz="1500">
                <a:solidFill>
                  <a:schemeClr val="tx1">
                    <a:tint val="75000"/>
                  </a:schemeClr>
                </a:solidFill>
              </a:defRPr>
            </a:lvl6pPr>
            <a:lvl7pPr marL="2651027" indent="0">
              <a:buNone/>
              <a:defRPr sz="1500">
                <a:solidFill>
                  <a:schemeClr val="tx1">
                    <a:tint val="75000"/>
                  </a:schemeClr>
                </a:solidFill>
              </a:defRPr>
            </a:lvl7pPr>
            <a:lvl8pPr marL="3093050" indent="0">
              <a:buNone/>
              <a:defRPr sz="1500">
                <a:solidFill>
                  <a:schemeClr val="tx1">
                    <a:tint val="75000"/>
                  </a:schemeClr>
                </a:solidFill>
              </a:defRPr>
            </a:lvl8pPr>
            <a:lvl9pPr marL="3535074" indent="0">
              <a:buNone/>
              <a:defRPr sz="1500">
                <a:solidFill>
                  <a:schemeClr val="tx1">
                    <a:tint val="75000"/>
                  </a:schemeClr>
                </a:solidFill>
              </a:defRPr>
            </a:lvl9pPr>
          </a:lstStyle>
          <a:p>
            <a:pPr lvl="0" fontAlgn="auto"/>
            <a:r>
              <a:rPr lang="en-US" sz="2300" strike="noStrike" noProof="1"/>
              <a:t>Click to edit Master text styles</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8821798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8610486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a:t>Click to edit Master title style</a:t>
            </a:r>
            <a:endParaRPr lang="en-US" strike="noStrike" noProof="1"/>
          </a:p>
        </p:txBody>
      </p:sp>
      <p:sp>
        <p:nvSpPr>
          <p:cNvPr id="3" name="Text Placeholder 2"/>
          <p:cNvSpPr>
            <a:spLocks noGrp="1"/>
          </p:cNvSpPr>
          <p:nvPr>
            <p:ph type="body" idx="1"/>
          </p:nvPr>
        </p:nvSpPr>
        <p:spPr>
          <a:xfrm>
            <a:off x="629853" y="1681236"/>
            <a:ext cx="3868408" cy="823947"/>
          </a:xfrm>
        </p:spPr>
        <p:txBody>
          <a:bodyPr anchor="b"/>
          <a:lstStyle>
            <a:lvl1pPr marL="0" indent="0">
              <a:buNone/>
              <a:defRPr sz="2300" b="1"/>
            </a:lvl1pPr>
            <a:lvl2pPr marL="442023" indent="0">
              <a:buNone/>
              <a:defRPr sz="1900" b="1"/>
            </a:lvl2pPr>
            <a:lvl3pPr marL="883490" indent="0">
              <a:buNone/>
              <a:defRPr sz="1700" b="1"/>
            </a:lvl3pPr>
            <a:lvl4pPr marL="1325513" indent="0">
              <a:buNone/>
              <a:defRPr sz="1500" b="1"/>
            </a:lvl4pPr>
            <a:lvl5pPr marL="1767537" indent="0">
              <a:buNone/>
              <a:defRPr sz="1500" b="1"/>
            </a:lvl5pPr>
            <a:lvl6pPr marL="2209560" indent="0">
              <a:buNone/>
              <a:defRPr sz="1500" b="1"/>
            </a:lvl6pPr>
            <a:lvl7pPr marL="2651027" indent="0">
              <a:buNone/>
              <a:defRPr sz="1500" b="1"/>
            </a:lvl7pPr>
            <a:lvl8pPr marL="3093050" indent="0">
              <a:buNone/>
              <a:defRPr sz="1500" b="1"/>
            </a:lvl8pPr>
            <a:lvl9pPr marL="3535074" indent="0">
              <a:buNone/>
              <a:defRPr sz="1500" b="1"/>
            </a:lvl9pPr>
          </a:lstStyle>
          <a:p>
            <a:pPr lvl="0" fontAlgn="auto"/>
            <a:r>
              <a:rPr lang="en-US" sz="2300" strike="noStrike" noProof="1"/>
              <a:t>Click to edit Master text styles</a:t>
            </a:r>
            <a:endParaRPr lang="en-US" strike="noStrike" noProof="1"/>
          </a:p>
        </p:txBody>
      </p:sp>
      <p:sp>
        <p:nvSpPr>
          <p:cNvPr id="4" name="Content Placeholder 3"/>
          <p:cNvSpPr>
            <a:spLocks noGrp="1"/>
          </p:cNvSpPr>
          <p:nvPr>
            <p:ph sz="half" idx="2"/>
          </p:nvPr>
        </p:nvSpPr>
        <p:spPr>
          <a:xfrm>
            <a:off x="629853" y="2505183"/>
            <a:ext cx="3868408" cy="3684747"/>
          </a:xfrm>
        </p:spPr>
        <p:txBody>
          <a:bodyPr/>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5" name="Text Placeholder 4"/>
          <p:cNvSpPr>
            <a:spLocks noGrp="1"/>
          </p:cNvSpPr>
          <p:nvPr>
            <p:ph type="body" sz="quarter" idx="3"/>
          </p:nvPr>
        </p:nvSpPr>
        <p:spPr>
          <a:xfrm>
            <a:off x="4629232" y="1681236"/>
            <a:ext cx="3887459" cy="823947"/>
          </a:xfrm>
        </p:spPr>
        <p:txBody>
          <a:bodyPr anchor="b"/>
          <a:lstStyle>
            <a:lvl1pPr marL="0" indent="0">
              <a:buNone/>
              <a:defRPr sz="2300" b="1"/>
            </a:lvl1pPr>
            <a:lvl2pPr marL="442023" indent="0">
              <a:buNone/>
              <a:defRPr sz="1900" b="1"/>
            </a:lvl2pPr>
            <a:lvl3pPr marL="883490" indent="0">
              <a:buNone/>
              <a:defRPr sz="1700" b="1"/>
            </a:lvl3pPr>
            <a:lvl4pPr marL="1325513" indent="0">
              <a:buNone/>
              <a:defRPr sz="1500" b="1"/>
            </a:lvl4pPr>
            <a:lvl5pPr marL="1767537" indent="0">
              <a:buNone/>
              <a:defRPr sz="1500" b="1"/>
            </a:lvl5pPr>
            <a:lvl6pPr marL="2209560" indent="0">
              <a:buNone/>
              <a:defRPr sz="1500" b="1"/>
            </a:lvl6pPr>
            <a:lvl7pPr marL="2651027" indent="0">
              <a:buNone/>
              <a:defRPr sz="1500" b="1"/>
            </a:lvl7pPr>
            <a:lvl8pPr marL="3093050" indent="0">
              <a:buNone/>
              <a:defRPr sz="1500" b="1"/>
            </a:lvl8pPr>
            <a:lvl9pPr marL="3535074" indent="0">
              <a:buNone/>
              <a:defRPr sz="1500" b="1"/>
            </a:lvl9pPr>
          </a:lstStyle>
          <a:p>
            <a:pPr lvl="0" fontAlgn="auto"/>
            <a:r>
              <a:rPr lang="en-US" sz="2300" strike="noStrike" noProof="1"/>
              <a:t>Click to edit Master text styles</a:t>
            </a:r>
            <a:endParaRPr lang="en-US" strike="noStrike" noProof="1"/>
          </a:p>
        </p:txBody>
      </p:sp>
      <p:sp>
        <p:nvSpPr>
          <p:cNvPr id="6" name="Content Placeholder 5"/>
          <p:cNvSpPr>
            <a:spLocks noGrp="1"/>
          </p:cNvSpPr>
          <p:nvPr>
            <p:ph sz="quarter" idx="4"/>
          </p:nvPr>
        </p:nvSpPr>
        <p:spPr>
          <a:xfrm>
            <a:off x="4629232" y="2505183"/>
            <a:ext cx="3887459" cy="3684747"/>
          </a:xfrm>
        </p:spPr>
        <p:txBody>
          <a:bodyPr/>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109020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878225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1910292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a:t>Click to edit Master title style</a:t>
            </a:r>
            <a:endParaRPr lang="en-US" strike="noStrike" noProof="1"/>
          </a:p>
        </p:txBody>
      </p:sp>
      <p:sp>
        <p:nvSpPr>
          <p:cNvPr id="3" name="Picture Placeholder 2"/>
          <p:cNvSpPr>
            <a:spLocks noGrp="1"/>
          </p:cNvSpPr>
          <p:nvPr>
            <p:ph type="pic" idx="1"/>
          </p:nvPr>
        </p:nvSpPr>
        <p:spPr>
          <a:xfrm>
            <a:off x="3887460" y="987467"/>
            <a:ext cx="4629231" cy="4873835"/>
          </a:xfrm>
        </p:spPr>
        <p:txBody>
          <a:bodyPr/>
          <a:lstStyle>
            <a:lvl1pPr marL="0" indent="0">
              <a:buNone/>
              <a:defRPr sz="3100"/>
            </a:lvl1pPr>
            <a:lvl2pPr marL="442023" indent="0">
              <a:buNone/>
              <a:defRPr sz="2700"/>
            </a:lvl2pPr>
            <a:lvl3pPr marL="883490" indent="0">
              <a:buNone/>
              <a:defRPr sz="2300"/>
            </a:lvl3pPr>
            <a:lvl4pPr marL="1325513" indent="0">
              <a:buNone/>
              <a:defRPr sz="1900"/>
            </a:lvl4pPr>
            <a:lvl5pPr marL="1767537" indent="0">
              <a:buNone/>
              <a:defRPr sz="1900"/>
            </a:lvl5pPr>
            <a:lvl6pPr marL="2209560" indent="0">
              <a:buNone/>
              <a:defRPr sz="1900"/>
            </a:lvl6pPr>
            <a:lvl7pPr marL="2651027" indent="0">
              <a:buNone/>
              <a:defRPr sz="1900"/>
            </a:lvl7pPr>
            <a:lvl8pPr marL="3093050" indent="0">
              <a:buNone/>
              <a:defRPr sz="1900"/>
            </a:lvl8pPr>
            <a:lvl9pPr marL="3535074"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42023" indent="0">
              <a:buNone/>
              <a:defRPr sz="1400"/>
            </a:lvl2pPr>
            <a:lvl3pPr marL="883490" indent="0">
              <a:buNone/>
              <a:defRPr sz="1200"/>
            </a:lvl3pPr>
            <a:lvl4pPr marL="1325513" indent="0">
              <a:buNone/>
              <a:defRPr sz="1000"/>
            </a:lvl4pPr>
            <a:lvl5pPr marL="1767537" indent="0">
              <a:buNone/>
              <a:defRPr sz="1000"/>
            </a:lvl5pPr>
            <a:lvl6pPr marL="2209560" indent="0">
              <a:buNone/>
              <a:defRPr sz="1000"/>
            </a:lvl6pPr>
            <a:lvl7pPr marL="2651027" indent="0">
              <a:buNone/>
              <a:defRPr sz="1000"/>
            </a:lvl7pPr>
            <a:lvl8pPr marL="3093050" indent="0">
              <a:buNone/>
              <a:defRPr sz="1000"/>
            </a:lvl8pPr>
            <a:lvl9pPr marL="3535074" indent="0">
              <a:buNone/>
              <a:defRPr sz="1000"/>
            </a:lvl9pPr>
          </a:lstStyle>
          <a:p>
            <a:pPr lvl="0" fontAlgn="auto"/>
            <a:r>
              <a:rPr lang="en-US" sz="1500" strike="noStrike" noProof="1"/>
              <a:t>Click to edit Master text styles</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9239067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89" y="365141"/>
            <a:ext cx="1971709" cy="5812088"/>
          </a:xfrm>
        </p:spPr>
        <p:txBody>
          <a:bodyPr vert="eaVert"/>
          <a:lstStyle/>
          <a:p>
            <a:pPr fontAlgn="auto"/>
            <a:r>
              <a:rPr lang="en-US" sz="4300"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15707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4547639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95962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73"/>
            <a:ext cx="3868408" cy="823947"/>
          </a:xfrm>
        </p:spPr>
        <p:txBody>
          <a:bodyPr anchor="b"/>
          <a:lstStyle>
            <a:lvl1pPr marL="0" indent="0">
              <a:buNone/>
              <a:defRPr sz="2300" b="1"/>
            </a:lvl1pPr>
            <a:lvl2pPr marL="434600" indent="0">
              <a:buNone/>
              <a:defRPr sz="1900" b="1"/>
            </a:lvl2pPr>
            <a:lvl3pPr marL="868660" indent="0">
              <a:buNone/>
              <a:defRPr sz="1700" b="1"/>
            </a:lvl3pPr>
            <a:lvl4pPr marL="1303243" indent="0">
              <a:buNone/>
              <a:defRPr sz="1500" b="1"/>
            </a:lvl4pPr>
            <a:lvl5pPr marL="1737841" indent="0">
              <a:buNone/>
              <a:defRPr sz="1500" b="1"/>
            </a:lvl5pPr>
            <a:lvl6pPr marL="2172444" indent="0">
              <a:buNone/>
              <a:defRPr sz="1500" b="1"/>
            </a:lvl6pPr>
            <a:lvl7pPr marL="2606490" indent="0">
              <a:buNone/>
              <a:defRPr sz="1500" b="1"/>
            </a:lvl7pPr>
            <a:lvl8pPr marL="3041101" indent="0">
              <a:buNone/>
              <a:defRPr sz="1500" b="1"/>
            </a:lvl8pPr>
            <a:lvl9pPr marL="3475687"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320"/>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69" y="1681373"/>
            <a:ext cx="3887459" cy="823947"/>
          </a:xfrm>
        </p:spPr>
        <p:txBody>
          <a:bodyPr anchor="b"/>
          <a:lstStyle>
            <a:lvl1pPr marL="0" indent="0">
              <a:buNone/>
              <a:defRPr sz="2300" b="1"/>
            </a:lvl1pPr>
            <a:lvl2pPr marL="434600" indent="0">
              <a:buNone/>
              <a:defRPr sz="1900" b="1"/>
            </a:lvl2pPr>
            <a:lvl3pPr marL="868660" indent="0">
              <a:buNone/>
              <a:defRPr sz="1700" b="1"/>
            </a:lvl3pPr>
            <a:lvl4pPr marL="1303243" indent="0">
              <a:buNone/>
              <a:defRPr sz="1500" b="1"/>
            </a:lvl4pPr>
            <a:lvl5pPr marL="1737841" indent="0">
              <a:buNone/>
              <a:defRPr sz="1500" b="1"/>
            </a:lvl5pPr>
            <a:lvl6pPr marL="2172444" indent="0">
              <a:buNone/>
              <a:defRPr sz="1500" b="1"/>
            </a:lvl6pPr>
            <a:lvl7pPr marL="2606490" indent="0">
              <a:buNone/>
              <a:defRPr sz="1500" b="1"/>
            </a:lvl7pPr>
            <a:lvl8pPr marL="3041101" indent="0">
              <a:buNone/>
              <a:defRPr sz="1500" b="1"/>
            </a:lvl8pPr>
            <a:lvl9pPr marL="3475687"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69" y="2505320"/>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0583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119410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201359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97" y="987604"/>
            <a:ext cx="4629231" cy="4873835"/>
          </a:xfrm>
        </p:spPr>
        <p:txBody>
          <a:bodyPr/>
          <a:lstStyle>
            <a:lvl1pPr marL="0" indent="0">
              <a:buNone/>
              <a:defRPr sz="3100"/>
            </a:lvl1pPr>
            <a:lvl2pPr marL="434600" indent="0">
              <a:buNone/>
              <a:defRPr sz="2700"/>
            </a:lvl2pPr>
            <a:lvl3pPr marL="868660" indent="0">
              <a:buNone/>
              <a:defRPr sz="2300"/>
            </a:lvl3pPr>
            <a:lvl4pPr marL="1303243" indent="0">
              <a:buNone/>
              <a:defRPr sz="1900"/>
            </a:lvl4pPr>
            <a:lvl5pPr marL="1737841" indent="0">
              <a:buNone/>
              <a:defRPr sz="1900"/>
            </a:lvl5pPr>
            <a:lvl6pPr marL="2172444" indent="0">
              <a:buNone/>
              <a:defRPr sz="1900"/>
            </a:lvl6pPr>
            <a:lvl7pPr marL="2606490" indent="0">
              <a:buNone/>
              <a:defRPr sz="1900"/>
            </a:lvl7pPr>
            <a:lvl8pPr marL="3041101" indent="0">
              <a:buNone/>
              <a:defRPr sz="1900"/>
            </a:lvl8pPr>
            <a:lvl9pPr marL="3475687"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4600" indent="0">
              <a:buNone/>
              <a:defRPr sz="1400"/>
            </a:lvl2pPr>
            <a:lvl3pPr marL="868660" indent="0">
              <a:buNone/>
              <a:defRPr sz="1200"/>
            </a:lvl3pPr>
            <a:lvl4pPr marL="1303243" indent="0">
              <a:buNone/>
              <a:defRPr sz="1000"/>
            </a:lvl4pPr>
            <a:lvl5pPr marL="1737841" indent="0">
              <a:buNone/>
              <a:defRPr sz="1000"/>
            </a:lvl5pPr>
            <a:lvl6pPr marL="2172444" indent="0">
              <a:buNone/>
              <a:defRPr sz="1000"/>
            </a:lvl6pPr>
            <a:lvl7pPr marL="2606490" indent="0">
              <a:buNone/>
              <a:defRPr sz="1000"/>
            </a:lvl7pPr>
            <a:lvl8pPr marL="3041101" indent="0">
              <a:buNone/>
              <a:defRPr sz="1000"/>
            </a:lvl8pPr>
            <a:lvl9pPr marL="3475687"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73881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69695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375519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127063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326"/>
            <a:ext cx="6858120" cy="1655833"/>
          </a:xfrm>
        </p:spPr>
        <p:txBody>
          <a:bodyPr/>
          <a:lstStyle>
            <a:lvl1pPr marL="0" indent="0" algn="ctr">
              <a:buNone/>
              <a:defRPr sz="2300"/>
            </a:lvl1pPr>
            <a:lvl2pPr marL="434869" indent="0" algn="ctr">
              <a:buNone/>
              <a:defRPr sz="1900"/>
            </a:lvl2pPr>
            <a:lvl3pPr marL="869195" indent="0" algn="ctr">
              <a:buNone/>
              <a:defRPr sz="1700"/>
            </a:lvl3pPr>
            <a:lvl4pPr marL="1304049" indent="0" algn="ctr">
              <a:buNone/>
              <a:defRPr sz="1500"/>
            </a:lvl4pPr>
            <a:lvl5pPr marL="1738916" indent="0" algn="ctr">
              <a:buNone/>
              <a:defRPr sz="1500"/>
            </a:lvl5pPr>
            <a:lvl6pPr marL="2173788" indent="0" algn="ctr">
              <a:buNone/>
              <a:defRPr sz="1500"/>
            </a:lvl6pPr>
            <a:lvl7pPr marL="2608102" indent="0" algn="ctr">
              <a:buNone/>
              <a:defRPr sz="1500"/>
            </a:lvl7pPr>
            <a:lvl8pPr marL="3042984" indent="0" algn="ctr">
              <a:buNone/>
              <a:defRPr sz="1500"/>
            </a:lvl8pPr>
            <a:lvl9pPr marL="3477837"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130287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42045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44"/>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93"/>
            <a:ext cx="7886838" cy="1500251"/>
          </a:xfrm>
        </p:spPr>
        <p:txBody>
          <a:bodyPr/>
          <a:lstStyle>
            <a:lvl1pPr marL="0" indent="0">
              <a:buNone/>
              <a:defRPr sz="2300">
                <a:solidFill>
                  <a:schemeClr val="tx1">
                    <a:tint val="75000"/>
                  </a:schemeClr>
                </a:solidFill>
              </a:defRPr>
            </a:lvl1pPr>
            <a:lvl2pPr marL="434869" indent="0">
              <a:buNone/>
              <a:defRPr sz="1900">
                <a:solidFill>
                  <a:schemeClr val="tx1">
                    <a:tint val="75000"/>
                  </a:schemeClr>
                </a:solidFill>
              </a:defRPr>
            </a:lvl2pPr>
            <a:lvl3pPr marL="869195" indent="0">
              <a:buNone/>
              <a:defRPr sz="1700">
                <a:solidFill>
                  <a:schemeClr val="tx1">
                    <a:tint val="75000"/>
                  </a:schemeClr>
                </a:solidFill>
              </a:defRPr>
            </a:lvl3pPr>
            <a:lvl4pPr marL="1304049" indent="0">
              <a:buNone/>
              <a:defRPr sz="1500">
                <a:solidFill>
                  <a:schemeClr val="tx1">
                    <a:tint val="75000"/>
                  </a:schemeClr>
                </a:solidFill>
              </a:defRPr>
            </a:lvl4pPr>
            <a:lvl5pPr marL="1738916" indent="0">
              <a:buNone/>
              <a:defRPr sz="1500">
                <a:solidFill>
                  <a:schemeClr val="tx1">
                    <a:tint val="75000"/>
                  </a:schemeClr>
                </a:solidFill>
              </a:defRPr>
            </a:lvl5pPr>
            <a:lvl6pPr marL="2173788" indent="0">
              <a:buNone/>
              <a:defRPr sz="1500">
                <a:solidFill>
                  <a:schemeClr val="tx1">
                    <a:tint val="75000"/>
                  </a:schemeClr>
                </a:solidFill>
              </a:defRPr>
            </a:lvl6pPr>
            <a:lvl7pPr marL="2608102" indent="0">
              <a:buNone/>
              <a:defRPr sz="1500">
                <a:solidFill>
                  <a:schemeClr val="tx1">
                    <a:tint val="75000"/>
                  </a:schemeClr>
                </a:solidFill>
              </a:defRPr>
            </a:lvl7pPr>
            <a:lvl8pPr marL="3042984" indent="0">
              <a:buNone/>
              <a:defRPr sz="1500">
                <a:solidFill>
                  <a:schemeClr val="tx1">
                    <a:tint val="75000"/>
                  </a:schemeClr>
                </a:solidFill>
              </a:defRPr>
            </a:lvl8pPr>
            <a:lvl9pPr marL="3477837"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728875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126198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68"/>
            <a:ext cx="3868408" cy="823947"/>
          </a:xfrm>
        </p:spPr>
        <p:txBody>
          <a:bodyPr anchor="b"/>
          <a:lstStyle>
            <a:lvl1pPr marL="0" indent="0">
              <a:buNone/>
              <a:defRPr sz="2300" b="1"/>
            </a:lvl1pPr>
            <a:lvl2pPr marL="434869" indent="0">
              <a:buNone/>
              <a:defRPr sz="1900" b="1"/>
            </a:lvl2pPr>
            <a:lvl3pPr marL="869195" indent="0">
              <a:buNone/>
              <a:defRPr sz="1700" b="1"/>
            </a:lvl3pPr>
            <a:lvl4pPr marL="1304049" indent="0">
              <a:buNone/>
              <a:defRPr sz="1500" b="1"/>
            </a:lvl4pPr>
            <a:lvl5pPr marL="1738916" indent="0">
              <a:buNone/>
              <a:defRPr sz="1500" b="1"/>
            </a:lvl5pPr>
            <a:lvl6pPr marL="2173788" indent="0">
              <a:buNone/>
              <a:defRPr sz="1500" b="1"/>
            </a:lvl6pPr>
            <a:lvl7pPr marL="2608102" indent="0">
              <a:buNone/>
              <a:defRPr sz="1500" b="1"/>
            </a:lvl7pPr>
            <a:lvl8pPr marL="3042984" indent="0">
              <a:buNone/>
              <a:defRPr sz="1500" b="1"/>
            </a:lvl8pPr>
            <a:lvl9pPr marL="3477837"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315"/>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64" y="1681368"/>
            <a:ext cx="3887459" cy="823947"/>
          </a:xfrm>
        </p:spPr>
        <p:txBody>
          <a:bodyPr anchor="b"/>
          <a:lstStyle>
            <a:lvl1pPr marL="0" indent="0">
              <a:buNone/>
              <a:defRPr sz="2300" b="1"/>
            </a:lvl1pPr>
            <a:lvl2pPr marL="434869" indent="0">
              <a:buNone/>
              <a:defRPr sz="1900" b="1"/>
            </a:lvl2pPr>
            <a:lvl3pPr marL="869195" indent="0">
              <a:buNone/>
              <a:defRPr sz="1700" b="1"/>
            </a:lvl3pPr>
            <a:lvl4pPr marL="1304049" indent="0">
              <a:buNone/>
              <a:defRPr sz="1500" b="1"/>
            </a:lvl4pPr>
            <a:lvl5pPr marL="1738916" indent="0">
              <a:buNone/>
              <a:defRPr sz="1500" b="1"/>
            </a:lvl5pPr>
            <a:lvl6pPr marL="2173788" indent="0">
              <a:buNone/>
              <a:defRPr sz="1500" b="1"/>
            </a:lvl6pPr>
            <a:lvl7pPr marL="2608102" indent="0">
              <a:buNone/>
              <a:defRPr sz="1500" b="1"/>
            </a:lvl7pPr>
            <a:lvl8pPr marL="3042984" indent="0">
              <a:buNone/>
              <a:defRPr sz="1500" b="1"/>
            </a:lvl8pPr>
            <a:lvl9pPr marL="3477837"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64" y="2505315"/>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024896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714364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324832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92" y="987599"/>
            <a:ext cx="4629231" cy="4873835"/>
          </a:xfrm>
        </p:spPr>
        <p:txBody>
          <a:bodyPr/>
          <a:lstStyle>
            <a:lvl1pPr marL="0" indent="0">
              <a:buNone/>
              <a:defRPr sz="3100"/>
            </a:lvl1pPr>
            <a:lvl2pPr marL="434869" indent="0">
              <a:buNone/>
              <a:defRPr sz="2700"/>
            </a:lvl2pPr>
            <a:lvl3pPr marL="869195" indent="0">
              <a:buNone/>
              <a:defRPr sz="2300"/>
            </a:lvl3pPr>
            <a:lvl4pPr marL="1304049" indent="0">
              <a:buNone/>
              <a:defRPr sz="1900"/>
            </a:lvl4pPr>
            <a:lvl5pPr marL="1738916" indent="0">
              <a:buNone/>
              <a:defRPr sz="1900"/>
            </a:lvl5pPr>
            <a:lvl6pPr marL="2173788" indent="0">
              <a:buNone/>
              <a:defRPr sz="1900"/>
            </a:lvl6pPr>
            <a:lvl7pPr marL="2608102" indent="0">
              <a:buNone/>
              <a:defRPr sz="1900"/>
            </a:lvl7pPr>
            <a:lvl8pPr marL="3042984" indent="0">
              <a:buNone/>
              <a:defRPr sz="1900"/>
            </a:lvl8pPr>
            <a:lvl9pPr marL="3477837"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4869" indent="0">
              <a:buNone/>
              <a:defRPr sz="1400"/>
            </a:lvl2pPr>
            <a:lvl3pPr marL="869195" indent="0">
              <a:buNone/>
              <a:defRPr sz="1200"/>
            </a:lvl3pPr>
            <a:lvl4pPr marL="1304049" indent="0">
              <a:buNone/>
              <a:defRPr sz="1000"/>
            </a:lvl4pPr>
            <a:lvl5pPr marL="1738916" indent="0">
              <a:buNone/>
              <a:defRPr sz="1000"/>
            </a:lvl5pPr>
            <a:lvl6pPr marL="2173788" indent="0">
              <a:buNone/>
              <a:defRPr sz="1000"/>
            </a:lvl6pPr>
            <a:lvl7pPr marL="2608102" indent="0">
              <a:buNone/>
              <a:defRPr sz="1000"/>
            </a:lvl7pPr>
            <a:lvl8pPr marL="3042984" indent="0">
              <a:buNone/>
              <a:defRPr sz="1000"/>
            </a:lvl8pPr>
            <a:lvl9pPr marL="3477837"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5633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69754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53"/>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802"/>
            <a:ext cx="7886838" cy="1500251"/>
          </a:xfrm>
        </p:spPr>
        <p:txBody>
          <a:bodyPr/>
          <a:lstStyle>
            <a:lvl1pPr marL="0" indent="0">
              <a:buNone/>
              <a:defRPr sz="2300">
                <a:solidFill>
                  <a:schemeClr val="tx1">
                    <a:tint val="75000"/>
                  </a:schemeClr>
                </a:solidFill>
              </a:defRPr>
            </a:lvl1pPr>
            <a:lvl2pPr marL="434386" indent="0">
              <a:buNone/>
              <a:defRPr sz="1900">
                <a:solidFill>
                  <a:schemeClr val="tx1">
                    <a:tint val="75000"/>
                  </a:schemeClr>
                </a:solidFill>
              </a:defRPr>
            </a:lvl2pPr>
            <a:lvl3pPr marL="868232" indent="0">
              <a:buNone/>
              <a:defRPr sz="1700">
                <a:solidFill>
                  <a:schemeClr val="tx1">
                    <a:tint val="75000"/>
                  </a:schemeClr>
                </a:solidFill>
              </a:defRPr>
            </a:lvl3pPr>
            <a:lvl4pPr marL="1302599" indent="0">
              <a:buNone/>
              <a:defRPr sz="1500">
                <a:solidFill>
                  <a:schemeClr val="tx1">
                    <a:tint val="75000"/>
                  </a:schemeClr>
                </a:solidFill>
              </a:defRPr>
            </a:lvl4pPr>
            <a:lvl5pPr marL="1736981" indent="0">
              <a:buNone/>
              <a:defRPr sz="1500">
                <a:solidFill>
                  <a:schemeClr val="tx1">
                    <a:tint val="75000"/>
                  </a:schemeClr>
                </a:solidFill>
              </a:defRPr>
            </a:lvl5pPr>
            <a:lvl6pPr marL="2171370" indent="0">
              <a:buNone/>
              <a:defRPr sz="1500">
                <a:solidFill>
                  <a:schemeClr val="tx1">
                    <a:tint val="75000"/>
                  </a:schemeClr>
                </a:solidFill>
              </a:defRPr>
            </a:lvl6pPr>
            <a:lvl7pPr marL="2605201" indent="0">
              <a:buNone/>
              <a:defRPr sz="1500">
                <a:solidFill>
                  <a:schemeClr val="tx1">
                    <a:tint val="75000"/>
                  </a:schemeClr>
                </a:solidFill>
              </a:defRPr>
            </a:lvl7pPr>
            <a:lvl8pPr marL="3039597" indent="0">
              <a:buNone/>
              <a:defRPr sz="1500">
                <a:solidFill>
                  <a:schemeClr val="tx1">
                    <a:tint val="75000"/>
                  </a:schemeClr>
                </a:solidFill>
              </a:defRPr>
            </a:lvl8pPr>
            <a:lvl9pPr marL="3473968"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640087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872634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320"/>
            <a:ext cx="6858120" cy="1655833"/>
          </a:xfrm>
        </p:spPr>
        <p:txBody>
          <a:bodyPr/>
          <a:lstStyle>
            <a:lvl1pPr marL="0" indent="0" algn="ctr">
              <a:buNone/>
              <a:defRPr sz="2300"/>
            </a:lvl1pPr>
            <a:lvl2pPr marL="435192" indent="0" algn="ctr">
              <a:buNone/>
              <a:defRPr sz="1900"/>
            </a:lvl2pPr>
            <a:lvl3pPr marL="869840" indent="0" algn="ctr">
              <a:buNone/>
              <a:defRPr sz="1700"/>
            </a:lvl3pPr>
            <a:lvl4pPr marL="1305017" indent="0" algn="ctr">
              <a:buNone/>
              <a:defRPr sz="1500"/>
            </a:lvl4pPr>
            <a:lvl5pPr marL="1740207" indent="0" algn="ctr">
              <a:buNone/>
              <a:defRPr sz="1500"/>
            </a:lvl5pPr>
            <a:lvl6pPr marL="2175402" indent="0" algn="ctr">
              <a:buNone/>
              <a:defRPr sz="1500"/>
            </a:lvl6pPr>
            <a:lvl7pPr marL="2610038" indent="0" algn="ctr">
              <a:buNone/>
              <a:defRPr sz="1500"/>
            </a:lvl7pPr>
            <a:lvl8pPr marL="3045242" indent="0" algn="ctr">
              <a:buNone/>
              <a:defRPr sz="1500"/>
            </a:lvl8pPr>
            <a:lvl9pPr marL="3480419"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78723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19357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38"/>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87"/>
            <a:ext cx="7886838" cy="1500251"/>
          </a:xfrm>
        </p:spPr>
        <p:txBody>
          <a:bodyPr/>
          <a:lstStyle>
            <a:lvl1pPr marL="0" indent="0">
              <a:buNone/>
              <a:defRPr sz="2300">
                <a:solidFill>
                  <a:schemeClr val="tx1">
                    <a:tint val="75000"/>
                  </a:schemeClr>
                </a:solidFill>
              </a:defRPr>
            </a:lvl1pPr>
            <a:lvl2pPr marL="435192" indent="0">
              <a:buNone/>
              <a:defRPr sz="1900">
                <a:solidFill>
                  <a:schemeClr val="tx1">
                    <a:tint val="75000"/>
                  </a:schemeClr>
                </a:solidFill>
              </a:defRPr>
            </a:lvl2pPr>
            <a:lvl3pPr marL="869840" indent="0">
              <a:buNone/>
              <a:defRPr sz="1700">
                <a:solidFill>
                  <a:schemeClr val="tx1">
                    <a:tint val="75000"/>
                  </a:schemeClr>
                </a:solidFill>
              </a:defRPr>
            </a:lvl3pPr>
            <a:lvl4pPr marL="1305017" indent="0">
              <a:buNone/>
              <a:defRPr sz="1500">
                <a:solidFill>
                  <a:schemeClr val="tx1">
                    <a:tint val="75000"/>
                  </a:schemeClr>
                </a:solidFill>
              </a:defRPr>
            </a:lvl4pPr>
            <a:lvl5pPr marL="1740207" indent="0">
              <a:buNone/>
              <a:defRPr sz="1500">
                <a:solidFill>
                  <a:schemeClr val="tx1">
                    <a:tint val="75000"/>
                  </a:schemeClr>
                </a:solidFill>
              </a:defRPr>
            </a:lvl5pPr>
            <a:lvl6pPr marL="2175402" indent="0">
              <a:buNone/>
              <a:defRPr sz="1500">
                <a:solidFill>
                  <a:schemeClr val="tx1">
                    <a:tint val="75000"/>
                  </a:schemeClr>
                </a:solidFill>
              </a:defRPr>
            </a:lvl6pPr>
            <a:lvl7pPr marL="2610038" indent="0">
              <a:buNone/>
              <a:defRPr sz="1500">
                <a:solidFill>
                  <a:schemeClr val="tx1">
                    <a:tint val="75000"/>
                  </a:schemeClr>
                </a:solidFill>
              </a:defRPr>
            </a:lvl7pPr>
            <a:lvl8pPr marL="3045242" indent="0">
              <a:buNone/>
              <a:defRPr sz="1500">
                <a:solidFill>
                  <a:schemeClr val="tx1">
                    <a:tint val="75000"/>
                  </a:schemeClr>
                </a:solidFill>
              </a:defRPr>
            </a:lvl8pPr>
            <a:lvl9pPr marL="3480419"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49796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890613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62"/>
            <a:ext cx="3868408" cy="823947"/>
          </a:xfrm>
        </p:spPr>
        <p:txBody>
          <a:bodyPr anchor="b"/>
          <a:lstStyle>
            <a:lvl1pPr marL="0" indent="0">
              <a:buNone/>
              <a:defRPr sz="2300" b="1"/>
            </a:lvl1pPr>
            <a:lvl2pPr marL="435192" indent="0">
              <a:buNone/>
              <a:defRPr sz="1900" b="1"/>
            </a:lvl2pPr>
            <a:lvl3pPr marL="869840" indent="0">
              <a:buNone/>
              <a:defRPr sz="1700" b="1"/>
            </a:lvl3pPr>
            <a:lvl4pPr marL="1305017" indent="0">
              <a:buNone/>
              <a:defRPr sz="1500" b="1"/>
            </a:lvl4pPr>
            <a:lvl5pPr marL="1740207" indent="0">
              <a:buNone/>
              <a:defRPr sz="1500" b="1"/>
            </a:lvl5pPr>
            <a:lvl6pPr marL="2175402" indent="0">
              <a:buNone/>
              <a:defRPr sz="1500" b="1"/>
            </a:lvl6pPr>
            <a:lvl7pPr marL="2610038" indent="0">
              <a:buNone/>
              <a:defRPr sz="1500" b="1"/>
            </a:lvl7pPr>
            <a:lvl8pPr marL="3045242" indent="0">
              <a:buNone/>
              <a:defRPr sz="1500" b="1"/>
            </a:lvl8pPr>
            <a:lvl9pPr marL="3480419"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309"/>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58" y="1681362"/>
            <a:ext cx="3887459" cy="823947"/>
          </a:xfrm>
        </p:spPr>
        <p:txBody>
          <a:bodyPr anchor="b"/>
          <a:lstStyle>
            <a:lvl1pPr marL="0" indent="0">
              <a:buNone/>
              <a:defRPr sz="2300" b="1"/>
            </a:lvl1pPr>
            <a:lvl2pPr marL="435192" indent="0">
              <a:buNone/>
              <a:defRPr sz="1900" b="1"/>
            </a:lvl2pPr>
            <a:lvl3pPr marL="869840" indent="0">
              <a:buNone/>
              <a:defRPr sz="1700" b="1"/>
            </a:lvl3pPr>
            <a:lvl4pPr marL="1305017" indent="0">
              <a:buNone/>
              <a:defRPr sz="1500" b="1"/>
            </a:lvl4pPr>
            <a:lvl5pPr marL="1740207" indent="0">
              <a:buNone/>
              <a:defRPr sz="1500" b="1"/>
            </a:lvl5pPr>
            <a:lvl6pPr marL="2175402" indent="0">
              <a:buNone/>
              <a:defRPr sz="1500" b="1"/>
            </a:lvl6pPr>
            <a:lvl7pPr marL="2610038" indent="0">
              <a:buNone/>
              <a:defRPr sz="1500" b="1"/>
            </a:lvl7pPr>
            <a:lvl8pPr marL="3045242" indent="0">
              <a:buNone/>
              <a:defRPr sz="1500" b="1"/>
            </a:lvl8pPr>
            <a:lvl9pPr marL="3480419"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58" y="2505309"/>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038219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728348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266185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86" y="987593"/>
            <a:ext cx="4629231" cy="4873835"/>
          </a:xfrm>
        </p:spPr>
        <p:txBody>
          <a:bodyPr/>
          <a:lstStyle>
            <a:lvl1pPr marL="0" indent="0">
              <a:buNone/>
              <a:defRPr sz="3100"/>
            </a:lvl1pPr>
            <a:lvl2pPr marL="435192" indent="0">
              <a:buNone/>
              <a:defRPr sz="2700"/>
            </a:lvl2pPr>
            <a:lvl3pPr marL="869840" indent="0">
              <a:buNone/>
              <a:defRPr sz="2300"/>
            </a:lvl3pPr>
            <a:lvl4pPr marL="1305017" indent="0">
              <a:buNone/>
              <a:defRPr sz="1900"/>
            </a:lvl4pPr>
            <a:lvl5pPr marL="1740207" indent="0">
              <a:buNone/>
              <a:defRPr sz="1900"/>
            </a:lvl5pPr>
            <a:lvl6pPr marL="2175402" indent="0">
              <a:buNone/>
              <a:defRPr sz="1900"/>
            </a:lvl6pPr>
            <a:lvl7pPr marL="2610038" indent="0">
              <a:buNone/>
              <a:defRPr sz="1900"/>
            </a:lvl7pPr>
            <a:lvl8pPr marL="3045242" indent="0">
              <a:buNone/>
              <a:defRPr sz="1900"/>
            </a:lvl8pPr>
            <a:lvl9pPr marL="3480419"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5192" indent="0">
              <a:buNone/>
              <a:defRPr sz="1400"/>
            </a:lvl2pPr>
            <a:lvl3pPr marL="869840" indent="0">
              <a:buNone/>
              <a:defRPr sz="1200"/>
            </a:lvl3pPr>
            <a:lvl4pPr marL="1305017" indent="0">
              <a:buNone/>
              <a:defRPr sz="1000"/>
            </a:lvl4pPr>
            <a:lvl5pPr marL="1740207" indent="0">
              <a:buNone/>
              <a:defRPr sz="1000"/>
            </a:lvl5pPr>
            <a:lvl6pPr marL="2175402" indent="0">
              <a:buNone/>
              <a:defRPr sz="1000"/>
            </a:lvl6pPr>
            <a:lvl7pPr marL="2610038" indent="0">
              <a:buNone/>
              <a:defRPr sz="1000"/>
            </a:lvl7pPr>
            <a:lvl8pPr marL="3045242" indent="0">
              <a:buNone/>
              <a:defRPr sz="1000"/>
            </a:lvl8pPr>
            <a:lvl9pPr marL="3480419"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797117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73061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056476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48450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313"/>
            <a:ext cx="6858120" cy="1655833"/>
          </a:xfrm>
        </p:spPr>
        <p:txBody>
          <a:bodyPr/>
          <a:lstStyle>
            <a:lvl1pPr marL="0" indent="0" algn="ctr">
              <a:buNone/>
              <a:defRPr sz="2300"/>
            </a:lvl1pPr>
            <a:lvl2pPr marL="435568" indent="0" algn="ctr">
              <a:buNone/>
              <a:defRPr sz="1900"/>
            </a:lvl2pPr>
            <a:lvl3pPr marL="870589" indent="0" algn="ctr">
              <a:buNone/>
              <a:defRPr sz="1700"/>
            </a:lvl3pPr>
            <a:lvl4pPr marL="1306146" indent="0" algn="ctr">
              <a:buNone/>
              <a:defRPr sz="1500"/>
            </a:lvl4pPr>
            <a:lvl5pPr marL="1741714" indent="0" algn="ctr">
              <a:buNone/>
              <a:defRPr sz="1500"/>
            </a:lvl5pPr>
            <a:lvl6pPr marL="2177285" indent="0" algn="ctr">
              <a:buNone/>
              <a:defRPr sz="1500"/>
            </a:lvl6pPr>
            <a:lvl7pPr marL="2612299" indent="0" algn="ctr">
              <a:buNone/>
              <a:defRPr sz="1500"/>
            </a:lvl7pPr>
            <a:lvl8pPr marL="3047881" indent="0" algn="ctr">
              <a:buNone/>
              <a:defRPr sz="1500"/>
            </a:lvl8pPr>
            <a:lvl9pPr marL="3483433"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28920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335874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31"/>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80"/>
            <a:ext cx="7886838" cy="1500251"/>
          </a:xfrm>
        </p:spPr>
        <p:txBody>
          <a:bodyPr/>
          <a:lstStyle>
            <a:lvl1pPr marL="0" indent="0">
              <a:buNone/>
              <a:defRPr sz="2300">
                <a:solidFill>
                  <a:schemeClr val="tx1">
                    <a:tint val="75000"/>
                  </a:schemeClr>
                </a:solidFill>
              </a:defRPr>
            </a:lvl1pPr>
            <a:lvl2pPr marL="435568" indent="0">
              <a:buNone/>
              <a:defRPr sz="1900">
                <a:solidFill>
                  <a:schemeClr val="tx1">
                    <a:tint val="75000"/>
                  </a:schemeClr>
                </a:solidFill>
              </a:defRPr>
            </a:lvl2pPr>
            <a:lvl3pPr marL="870589" indent="0">
              <a:buNone/>
              <a:defRPr sz="1700">
                <a:solidFill>
                  <a:schemeClr val="tx1">
                    <a:tint val="75000"/>
                  </a:schemeClr>
                </a:solidFill>
              </a:defRPr>
            </a:lvl3pPr>
            <a:lvl4pPr marL="1306146" indent="0">
              <a:buNone/>
              <a:defRPr sz="1500">
                <a:solidFill>
                  <a:schemeClr val="tx1">
                    <a:tint val="75000"/>
                  </a:schemeClr>
                </a:solidFill>
              </a:defRPr>
            </a:lvl4pPr>
            <a:lvl5pPr marL="1741714" indent="0">
              <a:buNone/>
              <a:defRPr sz="1500">
                <a:solidFill>
                  <a:schemeClr val="tx1">
                    <a:tint val="75000"/>
                  </a:schemeClr>
                </a:solidFill>
              </a:defRPr>
            </a:lvl5pPr>
            <a:lvl6pPr marL="2177285" indent="0">
              <a:buNone/>
              <a:defRPr sz="1500">
                <a:solidFill>
                  <a:schemeClr val="tx1">
                    <a:tint val="75000"/>
                  </a:schemeClr>
                </a:solidFill>
              </a:defRPr>
            </a:lvl6pPr>
            <a:lvl7pPr marL="2612299" indent="0">
              <a:buNone/>
              <a:defRPr sz="1500">
                <a:solidFill>
                  <a:schemeClr val="tx1">
                    <a:tint val="75000"/>
                  </a:schemeClr>
                </a:solidFill>
              </a:defRPr>
            </a:lvl7pPr>
            <a:lvl8pPr marL="3047881" indent="0">
              <a:buNone/>
              <a:defRPr sz="1500">
                <a:solidFill>
                  <a:schemeClr val="tx1">
                    <a:tint val="75000"/>
                  </a:schemeClr>
                </a:solidFill>
              </a:defRPr>
            </a:lvl8pPr>
            <a:lvl9pPr marL="3483433"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193859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853049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55"/>
            <a:ext cx="3868408" cy="823947"/>
          </a:xfrm>
        </p:spPr>
        <p:txBody>
          <a:bodyPr anchor="b"/>
          <a:lstStyle>
            <a:lvl1pPr marL="0" indent="0">
              <a:buNone/>
              <a:defRPr sz="2300" b="1"/>
            </a:lvl1pPr>
            <a:lvl2pPr marL="435568" indent="0">
              <a:buNone/>
              <a:defRPr sz="1900" b="1"/>
            </a:lvl2pPr>
            <a:lvl3pPr marL="870589" indent="0">
              <a:buNone/>
              <a:defRPr sz="1700" b="1"/>
            </a:lvl3pPr>
            <a:lvl4pPr marL="1306146" indent="0">
              <a:buNone/>
              <a:defRPr sz="1500" b="1"/>
            </a:lvl4pPr>
            <a:lvl5pPr marL="1741714" indent="0">
              <a:buNone/>
              <a:defRPr sz="1500" b="1"/>
            </a:lvl5pPr>
            <a:lvl6pPr marL="2177285" indent="0">
              <a:buNone/>
              <a:defRPr sz="1500" b="1"/>
            </a:lvl6pPr>
            <a:lvl7pPr marL="2612299" indent="0">
              <a:buNone/>
              <a:defRPr sz="1500" b="1"/>
            </a:lvl7pPr>
            <a:lvl8pPr marL="3047881" indent="0">
              <a:buNone/>
              <a:defRPr sz="1500" b="1"/>
            </a:lvl8pPr>
            <a:lvl9pPr marL="3483433"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302"/>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51" y="1681355"/>
            <a:ext cx="3887459" cy="823947"/>
          </a:xfrm>
        </p:spPr>
        <p:txBody>
          <a:bodyPr anchor="b"/>
          <a:lstStyle>
            <a:lvl1pPr marL="0" indent="0">
              <a:buNone/>
              <a:defRPr sz="2300" b="1"/>
            </a:lvl1pPr>
            <a:lvl2pPr marL="435568" indent="0">
              <a:buNone/>
              <a:defRPr sz="1900" b="1"/>
            </a:lvl2pPr>
            <a:lvl3pPr marL="870589" indent="0">
              <a:buNone/>
              <a:defRPr sz="1700" b="1"/>
            </a:lvl3pPr>
            <a:lvl4pPr marL="1306146" indent="0">
              <a:buNone/>
              <a:defRPr sz="1500" b="1"/>
            </a:lvl4pPr>
            <a:lvl5pPr marL="1741714" indent="0">
              <a:buNone/>
              <a:defRPr sz="1500" b="1"/>
            </a:lvl5pPr>
            <a:lvl6pPr marL="2177285" indent="0">
              <a:buNone/>
              <a:defRPr sz="1500" b="1"/>
            </a:lvl6pPr>
            <a:lvl7pPr marL="2612299" indent="0">
              <a:buNone/>
              <a:defRPr sz="1500" b="1"/>
            </a:lvl7pPr>
            <a:lvl8pPr marL="3047881" indent="0">
              <a:buNone/>
              <a:defRPr sz="1500" b="1"/>
            </a:lvl8pPr>
            <a:lvl9pPr marL="3483433"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51" y="2505302"/>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731945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389993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1760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79" y="987586"/>
            <a:ext cx="4629231" cy="4873835"/>
          </a:xfrm>
        </p:spPr>
        <p:txBody>
          <a:bodyPr/>
          <a:lstStyle>
            <a:lvl1pPr marL="0" indent="0">
              <a:buNone/>
              <a:defRPr sz="3100"/>
            </a:lvl1pPr>
            <a:lvl2pPr marL="435568" indent="0">
              <a:buNone/>
              <a:defRPr sz="2700"/>
            </a:lvl2pPr>
            <a:lvl3pPr marL="870589" indent="0">
              <a:buNone/>
              <a:defRPr sz="2300"/>
            </a:lvl3pPr>
            <a:lvl4pPr marL="1306146" indent="0">
              <a:buNone/>
              <a:defRPr sz="1900"/>
            </a:lvl4pPr>
            <a:lvl5pPr marL="1741714" indent="0">
              <a:buNone/>
              <a:defRPr sz="1900"/>
            </a:lvl5pPr>
            <a:lvl6pPr marL="2177285" indent="0">
              <a:buNone/>
              <a:defRPr sz="1900"/>
            </a:lvl6pPr>
            <a:lvl7pPr marL="2612299" indent="0">
              <a:buNone/>
              <a:defRPr sz="1900"/>
            </a:lvl7pPr>
            <a:lvl8pPr marL="3047881" indent="0">
              <a:buNone/>
              <a:defRPr sz="1900"/>
            </a:lvl8pPr>
            <a:lvl9pPr marL="3483433"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5568" indent="0">
              <a:buNone/>
              <a:defRPr sz="1400"/>
            </a:lvl2pPr>
            <a:lvl3pPr marL="870589" indent="0">
              <a:buNone/>
              <a:defRPr sz="1200"/>
            </a:lvl3pPr>
            <a:lvl4pPr marL="1306146" indent="0">
              <a:buNone/>
              <a:defRPr sz="1000"/>
            </a:lvl4pPr>
            <a:lvl5pPr marL="1741714" indent="0">
              <a:buNone/>
              <a:defRPr sz="1000"/>
            </a:lvl5pPr>
            <a:lvl6pPr marL="2177285" indent="0">
              <a:buNone/>
              <a:defRPr sz="1000"/>
            </a:lvl6pPr>
            <a:lvl7pPr marL="2612299" indent="0">
              <a:buNone/>
              <a:defRPr sz="1000"/>
            </a:lvl7pPr>
            <a:lvl8pPr marL="3047881" indent="0">
              <a:buNone/>
              <a:defRPr sz="1000"/>
            </a:lvl8pPr>
            <a:lvl9pPr marL="3483433"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438104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0440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77"/>
            <a:ext cx="3868408" cy="823947"/>
          </a:xfrm>
        </p:spPr>
        <p:txBody>
          <a:bodyPr anchor="b"/>
          <a:lstStyle>
            <a:lvl1pPr marL="0" indent="0">
              <a:buNone/>
              <a:defRPr sz="2300" b="1"/>
            </a:lvl1pPr>
            <a:lvl2pPr marL="434386" indent="0">
              <a:buNone/>
              <a:defRPr sz="1900" b="1"/>
            </a:lvl2pPr>
            <a:lvl3pPr marL="868232" indent="0">
              <a:buNone/>
              <a:defRPr sz="1700" b="1"/>
            </a:lvl3pPr>
            <a:lvl4pPr marL="1302599" indent="0">
              <a:buNone/>
              <a:defRPr sz="1500" b="1"/>
            </a:lvl4pPr>
            <a:lvl5pPr marL="1736981" indent="0">
              <a:buNone/>
              <a:defRPr sz="1500" b="1"/>
            </a:lvl5pPr>
            <a:lvl6pPr marL="2171370" indent="0">
              <a:buNone/>
              <a:defRPr sz="1500" b="1"/>
            </a:lvl6pPr>
            <a:lvl7pPr marL="2605201" indent="0">
              <a:buNone/>
              <a:defRPr sz="1500" b="1"/>
            </a:lvl7pPr>
            <a:lvl8pPr marL="3039597" indent="0">
              <a:buNone/>
              <a:defRPr sz="1500" b="1"/>
            </a:lvl8pPr>
            <a:lvl9pPr marL="3473968"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324"/>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73" y="1681377"/>
            <a:ext cx="3887459" cy="823947"/>
          </a:xfrm>
        </p:spPr>
        <p:txBody>
          <a:bodyPr anchor="b"/>
          <a:lstStyle>
            <a:lvl1pPr marL="0" indent="0">
              <a:buNone/>
              <a:defRPr sz="2300" b="1"/>
            </a:lvl1pPr>
            <a:lvl2pPr marL="434386" indent="0">
              <a:buNone/>
              <a:defRPr sz="1900" b="1"/>
            </a:lvl2pPr>
            <a:lvl3pPr marL="868232" indent="0">
              <a:buNone/>
              <a:defRPr sz="1700" b="1"/>
            </a:lvl3pPr>
            <a:lvl4pPr marL="1302599" indent="0">
              <a:buNone/>
              <a:defRPr sz="1500" b="1"/>
            </a:lvl4pPr>
            <a:lvl5pPr marL="1736981" indent="0">
              <a:buNone/>
              <a:defRPr sz="1500" b="1"/>
            </a:lvl5pPr>
            <a:lvl6pPr marL="2171370" indent="0">
              <a:buNone/>
              <a:defRPr sz="1500" b="1"/>
            </a:lvl6pPr>
            <a:lvl7pPr marL="2605201" indent="0">
              <a:buNone/>
              <a:defRPr sz="1500" b="1"/>
            </a:lvl7pPr>
            <a:lvl8pPr marL="3039597" indent="0">
              <a:buNone/>
              <a:defRPr sz="1500" b="1"/>
            </a:lvl8pPr>
            <a:lvl9pPr marL="3473968"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73" y="2505324"/>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993937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01131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305"/>
            <a:ext cx="6858120" cy="1655833"/>
          </a:xfrm>
        </p:spPr>
        <p:txBody>
          <a:bodyPr/>
          <a:lstStyle>
            <a:lvl1pPr marL="0" indent="0" algn="ctr">
              <a:buNone/>
              <a:defRPr sz="2300"/>
            </a:lvl1pPr>
            <a:lvl2pPr marL="435998" indent="0" algn="ctr">
              <a:buNone/>
              <a:defRPr sz="1900"/>
            </a:lvl2pPr>
            <a:lvl3pPr marL="871449" indent="0" algn="ctr">
              <a:buNone/>
              <a:defRPr sz="1700"/>
            </a:lvl3pPr>
            <a:lvl4pPr marL="1307440" indent="0" algn="ctr">
              <a:buNone/>
              <a:defRPr sz="1500"/>
            </a:lvl4pPr>
            <a:lvl5pPr marL="1743438" indent="0" algn="ctr">
              <a:buNone/>
              <a:defRPr sz="1500"/>
            </a:lvl5pPr>
            <a:lvl6pPr marL="2179443" indent="0" algn="ctr">
              <a:buNone/>
              <a:defRPr sz="1500"/>
            </a:lvl6pPr>
            <a:lvl7pPr marL="2614885" indent="0" algn="ctr">
              <a:buNone/>
              <a:defRPr sz="1500"/>
            </a:lvl7pPr>
            <a:lvl8pPr marL="3050897" indent="0" algn="ctr">
              <a:buNone/>
              <a:defRPr sz="1500"/>
            </a:lvl8pPr>
            <a:lvl9pPr marL="3486881"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025809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71206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23"/>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72"/>
            <a:ext cx="7886838" cy="1500251"/>
          </a:xfrm>
        </p:spPr>
        <p:txBody>
          <a:bodyPr/>
          <a:lstStyle>
            <a:lvl1pPr marL="0" indent="0">
              <a:buNone/>
              <a:defRPr sz="2300">
                <a:solidFill>
                  <a:schemeClr val="tx1">
                    <a:tint val="75000"/>
                  </a:schemeClr>
                </a:solidFill>
              </a:defRPr>
            </a:lvl1pPr>
            <a:lvl2pPr marL="435998" indent="0">
              <a:buNone/>
              <a:defRPr sz="1900">
                <a:solidFill>
                  <a:schemeClr val="tx1">
                    <a:tint val="75000"/>
                  </a:schemeClr>
                </a:solidFill>
              </a:defRPr>
            </a:lvl2pPr>
            <a:lvl3pPr marL="871449" indent="0">
              <a:buNone/>
              <a:defRPr sz="1700">
                <a:solidFill>
                  <a:schemeClr val="tx1">
                    <a:tint val="75000"/>
                  </a:schemeClr>
                </a:solidFill>
              </a:defRPr>
            </a:lvl3pPr>
            <a:lvl4pPr marL="1307440" indent="0">
              <a:buNone/>
              <a:defRPr sz="1500">
                <a:solidFill>
                  <a:schemeClr val="tx1">
                    <a:tint val="75000"/>
                  </a:schemeClr>
                </a:solidFill>
              </a:defRPr>
            </a:lvl4pPr>
            <a:lvl5pPr marL="1743438" indent="0">
              <a:buNone/>
              <a:defRPr sz="1500">
                <a:solidFill>
                  <a:schemeClr val="tx1">
                    <a:tint val="75000"/>
                  </a:schemeClr>
                </a:solidFill>
              </a:defRPr>
            </a:lvl5pPr>
            <a:lvl6pPr marL="2179443" indent="0">
              <a:buNone/>
              <a:defRPr sz="1500">
                <a:solidFill>
                  <a:schemeClr val="tx1">
                    <a:tint val="75000"/>
                  </a:schemeClr>
                </a:solidFill>
              </a:defRPr>
            </a:lvl6pPr>
            <a:lvl7pPr marL="2614885" indent="0">
              <a:buNone/>
              <a:defRPr sz="1500">
                <a:solidFill>
                  <a:schemeClr val="tx1">
                    <a:tint val="75000"/>
                  </a:schemeClr>
                </a:solidFill>
              </a:defRPr>
            </a:lvl7pPr>
            <a:lvl8pPr marL="3050897" indent="0">
              <a:buNone/>
              <a:defRPr sz="1500">
                <a:solidFill>
                  <a:schemeClr val="tx1">
                    <a:tint val="75000"/>
                  </a:schemeClr>
                </a:solidFill>
              </a:defRPr>
            </a:lvl8pPr>
            <a:lvl9pPr marL="3486881"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394141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784255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47"/>
            <a:ext cx="3868408" cy="823947"/>
          </a:xfrm>
        </p:spPr>
        <p:txBody>
          <a:bodyPr anchor="b"/>
          <a:lstStyle>
            <a:lvl1pPr marL="0" indent="0">
              <a:buNone/>
              <a:defRPr sz="2300" b="1"/>
            </a:lvl1pPr>
            <a:lvl2pPr marL="435998" indent="0">
              <a:buNone/>
              <a:defRPr sz="1900" b="1"/>
            </a:lvl2pPr>
            <a:lvl3pPr marL="871449" indent="0">
              <a:buNone/>
              <a:defRPr sz="1700" b="1"/>
            </a:lvl3pPr>
            <a:lvl4pPr marL="1307440" indent="0">
              <a:buNone/>
              <a:defRPr sz="1500" b="1"/>
            </a:lvl4pPr>
            <a:lvl5pPr marL="1743438" indent="0">
              <a:buNone/>
              <a:defRPr sz="1500" b="1"/>
            </a:lvl5pPr>
            <a:lvl6pPr marL="2179443" indent="0">
              <a:buNone/>
              <a:defRPr sz="1500" b="1"/>
            </a:lvl6pPr>
            <a:lvl7pPr marL="2614885" indent="0">
              <a:buNone/>
              <a:defRPr sz="1500" b="1"/>
            </a:lvl7pPr>
            <a:lvl8pPr marL="3050897" indent="0">
              <a:buNone/>
              <a:defRPr sz="1500" b="1"/>
            </a:lvl8pPr>
            <a:lvl9pPr marL="3486881"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294"/>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43" y="1681347"/>
            <a:ext cx="3887459" cy="823947"/>
          </a:xfrm>
        </p:spPr>
        <p:txBody>
          <a:bodyPr anchor="b"/>
          <a:lstStyle>
            <a:lvl1pPr marL="0" indent="0">
              <a:buNone/>
              <a:defRPr sz="2300" b="1"/>
            </a:lvl1pPr>
            <a:lvl2pPr marL="435998" indent="0">
              <a:buNone/>
              <a:defRPr sz="1900" b="1"/>
            </a:lvl2pPr>
            <a:lvl3pPr marL="871449" indent="0">
              <a:buNone/>
              <a:defRPr sz="1700" b="1"/>
            </a:lvl3pPr>
            <a:lvl4pPr marL="1307440" indent="0">
              <a:buNone/>
              <a:defRPr sz="1500" b="1"/>
            </a:lvl4pPr>
            <a:lvl5pPr marL="1743438" indent="0">
              <a:buNone/>
              <a:defRPr sz="1500" b="1"/>
            </a:lvl5pPr>
            <a:lvl6pPr marL="2179443" indent="0">
              <a:buNone/>
              <a:defRPr sz="1500" b="1"/>
            </a:lvl6pPr>
            <a:lvl7pPr marL="2614885" indent="0">
              <a:buNone/>
              <a:defRPr sz="1500" b="1"/>
            </a:lvl7pPr>
            <a:lvl8pPr marL="3050897" indent="0">
              <a:buNone/>
              <a:defRPr sz="1500" b="1"/>
            </a:lvl8pPr>
            <a:lvl9pPr marL="3486881"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43" y="2505294"/>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900151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158970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21605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71" y="987578"/>
            <a:ext cx="4629231" cy="4873835"/>
          </a:xfrm>
        </p:spPr>
        <p:txBody>
          <a:bodyPr/>
          <a:lstStyle>
            <a:lvl1pPr marL="0" indent="0">
              <a:buNone/>
              <a:defRPr sz="3100"/>
            </a:lvl1pPr>
            <a:lvl2pPr marL="435998" indent="0">
              <a:buNone/>
              <a:defRPr sz="2700"/>
            </a:lvl2pPr>
            <a:lvl3pPr marL="871449" indent="0">
              <a:buNone/>
              <a:defRPr sz="2300"/>
            </a:lvl3pPr>
            <a:lvl4pPr marL="1307440" indent="0">
              <a:buNone/>
              <a:defRPr sz="1900"/>
            </a:lvl4pPr>
            <a:lvl5pPr marL="1743438" indent="0">
              <a:buNone/>
              <a:defRPr sz="1900"/>
            </a:lvl5pPr>
            <a:lvl6pPr marL="2179443" indent="0">
              <a:buNone/>
              <a:defRPr sz="1900"/>
            </a:lvl6pPr>
            <a:lvl7pPr marL="2614885" indent="0">
              <a:buNone/>
              <a:defRPr sz="1900"/>
            </a:lvl7pPr>
            <a:lvl8pPr marL="3050897" indent="0">
              <a:buNone/>
              <a:defRPr sz="1900"/>
            </a:lvl8pPr>
            <a:lvl9pPr marL="3486881"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5998" indent="0">
              <a:buNone/>
              <a:defRPr sz="1400"/>
            </a:lvl2pPr>
            <a:lvl3pPr marL="871449" indent="0">
              <a:buNone/>
              <a:defRPr sz="1200"/>
            </a:lvl3pPr>
            <a:lvl4pPr marL="1307440" indent="0">
              <a:buNone/>
              <a:defRPr sz="1000"/>
            </a:lvl4pPr>
            <a:lvl5pPr marL="1743438" indent="0">
              <a:buNone/>
              <a:defRPr sz="1000"/>
            </a:lvl5pPr>
            <a:lvl6pPr marL="2179443" indent="0">
              <a:buNone/>
              <a:defRPr sz="1000"/>
            </a:lvl6pPr>
            <a:lvl7pPr marL="2614885" indent="0">
              <a:buNone/>
              <a:defRPr sz="1000"/>
            </a:lvl7pPr>
            <a:lvl8pPr marL="3050897" indent="0">
              <a:buNone/>
              <a:defRPr sz="1000"/>
            </a:lvl8pPr>
            <a:lvl9pPr marL="3486881"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101867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6534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965414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35250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296"/>
            <a:ext cx="6858120" cy="1655833"/>
          </a:xfrm>
        </p:spPr>
        <p:txBody>
          <a:bodyPr/>
          <a:lstStyle>
            <a:lvl1pPr marL="0" indent="0" algn="ctr">
              <a:buNone/>
              <a:defRPr sz="2300"/>
            </a:lvl1pPr>
            <a:lvl2pPr marL="436484" indent="0" algn="ctr">
              <a:buNone/>
              <a:defRPr sz="1900"/>
            </a:lvl2pPr>
            <a:lvl3pPr marL="872420" indent="0" algn="ctr">
              <a:buNone/>
              <a:defRPr sz="1700"/>
            </a:lvl3pPr>
            <a:lvl4pPr marL="1308896" indent="0" algn="ctr">
              <a:buNone/>
              <a:defRPr sz="1500"/>
            </a:lvl4pPr>
            <a:lvl5pPr marL="1745379" indent="0" algn="ctr">
              <a:buNone/>
              <a:defRPr sz="1500"/>
            </a:lvl5pPr>
            <a:lvl6pPr marL="2181872" indent="0" algn="ctr">
              <a:buNone/>
              <a:defRPr sz="1500"/>
            </a:lvl6pPr>
            <a:lvl7pPr marL="2617796" indent="0" algn="ctr">
              <a:buNone/>
              <a:defRPr sz="1500"/>
            </a:lvl7pPr>
            <a:lvl8pPr marL="3054290" indent="0" algn="ctr">
              <a:buNone/>
              <a:defRPr sz="1500"/>
            </a:lvl8pPr>
            <a:lvl9pPr marL="3490764"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705526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69296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14"/>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63"/>
            <a:ext cx="7886838" cy="1500251"/>
          </a:xfrm>
        </p:spPr>
        <p:txBody>
          <a:bodyPr/>
          <a:lstStyle>
            <a:lvl1pPr marL="0" indent="0">
              <a:buNone/>
              <a:defRPr sz="2300">
                <a:solidFill>
                  <a:schemeClr val="tx1">
                    <a:tint val="75000"/>
                  </a:schemeClr>
                </a:solidFill>
              </a:defRPr>
            </a:lvl1pPr>
            <a:lvl2pPr marL="436484" indent="0">
              <a:buNone/>
              <a:defRPr sz="1900">
                <a:solidFill>
                  <a:schemeClr val="tx1">
                    <a:tint val="75000"/>
                  </a:schemeClr>
                </a:solidFill>
              </a:defRPr>
            </a:lvl2pPr>
            <a:lvl3pPr marL="872420" indent="0">
              <a:buNone/>
              <a:defRPr sz="1700">
                <a:solidFill>
                  <a:schemeClr val="tx1">
                    <a:tint val="75000"/>
                  </a:schemeClr>
                </a:solidFill>
              </a:defRPr>
            </a:lvl3pPr>
            <a:lvl4pPr marL="1308896" indent="0">
              <a:buNone/>
              <a:defRPr sz="1500">
                <a:solidFill>
                  <a:schemeClr val="tx1">
                    <a:tint val="75000"/>
                  </a:schemeClr>
                </a:solidFill>
              </a:defRPr>
            </a:lvl4pPr>
            <a:lvl5pPr marL="1745379" indent="0">
              <a:buNone/>
              <a:defRPr sz="1500">
                <a:solidFill>
                  <a:schemeClr val="tx1">
                    <a:tint val="75000"/>
                  </a:schemeClr>
                </a:solidFill>
              </a:defRPr>
            </a:lvl5pPr>
            <a:lvl6pPr marL="2181872" indent="0">
              <a:buNone/>
              <a:defRPr sz="1500">
                <a:solidFill>
                  <a:schemeClr val="tx1">
                    <a:tint val="75000"/>
                  </a:schemeClr>
                </a:solidFill>
              </a:defRPr>
            </a:lvl6pPr>
            <a:lvl7pPr marL="2617796" indent="0">
              <a:buNone/>
              <a:defRPr sz="1500">
                <a:solidFill>
                  <a:schemeClr val="tx1">
                    <a:tint val="75000"/>
                  </a:schemeClr>
                </a:solidFill>
              </a:defRPr>
            </a:lvl7pPr>
            <a:lvl8pPr marL="3054290" indent="0">
              <a:buNone/>
              <a:defRPr sz="1500">
                <a:solidFill>
                  <a:schemeClr val="tx1">
                    <a:tint val="75000"/>
                  </a:schemeClr>
                </a:solidFill>
              </a:defRPr>
            </a:lvl8pPr>
            <a:lvl9pPr marL="3490764"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5361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63213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38"/>
            <a:ext cx="3868408" cy="823947"/>
          </a:xfrm>
        </p:spPr>
        <p:txBody>
          <a:bodyPr anchor="b"/>
          <a:lstStyle>
            <a:lvl1pPr marL="0" indent="0">
              <a:buNone/>
              <a:defRPr sz="2300" b="1"/>
            </a:lvl1pPr>
            <a:lvl2pPr marL="436484" indent="0">
              <a:buNone/>
              <a:defRPr sz="1900" b="1"/>
            </a:lvl2pPr>
            <a:lvl3pPr marL="872420" indent="0">
              <a:buNone/>
              <a:defRPr sz="1700" b="1"/>
            </a:lvl3pPr>
            <a:lvl4pPr marL="1308896" indent="0">
              <a:buNone/>
              <a:defRPr sz="1500" b="1"/>
            </a:lvl4pPr>
            <a:lvl5pPr marL="1745379" indent="0">
              <a:buNone/>
              <a:defRPr sz="1500" b="1"/>
            </a:lvl5pPr>
            <a:lvl6pPr marL="2181872" indent="0">
              <a:buNone/>
              <a:defRPr sz="1500" b="1"/>
            </a:lvl6pPr>
            <a:lvl7pPr marL="2617796" indent="0">
              <a:buNone/>
              <a:defRPr sz="1500" b="1"/>
            </a:lvl7pPr>
            <a:lvl8pPr marL="3054290" indent="0">
              <a:buNone/>
              <a:defRPr sz="1500" b="1"/>
            </a:lvl8pPr>
            <a:lvl9pPr marL="3490764"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285"/>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34" y="1681338"/>
            <a:ext cx="3887459" cy="823947"/>
          </a:xfrm>
        </p:spPr>
        <p:txBody>
          <a:bodyPr anchor="b"/>
          <a:lstStyle>
            <a:lvl1pPr marL="0" indent="0">
              <a:buNone/>
              <a:defRPr sz="2300" b="1"/>
            </a:lvl1pPr>
            <a:lvl2pPr marL="436484" indent="0">
              <a:buNone/>
              <a:defRPr sz="1900" b="1"/>
            </a:lvl2pPr>
            <a:lvl3pPr marL="872420" indent="0">
              <a:buNone/>
              <a:defRPr sz="1700" b="1"/>
            </a:lvl3pPr>
            <a:lvl4pPr marL="1308896" indent="0">
              <a:buNone/>
              <a:defRPr sz="1500" b="1"/>
            </a:lvl4pPr>
            <a:lvl5pPr marL="1745379" indent="0">
              <a:buNone/>
              <a:defRPr sz="1500" b="1"/>
            </a:lvl5pPr>
            <a:lvl6pPr marL="2181872" indent="0">
              <a:buNone/>
              <a:defRPr sz="1500" b="1"/>
            </a:lvl6pPr>
            <a:lvl7pPr marL="2617796" indent="0">
              <a:buNone/>
              <a:defRPr sz="1500" b="1"/>
            </a:lvl7pPr>
            <a:lvl8pPr marL="3054290" indent="0">
              <a:buNone/>
              <a:defRPr sz="1500" b="1"/>
            </a:lvl8pPr>
            <a:lvl9pPr marL="3490764"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34" y="2505285"/>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76495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535750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319519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62" y="987569"/>
            <a:ext cx="4629231" cy="4873835"/>
          </a:xfrm>
        </p:spPr>
        <p:txBody>
          <a:bodyPr/>
          <a:lstStyle>
            <a:lvl1pPr marL="0" indent="0">
              <a:buNone/>
              <a:defRPr sz="3100"/>
            </a:lvl1pPr>
            <a:lvl2pPr marL="436484" indent="0">
              <a:buNone/>
              <a:defRPr sz="2700"/>
            </a:lvl2pPr>
            <a:lvl3pPr marL="872420" indent="0">
              <a:buNone/>
              <a:defRPr sz="2300"/>
            </a:lvl3pPr>
            <a:lvl4pPr marL="1308896" indent="0">
              <a:buNone/>
              <a:defRPr sz="1900"/>
            </a:lvl4pPr>
            <a:lvl5pPr marL="1745379" indent="0">
              <a:buNone/>
              <a:defRPr sz="1900"/>
            </a:lvl5pPr>
            <a:lvl6pPr marL="2181872" indent="0">
              <a:buNone/>
              <a:defRPr sz="1900"/>
            </a:lvl6pPr>
            <a:lvl7pPr marL="2617796" indent="0">
              <a:buNone/>
              <a:defRPr sz="1900"/>
            </a:lvl7pPr>
            <a:lvl8pPr marL="3054290" indent="0">
              <a:buNone/>
              <a:defRPr sz="1900"/>
            </a:lvl8pPr>
            <a:lvl9pPr marL="3490764"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6484" indent="0">
              <a:buNone/>
              <a:defRPr sz="1400"/>
            </a:lvl2pPr>
            <a:lvl3pPr marL="872420" indent="0">
              <a:buNone/>
              <a:defRPr sz="1200"/>
            </a:lvl3pPr>
            <a:lvl4pPr marL="1308896" indent="0">
              <a:buNone/>
              <a:defRPr sz="1000"/>
            </a:lvl4pPr>
            <a:lvl5pPr marL="1745379" indent="0">
              <a:buNone/>
              <a:defRPr sz="1000"/>
            </a:lvl5pPr>
            <a:lvl6pPr marL="2181872" indent="0">
              <a:buNone/>
              <a:defRPr sz="1000"/>
            </a:lvl6pPr>
            <a:lvl7pPr marL="2617796" indent="0">
              <a:buNone/>
              <a:defRPr sz="1000"/>
            </a:lvl7pPr>
            <a:lvl8pPr marL="3054290" indent="0">
              <a:buNone/>
              <a:defRPr sz="1000"/>
            </a:lvl8pPr>
            <a:lvl9pPr marL="3490764"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0195892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28416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358667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3612180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286"/>
            <a:ext cx="6858120" cy="1655833"/>
          </a:xfrm>
        </p:spPr>
        <p:txBody>
          <a:bodyPr/>
          <a:lstStyle>
            <a:lvl1pPr marL="0" indent="0" algn="ctr">
              <a:buNone/>
              <a:defRPr sz="2300"/>
            </a:lvl1pPr>
            <a:lvl2pPr marL="437024" indent="0" algn="ctr">
              <a:buNone/>
              <a:defRPr sz="1900"/>
            </a:lvl2pPr>
            <a:lvl3pPr marL="873500" indent="0" algn="ctr">
              <a:buNone/>
              <a:defRPr sz="1700"/>
            </a:lvl3pPr>
            <a:lvl4pPr marL="1310516" indent="0" algn="ctr">
              <a:buNone/>
              <a:defRPr sz="1500"/>
            </a:lvl4pPr>
            <a:lvl5pPr marL="1747539" indent="0" algn="ctr">
              <a:buNone/>
              <a:defRPr sz="1500"/>
            </a:lvl5pPr>
            <a:lvl6pPr marL="2184572" indent="0" algn="ctr">
              <a:buNone/>
              <a:defRPr sz="1500"/>
            </a:lvl6pPr>
            <a:lvl7pPr marL="2621036" indent="0" algn="ctr">
              <a:buNone/>
              <a:defRPr sz="1500"/>
            </a:lvl7pPr>
            <a:lvl8pPr marL="3058067" indent="0" algn="ctr">
              <a:buNone/>
              <a:defRPr sz="1500"/>
            </a:lvl8pPr>
            <a:lvl9pPr marL="3495083"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78791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758407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904"/>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53"/>
            <a:ext cx="7886838" cy="1500251"/>
          </a:xfrm>
        </p:spPr>
        <p:txBody>
          <a:bodyPr/>
          <a:lstStyle>
            <a:lvl1pPr marL="0" indent="0">
              <a:buNone/>
              <a:defRPr sz="2300">
                <a:solidFill>
                  <a:schemeClr val="tx1">
                    <a:tint val="75000"/>
                  </a:schemeClr>
                </a:solidFill>
              </a:defRPr>
            </a:lvl1pPr>
            <a:lvl2pPr marL="437024" indent="0">
              <a:buNone/>
              <a:defRPr sz="1900">
                <a:solidFill>
                  <a:schemeClr val="tx1">
                    <a:tint val="75000"/>
                  </a:schemeClr>
                </a:solidFill>
              </a:defRPr>
            </a:lvl2pPr>
            <a:lvl3pPr marL="873500" indent="0">
              <a:buNone/>
              <a:defRPr sz="1700">
                <a:solidFill>
                  <a:schemeClr val="tx1">
                    <a:tint val="75000"/>
                  </a:schemeClr>
                </a:solidFill>
              </a:defRPr>
            </a:lvl3pPr>
            <a:lvl4pPr marL="1310516" indent="0">
              <a:buNone/>
              <a:defRPr sz="1500">
                <a:solidFill>
                  <a:schemeClr val="tx1">
                    <a:tint val="75000"/>
                  </a:schemeClr>
                </a:solidFill>
              </a:defRPr>
            </a:lvl4pPr>
            <a:lvl5pPr marL="1747539" indent="0">
              <a:buNone/>
              <a:defRPr sz="1500">
                <a:solidFill>
                  <a:schemeClr val="tx1">
                    <a:tint val="75000"/>
                  </a:schemeClr>
                </a:solidFill>
              </a:defRPr>
            </a:lvl5pPr>
            <a:lvl6pPr marL="2184572" indent="0">
              <a:buNone/>
              <a:defRPr sz="1500">
                <a:solidFill>
                  <a:schemeClr val="tx1">
                    <a:tint val="75000"/>
                  </a:schemeClr>
                </a:solidFill>
              </a:defRPr>
            </a:lvl6pPr>
            <a:lvl7pPr marL="2621036" indent="0">
              <a:buNone/>
              <a:defRPr sz="1500">
                <a:solidFill>
                  <a:schemeClr val="tx1">
                    <a:tint val="75000"/>
                  </a:schemeClr>
                </a:solidFill>
              </a:defRPr>
            </a:lvl7pPr>
            <a:lvl8pPr marL="3058067" indent="0">
              <a:buNone/>
              <a:defRPr sz="1500">
                <a:solidFill>
                  <a:schemeClr val="tx1">
                    <a:tint val="75000"/>
                  </a:schemeClr>
                </a:solidFill>
              </a:defRPr>
            </a:lvl8pPr>
            <a:lvl9pPr marL="3495083"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74845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639435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28"/>
            <a:ext cx="3868408" cy="823947"/>
          </a:xfrm>
        </p:spPr>
        <p:txBody>
          <a:bodyPr anchor="b"/>
          <a:lstStyle>
            <a:lvl1pPr marL="0" indent="0">
              <a:buNone/>
              <a:defRPr sz="2300" b="1"/>
            </a:lvl1pPr>
            <a:lvl2pPr marL="437024" indent="0">
              <a:buNone/>
              <a:defRPr sz="1900" b="1"/>
            </a:lvl2pPr>
            <a:lvl3pPr marL="873500" indent="0">
              <a:buNone/>
              <a:defRPr sz="1700" b="1"/>
            </a:lvl3pPr>
            <a:lvl4pPr marL="1310516" indent="0">
              <a:buNone/>
              <a:defRPr sz="1500" b="1"/>
            </a:lvl4pPr>
            <a:lvl5pPr marL="1747539" indent="0">
              <a:buNone/>
              <a:defRPr sz="1500" b="1"/>
            </a:lvl5pPr>
            <a:lvl6pPr marL="2184572" indent="0">
              <a:buNone/>
              <a:defRPr sz="1500" b="1"/>
            </a:lvl6pPr>
            <a:lvl7pPr marL="2621036" indent="0">
              <a:buNone/>
              <a:defRPr sz="1500" b="1"/>
            </a:lvl7pPr>
            <a:lvl8pPr marL="3058067" indent="0">
              <a:buNone/>
              <a:defRPr sz="1500" b="1"/>
            </a:lvl8pPr>
            <a:lvl9pPr marL="3495083"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275"/>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24" y="1681328"/>
            <a:ext cx="3887459" cy="823947"/>
          </a:xfrm>
        </p:spPr>
        <p:txBody>
          <a:bodyPr anchor="b"/>
          <a:lstStyle>
            <a:lvl1pPr marL="0" indent="0">
              <a:buNone/>
              <a:defRPr sz="2300" b="1"/>
            </a:lvl1pPr>
            <a:lvl2pPr marL="437024" indent="0">
              <a:buNone/>
              <a:defRPr sz="1900" b="1"/>
            </a:lvl2pPr>
            <a:lvl3pPr marL="873500" indent="0">
              <a:buNone/>
              <a:defRPr sz="1700" b="1"/>
            </a:lvl3pPr>
            <a:lvl4pPr marL="1310516" indent="0">
              <a:buNone/>
              <a:defRPr sz="1500" b="1"/>
            </a:lvl4pPr>
            <a:lvl5pPr marL="1747539" indent="0">
              <a:buNone/>
              <a:defRPr sz="1500" b="1"/>
            </a:lvl5pPr>
            <a:lvl6pPr marL="2184572" indent="0">
              <a:buNone/>
              <a:defRPr sz="1500" b="1"/>
            </a:lvl6pPr>
            <a:lvl7pPr marL="2621036" indent="0">
              <a:buNone/>
              <a:defRPr sz="1500" b="1"/>
            </a:lvl7pPr>
            <a:lvl8pPr marL="3058067" indent="0">
              <a:buNone/>
              <a:defRPr sz="1500" b="1"/>
            </a:lvl8pPr>
            <a:lvl9pPr marL="3495083"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24" y="2505275"/>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8777973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626308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8116639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52" y="987559"/>
            <a:ext cx="4629231" cy="4873835"/>
          </a:xfrm>
        </p:spPr>
        <p:txBody>
          <a:bodyPr/>
          <a:lstStyle>
            <a:lvl1pPr marL="0" indent="0">
              <a:buNone/>
              <a:defRPr sz="3100"/>
            </a:lvl1pPr>
            <a:lvl2pPr marL="437024" indent="0">
              <a:buNone/>
              <a:defRPr sz="2700"/>
            </a:lvl2pPr>
            <a:lvl3pPr marL="873500" indent="0">
              <a:buNone/>
              <a:defRPr sz="2300"/>
            </a:lvl3pPr>
            <a:lvl4pPr marL="1310516" indent="0">
              <a:buNone/>
              <a:defRPr sz="1900"/>
            </a:lvl4pPr>
            <a:lvl5pPr marL="1747539" indent="0">
              <a:buNone/>
              <a:defRPr sz="1900"/>
            </a:lvl5pPr>
            <a:lvl6pPr marL="2184572" indent="0">
              <a:buNone/>
              <a:defRPr sz="1900"/>
            </a:lvl6pPr>
            <a:lvl7pPr marL="2621036" indent="0">
              <a:buNone/>
              <a:defRPr sz="1900"/>
            </a:lvl7pPr>
            <a:lvl8pPr marL="3058067" indent="0">
              <a:buNone/>
              <a:defRPr sz="1900"/>
            </a:lvl8pPr>
            <a:lvl9pPr marL="3495083"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7024" indent="0">
              <a:buNone/>
              <a:defRPr sz="1400"/>
            </a:lvl2pPr>
            <a:lvl3pPr marL="873500" indent="0">
              <a:buNone/>
              <a:defRPr sz="1200"/>
            </a:lvl3pPr>
            <a:lvl4pPr marL="1310516" indent="0">
              <a:buNone/>
              <a:defRPr sz="1000"/>
            </a:lvl4pPr>
            <a:lvl5pPr marL="1747539" indent="0">
              <a:buNone/>
              <a:defRPr sz="1000"/>
            </a:lvl5pPr>
            <a:lvl6pPr marL="2184572" indent="0">
              <a:buNone/>
              <a:defRPr sz="1000"/>
            </a:lvl6pPr>
            <a:lvl7pPr marL="2621036" indent="0">
              <a:buNone/>
              <a:defRPr sz="1000"/>
            </a:lvl7pPr>
            <a:lvl8pPr marL="3058067" indent="0">
              <a:buNone/>
              <a:defRPr sz="1000"/>
            </a:lvl8pPr>
            <a:lvl9pPr marL="3495083"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4809911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25438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601" y="987608"/>
            <a:ext cx="4629231" cy="4873835"/>
          </a:xfrm>
        </p:spPr>
        <p:txBody>
          <a:bodyPr/>
          <a:lstStyle>
            <a:lvl1pPr marL="0" indent="0">
              <a:buNone/>
              <a:defRPr sz="3100"/>
            </a:lvl1pPr>
            <a:lvl2pPr marL="434386" indent="0">
              <a:buNone/>
              <a:defRPr sz="2700"/>
            </a:lvl2pPr>
            <a:lvl3pPr marL="868232" indent="0">
              <a:buNone/>
              <a:defRPr sz="2300"/>
            </a:lvl3pPr>
            <a:lvl4pPr marL="1302599" indent="0">
              <a:buNone/>
              <a:defRPr sz="1900"/>
            </a:lvl4pPr>
            <a:lvl5pPr marL="1736981" indent="0">
              <a:buNone/>
              <a:defRPr sz="1900"/>
            </a:lvl5pPr>
            <a:lvl6pPr marL="2171370" indent="0">
              <a:buNone/>
              <a:defRPr sz="1900"/>
            </a:lvl6pPr>
            <a:lvl7pPr marL="2605201" indent="0">
              <a:buNone/>
              <a:defRPr sz="1900"/>
            </a:lvl7pPr>
            <a:lvl8pPr marL="3039597" indent="0">
              <a:buNone/>
              <a:defRPr sz="1900"/>
            </a:lvl8pPr>
            <a:lvl9pPr marL="3473968"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4386" indent="0">
              <a:buNone/>
              <a:defRPr sz="1400"/>
            </a:lvl2pPr>
            <a:lvl3pPr marL="868232" indent="0">
              <a:buNone/>
              <a:defRPr sz="1200"/>
            </a:lvl3pPr>
            <a:lvl4pPr marL="1302599" indent="0">
              <a:buNone/>
              <a:defRPr sz="1000"/>
            </a:lvl4pPr>
            <a:lvl5pPr marL="1736981" indent="0">
              <a:buNone/>
              <a:defRPr sz="1000"/>
            </a:lvl5pPr>
            <a:lvl6pPr marL="2171370" indent="0">
              <a:buNone/>
              <a:defRPr sz="1000"/>
            </a:lvl6pPr>
            <a:lvl7pPr marL="2605201" indent="0">
              <a:buNone/>
              <a:defRPr sz="1000"/>
            </a:lvl7pPr>
            <a:lvl8pPr marL="3039597" indent="0">
              <a:buNone/>
              <a:defRPr sz="1000"/>
            </a:lvl8pPr>
            <a:lvl9pPr marL="3473968"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9292295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9927178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275"/>
            <a:ext cx="6858120" cy="1655833"/>
          </a:xfrm>
        </p:spPr>
        <p:txBody>
          <a:bodyPr/>
          <a:lstStyle>
            <a:lvl1pPr marL="0" indent="0" algn="ctr">
              <a:buNone/>
              <a:defRPr sz="2300"/>
            </a:lvl1pPr>
            <a:lvl2pPr marL="437619" indent="0" algn="ctr">
              <a:buNone/>
              <a:defRPr sz="1900"/>
            </a:lvl2pPr>
            <a:lvl3pPr marL="874689" indent="0" algn="ctr">
              <a:buNone/>
              <a:defRPr sz="1700"/>
            </a:lvl3pPr>
            <a:lvl4pPr marL="1312299" indent="0" algn="ctr">
              <a:buNone/>
              <a:defRPr sz="1500"/>
            </a:lvl4pPr>
            <a:lvl5pPr marL="1749918" indent="0" algn="ctr">
              <a:buNone/>
              <a:defRPr sz="1500"/>
            </a:lvl5pPr>
            <a:lvl6pPr marL="2187544" indent="0" algn="ctr">
              <a:buNone/>
              <a:defRPr sz="1500"/>
            </a:lvl6pPr>
            <a:lvl7pPr marL="2624605" indent="0" algn="ctr">
              <a:buNone/>
              <a:defRPr sz="1500"/>
            </a:lvl7pPr>
            <a:lvl8pPr marL="3062229" indent="0" algn="ctr">
              <a:buNone/>
              <a:defRPr sz="1500"/>
            </a:lvl8pPr>
            <a:lvl9pPr marL="3499841"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921860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6961727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893"/>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42"/>
            <a:ext cx="7886838" cy="1500251"/>
          </a:xfrm>
        </p:spPr>
        <p:txBody>
          <a:bodyPr/>
          <a:lstStyle>
            <a:lvl1pPr marL="0" indent="0">
              <a:buNone/>
              <a:defRPr sz="2300">
                <a:solidFill>
                  <a:schemeClr val="tx1">
                    <a:tint val="75000"/>
                  </a:schemeClr>
                </a:solidFill>
              </a:defRPr>
            </a:lvl1pPr>
            <a:lvl2pPr marL="437619" indent="0">
              <a:buNone/>
              <a:defRPr sz="1900">
                <a:solidFill>
                  <a:schemeClr val="tx1">
                    <a:tint val="75000"/>
                  </a:schemeClr>
                </a:solidFill>
              </a:defRPr>
            </a:lvl2pPr>
            <a:lvl3pPr marL="874689" indent="0">
              <a:buNone/>
              <a:defRPr sz="1700">
                <a:solidFill>
                  <a:schemeClr val="tx1">
                    <a:tint val="75000"/>
                  </a:schemeClr>
                </a:solidFill>
              </a:defRPr>
            </a:lvl3pPr>
            <a:lvl4pPr marL="1312299" indent="0">
              <a:buNone/>
              <a:defRPr sz="1500">
                <a:solidFill>
                  <a:schemeClr val="tx1">
                    <a:tint val="75000"/>
                  </a:schemeClr>
                </a:solidFill>
              </a:defRPr>
            </a:lvl4pPr>
            <a:lvl5pPr marL="1749918" indent="0">
              <a:buNone/>
              <a:defRPr sz="1500">
                <a:solidFill>
                  <a:schemeClr val="tx1">
                    <a:tint val="75000"/>
                  </a:schemeClr>
                </a:solidFill>
              </a:defRPr>
            </a:lvl5pPr>
            <a:lvl6pPr marL="2187544" indent="0">
              <a:buNone/>
              <a:defRPr sz="1500">
                <a:solidFill>
                  <a:schemeClr val="tx1">
                    <a:tint val="75000"/>
                  </a:schemeClr>
                </a:solidFill>
              </a:defRPr>
            </a:lvl6pPr>
            <a:lvl7pPr marL="2624605" indent="0">
              <a:buNone/>
              <a:defRPr sz="1500">
                <a:solidFill>
                  <a:schemeClr val="tx1">
                    <a:tint val="75000"/>
                  </a:schemeClr>
                </a:solidFill>
              </a:defRPr>
            </a:lvl7pPr>
            <a:lvl8pPr marL="3062229" indent="0">
              <a:buNone/>
              <a:defRPr sz="1500">
                <a:solidFill>
                  <a:schemeClr val="tx1">
                    <a:tint val="75000"/>
                  </a:schemeClr>
                </a:solidFill>
              </a:defRPr>
            </a:lvl8pPr>
            <a:lvl9pPr marL="3499841"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9968911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130311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317"/>
            <a:ext cx="3868408" cy="823947"/>
          </a:xfrm>
        </p:spPr>
        <p:txBody>
          <a:bodyPr anchor="b"/>
          <a:lstStyle>
            <a:lvl1pPr marL="0" indent="0">
              <a:buNone/>
              <a:defRPr sz="2300" b="1"/>
            </a:lvl1pPr>
            <a:lvl2pPr marL="437619" indent="0">
              <a:buNone/>
              <a:defRPr sz="1900" b="1"/>
            </a:lvl2pPr>
            <a:lvl3pPr marL="874689" indent="0">
              <a:buNone/>
              <a:defRPr sz="1700" b="1"/>
            </a:lvl3pPr>
            <a:lvl4pPr marL="1312299" indent="0">
              <a:buNone/>
              <a:defRPr sz="1500" b="1"/>
            </a:lvl4pPr>
            <a:lvl5pPr marL="1749918" indent="0">
              <a:buNone/>
              <a:defRPr sz="1500" b="1"/>
            </a:lvl5pPr>
            <a:lvl6pPr marL="2187544" indent="0">
              <a:buNone/>
              <a:defRPr sz="1500" b="1"/>
            </a:lvl6pPr>
            <a:lvl7pPr marL="2624605" indent="0">
              <a:buNone/>
              <a:defRPr sz="1500" b="1"/>
            </a:lvl7pPr>
            <a:lvl8pPr marL="3062229" indent="0">
              <a:buNone/>
              <a:defRPr sz="1500" b="1"/>
            </a:lvl8pPr>
            <a:lvl9pPr marL="3499841"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264"/>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313" y="1681317"/>
            <a:ext cx="3887459" cy="823947"/>
          </a:xfrm>
        </p:spPr>
        <p:txBody>
          <a:bodyPr anchor="b"/>
          <a:lstStyle>
            <a:lvl1pPr marL="0" indent="0">
              <a:buNone/>
              <a:defRPr sz="2300" b="1"/>
            </a:lvl1pPr>
            <a:lvl2pPr marL="437619" indent="0">
              <a:buNone/>
              <a:defRPr sz="1900" b="1"/>
            </a:lvl2pPr>
            <a:lvl3pPr marL="874689" indent="0">
              <a:buNone/>
              <a:defRPr sz="1700" b="1"/>
            </a:lvl3pPr>
            <a:lvl4pPr marL="1312299" indent="0">
              <a:buNone/>
              <a:defRPr sz="1500" b="1"/>
            </a:lvl4pPr>
            <a:lvl5pPr marL="1749918" indent="0">
              <a:buNone/>
              <a:defRPr sz="1500" b="1"/>
            </a:lvl5pPr>
            <a:lvl6pPr marL="2187544" indent="0">
              <a:buNone/>
              <a:defRPr sz="1500" b="1"/>
            </a:lvl6pPr>
            <a:lvl7pPr marL="2624605" indent="0">
              <a:buNone/>
              <a:defRPr sz="1500" b="1"/>
            </a:lvl7pPr>
            <a:lvl8pPr marL="3062229" indent="0">
              <a:buNone/>
              <a:defRPr sz="1500" b="1"/>
            </a:lvl8pPr>
            <a:lvl9pPr marL="3499841"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313" y="2505264"/>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975742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6838720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7895235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41" y="987548"/>
            <a:ext cx="4629231" cy="4873835"/>
          </a:xfrm>
        </p:spPr>
        <p:txBody>
          <a:bodyPr/>
          <a:lstStyle>
            <a:lvl1pPr marL="0" indent="0">
              <a:buNone/>
              <a:defRPr sz="3100"/>
            </a:lvl1pPr>
            <a:lvl2pPr marL="437619" indent="0">
              <a:buNone/>
              <a:defRPr sz="2700"/>
            </a:lvl2pPr>
            <a:lvl3pPr marL="874689" indent="0">
              <a:buNone/>
              <a:defRPr sz="2300"/>
            </a:lvl3pPr>
            <a:lvl4pPr marL="1312299" indent="0">
              <a:buNone/>
              <a:defRPr sz="1900"/>
            </a:lvl4pPr>
            <a:lvl5pPr marL="1749918" indent="0">
              <a:buNone/>
              <a:defRPr sz="1900"/>
            </a:lvl5pPr>
            <a:lvl6pPr marL="2187544" indent="0">
              <a:buNone/>
              <a:defRPr sz="1900"/>
            </a:lvl6pPr>
            <a:lvl7pPr marL="2624605" indent="0">
              <a:buNone/>
              <a:defRPr sz="1900"/>
            </a:lvl7pPr>
            <a:lvl8pPr marL="3062229" indent="0">
              <a:buNone/>
              <a:defRPr sz="1900"/>
            </a:lvl8pPr>
            <a:lvl9pPr marL="3499841"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7619" indent="0">
              <a:buNone/>
              <a:defRPr sz="1400"/>
            </a:lvl2pPr>
            <a:lvl3pPr marL="874689" indent="0">
              <a:buNone/>
              <a:defRPr sz="1200"/>
            </a:lvl3pPr>
            <a:lvl4pPr marL="1312299" indent="0">
              <a:buNone/>
              <a:defRPr sz="1000"/>
            </a:lvl4pPr>
            <a:lvl5pPr marL="1749918" indent="0">
              <a:buNone/>
              <a:defRPr sz="1000"/>
            </a:lvl5pPr>
            <a:lvl6pPr marL="2187544" indent="0">
              <a:buNone/>
              <a:defRPr sz="1000"/>
            </a:lvl6pPr>
            <a:lvl7pPr marL="2624605" indent="0">
              <a:buNone/>
              <a:defRPr sz="1000"/>
            </a:lvl7pPr>
            <a:lvl8pPr marL="3062229" indent="0">
              <a:buNone/>
              <a:defRPr sz="1000"/>
            </a:lvl8pPr>
            <a:lvl9pPr marL="3499841"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7292444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96402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9615398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61" y="365141"/>
            <a:ext cx="7886838" cy="5812088"/>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17505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20" y="1122411"/>
            <a:ext cx="6858120" cy="2387703"/>
          </a:xfrm>
        </p:spPr>
        <p:txBody>
          <a:bodyPr anchor="b"/>
          <a:lstStyle>
            <a:lvl1pPr algn="ctr">
              <a:defRPr sz="5800"/>
            </a:lvl1pPr>
          </a:lstStyle>
          <a:p>
            <a:pPr fontAlgn="auto"/>
            <a:r>
              <a:rPr lang="en-US" sz="5800" strike="noStrike" noProof="1" smtClean="0"/>
              <a:t>Click to edit Master title style</a:t>
            </a:r>
            <a:endParaRPr lang="en-US" strike="noStrike" noProof="1"/>
          </a:p>
        </p:txBody>
      </p:sp>
      <p:sp>
        <p:nvSpPr>
          <p:cNvPr id="3" name="Subtitle 2"/>
          <p:cNvSpPr>
            <a:spLocks noGrp="1"/>
          </p:cNvSpPr>
          <p:nvPr>
            <p:ph type="subTitle" idx="1"/>
          </p:nvPr>
        </p:nvSpPr>
        <p:spPr>
          <a:xfrm>
            <a:off x="1143020" y="3602251"/>
            <a:ext cx="6858120" cy="1655833"/>
          </a:xfrm>
        </p:spPr>
        <p:txBody>
          <a:bodyPr/>
          <a:lstStyle>
            <a:lvl1pPr marL="0" indent="0" algn="ctr">
              <a:buNone/>
              <a:defRPr sz="2300"/>
            </a:lvl1pPr>
            <a:lvl2pPr marL="438918" indent="0" algn="ctr">
              <a:buNone/>
              <a:defRPr sz="1900"/>
            </a:lvl2pPr>
            <a:lvl3pPr marL="877287" indent="0" algn="ctr">
              <a:buNone/>
              <a:defRPr sz="1700"/>
            </a:lvl3pPr>
            <a:lvl4pPr marL="1316201" indent="0" algn="ctr">
              <a:buNone/>
              <a:defRPr sz="1500"/>
            </a:lvl4pPr>
            <a:lvl5pPr marL="1755123" indent="0" algn="ctr">
              <a:buNone/>
              <a:defRPr sz="1500"/>
            </a:lvl5pPr>
            <a:lvl6pPr marL="2194043" indent="0" algn="ctr">
              <a:buNone/>
              <a:defRPr sz="1500"/>
            </a:lvl6pPr>
            <a:lvl7pPr marL="2632405" indent="0" algn="ctr">
              <a:buNone/>
              <a:defRPr sz="1500"/>
            </a:lvl7pPr>
            <a:lvl8pPr marL="3071330" indent="0" algn="ctr">
              <a:buNone/>
              <a:defRPr sz="1500"/>
            </a:lvl8pPr>
            <a:lvl9pPr marL="3510249" indent="0" algn="ctr">
              <a:buNone/>
              <a:defRPr sz="1500"/>
            </a:lvl9pPr>
          </a:lstStyle>
          <a:p>
            <a:pPr fontAlgn="auto"/>
            <a:r>
              <a:rPr lang="en-US" sz="230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679983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7502139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8" y="1709869"/>
            <a:ext cx="7886838" cy="2852859"/>
          </a:xfrm>
        </p:spPr>
        <p:txBody>
          <a:bodyPr anchor="b"/>
          <a:lstStyle>
            <a:lvl1pPr>
              <a:defRPr sz="5800"/>
            </a:lvl1pPr>
          </a:lstStyle>
          <a:p>
            <a:pPr fontAlgn="auto"/>
            <a:r>
              <a:rPr lang="en-US" sz="5800" strike="noStrike" noProof="1" smtClean="0"/>
              <a:t>Click to edit Master title style</a:t>
            </a:r>
            <a:endParaRPr lang="en-US" strike="noStrike" noProof="1"/>
          </a:p>
        </p:txBody>
      </p:sp>
      <p:sp>
        <p:nvSpPr>
          <p:cNvPr id="3" name="Text Placeholder 2"/>
          <p:cNvSpPr>
            <a:spLocks noGrp="1"/>
          </p:cNvSpPr>
          <p:nvPr>
            <p:ph type="body" idx="1"/>
          </p:nvPr>
        </p:nvSpPr>
        <p:spPr>
          <a:xfrm>
            <a:off x="623898" y="4589718"/>
            <a:ext cx="7886838" cy="1500251"/>
          </a:xfrm>
        </p:spPr>
        <p:txBody>
          <a:bodyPr/>
          <a:lstStyle>
            <a:lvl1pPr marL="0" indent="0">
              <a:buNone/>
              <a:defRPr sz="2300">
                <a:solidFill>
                  <a:schemeClr val="tx1">
                    <a:tint val="75000"/>
                  </a:schemeClr>
                </a:solidFill>
              </a:defRPr>
            </a:lvl1pPr>
            <a:lvl2pPr marL="438918" indent="0">
              <a:buNone/>
              <a:defRPr sz="1900">
                <a:solidFill>
                  <a:schemeClr val="tx1">
                    <a:tint val="75000"/>
                  </a:schemeClr>
                </a:solidFill>
              </a:defRPr>
            </a:lvl2pPr>
            <a:lvl3pPr marL="877287" indent="0">
              <a:buNone/>
              <a:defRPr sz="1700">
                <a:solidFill>
                  <a:schemeClr val="tx1">
                    <a:tint val="75000"/>
                  </a:schemeClr>
                </a:solidFill>
              </a:defRPr>
            </a:lvl3pPr>
            <a:lvl4pPr marL="1316201" indent="0">
              <a:buNone/>
              <a:defRPr sz="1500">
                <a:solidFill>
                  <a:schemeClr val="tx1">
                    <a:tint val="75000"/>
                  </a:schemeClr>
                </a:solidFill>
              </a:defRPr>
            </a:lvl4pPr>
            <a:lvl5pPr marL="1755123" indent="0">
              <a:buNone/>
              <a:defRPr sz="1500">
                <a:solidFill>
                  <a:schemeClr val="tx1">
                    <a:tint val="75000"/>
                  </a:schemeClr>
                </a:solidFill>
              </a:defRPr>
            </a:lvl5pPr>
            <a:lvl6pPr marL="2194043" indent="0">
              <a:buNone/>
              <a:defRPr sz="1500">
                <a:solidFill>
                  <a:schemeClr val="tx1">
                    <a:tint val="75000"/>
                  </a:schemeClr>
                </a:solidFill>
              </a:defRPr>
            </a:lvl6pPr>
            <a:lvl7pPr marL="2632405" indent="0">
              <a:buNone/>
              <a:defRPr sz="1500">
                <a:solidFill>
                  <a:schemeClr val="tx1">
                    <a:tint val="75000"/>
                  </a:schemeClr>
                </a:solidFill>
              </a:defRPr>
            </a:lvl7pPr>
            <a:lvl8pPr marL="3071330" indent="0">
              <a:buNone/>
              <a:defRPr sz="1500">
                <a:solidFill>
                  <a:schemeClr val="tx1">
                    <a:tint val="75000"/>
                  </a:schemeClr>
                </a:solidFill>
              </a:defRPr>
            </a:lvl8pPr>
            <a:lvl9pPr marL="3510249" indent="0">
              <a:buNone/>
              <a:defRPr sz="1500">
                <a:solidFill>
                  <a:schemeClr val="tx1">
                    <a:tint val="75000"/>
                  </a:schemeClr>
                </a:solidFill>
              </a:defRPr>
            </a:lvl9pPr>
          </a:lstStyle>
          <a:p>
            <a:pPr lvl="0" fontAlgn="auto"/>
            <a:r>
              <a:rPr lang="en-US" sz="230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4075391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Content Placeholder 2"/>
          <p:cNvSpPr>
            <a:spLocks noGrp="1"/>
          </p:cNvSpPr>
          <p:nvPr>
            <p:ph sz="half" idx="1"/>
          </p:nvPr>
        </p:nvSpPr>
        <p:spPr>
          <a:xfrm>
            <a:off x="62866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Content Placeholder 3"/>
          <p:cNvSpPr>
            <a:spLocks noGrp="1"/>
          </p:cNvSpPr>
          <p:nvPr>
            <p:ph sz="half" idx="2"/>
          </p:nvPr>
        </p:nvSpPr>
        <p:spPr>
          <a:xfrm>
            <a:off x="4629231" y="1825704"/>
            <a:ext cx="3886268" cy="4351525"/>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663915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52" y="365141"/>
            <a:ext cx="7886838" cy="1325620"/>
          </a:xfrm>
        </p:spPr>
        <p:txBody>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9855" y="1681293"/>
            <a:ext cx="3868408" cy="823947"/>
          </a:xfrm>
        </p:spPr>
        <p:txBody>
          <a:bodyPr anchor="b"/>
          <a:lstStyle>
            <a:lvl1pPr marL="0" indent="0">
              <a:buNone/>
              <a:defRPr sz="2300" b="1"/>
            </a:lvl1pPr>
            <a:lvl2pPr marL="438918" indent="0">
              <a:buNone/>
              <a:defRPr sz="1900" b="1"/>
            </a:lvl2pPr>
            <a:lvl3pPr marL="877287" indent="0">
              <a:buNone/>
              <a:defRPr sz="1700" b="1"/>
            </a:lvl3pPr>
            <a:lvl4pPr marL="1316201" indent="0">
              <a:buNone/>
              <a:defRPr sz="1500" b="1"/>
            </a:lvl4pPr>
            <a:lvl5pPr marL="1755123" indent="0">
              <a:buNone/>
              <a:defRPr sz="1500" b="1"/>
            </a:lvl5pPr>
            <a:lvl6pPr marL="2194043" indent="0">
              <a:buNone/>
              <a:defRPr sz="1500" b="1"/>
            </a:lvl6pPr>
            <a:lvl7pPr marL="2632405" indent="0">
              <a:buNone/>
              <a:defRPr sz="1500" b="1"/>
            </a:lvl7pPr>
            <a:lvl8pPr marL="3071330" indent="0">
              <a:buNone/>
              <a:defRPr sz="1500" b="1"/>
            </a:lvl8pPr>
            <a:lvl9pPr marL="3510249" indent="0">
              <a:buNone/>
              <a:defRPr sz="1500" b="1"/>
            </a:lvl9pPr>
          </a:lstStyle>
          <a:p>
            <a:pPr lvl="0" fontAlgn="auto"/>
            <a:r>
              <a:rPr lang="en-US" sz="230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55" y="2505240"/>
            <a:ext cx="3868408"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5" name="Text Placeholder 4"/>
          <p:cNvSpPr>
            <a:spLocks noGrp="1"/>
          </p:cNvSpPr>
          <p:nvPr>
            <p:ph type="body" sz="quarter" idx="3"/>
          </p:nvPr>
        </p:nvSpPr>
        <p:spPr>
          <a:xfrm>
            <a:off x="4629289" y="1681293"/>
            <a:ext cx="3887459" cy="823947"/>
          </a:xfrm>
        </p:spPr>
        <p:txBody>
          <a:bodyPr anchor="b"/>
          <a:lstStyle>
            <a:lvl1pPr marL="0" indent="0">
              <a:buNone/>
              <a:defRPr sz="2300" b="1"/>
            </a:lvl1pPr>
            <a:lvl2pPr marL="438918" indent="0">
              <a:buNone/>
              <a:defRPr sz="1900" b="1"/>
            </a:lvl2pPr>
            <a:lvl3pPr marL="877287" indent="0">
              <a:buNone/>
              <a:defRPr sz="1700" b="1"/>
            </a:lvl3pPr>
            <a:lvl4pPr marL="1316201" indent="0">
              <a:buNone/>
              <a:defRPr sz="1500" b="1"/>
            </a:lvl4pPr>
            <a:lvl5pPr marL="1755123" indent="0">
              <a:buNone/>
              <a:defRPr sz="1500" b="1"/>
            </a:lvl5pPr>
            <a:lvl6pPr marL="2194043" indent="0">
              <a:buNone/>
              <a:defRPr sz="1500" b="1"/>
            </a:lvl6pPr>
            <a:lvl7pPr marL="2632405" indent="0">
              <a:buNone/>
              <a:defRPr sz="1500" b="1"/>
            </a:lvl7pPr>
            <a:lvl8pPr marL="3071330" indent="0">
              <a:buNone/>
              <a:defRPr sz="1500" b="1"/>
            </a:lvl8pPr>
            <a:lvl9pPr marL="3510249" indent="0">
              <a:buNone/>
              <a:defRPr sz="1500" b="1"/>
            </a:lvl9pPr>
          </a:lstStyle>
          <a:p>
            <a:pPr lvl="0" fontAlgn="auto"/>
            <a:r>
              <a:rPr lang="en-US" sz="230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289" y="2505240"/>
            <a:ext cx="3887459" cy="3684747"/>
          </a:xfrm>
        </p:spPr>
        <p:txBody>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7" name="Date Placeholder 6"/>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8" name="Footer Placeholder 7"/>
          <p:cNvSpPr>
            <a:spLocks noGrp="1"/>
          </p:cNvSpPr>
          <p:nvPr>
            <p:ph type="ftr" sz="quarter" idx="11"/>
          </p:nvPr>
        </p:nvSpPr>
        <p:spPr/>
        <p:txBody>
          <a:bodyPr/>
          <a:lstStyle/>
          <a:p>
            <a:pPr fontAlgn="auto"/>
            <a:endParaRPr lang="en-US" noProof="1">
              <a:solidFill>
                <a:prstClr val="black">
                  <a:tint val="75000"/>
                </a:prstClr>
              </a:solidFill>
            </a:endParaRPr>
          </a:p>
        </p:txBody>
      </p:sp>
      <p:sp>
        <p:nvSpPr>
          <p:cNvPr id="9" name="Slide Number Placeholder 8"/>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8043932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30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4" name="Footer Placeholder 3"/>
          <p:cNvSpPr>
            <a:spLocks noGrp="1"/>
          </p:cNvSpPr>
          <p:nvPr>
            <p:ph type="ftr" sz="quarter" idx="11"/>
          </p:nvPr>
        </p:nvSpPr>
        <p:spPr/>
        <p:txBody>
          <a:bodyPr/>
          <a:lstStyle/>
          <a:p>
            <a:pPr fontAlgn="auto"/>
            <a:endParaRPr lang="en-US"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4561025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3" name="Footer Placeholder 2"/>
          <p:cNvSpPr>
            <a:spLocks noGrp="1"/>
          </p:cNvSpPr>
          <p:nvPr>
            <p:ph type="ftr" sz="quarter" idx="11"/>
          </p:nvPr>
        </p:nvSpPr>
        <p:spPr/>
        <p:txBody>
          <a:bodyPr/>
          <a:lstStyle/>
          <a:p>
            <a:pPr fontAlgn="auto"/>
            <a:endParaRPr lang="en-US" noProof="1">
              <a:solidFill>
                <a:prstClr val="black">
                  <a:tint val="75000"/>
                </a:prstClr>
              </a:solidFill>
            </a:endParaRPr>
          </a:p>
        </p:txBody>
      </p:sp>
      <p:sp>
        <p:nvSpPr>
          <p:cNvPr id="4" name="Slide Number Placeholder 3"/>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23864345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53" y="457220"/>
            <a:ext cx="2949229" cy="1600269"/>
          </a:xfrm>
        </p:spPr>
        <p:txBody>
          <a:bodyPr anchor="b"/>
          <a:lstStyle>
            <a:lvl1pPr>
              <a:defRPr sz="3100"/>
            </a:lvl1pPr>
          </a:lstStyle>
          <a:p>
            <a:pPr fontAlgn="auto"/>
            <a:r>
              <a:rPr lang="en-US" sz="3100" strike="noStrike" noProof="1" smtClean="0"/>
              <a:t>Click to edit Master title style</a:t>
            </a:r>
            <a:endParaRPr lang="en-US" strike="noStrike" noProof="1"/>
          </a:p>
        </p:txBody>
      </p:sp>
      <p:sp>
        <p:nvSpPr>
          <p:cNvPr id="3" name="Picture Placeholder 2"/>
          <p:cNvSpPr>
            <a:spLocks noGrp="1"/>
          </p:cNvSpPr>
          <p:nvPr>
            <p:ph type="pic" idx="1"/>
          </p:nvPr>
        </p:nvSpPr>
        <p:spPr>
          <a:xfrm>
            <a:off x="3887517" y="987524"/>
            <a:ext cx="4629231" cy="4873835"/>
          </a:xfrm>
        </p:spPr>
        <p:txBody>
          <a:bodyPr/>
          <a:lstStyle>
            <a:lvl1pPr marL="0" indent="0">
              <a:buNone/>
              <a:defRPr sz="3100"/>
            </a:lvl1pPr>
            <a:lvl2pPr marL="438918" indent="0">
              <a:buNone/>
              <a:defRPr sz="2700"/>
            </a:lvl2pPr>
            <a:lvl3pPr marL="877287" indent="0">
              <a:buNone/>
              <a:defRPr sz="2300"/>
            </a:lvl3pPr>
            <a:lvl4pPr marL="1316201" indent="0">
              <a:buNone/>
              <a:defRPr sz="1900"/>
            </a:lvl4pPr>
            <a:lvl5pPr marL="1755123" indent="0">
              <a:buNone/>
              <a:defRPr sz="1900"/>
            </a:lvl5pPr>
            <a:lvl6pPr marL="2194043" indent="0">
              <a:buNone/>
              <a:defRPr sz="1900"/>
            </a:lvl6pPr>
            <a:lvl7pPr marL="2632405" indent="0">
              <a:buNone/>
              <a:defRPr sz="1900"/>
            </a:lvl7pPr>
            <a:lvl8pPr marL="3071330" indent="0">
              <a:buNone/>
              <a:defRPr sz="1900"/>
            </a:lvl8pPr>
            <a:lvl9pPr marL="3510249" indent="0">
              <a:buNone/>
              <a:defRPr sz="1900"/>
            </a:lvl9pPr>
          </a:lstStyle>
          <a:p>
            <a:pPr fontAlgn="auto"/>
            <a:endParaRPr lang="en-US" strike="noStrike" noProof="1"/>
          </a:p>
        </p:txBody>
      </p:sp>
      <p:sp>
        <p:nvSpPr>
          <p:cNvPr id="4" name="Text Placeholder 3"/>
          <p:cNvSpPr>
            <a:spLocks noGrp="1"/>
          </p:cNvSpPr>
          <p:nvPr>
            <p:ph type="body" sz="half" idx="2"/>
          </p:nvPr>
        </p:nvSpPr>
        <p:spPr>
          <a:xfrm>
            <a:off x="629853" y="2057489"/>
            <a:ext cx="2949229" cy="3811752"/>
          </a:xfrm>
        </p:spPr>
        <p:txBody>
          <a:bodyPr/>
          <a:lstStyle>
            <a:lvl1pPr marL="0" indent="0">
              <a:buNone/>
              <a:defRPr sz="1500"/>
            </a:lvl1pPr>
            <a:lvl2pPr marL="438918" indent="0">
              <a:buNone/>
              <a:defRPr sz="1400"/>
            </a:lvl2pPr>
            <a:lvl3pPr marL="877287" indent="0">
              <a:buNone/>
              <a:defRPr sz="1200"/>
            </a:lvl3pPr>
            <a:lvl4pPr marL="1316201" indent="0">
              <a:buNone/>
              <a:defRPr sz="1000"/>
            </a:lvl4pPr>
            <a:lvl5pPr marL="1755123" indent="0">
              <a:buNone/>
              <a:defRPr sz="1000"/>
            </a:lvl5pPr>
            <a:lvl6pPr marL="2194043" indent="0">
              <a:buNone/>
              <a:defRPr sz="1000"/>
            </a:lvl6pPr>
            <a:lvl7pPr marL="2632405" indent="0">
              <a:buNone/>
              <a:defRPr sz="1000"/>
            </a:lvl7pPr>
            <a:lvl8pPr marL="3071330" indent="0">
              <a:buNone/>
              <a:defRPr sz="1000"/>
            </a:lvl8pPr>
            <a:lvl9pPr marL="3510249" indent="0">
              <a:buNone/>
              <a:defRPr sz="1000"/>
            </a:lvl9pPr>
          </a:lstStyle>
          <a:p>
            <a:pPr lvl="0" fontAlgn="auto"/>
            <a:r>
              <a:rPr lang="en-US" sz="150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6" name="Footer Placeholder 5"/>
          <p:cNvSpPr>
            <a:spLocks noGrp="1"/>
          </p:cNvSpPr>
          <p:nvPr>
            <p:ph type="ftr" sz="quarter" idx="11"/>
          </p:nvPr>
        </p:nvSpPr>
        <p:spPr/>
        <p:txBody>
          <a:bodyPr/>
          <a:lstStyle/>
          <a:p>
            <a:pPr fontAlgn="auto"/>
            <a:endParaRPr lang="en-US" noProof="1">
              <a:solidFill>
                <a:prstClr val="black">
                  <a:tint val="75000"/>
                </a:prstClr>
              </a:solidFill>
            </a:endParaRPr>
          </a:p>
        </p:txBody>
      </p:sp>
      <p:sp>
        <p:nvSpPr>
          <p:cNvPr id="7" name="Slide Number Placeholder 6"/>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1905534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92" y="365141"/>
            <a:ext cx="1971709" cy="5812088"/>
          </a:xfrm>
        </p:spPr>
        <p:txBody>
          <a:bodyPr vert="eaVert"/>
          <a:lstStyle/>
          <a:p>
            <a:pPr fontAlgn="auto"/>
            <a:r>
              <a:rPr lang="en-US" sz="430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61" y="365141"/>
            <a:ext cx="5800826" cy="5812088"/>
          </a:xfrm>
        </p:spPr>
        <p:txBody>
          <a:bodyPr vert="eaVert"/>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10"/>
          </p:nvPr>
        </p:nvSpPr>
        <p:spPr/>
        <p:txBody>
          <a:bodyPr/>
          <a:lstStyle/>
          <a:p>
            <a:pPr fontAlgn="auto"/>
            <a:fld id="{FDE934FF-F4E1-47C5-9CA5-30A81DDE2BE4}" type="datetimeFigureOut">
              <a:rPr lang="en-US" noProof="1" smtClean="0">
                <a:solidFill>
                  <a:prstClr val="black">
                    <a:tint val="75000"/>
                  </a:prstClr>
                </a:solidFill>
                <a:latin typeface="Calibri"/>
              </a:rPr>
              <a:pPr fontAlgn="auto"/>
              <a:t>7/26/2020</a:t>
            </a:fld>
            <a:endParaRPr lang="en-US" noProof="1">
              <a:solidFill>
                <a:prstClr val="black">
                  <a:tint val="75000"/>
                </a:prstClr>
              </a:solidFill>
            </a:endParaRPr>
          </a:p>
        </p:txBody>
      </p:sp>
      <p:sp>
        <p:nvSpPr>
          <p:cNvPr id="5" name="Footer Placeholder 4"/>
          <p:cNvSpPr>
            <a:spLocks noGrp="1"/>
          </p:cNvSpPr>
          <p:nvPr>
            <p:ph type="ftr" sz="quarter" idx="11"/>
          </p:nvPr>
        </p:nvSpPr>
        <p:spPr/>
        <p:txBody>
          <a:bodyPr/>
          <a:lstStyle/>
          <a:p>
            <a:pPr fontAlgn="auto"/>
            <a:endParaRPr lang="en-US" noProof="1">
              <a:solidFill>
                <a:prstClr val="black">
                  <a:tint val="75000"/>
                </a:prstClr>
              </a:solidFill>
            </a:endParaRPr>
          </a:p>
        </p:txBody>
      </p:sp>
      <p:sp>
        <p:nvSpPr>
          <p:cNvPr id="6" name="Slide Number Placeholder 5"/>
          <p:cNvSpPr>
            <a:spLocks noGrp="1"/>
          </p:cNvSpPr>
          <p:nvPr>
            <p:ph type="sldNum" sz="quarter" idx="12"/>
          </p:nvPr>
        </p:nvSpPr>
        <p:spPr/>
        <p:txBody>
          <a:bodyPr/>
          <a:lstStyle/>
          <a:p>
            <a:pPr fontAlgn="auto"/>
            <a:fld id="{B3561BA9-CDCF-4958-B8AB-66F3BF063E13}" type="slidenum">
              <a:rPr lang="en-US" noProof="1" smtClean="0">
                <a:solidFill>
                  <a:prstClr val="black">
                    <a:tint val="75000"/>
                  </a:prstClr>
                </a:solidFill>
                <a:latin typeface="Calibri"/>
              </a:rPr>
              <a:pPr fontAlgn="auto"/>
              <a:t>‹#›</a:t>
            </a:fld>
            <a:endParaRPr lang="en-US" noProof="1">
              <a:solidFill>
                <a:prstClr val="black">
                  <a:tint val="75000"/>
                </a:prstClr>
              </a:solidFill>
            </a:endParaRPr>
          </a:p>
        </p:txBody>
      </p:sp>
    </p:spTree>
    <p:extLst>
      <p:ext uri="{BB962C8B-B14F-4D97-AF65-F5344CB8AC3E}">
        <p14:creationId xmlns:p14="http://schemas.microsoft.com/office/powerpoint/2010/main" val="39395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10.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1.jpe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heme" Target="../theme/theme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image" Target="../media/image1.jpeg"/><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theme" Target="../theme/theme12.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image" Target="../media/image1.jpeg"/><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heme" Target="../theme/theme13.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image" Target="../media/image1.jpeg"/><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theme" Target="../theme/theme14.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1.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8.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1.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9.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8775" tIns="39385" rIns="78775" bIns="39385"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8775" tIns="39385" rIns="78775" bIns="39385"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49" y="6356827"/>
            <a:ext cx="2056891" cy="364359"/>
          </a:xfrm>
          <a:prstGeom prst="rect">
            <a:avLst/>
          </a:prstGeom>
        </p:spPr>
        <p:txBody>
          <a:bodyPr vert="horz" lIns="78775" tIns="39385" rIns="78775" bIns="39385" rtlCol="0" anchor="ctr"/>
          <a:lstStyle>
            <a:lvl1pPr algn="l">
              <a:defRPr sz="1200">
                <a:solidFill>
                  <a:schemeClr val="tx1">
                    <a:tint val="75000"/>
                  </a:schemeClr>
                </a:solidFill>
              </a:defRPr>
            </a:lvl1pPr>
          </a:lstStyle>
          <a:p>
            <a:pPr defTabSz="787790">
              <a:spcBef>
                <a:spcPct val="0"/>
              </a:spcBef>
              <a:spcAft>
                <a:spcPct val="0"/>
              </a:spcAft>
            </a:pPr>
            <a:fld id="{FDE934FF-F4E1-47C5-9CA5-30A81DDE2BE4}" type="datetimeFigureOut">
              <a:rPr lang="en-US" noProof="1" smtClean="0">
                <a:solidFill>
                  <a:prstClr val="black">
                    <a:tint val="75000"/>
                  </a:prstClr>
                </a:solidFill>
              </a:rPr>
              <a:pPr defTabSz="787790">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134" y="6356827"/>
            <a:ext cx="3086015" cy="364359"/>
          </a:xfrm>
          <a:prstGeom prst="rect">
            <a:avLst/>
          </a:prstGeom>
        </p:spPr>
        <p:txBody>
          <a:bodyPr vert="horz" lIns="78775" tIns="39385" rIns="78775" bIns="39385" rtlCol="0" anchor="ctr"/>
          <a:lstStyle>
            <a:lvl1pPr algn="ctr">
              <a:defRPr sz="1200">
                <a:solidFill>
                  <a:schemeClr val="tx1">
                    <a:tint val="75000"/>
                  </a:schemeClr>
                </a:solidFill>
              </a:defRPr>
            </a:lvl1pPr>
          </a:lstStyle>
          <a:p>
            <a:pPr defTabSz="787790">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643" y="6356827"/>
            <a:ext cx="2056891" cy="364359"/>
          </a:xfrm>
          <a:prstGeom prst="rect">
            <a:avLst/>
          </a:prstGeom>
        </p:spPr>
        <p:txBody>
          <a:bodyPr vert="horz" lIns="78775" tIns="39385" rIns="78775" bIns="39385" rtlCol="0" anchor="ctr"/>
          <a:lstStyle>
            <a:lvl1pPr algn="r">
              <a:defRPr sz="1200">
                <a:solidFill>
                  <a:schemeClr val="tx1">
                    <a:tint val="75000"/>
                  </a:schemeClr>
                </a:solidFill>
              </a:defRPr>
            </a:lvl1pPr>
          </a:lstStyle>
          <a:p>
            <a:pPr defTabSz="787790">
              <a:spcBef>
                <a:spcPct val="0"/>
              </a:spcBef>
              <a:spcAft>
                <a:spcPct val="0"/>
              </a:spcAft>
            </a:pPr>
            <a:fld id="{B3561BA9-CDCF-4958-B8AB-66F3BF063E13}" type="slidenum">
              <a:rPr lang="en-US" noProof="1" smtClean="0">
                <a:solidFill>
                  <a:prstClr val="black">
                    <a:tint val="75000"/>
                  </a:prstClr>
                </a:solidFill>
              </a:rPr>
              <a:pPr defTabSz="787790">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32383546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lvl1pPr algn="l" defTabSz="868232"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7189" indent="-217189" algn="l" defTabSz="868232"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1570" indent="-217189" algn="l" defTabSz="868232"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85419" indent="-217189" algn="l" defTabSz="868232"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19795" indent="-217189" algn="l" defTabSz="868232"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54184" indent="-217189" algn="l" defTabSz="868232"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388009" indent="-217189" algn="l" defTabSz="868232"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22398" indent="-217189" algn="l" defTabSz="868232"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56782" indent="-217189" algn="l" defTabSz="868232"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690616" indent="-217189" algn="l" defTabSz="868232"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8232" rtl="0" eaLnBrk="1" latinLnBrk="0" hangingPunct="1">
        <a:defRPr sz="1700" kern="1200">
          <a:solidFill>
            <a:schemeClr val="tx1"/>
          </a:solidFill>
          <a:latin typeface="+mn-lt"/>
          <a:ea typeface="+mn-ea"/>
          <a:cs typeface="+mn-cs"/>
        </a:defRPr>
      </a:lvl1pPr>
      <a:lvl2pPr marL="434386" algn="l" defTabSz="868232" rtl="0" eaLnBrk="1" latinLnBrk="0" hangingPunct="1">
        <a:defRPr sz="1700" kern="1200">
          <a:solidFill>
            <a:schemeClr val="tx1"/>
          </a:solidFill>
          <a:latin typeface="+mn-lt"/>
          <a:ea typeface="+mn-ea"/>
          <a:cs typeface="+mn-cs"/>
        </a:defRPr>
      </a:lvl2pPr>
      <a:lvl3pPr marL="868232" algn="l" defTabSz="868232" rtl="0" eaLnBrk="1" latinLnBrk="0" hangingPunct="1">
        <a:defRPr sz="1700" kern="1200">
          <a:solidFill>
            <a:schemeClr val="tx1"/>
          </a:solidFill>
          <a:latin typeface="+mn-lt"/>
          <a:ea typeface="+mn-ea"/>
          <a:cs typeface="+mn-cs"/>
        </a:defRPr>
      </a:lvl3pPr>
      <a:lvl4pPr marL="1302599" algn="l" defTabSz="868232" rtl="0" eaLnBrk="1" latinLnBrk="0" hangingPunct="1">
        <a:defRPr sz="1700" kern="1200">
          <a:solidFill>
            <a:schemeClr val="tx1"/>
          </a:solidFill>
          <a:latin typeface="+mn-lt"/>
          <a:ea typeface="+mn-ea"/>
          <a:cs typeface="+mn-cs"/>
        </a:defRPr>
      </a:lvl4pPr>
      <a:lvl5pPr marL="1736981" algn="l" defTabSz="868232" rtl="0" eaLnBrk="1" latinLnBrk="0" hangingPunct="1">
        <a:defRPr sz="1700" kern="1200">
          <a:solidFill>
            <a:schemeClr val="tx1"/>
          </a:solidFill>
          <a:latin typeface="+mn-lt"/>
          <a:ea typeface="+mn-ea"/>
          <a:cs typeface="+mn-cs"/>
        </a:defRPr>
      </a:lvl5pPr>
      <a:lvl6pPr marL="2171370" algn="l" defTabSz="868232" rtl="0" eaLnBrk="1" latinLnBrk="0" hangingPunct="1">
        <a:defRPr sz="1700" kern="1200">
          <a:solidFill>
            <a:schemeClr val="tx1"/>
          </a:solidFill>
          <a:latin typeface="+mn-lt"/>
          <a:ea typeface="+mn-ea"/>
          <a:cs typeface="+mn-cs"/>
        </a:defRPr>
      </a:lvl6pPr>
      <a:lvl7pPr marL="2605201" algn="l" defTabSz="868232" rtl="0" eaLnBrk="1" latinLnBrk="0" hangingPunct="1">
        <a:defRPr sz="1700" kern="1200">
          <a:solidFill>
            <a:schemeClr val="tx1"/>
          </a:solidFill>
          <a:latin typeface="+mn-lt"/>
          <a:ea typeface="+mn-ea"/>
          <a:cs typeface="+mn-cs"/>
        </a:defRPr>
      </a:lvl7pPr>
      <a:lvl8pPr marL="3039597" algn="l" defTabSz="868232" rtl="0" eaLnBrk="1" latinLnBrk="0" hangingPunct="1">
        <a:defRPr sz="1700" kern="1200">
          <a:solidFill>
            <a:schemeClr val="tx1"/>
          </a:solidFill>
          <a:latin typeface="+mn-lt"/>
          <a:ea typeface="+mn-ea"/>
          <a:cs typeface="+mn-cs"/>
        </a:defRPr>
      </a:lvl8pPr>
      <a:lvl9pPr marL="3473968" algn="l" defTabSz="868232"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9598" tIns="39798" rIns="79598" bIns="39798"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9598" tIns="39798" rIns="79598" bIns="39798"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665" y="6356827"/>
            <a:ext cx="2056891" cy="364359"/>
          </a:xfrm>
          <a:prstGeom prst="rect">
            <a:avLst/>
          </a:prstGeom>
        </p:spPr>
        <p:txBody>
          <a:bodyPr vert="horz" lIns="79598" tIns="39798" rIns="79598" bIns="39798" rtlCol="0" anchor="ctr"/>
          <a:lstStyle>
            <a:lvl1pPr algn="l">
              <a:defRPr sz="1200">
                <a:solidFill>
                  <a:schemeClr val="tx1">
                    <a:tint val="75000"/>
                  </a:schemeClr>
                </a:solidFill>
              </a:defRPr>
            </a:lvl1pPr>
          </a:lstStyle>
          <a:p>
            <a:pPr defTabSz="796018">
              <a:spcBef>
                <a:spcPct val="0"/>
              </a:spcBef>
              <a:spcAft>
                <a:spcPct val="0"/>
              </a:spcAft>
            </a:pPr>
            <a:fld id="{FDE934FF-F4E1-47C5-9CA5-30A81DDE2BE4}" type="datetimeFigureOut">
              <a:rPr lang="en-US" noProof="1" smtClean="0">
                <a:solidFill>
                  <a:prstClr val="black">
                    <a:tint val="75000"/>
                  </a:prstClr>
                </a:solidFill>
              </a:rPr>
              <a:pPr defTabSz="796018">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050" y="6356827"/>
            <a:ext cx="3086015" cy="364359"/>
          </a:xfrm>
          <a:prstGeom prst="rect">
            <a:avLst/>
          </a:prstGeom>
        </p:spPr>
        <p:txBody>
          <a:bodyPr vert="horz" lIns="79598" tIns="39798" rIns="79598" bIns="39798" rtlCol="0" anchor="ctr"/>
          <a:lstStyle>
            <a:lvl1pPr algn="ctr">
              <a:defRPr sz="1200">
                <a:solidFill>
                  <a:schemeClr val="tx1">
                    <a:tint val="75000"/>
                  </a:schemeClr>
                </a:solidFill>
              </a:defRPr>
            </a:lvl1pPr>
          </a:lstStyle>
          <a:p>
            <a:pPr defTabSz="796018">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559" y="6356827"/>
            <a:ext cx="2056891" cy="364359"/>
          </a:xfrm>
          <a:prstGeom prst="rect">
            <a:avLst/>
          </a:prstGeom>
        </p:spPr>
        <p:txBody>
          <a:bodyPr vert="horz" lIns="79598" tIns="39798" rIns="79598" bIns="39798" rtlCol="0" anchor="ctr"/>
          <a:lstStyle>
            <a:lvl1pPr algn="r">
              <a:defRPr sz="1200">
                <a:solidFill>
                  <a:schemeClr val="tx1">
                    <a:tint val="75000"/>
                  </a:schemeClr>
                </a:solidFill>
              </a:defRPr>
            </a:lvl1pPr>
          </a:lstStyle>
          <a:p>
            <a:pPr defTabSz="796018">
              <a:spcBef>
                <a:spcPct val="0"/>
              </a:spcBef>
              <a:spcAft>
                <a:spcPct val="0"/>
              </a:spcAft>
            </a:pPr>
            <a:fld id="{B3561BA9-CDCF-4958-B8AB-66F3BF063E13}" type="slidenum">
              <a:rPr lang="en-US" noProof="1" smtClean="0">
                <a:solidFill>
                  <a:prstClr val="black">
                    <a:tint val="75000"/>
                  </a:prstClr>
                </a:solidFill>
              </a:rPr>
              <a:pPr defTabSz="796018">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180910969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p:hf sldNum="0" hdr="0" ftr="0" dt="0"/>
  <p:txStyles>
    <p:titleStyle>
      <a:lvl1pPr algn="l" defTabSz="877287"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9456" indent="-219456" algn="l" defTabSz="877287"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8376" indent="-219456" algn="l" defTabSz="877287"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96753" indent="-219456" algn="l" defTabSz="877287"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35661" indent="-219456" algn="l" defTabSz="877287"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74579" indent="-219456" algn="l" defTabSz="877287"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12949" indent="-219456" algn="l" defTabSz="877287"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51864" indent="-219456" algn="l" defTabSz="877287"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90786" indent="-219456" algn="l" defTabSz="877287"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29150" indent="-219456" algn="l" defTabSz="877287"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7287" rtl="0" eaLnBrk="1" latinLnBrk="0" hangingPunct="1">
        <a:defRPr sz="1700" kern="1200">
          <a:solidFill>
            <a:schemeClr val="tx1"/>
          </a:solidFill>
          <a:latin typeface="+mn-lt"/>
          <a:ea typeface="+mn-ea"/>
          <a:cs typeface="+mn-cs"/>
        </a:defRPr>
      </a:lvl1pPr>
      <a:lvl2pPr marL="438918" algn="l" defTabSz="877287" rtl="0" eaLnBrk="1" latinLnBrk="0" hangingPunct="1">
        <a:defRPr sz="1700" kern="1200">
          <a:solidFill>
            <a:schemeClr val="tx1"/>
          </a:solidFill>
          <a:latin typeface="+mn-lt"/>
          <a:ea typeface="+mn-ea"/>
          <a:cs typeface="+mn-cs"/>
        </a:defRPr>
      </a:lvl2pPr>
      <a:lvl3pPr marL="877287" algn="l" defTabSz="877287" rtl="0" eaLnBrk="1" latinLnBrk="0" hangingPunct="1">
        <a:defRPr sz="1700" kern="1200">
          <a:solidFill>
            <a:schemeClr val="tx1"/>
          </a:solidFill>
          <a:latin typeface="+mn-lt"/>
          <a:ea typeface="+mn-ea"/>
          <a:cs typeface="+mn-cs"/>
        </a:defRPr>
      </a:lvl3pPr>
      <a:lvl4pPr marL="1316201" algn="l" defTabSz="877287" rtl="0" eaLnBrk="1" latinLnBrk="0" hangingPunct="1">
        <a:defRPr sz="1700" kern="1200">
          <a:solidFill>
            <a:schemeClr val="tx1"/>
          </a:solidFill>
          <a:latin typeface="+mn-lt"/>
          <a:ea typeface="+mn-ea"/>
          <a:cs typeface="+mn-cs"/>
        </a:defRPr>
      </a:lvl4pPr>
      <a:lvl5pPr marL="1755123" algn="l" defTabSz="877287" rtl="0" eaLnBrk="1" latinLnBrk="0" hangingPunct="1">
        <a:defRPr sz="1700" kern="1200">
          <a:solidFill>
            <a:schemeClr val="tx1"/>
          </a:solidFill>
          <a:latin typeface="+mn-lt"/>
          <a:ea typeface="+mn-ea"/>
          <a:cs typeface="+mn-cs"/>
        </a:defRPr>
      </a:lvl5pPr>
      <a:lvl6pPr marL="2194043" algn="l" defTabSz="877287" rtl="0" eaLnBrk="1" latinLnBrk="0" hangingPunct="1">
        <a:defRPr sz="1700" kern="1200">
          <a:solidFill>
            <a:schemeClr val="tx1"/>
          </a:solidFill>
          <a:latin typeface="+mn-lt"/>
          <a:ea typeface="+mn-ea"/>
          <a:cs typeface="+mn-cs"/>
        </a:defRPr>
      </a:lvl6pPr>
      <a:lvl7pPr marL="2632405" algn="l" defTabSz="877287" rtl="0" eaLnBrk="1" latinLnBrk="0" hangingPunct="1">
        <a:defRPr sz="1700" kern="1200">
          <a:solidFill>
            <a:schemeClr val="tx1"/>
          </a:solidFill>
          <a:latin typeface="+mn-lt"/>
          <a:ea typeface="+mn-ea"/>
          <a:cs typeface="+mn-cs"/>
        </a:defRPr>
      </a:lvl7pPr>
      <a:lvl8pPr marL="3071330" algn="l" defTabSz="877287" rtl="0" eaLnBrk="1" latinLnBrk="0" hangingPunct="1">
        <a:defRPr sz="1700" kern="1200">
          <a:solidFill>
            <a:schemeClr val="tx1"/>
          </a:solidFill>
          <a:latin typeface="+mn-lt"/>
          <a:ea typeface="+mn-ea"/>
          <a:cs typeface="+mn-cs"/>
        </a:defRPr>
      </a:lvl8pPr>
      <a:lvl9pPr marL="3510249" algn="l" defTabSz="877287"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9727" tIns="39863" rIns="79727" bIns="39863"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9727" tIns="39863" rIns="79727" bIns="39863"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652" y="6356827"/>
            <a:ext cx="2056891" cy="364359"/>
          </a:xfrm>
          <a:prstGeom prst="rect">
            <a:avLst/>
          </a:prstGeom>
        </p:spPr>
        <p:txBody>
          <a:bodyPr vert="horz" lIns="79727" tIns="39863" rIns="79727" bIns="39863" rtlCol="0" anchor="ctr"/>
          <a:lstStyle>
            <a:lvl1pPr algn="l">
              <a:defRPr sz="1200">
                <a:solidFill>
                  <a:schemeClr val="tx1">
                    <a:tint val="75000"/>
                  </a:schemeClr>
                </a:solidFill>
              </a:defRPr>
            </a:lvl1pPr>
          </a:lstStyle>
          <a:p>
            <a:pPr defTabSz="797301">
              <a:spcBef>
                <a:spcPct val="0"/>
              </a:spcBef>
              <a:spcAft>
                <a:spcPct val="0"/>
              </a:spcAft>
            </a:pPr>
            <a:fld id="{FDE934FF-F4E1-47C5-9CA5-30A81DDE2BE4}" type="datetimeFigureOut">
              <a:rPr lang="en-US" noProof="1" smtClean="0">
                <a:solidFill>
                  <a:prstClr val="black">
                    <a:tint val="75000"/>
                  </a:prstClr>
                </a:solidFill>
              </a:rPr>
              <a:pPr defTabSz="797301">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037" y="6356827"/>
            <a:ext cx="3086015" cy="364359"/>
          </a:xfrm>
          <a:prstGeom prst="rect">
            <a:avLst/>
          </a:prstGeom>
        </p:spPr>
        <p:txBody>
          <a:bodyPr vert="horz" lIns="79727" tIns="39863" rIns="79727" bIns="39863" rtlCol="0" anchor="ctr"/>
          <a:lstStyle>
            <a:lvl1pPr algn="ctr">
              <a:defRPr sz="1200">
                <a:solidFill>
                  <a:schemeClr val="tx1">
                    <a:tint val="75000"/>
                  </a:schemeClr>
                </a:solidFill>
              </a:defRPr>
            </a:lvl1pPr>
          </a:lstStyle>
          <a:p>
            <a:pPr defTabSz="797301">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546" y="6356827"/>
            <a:ext cx="2056891" cy="364359"/>
          </a:xfrm>
          <a:prstGeom prst="rect">
            <a:avLst/>
          </a:prstGeom>
        </p:spPr>
        <p:txBody>
          <a:bodyPr vert="horz" lIns="79727" tIns="39863" rIns="79727" bIns="39863" rtlCol="0" anchor="ctr"/>
          <a:lstStyle>
            <a:lvl1pPr algn="r">
              <a:defRPr sz="1200">
                <a:solidFill>
                  <a:schemeClr val="tx1">
                    <a:tint val="75000"/>
                  </a:schemeClr>
                </a:solidFill>
              </a:defRPr>
            </a:lvl1pPr>
          </a:lstStyle>
          <a:p>
            <a:pPr defTabSz="797301">
              <a:spcBef>
                <a:spcPct val="0"/>
              </a:spcBef>
              <a:spcAft>
                <a:spcPct val="0"/>
              </a:spcAft>
            </a:pPr>
            <a:fld id="{B3561BA9-CDCF-4958-B8AB-66F3BF063E13}" type="slidenum">
              <a:rPr lang="en-US" noProof="1" smtClean="0">
                <a:solidFill>
                  <a:prstClr val="black">
                    <a:tint val="75000"/>
                  </a:prstClr>
                </a:solidFill>
              </a:rPr>
              <a:pPr defTabSz="797301">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153551777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sldNum="0" hdr="0" ftr="0" dt="0"/>
  <p:txStyles>
    <p:titleStyle>
      <a:lvl1pPr algn="l" defTabSz="878698"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9809" indent="-219809" algn="l" defTabSz="878698"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9435" indent="-219809" algn="l" defTabSz="878698"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98511" indent="-219809" algn="l" defTabSz="878698"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38132" indent="-219809" algn="l" defTabSz="87869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77755" indent="-219809" algn="l" defTabSz="87869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16836" indent="-219809" algn="l" defTabSz="87869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56452" indent="-219809" algn="l" defTabSz="87869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96081" indent="-219809" algn="l" defTabSz="87869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35152" indent="-219809" algn="l" defTabSz="87869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8698" rtl="0" eaLnBrk="1" latinLnBrk="0" hangingPunct="1">
        <a:defRPr sz="1700" kern="1200">
          <a:solidFill>
            <a:schemeClr val="tx1"/>
          </a:solidFill>
          <a:latin typeface="+mn-lt"/>
          <a:ea typeface="+mn-ea"/>
          <a:cs typeface="+mn-cs"/>
        </a:defRPr>
      </a:lvl1pPr>
      <a:lvl2pPr marL="439623" algn="l" defTabSz="878698" rtl="0" eaLnBrk="1" latinLnBrk="0" hangingPunct="1">
        <a:defRPr sz="1700" kern="1200">
          <a:solidFill>
            <a:schemeClr val="tx1"/>
          </a:solidFill>
          <a:latin typeface="+mn-lt"/>
          <a:ea typeface="+mn-ea"/>
          <a:cs typeface="+mn-cs"/>
        </a:defRPr>
      </a:lvl2pPr>
      <a:lvl3pPr marL="878698" algn="l" defTabSz="878698" rtl="0" eaLnBrk="1" latinLnBrk="0" hangingPunct="1">
        <a:defRPr sz="1700" kern="1200">
          <a:solidFill>
            <a:schemeClr val="tx1"/>
          </a:solidFill>
          <a:latin typeface="+mn-lt"/>
          <a:ea typeface="+mn-ea"/>
          <a:cs typeface="+mn-cs"/>
        </a:defRPr>
      </a:lvl3pPr>
      <a:lvl4pPr marL="1318319" algn="l" defTabSz="878698" rtl="0" eaLnBrk="1" latinLnBrk="0" hangingPunct="1">
        <a:defRPr sz="1700" kern="1200">
          <a:solidFill>
            <a:schemeClr val="tx1"/>
          </a:solidFill>
          <a:latin typeface="+mn-lt"/>
          <a:ea typeface="+mn-ea"/>
          <a:cs typeface="+mn-cs"/>
        </a:defRPr>
      </a:lvl4pPr>
      <a:lvl5pPr marL="1757944" algn="l" defTabSz="878698" rtl="0" eaLnBrk="1" latinLnBrk="0" hangingPunct="1">
        <a:defRPr sz="1700" kern="1200">
          <a:solidFill>
            <a:schemeClr val="tx1"/>
          </a:solidFill>
          <a:latin typeface="+mn-lt"/>
          <a:ea typeface="+mn-ea"/>
          <a:cs typeface="+mn-cs"/>
        </a:defRPr>
      </a:lvl5pPr>
      <a:lvl6pPr marL="2197571" algn="l" defTabSz="878698" rtl="0" eaLnBrk="1" latinLnBrk="0" hangingPunct="1">
        <a:defRPr sz="1700" kern="1200">
          <a:solidFill>
            <a:schemeClr val="tx1"/>
          </a:solidFill>
          <a:latin typeface="+mn-lt"/>
          <a:ea typeface="+mn-ea"/>
          <a:cs typeface="+mn-cs"/>
        </a:defRPr>
      </a:lvl6pPr>
      <a:lvl7pPr marL="2636640" algn="l" defTabSz="878698" rtl="0" eaLnBrk="1" latinLnBrk="0" hangingPunct="1">
        <a:defRPr sz="1700" kern="1200">
          <a:solidFill>
            <a:schemeClr val="tx1"/>
          </a:solidFill>
          <a:latin typeface="+mn-lt"/>
          <a:ea typeface="+mn-ea"/>
          <a:cs typeface="+mn-cs"/>
        </a:defRPr>
      </a:lvl7pPr>
      <a:lvl8pPr marL="3076270" algn="l" defTabSz="878698" rtl="0" eaLnBrk="1" latinLnBrk="0" hangingPunct="1">
        <a:defRPr sz="1700" kern="1200">
          <a:solidFill>
            <a:schemeClr val="tx1"/>
          </a:solidFill>
          <a:latin typeface="+mn-lt"/>
          <a:ea typeface="+mn-ea"/>
          <a:cs typeface="+mn-cs"/>
        </a:defRPr>
      </a:lvl8pPr>
      <a:lvl9pPr marL="3515893" algn="l" defTabSz="878698"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9866" tIns="39933" rIns="79866" bIns="39933"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9866" tIns="39933" rIns="79866" bIns="39933"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638" y="6356827"/>
            <a:ext cx="2056891" cy="364359"/>
          </a:xfrm>
          <a:prstGeom prst="rect">
            <a:avLst/>
          </a:prstGeom>
        </p:spPr>
        <p:txBody>
          <a:bodyPr vert="horz" lIns="79866" tIns="39933" rIns="79866" bIns="39933" rtlCol="0" anchor="ctr"/>
          <a:lstStyle>
            <a:lvl1pPr algn="l">
              <a:defRPr sz="1200">
                <a:solidFill>
                  <a:schemeClr val="tx1">
                    <a:tint val="75000"/>
                  </a:schemeClr>
                </a:solidFill>
              </a:defRPr>
            </a:lvl1pPr>
          </a:lstStyle>
          <a:p>
            <a:pPr defTabSz="798684">
              <a:spcBef>
                <a:spcPct val="0"/>
              </a:spcBef>
              <a:spcAft>
                <a:spcPct val="0"/>
              </a:spcAft>
            </a:pPr>
            <a:fld id="{FDE934FF-F4E1-47C5-9CA5-30A81DDE2BE4}" type="datetimeFigureOut">
              <a:rPr lang="en-US" noProof="1" smtClean="0">
                <a:solidFill>
                  <a:prstClr val="black">
                    <a:tint val="75000"/>
                  </a:prstClr>
                </a:solidFill>
              </a:rPr>
              <a:pPr defTabSz="798684">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023" y="6356827"/>
            <a:ext cx="3086015" cy="364359"/>
          </a:xfrm>
          <a:prstGeom prst="rect">
            <a:avLst/>
          </a:prstGeom>
        </p:spPr>
        <p:txBody>
          <a:bodyPr vert="horz" lIns="79866" tIns="39933" rIns="79866" bIns="39933" rtlCol="0" anchor="ctr"/>
          <a:lstStyle>
            <a:lvl1pPr algn="ctr">
              <a:defRPr sz="1200">
                <a:solidFill>
                  <a:schemeClr val="tx1">
                    <a:tint val="75000"/>
                  </a:schemeClr>
                </a:solidFill>
              </a:defRPr>
            </a:lvl1pPr>
          </a:lstStyle>
          <a:p>
            <a:pPr defTabSz="798684">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532" y="6356827"/>
            <a:ext cx="2056891" cy="364359"/>
          </a:xfrm>
          <a:prstGeom prst="rect">
            <a:avLst/>
          </a:prstGeom>
        </p:spPr>
        <p:txBody>
          <a:bodyPr vert="horz" lIns="79866" tIns="39933" rIns="79866" bIns="39933" rtlCol="0" anchor="ctr"/>
          <a:lstStyle>
            <a:lvl1pPr algn="r">
              <a:defRPr sz="1200">
                <a:solidFill>
                  <a:schemeClr val="tx1">
                    <a:tint val="75000"/>
                  </a:schemeClr>
                </a:solidFill>
              </a:defRPr>
            </a:lvl1pPr>
          </a:lstStyle>
          <a:p>
            <a:pPr defTabSz="798684">
              <a:spcBef>
                <a:spcPct val="0"/>
              </a:spcBef>
              <a:spcAft>
                <a:spcPct val="0"/>
              </a:spcAft>
            </a:pPr>
            <a:fld id="{B3561BA9-CDCF-4958-B8AB-66F3BF063E13}" type="slidenum">
              <a:rPr lang="en-US" noProof="1" smtClean="0">
                <a:solidFill>
                  <a:prstClr val="black">
                    <a:tint val="75000"/>
                  </a:prstClr>
                </a:solidFill>
              </a:rPr>
              <a:pPr defTabSz="798684">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6638267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hf sldNum="0" hdr="0" ftr="0" dt="0"/>
  <p:txStyles>
    <p:titleStyle>
      <a:lvl1pPr algn="l" defTabSz="880219"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0189" indent="-220189" algn="l" defTabSz="880219"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60579" indent="-220189" algn="l" defTabSz="880219"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100415" indent="-220189" algn="l" defTabSz="880219"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40798" indent="-220189" algn="l" defTabSz="88021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81183" indent="-220189" algn="l" defTabSz="88021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21022" indent="-220189" algn="l" defTabSz="88021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61402" indent="-220189" algn="l" defTabSz="88021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301791" indent="-220189" algn="l" defTabSz="88021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41624" indent="-220189" algn="l" defTabSz="88021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80219" rtl="0" eaLnBrk="1" latinLnBrk="0" hangingPunct="1">
        <a:defRPr sz="1700" kern="1200">
          <a:solidFill>
            <a:schemeClr val="tx1"/>
          </a:solidFill>
          <a:latin typeface="+mn-lt"/>
          <a:ea typeface="+mn-ea"/>
          <a:cs typeface="+mn-cs"/>
        </a:defRPr>
      </a:lvl1pPr>
      <a:lvl2pPr marL="440385" algn="l" defTabSz="880219" rtl="0" eaLnBrk="1" latinLnBrk="0" hangingPunct="1">
        <a:defRPr sz="1700" kern="1200">
          <a:solidFill>
            <a:schemeClr val="tx1"/>
          </a:solidFill>
          <a:latin typeface="+mn-lt"/>
          <a:ea typeface="+mn-ea"/>
          <a:cs typeface="+mn-cs"/>
        </a:defRPr>
      </a:lvl2pPr>
      <a:lvl3pPr marL="880219" algn="l" defTabSz="880219" rtl="0" eaLnBrk="1" latinLnBrk="0" hangingPunct="1">
        <a:defRPr sz="1700" kern="1200">
          <a:solidFill>
            <a:schemeClr val="tx1"/>
          </a:solidFill>
          <a:latin typeface="+mn-lt"/>
          <a:ea typeface="+mn-ea"/>
          <a:cs typeface="+mn-cs"/>
        </a:defRPr>
      </a:lvl3pPr>
      <a:lvl4pPr marL="1320607" algn="l" defTabSz="880219" rtl="0" eaLnBrk="1" latinLnBrk="0" hangingPunct="1">
        <a:defRPr sz="1700" kern="1200">
          <a:solidFill>
            <a:schemeClr val="tx1"/>
          </a:solidFill>
          <a:latin typeface="+mn-lt"/>
          <a:ea typeface="+mn-ea"/>
          <a:cs typeface="+mn-cs"/>
        </a:defRPr>
      </a:lvl4pPr>
      <a:lvl5pPr marL="1760991" algn="l" defTabSz="880219" rtl="0" eaLnBrk="1" latinLnBrk="0" hangingPunct="1">
        <a:defRPr sz="1700" kern="1200">
          <a:solidFill>
            <a:schemeClr val="tx1"/>
          </a:solidFill>
          <a:latin typeface="+mn-lt"/>
          <a:ea typeface="+mn-ea"/>
          <a:cs typeface="+mn-cs"/>
        </a:defRPr>
      </a:lvl5pPr>
      <a:lvl6pPr marL="2201379" algn="l" defTabSz="880219" rtl="0" eaLnBrk="1" latinLnBrk="0" hangingPunct="1">
        <a:defRPr sz="1700" kern="1200">
          <a:solidFill>
            <a:schemeClr val="tx1"/>
          </a:solidFill>
          <a:latin typeface="+mn-lt"/>
          <a:ea typeface="+mn-ea"/>
          <a:cs typeface="+mn-cs"/>
        </a:defRPr>
      </a:lvl6pPr>
      <a:lvl7pPr marL="2641211" algn="l" defTabSz="880219" rtl="0" eaLnBrk="1" latinLnBrk="0" hangingPunct="1">
        <a:defRPr sz="1700" kern="1200">
          <a:solidFill>
            <a:schemeClr val="tx1"/>
          </a:solidFill>
          <a:latin typeface="+mn-lt"/>
          <a:ea typeface="+mn-ea"/>
          <a:cs typeface="+mn-cs"/>
        </a:defRPr>
      </a:lvl7pPr>
      <a:lvl8pPr marL="3081599" algn="l" defTabSz="880219" rtl="0" eaLnBrk="1" latinLnBrk="0" hangingPunct="1">
        <a:defRPr sz="1700" kern="1200">
          <a:solidFill>
            <a:schemeClr val="tx1"/>
          </a:solidFill>
          <a:latin typeface="+mn-lt"/>
          <a:ea typeface="+mn-ea"/>
          <a:cs typeface="+mn-cs"/>
        </a:defRPr>
      </a:lvl8pPr>
      <a:lvl9pPr marL="3521984" algn="l" defTabSz="880219"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80016" tIns="40008" rIns="80016" bIns="40008"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80016" tIns="40008" rIns="80016" bIns="40008"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623" y="6356827"/>
            <a:ext cx="2056891" cy="364359"/>
          </a:xfrm>
          <a:prstGeom prst="rect">
            <a:avLst/>
          </a:prstGeom>
        </p:spPr>
        <p:txBody>
          <a:bodyPr vert="horz" lIns="80016" tIns="40008" rIns="80016" bIns="40008" rtlCol="0" anchor="ctr"/>
          <a:lstStyle>
            <a:lvl1pPr algn="l">
              <a:defRPr sz="1200">
                <a:solidFill>
                  <a:schemeClr val="tx1">
                    <a:tint val="75000"/>
                  </a:schemeClr>
                </a:solidFill>
              </a:defRPr>
            </a:lvl1pPr>
          </a:lstStyle>
          <a:p>
            <a:pPr defTabSz="800168">
              <a:spcBef>
                <a:spcPct val="0"/>
              </a:spcBef>
              <a:spcAft>
                <a:spcPct val="0"/>
              </a:spcAft>
            </a:pPr>
            <a:fld id="{FDE934FF-F4E1-47C5-9CA5-30A81DDE2BE4}" type="datetimeFigureOut">
              <a:rPr lang="en-US" noProof="1" smtClean="0">
                <a:solidFill>
                  <a:prstClr val="black">
                    <a:tint val="75000"/>
                  </a:prstClr>
                </a:solidFill>
              </a:rPr>
              <a:pPr defTabSz="800168">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008" y="6356827"/>
            <a:ext cx="3086015" cy="364359"/>
          </a:xfrm>
          <a:prstGeom prst="rect">
            <a:avLst/>
          </a:prstGeom>
        </p:spPr>
        <p:txBody>
          <a:bodyPr vert="horz" lIns="80016" tIns="40008" rIns="80016" bIns="40008" rtlCol="0" anchor="ctr"/>
          <a:lstStyle>
            <a:lvl1pPr algn="ctr">
              <a:defRPr sz="1200">
                <a:solidFill>
                  <a:schemeClr val="tx1">
                    <a:tint val="75000"/>
                  </a:schemeClr>
                </a:solidFill>
              </a:defRPr>
            </a:lvl1pPr>
          </a:lstStyle>
          <a:p>
            <a:pPr defTabSz="800168">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517" y="6356827"/>
            <a:ext cx="2056891" cy="364359"/>
          </a:xfrm>
          <a:prstGeom prst="rect">
            <a:avLst/>
          </a:prstGeom>
        </p:spPr>
        <p:txBody>
          <a:bodyPr vert="horz" lIns="80016" tIns="40008" rIns="80016" bIns="40008" rtlCol="0" anchor="ctr"/>
          <a:lstStyle>
            <a:lvl1pPr algn="r">
              <a:defRPr sz="1200">
                <a:solidFill>
                  <a:schemeClr val="tx1">
                    <a:tint val="75000"/>
                  </a:schemeClr>
                </a:solidFill>
              </a:defRPr>
            </a:lvl1pPr>
          </a:lstStyle>
          <a:p>
            <a:pPr defTabSz="800168">
              <a:spcBef>
                <a:spcPct val="0"/>
              </a:spcBef>
              <a:spcAft>
                <a:spcPct val="0"/>
              </a:spcAft>
            </a:pPr>
            <a:fld id="{B3561BA9-CDCF-4958-B8AB-66F3BF063E13}" type="slidenum">
              <a:rPr lang="en-US" noProof="1" smtClean="0">
                <a:solidFill>
                  <a:prstClr val="black">
                    <a:tint val="75000"/>
                  </a:prstClr>
                </a:solidFill>
              </a:rPr>
              <a:pPr defTabSz="800168">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251323769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Lst>
  <p:hf sldNum="0" hdr="0" ftr="0" dt="0"/>
  <p:txStyles>
    <p:titleStyle>
      <a:lvl1pPr algn="l" defTabSz="881854"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0601" indent="-220601" algn="l" defTabSz="881854"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61805" indent="-220601" algn="l" defTabSz="881854"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102457" indent="-220601" algn="l" defTabSz="881854"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43659" indent="-220601" algn="l" defTabSz="881854"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84863" indent="-220601" algn="l" defTabSz="881854"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25512" indent="-220601" algn="l" defTabSz="881854"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66715" indent="-220601" algn="l" defTabSz="881854"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307921" indent="-220601" algn="l" defTabSz="881854"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48570" indent="-220601" algn="l" defTabSz="881854"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81854" rtl="0" eaLnBrk="1" latinLnBrk="0" hangingPunct="1">
        <a:defRPr sz="1700" kern="1200">
          <a:solidFill>
            <a:schemeClr val="tx1"/>
          </a:solidFill>
          <a:latin typeface="+mn-lt"/>
          <a:ea typeface="+mn-ea"/>
          <a:cs typeface="+mn-cs"/>
        </a:defRPr>
      </a:lvl1pPr>
      <a:lvl2pPr marL="441203" algn="l" defTabSz="881854" rtl="0" eaLnBrk="1" latinLnBrk="0" hangingPunct="1">
        <a:defRPr sz="1700" kern="1200">
          <a:solidFill>
            <a:schemeClr val="tx1"/>
          </a:solidFill>
          <a:latin typeface="+mn-lt"/>
          <a:ea typeface="+mn-ea"/>
          <a:cs typeface="+mn-cs"/>
        </a:defRPr>
      </a:lvl2pPr>
      <a:lvl3pPr marL="881854" algn="l" defTabSz="881854" rtl="0" eaLnBrk="1" latinLnBrk="0" hangingPunct="1">
        <a:defRPr sz="1700" kern="1200">
          <a:solidFill>
            <a:schemeClr val="tx1"/>
          </a:solidFill>
          <a:latin typeface="+mn-lt"/>
          <a:ea typeface="+mn-ea"/>
          <a:cs typeface="+mn-cs"/>
        </a:defRPr>
      </a:lvl3pPr>
      <a:lvl4pPr marL="1323060" algn="l" defTabSz="881854" rtl="0" eaLnBrk="1" latinLnBrk="0" hangingPunct="1">
        <a:defRPr sz="1700" kern="1200">
          <a:solidFill>
            <a:schemeClr val="tx1"/>
          </a:solidFill>
          <a:latin typeface="+mn-lt"/>
          <a:ea typeface="+mn-ea"/>
          <a:cs typeface="+mn-cs"/>
        </a:defRPr>
      </a:lvl4pPr>
      <a:lvl5pPr marL="1764261" algn="l" defTabSz="881854" rtl="0" eaLnBrk="1" latinLnBrk="0" hangingPunct="1">
        <a:defRPr sz="1700" kern="1200">
          <a:solidFill>
            <a:schemeClr val="tx1"/>
          </a:solidFill>
          <a:latin typeface="+mn-lt"/>
          <a:ea typeface="+mn-ea"/>
          <a:cs typeface="+mn-cs"/>
        </a:defRPr>
      </a:lvl5pPr>
      <a:lvl6pPr marL="2205464" algn="l" defTabSz="881854" rtl="0" eaLnBrk="1" latinLnBrk="0" hangingPunct="1">
        <a:defRPr sz="1700" kern="1200">
          <a:solidFill>
            <a:schemeClr val="tx1"/>
          </a:solidFill>
          <a:latin typeface="+mn-lt"/>
          <a:ea typeface="+mn-ea"/>
          <a:cs typeface="+mn-cs"/>
        </a:defRPr>
      </a:lvl6pPr>
      <a:lvl7pPr marL="2646116" algn="l" defTabSz="881854" rtl="0" eaLnBrk="1" latinLnBrk="0" hangingPunct="1">
        <a:defRPr sz="1700" kern="1200">
          <a:solidFill>
            <a:schemeClr val="tx1"/>
          </a:solidFill>
          <a:latin typeface="+mn-lt"/>
          <a:ea typeface="+mn-ea"/>
          <a:cs typeface="+mn-cs"/>
        </a:defRPr>
      </a:lvl7pPr>
      <a:lvl8pPr marL="3087319" algn="l" defTabSz="881854" rtl="0" eaLnBrk="1" latinLnBrk="0" hangingPunct="1">
        <a:defRPr sz="1700" kern="1200">
          <a:solidFill>
            <a:schemeClr val="tx1"/>
          </a:solidFill>
          <a:latin typeface="+mn-lt"/>
          <a:ea typeface="+mn-ea"/>
          <a:cs typeface="+mn-cs"/>
        </a:defRPr>
      </a:lvl8pPr>
      <a:lvl9pPr marL="3528523" algn="l" defTabSz="881854"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08" y="365798"/>
            <a:ext cx="7886785" cy="1324939"/>
          </a:xfrm>
          <a:prstGeom prst="rect">
            <a:avLst/>
          </a:prstGeom>
        </p:spPr>
        <p:txBody>
          <a:bodyPr vert="horz" lIns="80165" tIns="40083" rIns="80165" bIns="40083" rtlCol="0" anchor="ctr">
            <a:normAutofit/>
          </a:bodyPr>
          <a:lstStyle/>
          <a:p>
            <a:pPr fontAlgn="auto"/>
            <a:r>
              <a:rPr lang="en-US" sz="4300" strike="noStrike" noProof="1"/>
              <a:t>Click to edit Master title style</a:t>
            </a:r>
            <a:endParaRPr lang="en-US" strike="noStrike" noProof="1"/>
          </a:p>
        </p:txBody>
      </p:sp>
      <p:sp>
        <p:nvSpPr>
          <p:cNvPr id="3" name="Text Placeholder 2"/>
          <p:cNvSpPr>
            <a:spLocks noGrp="1"/>
          </p:cNvSpPr>
          <p:nvPr>
            <p:ph type="body" idx="1"/>
          </p:nvPr>
        </p:nvSpPr>
        <p:spPr>
          <a:xfrm>
            <a:off x="628608" y="1826112"/>
            <a:ext cx="7886785" cy="4350697"/>
          </a:xfrm>
          <a:prstGeom prst="rect">
            <a:avLst/>
          </a:prstGeom>
        </p:spPr>
        <p:txBody>
          <a:bodyPr vert="horz" lIns="80165" tIns="40083" rIns="80165" bIns="40083" rtlCol="0">
            <a:normAutofit/>
          </a:bodyPr>
          <a:lstStyle/>
          <a:p>
            <a:pPr lvl="0" fontAlgn="auto"/>
            <a:r>
              <a:rPr lang="en-US" sz="2700" strike="noStrike" noProof="1"/>
              <a:t>Click to edit Master text styles</a:t>
            </a:r>
            <a:endParaRPr lang="en-US" strike="noStrike" noProof="1"/>
          </a:p>
          <a:p>
            <a:pPr lvl="1" fontAlgn="auto"/>
            <a:r>
              <a:rPr lang="en-US" sz="2300" strike="noStrike" noProof="1"/>
              <a:t>Second level</a:t>
            </a:r>
            <a:endParaRPr lang="en-US" strike="noStrike" noProof="1"/>
          </a:p>
          <a:p>
            <a:pPr lvl="2" fontAlgn="auto"/>
            <a:r>
              <a:rPr lang="en-US" sz="1900" strike="noStrike" noProof="1"/>
              <a:t>Third level</a:t>
            </a:r>
            <a:endParaRPr lang="en-US" strike="noStrike" noProof="1"/>
          </a:p>
          <a:p>
            <a:pPr lvl="3" fontAlgn="auto"/>
            <a:r>
              <a:rPr lang="en-US" sz="1700" strike="noStrike" noProof="1"/>
              <a:t>Fourth level</a:t>
            </a:r>
            <a:endParaRPr lang="en-US" strike="noStrike" noProof="1"/>
          </a:p>
          <a:p>
            <a:pPr lvl="4" fontAlgn="auto"/>
            <a:r>
              <a:rPr lang="en-US" sz="1700" strike="noStrike" noProof="1"/>
              <a:t>Fifth level</a:t>
            </a:r>
            <a:endParaRPr lang="en-US" strike="noStrike" noProof="1"/>
          </a:p>
        </p:txBody>
      </p:sp>
      <p:sp>
        <p:nvSpPr>
          <p:cNvPr id="4" name="Date Placeholder 3"/>
          <p:cNvSpPr>
            <a:spLocks noGrp="1"/>
          </p:cNvSpPr>
          <p:nvPr>
            <p:ph type="dt" sz="half" idx="2"/>
          </p:nvPr>
        </p:nvSpPr>
        <p:spPr>
          <a:xfrm>
            <a:off x="628608" y="6356827"/>
            <a:ext cx="2056891" cy="364359"/>
          </a:xfrm>
          <a:prstGeom prst="rect">
            <a:avLst/>
          </a:prstGeom>
        </p:spPr>
        <p:txBody>
          <a:bodyPr vert="horz" lIns="80165" tIns="40083" rIns="80165" bIns="40083" rtlCol="0" anchor="ctr"/>
          <a:lstStyle>
            <a:lvl1pPr algn="l">
              <a:defRPr sz="1200">
                <a:solidFill>
                  <a:schemeClr val="tx1">
                    <a:tint val="75000"/>
                  </a:schemeClr>
                </a:solidFill>
              </a:defRPr>
            </a:lvl1pPr>
          </a:lstStyle>
          <a:p>
            <a:pPr defTabSz="801654">
              <a:spcBef>
                <a:spcPct val="0"/>
              </a:spcBef>
              <a:spcAft>
                <a:spcPct val="0"/>
              </a:spcAft>
            </a:pPr>
            <a:fld id="{FDE934FF-F4E1-47C5-9CA5-30A81DDE2BE4}" type="datetimeFigureOut">
              <a:rPr lang="en-US" noProof="1" smtClean="0">
                <a:solidFill>
                  <a:prstClr val="black">
                    <a:tint val="75000"/>
                  </a:prstClr>
                </a:solidFill>
              </a:rPr>
              <a:pPr defTabSz="801654">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8993" y="6356827"/>
            <a:ext cx="3086015" cy="364359"/>
          </a:xfrm>
          <a:prstGeom prst="rect">
            <a:avLst/>
          </a:prstGeom>
        </p:spPr>
        <p:txBody>
          <a:bodyPr vert="horz" lIns="80165" tIns="40083" rIns="80165" bIns="40083" rtlCol="0" anchor="ctr"/>
          <a:lstStyle>
            <a:lvl1pPr algn="ctr">
              <a:defRPr sz="1200">
                <a:solidFill>
                  <a:schemeClr val="tx1">
                    <a:tint val="75000"/>
                  </a:schemeClr>
                </a:solidFill>
              </a:defRPr>
            </a:lvl1pPr>
          </a:lstStyle>
          <a:p>
            <a:pPr defTabSz="801654">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502" y="6356827"/>
            <a:ext cx="2056891" cy="364359"/>
          </a:xfrm>
          <a:prstGeom prst="rect">
            <a:avLst/>
          </a:prstGeom>
        </p:spPr>
        <p:txBody>
          <a:bodyPr vert="horz" lIns="80165" tIns="40083" rIns="80165" bIns="40083" rtlCol="0" anchor="ctr"/>
          <a:lstStyle>
            <a:lvl1pPr algn="r">
              <a:defRPr sz="1200">
                <a:solidFill>
                  <a:schemeClr val="tx1">
                    <a:tint val="75000"/>
                  </a:schemeClr>
                </a:solidFill>
              </a:defRPr>
            </a:lvl1pPr>
          </a:lstStyle>
          <a:p>
            <a:pPr defTabSz="801654">
              <a:spcBef>
                <a:spcPct val="0"/>
              </a:spcBef>
              <a:spcAft>
                <a:spcPct val="0"/>
              </a:spcAft>
            </a:pPr>
            <a:fld id="{B3561BA9-CDCF-4958-B8AB-66F3BF063E13}" type="slidenum">
              <a:rPr lang="en-US" noProof="1" smtClean="0">
                <a:solidFill>
                  <a:prstClr val="black">
                    <a:tint val="75000"/>
                  </a:prstClr>
                </a:solidFill>
              </a:rPr>
              <a:pPr defTabSz="801654">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351867742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hf sldNum="0" hdr="0" ftr="0" dt="0"/>
  <p:txStyles>
    <p:titleStyle>
      <a:lvl1pPr algn="l" defTabSz="883490"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1012" indent="-221012" algn="l" defTabSz="883490"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63035" indent="-221012" algn="l" defTabSz="883490"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104502" indent="-221012" algn="l" defTabSz="883490"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46525" indent="-221012" algn="l" defTabSz="88349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88548" indent="-221012" algn="l" defTabSz="88349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30015" indent="-221012" algn="l" defTabSz="88349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72039" indent="-221012" algn="l" defTabSz="88349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314062" indent="-221012" algn="l" defTabSz="88349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55529" indent="-221012" algn="l" defTabSz="88349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83490" rtl="0" eaLnBrk="1" latinLnBrk="0" hangingPunct="1">
        <a:defRPr sz="1700" kern="1200">
          <a:solidFill>
            <a:schemeClr val="tx1"/>
          </a:solidFill>
          <a:latin typeface="+mn-lt"/>
          <a:ea typeface="+mn-ea"/>
          <a:cs typeface="+mn-cs"/>
        </a:defRPr>
      </a:lvl1pPr>
      <a:lvl2pPr marL="442023" algn="l" defTabSz="883490" rtl="0" eaLnBrk="1" latinLnBrk="0" hangingPunct="1">
        <a:defRPr sz="1700" kern="1200">
          <a:solidFill>
            <a:schemeClr val="tx1"/>
          </a:solidFill>
          <a:latin typeface="+mn-lt"/>
          <a:ea typeface="+mn-ea"/>
          <a:cs typeface="+mn-cs"/>
        </a:defRPr>
      </a:lvl2pPr>
      <a:lvl3pPr marL="883490" algn="l" defTabSz="883490" rtl="0" eaLnBrk="1" latinLnBrk="0" hangingPunct="1">
        <a:defRPr sz="1700" kern="1200">
          <a:solidFill>
            <a:schemeClr val="tx1"/>
          </a:solidFill>
          <a:latin typeface="+mn-lt"/>
          <a:ea typeface="+mn-ea"/>
          <a:cs typeface="+mn-cs"/>
        </a:defRPr>
      </a:lvl3pPr>
      <a:lvl4pPr marL="1325513" algn="l" defTabSz="883490" rtl="0" eaLnBrk="1" latinLnBrk="0" hangingPunct="1">
        <a:defRPr sz="1700" kern="1200">
          <a:solidFill>
            <a:schemeClr val="tx1"/>
          </a:solidFill>
          <a:latin typeface="+mn-lt"/>
          <a:ea typeface="+mn-ea"/>
          <a:cs typeface="+mn-cs"/>
        </a:defRPr>
      </a:lvl4pPr>
      <a:lvl5pPr marL="1767537" algn="l" defTabSz="883490" rtl="0" eaLnBrk="1" latinLnBrk="0" hangingPunct="1">
        <a:defRPr sz="1700" kern="1200">
          <a:solidFill>
            <a:schemeClr val="tx1"/>
          </a:solidFill>
          <a:latin typeface="+mn-lt"/>
          <a:ea typeface="+mn-ea"/>
          <a:cs typeface="+mn-cs"/>
        </a:defRPr>
      </a:lvl5pPr>
      <a:lvl6pPr marL="2209560" algn="l" defTabSz="883490" rtl="0" eaLnBrk="1" latinLnBrk="0" hangingPunct="1">
        <a:defRPr sz="1700" kern="1200">
          <a:solidFill>
            <a:schemeClr val="tx1"/>
          </a:solidFill>
          <a:latin typeface="+mn-lt"/>
          <a:ea typeface="+mn-ea"/>
          <a:cs typeface="+mn-cs"/>
        </a:defRPr>
      </a:lvl6pPr>
      <a:lvl7pPr marL="2651027" algn="l" defTabSz="883490" rtl="0" eaLnBrk="1" latinLnBrk="0" hangingPunct="1">
        <a:defRPr sz="1700" kern="1200">
          <a:solidFill>
            <a:schemeClr val="tx1"/>
          </a:solidFill>
          <a:latin typeface="+mn-lt"/>
          <a:ea typeface="+mn-ea"/>
          <a:cs typeface="+mn-cs"/>
        </a:defRPr>
      </a:lvl7pPr>
      <a:lvl8pPr marL="3093050" algn="l" defTabSz="883490" rtl="0" eaLnBrk="1" latinLnBrk="0" hangingPunct="1">
        <a:defRPr sz="1700" kern="1200">
          <a:solidFill>
            <a:schemeClr val="tx1"/>
          </a:solidFill>
          <a:latin typeface="+mn-lt"/>
          <a:ea typeface="+mn-ea"/>
          <a:cs typeface="+mn-cs"/>
        </a:defRPr>
      </a:lvl8pPr>
      <a:lvl9pPr marL="3535074" algn="l" defTabSz="88349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8814" tIns="39404" rIns="78814" bIns="39404"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8814" tIns="39404" rIns="78814" bIns="39404"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45" y="6356827"/>
            <a:ext cx="2056891" cy="364359"/>
          </a:xfrm>
          <a:prstGeom prst="rect">
            <a:avLst/>
          </a:prstGeom>
        </p:spPr>
        <p:txBody>
          <a:bodyPr vert="horz" lIns="78814" tIns="39404" rIns="78814" bIns="39404" rtlCol="0" anchor="ctr"/>
          <a:lstStyle>
            <a:lvl1pPr algn="l">
              <a:defRPr sz="1200">
                <a:solidFill>
                  <a:schemeClr val="tx1">
                    <a:tint val="75000"/>
                  </a:schemeClr>
                </a:solidFill>
              </a:defRPr>
            </a:lvl1pPr>
          </a:lstStyle>
          <a:p>
            <a:pPr defTabSz="788180">
              <a:spcBef>
                <a:spcPct val="0"/>
              </a:spcBef>
              <a:spcAft>
                <a:spcPct val="0"/>
              </a:spcAft>
            </a:pPr>
            <a:fld id="{FDE934FF-F4E1-47C5-9CA5-30A81DDE2BE4}" type="datetimeFigureOut">
              <a:rPr lang="en-US" noProof="1" smtClean="0">
                <a:solidFill>
                  <a:prstClr val="black">
                    <a:tint val="75000"/>
                  </a:prstClr>
                </a:solidFill>
              </a:rPr>
              <a:pPr defTabSz="788180">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130" y="6356827"/>
            <a:ext cx="3086015" cy="364359"/>
          </a:xfrm>
          <a:prstGeom prst="rect">
            <a:avLst/>
          </a:prstGeom>
        </p:spPr>
        <p:txBody>
          <a:bodyPr vert="horz" lIns="78814" tIns="39404" rIns="78814" bIns="39404" rtlCol="0" anchor="ctr"/>
          <a:lstStyle>
            <a:lvl1pPr algn="ctr">
              <a:defRPr sz="1200">
                <a:solidFill>
                  <a:schemeClr val="tx1">
                    <a:tint val="75000"/>
                  </a:schemeClr>
                </a:solidFill>
              </a:defRPr>
            </a:lvl1pPr>
          </a:lstStyle>
          <a:p>
            <a:pPr defTabSz="788180">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639" y="6356827"/>
            <a:ext cx="2056891" cy="364359"/>
          </a:xfrm>
          <a:prstGeom prst="rect">
            <a:avLst/>
          </a:prstGeom>
        </p:spPr>
        <p:txBody>
          <a:bodyPr vert="horz" lIns="78814" tIns="39404" rIns="78814" bIns="39404" rtlCol="0" anchor="ctr"/>
          <a:lstStyle>
            <a:lvl1pPr algn="r">
              <a:defRPr sz="1200">
                <a:solidFill>
                  <a:schemeClr val="tx1">
                    <a:tint val="75000"/>
                  </a:schemeClr>
                </a:solidFill>
              </a:defRPr>
            </a:lvl1pPr>
          </a:lstStyle>
          <a:p>
            <a:pPr defTabSz="788180">
              <a:spcBef>
                <a:spcPct val="0"/>
              </a:spcBef>
              <a:spcAft>
                <a:spcPct val="0"/>
              </a:spcAft>
            </a:pPr>
            <a:fld id="{B3561BA9-CDCF-4958-B8AB-66F3BF063E13}" type="slidenum">
              <a:rPr lang="en-US" noProof="1" smtClean="0">
                <a:solidFill>
                  <a:prstClr val="black">
                    <a:tint val="75000"/>
                  </a:prstClr>
                </a:solidFill>
              </a:rPr>
              <a:pPr defTabSz="788180">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124434291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ftr="0" dt="0"/>
  <p:txStyles>
    <p:titleStyle>
      <a:lvl1pPr algn="l" defTabSz="868660"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7296" indent="-217296" algn="l" defTabSz="868660"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1893" indent="-217296" algn="l" defTabSz="868660"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85955" indent="-217296" algn="l" defTabSz="868660"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20547" indent="-217296" algn="l" defTabSz="86866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55151" indent="-217296" algn="l" defTabSz="86866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389190" indent="-217296" algn="l" defTabSz="86866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23794" indent="-217296" algn="l" defTabSz="86866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58393" indent="-217296" algn="l" defTabSz="86866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692440" indent="-217296" algn="l" defTabSz="86866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8660" rtl="0" eaLnBrk="1" latinLnBrk="0" hangingPunct="1">
        <a:defRPr sz="1700" kern="1200">
          <a:solidFill>
            <a:schemeClr val="tx1"/>
          </a:solidFill>
          <a:latin typeface="+mn-lt"/>
          <a:ea typeface="+mn-ea"/>
          <a:cs typeface="+mn-cs"/>
        </a:defRPr>
      </a:lvl1pPr>
      <a:lvl2pPr marL="434600" algn="l" defTabSz="868660" rtl="0" eaLnBrk="1" latinLnBrk="0" hangingPunct="1">
        <a:defRPr sz="1700" kern="1200">
          <a:solidFill>
            <a:schemeClr val="tx1"/>
          </a:solidFill>
          <a:latin typeface="+mn-lt"/>
          <a:ea typeface="+mn-ea"/>
          <a:cs typeface="+mn-cs"/>
        </a:defRPr>
      </a:lvl2pPr>
      <a:lvl3pPr marL="868660" algn="l" defTabSz="868660" rtl="0" eaLnBrk="1" latinLnBrk="0" hangingPunct="1">
        <a:defRPr sz="1700" kern="1200">
          <a:solidFill>
            <a:schemeClr val="tx1"/>
          </a:solidFill>
          <a:latin typeface="+mn-lt"/>
          <a:ea typeface="+mn-ea"/>
          <a:cs typeface="+mn-cs"/>
        </a:defRPr>
      </a:lvl3pPr>
      <a:lvl4pPr marL="1303243" algn="l" defTabSz="868660" rtl="0" eaLnBrk="1" latinLnBrk="0" hangingPunct="1">
        <a:defRPr sz="1700" kern="1200">
          <a:solidFill>
            <a:schemeClr val="tx1"/>
          </a:solidFill>
          <a:latin typeface="+mn-lt"/>
          <a:ea typeface="+mn-ea"/>
          <a:cs typeface="+mn-cs"/>
        </a:defRPr>
      </a:lvl4pPr>
      <a:lvl5pPr marL="1737841" algn="l" defTabSz="868660" rtl="0" eaLnBrk="1" latinLnBrk="0" hangingPunct="1">
        <a:defRPr sz="1700" kern="1200">
          <a:solidFill>
            <a:schemeClr val="tx1"/>
          </a:solidFill>
          <a:latin typeface="+mn-lt"/>
          <a:ea typeface="+mn-ea"/>
          <a:cs typeface="+mn-cs"/>
        </a:defRPr>
      </a:lvl5pPr>
      <a:lvl6pPr marL="2172444" algn="l" defTabSz="868660" rtl="0" eaLnBrk="1" latinLnBrk="0" hangingPunct="1">
        <a:defRPr sz="1700" kern="1200">
          <a:solidFill>
            <a:schemeClr val="tx1"/>
          </a:solidFill>
          <a:latin typeface="+mn-lt"/>
          <a:ea typeface="+mn-ea"/>
          <a:cs typeface="+mn-cs"/>
        </a:defRPr>
      </a:lvl6pPr>
      <a:lvl7pPr marL="2606490" algn="l" defTabSz="868660" rtl="0" eaLnBrk="1" latinLnBrk="0" hangingPunct="1">
        <a:defRPr sz="1700" kern="1200">
          <a:solidFill>
            <a:schemeClr val="tx1"/>
          </a:solidFill>
          <a:latin typeface="+mn-lt"/>
          <a:ea typeface="+mn-ea"/>
          <a:cs typeface="+mn-cs"/>
        </a:defRPr>
      </a:lvl7pPr>
      <a:lvl8pPr marL="3041101" algn="l" defTabSz="868660" rtl="0" eaLnBrk="1" latinLnBrk="0" hangingPunct="1">
        <a:defRPr sz="1700" kern="1200">
          <a:solidFill>
            <a:schemeClr val="tx1"/>
          </a:solidFill>
          <a:latin typeface="+mn-lt"/>
          <a:ea typeface="+mn-ea"/>
          <a:cs typeface="+mn-cs"/>
        </a:defRPr>
      </a:lvl8pPr>
      <a:lvl9pPr marL="3475687" algn="l" defTabSz="86866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8863" tIns="39429" rIns="78863" bIns="39429"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8863" tIns="39429" rIns="78863" bIns="39429"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40" y="6356827"/>
            <a:ext cx="2056891" cy="364359"/>
          </a:xfrm>
          <a:prstGeom prst="rect">
            <a:avLst/>
          </a:prstGeom>
        </p:spPr>
        <p:txBody>
          <a:bodyPr vert="horz" lIns="78863" tIns="39429" rIns="78863" bIns="39429" rtlCol="0" anchor="ctr"/>
          <a:lstStyle>
            <a:lvl1pPr algn="l">
              <a:defRPr sz="1200">
                <a:solidFill>
                  <a:schemeClr val="tx1">
                    <a:tint val="75000"/>
                  </a:schemeClr>
                </a:solidFill>
              </a:defRPr>
            </a:lvl1pPr>
          </a:lstStyle>
          <a:p>
            <a:pPr defTabSz="788667">
              <a:spcBef>
                <a:spcPct val="0"/>
              </a:spcBef>
              <a:spcAft>
                <a:spcPct val="0"/>
              </a:spcAft>
            </a:pPr>
            <a:fld id="{FDE934FF-F4E1-47C5-9CA5-30A81DDE2BE4}" type="datetimeFigureOut">
              <a:rPr lang="en-US" noProof="1" smtClean="0">
                <a:solidFill>
                  <a:prstClr val="black">
                    <a:tint val="75000"/>
                  </a:prstClr>
                </a:solidFill>
              </a:rPr>
              <a:pPr defTabSz="788667">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125" y="6356827"/>
            <a:ext cx="3086015" cy="364359"/>
          </a:xfrm>
          <a:prstGeom prst="rect">
            <a:avLst/>
          </a:prstGeom>
        </p:spPr>
        <p:txBody>
          <a:bodyPr vert="horz" lIns="78863" tIns="39429" rIns="78863" bIns="39429" rtlCol="0" anchor="ctr"/>
          <a:lstStyle>
            <a:lvl1pPr algn="ctr">
              <a:defRPr sz="1200">
                <a:solidFill>
                  <a:schemeClr val="tx1">
                    <a:tint val="75000"/>
                  </a:schemeClr>
                </a:solidFill>
              </a:defRPr>
            </a:lvl1pPr>
          </a:lstStyle>
          <a:p>
            <a:pPr defTabSz="788667">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634" y="6356827"/>
            <a:ext cx="2056891" cy="364359"/>
          </a:xfrm>
          <a:prstGeom prst="rect">
            <a:avLst/>
          </a:prstGeom>
        </p:spPr>
        <p:txBody>
          <a:bodyPr vert="horz" lIns="78863" tIns="39429" rIns="78863" bIns="39429" rtlCol="0" anchor="ctr"/>
          <a:lstStyle>
            <a:lvl1pPr algn="r">
              <a:defRPr sz="1200">
                <a:solidFill>
                  <a:schemeClr val="tx1">
                    <a:tint val="75000"/>
                  </a:schemeClr>
                </a:solidFill>
              </a:defRPr>
            </a:lvl1pPr>
          </a:lstStyle>
          <a:p>
            <a:pPr defTabSz="788667">
              <a:spcBef>
                <a:spcPct val="0"/>
              </a:spcBef>
              <a:spcAft>
                <a:spcPct val="0"/>
              </a:spcAft>
            </a:pPr>
            <a:fld id="{B3561BA9-CDCF-4958-B8AB-66F3BF063E13}" type="slidenum">
              <a:rPr lang="en-US" noProof="1" smtClean="0">
                <a:solidFill>
                  <a:prstClr val="black">
                    <a:tint val="75000"/>
                  </a:prstClr>
                </a:solidFill>
              </a:rPr>
              <a:pPr defTabSz="788667">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18469228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sldNum="0" hdr="0" ftr="0" dt="0"/>
  <p:txStyles>
    <p:titleStyle>
      <a:lvl1pPr algn="l" defTabSz="869195"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7431" indent="-217431" algn="l" defTabSz="869195"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2296" indent="-217431" algn="l" defTabSz="869195"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86629" indent="-217431" algn="l" defTabSz="869195"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21487" indent="-217431" algn="l" defTabSz="869195"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56360" indent="-217431" algn="l" defTabSz="869195"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390667" indent="-217431" algn="l" defTabSz="869195"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25541" indent="-217431" algn="l" defTabSz="869195"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60409" indent="-217431" algn="l" defTabSz="869195"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694724" indent="-217431" algn="l" defTabSz="869195"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9195" rtl="0" eaLnBrk="1" latinLnBrk="0" hangingPunct="1">
        <a:defRPr sz="1700" kern="1200">
          <a:solidFill>
            <a:schemeClr val="tx1"/>
          </a:solidFill>
          <a:latin typeface="+mn-lt"/>
          <a:ea typeface="+mn-ea"/>
          <a:cs typeface="+mn-cs"/>
        </a:defRPr>
      </a:lvl1pPr>
      <a:lvl2pPr marL="434869" algn="l" defTabSz="869195" rtl="0" eaLnBrk="1" latinLnBrk="0" hangingPunct="1">
        <a:defRPr sz="1700" kern="1200">
          <a:solidFill>
            <a:schemeClr val="tx1"/>
          </a:solidFill>
          <a:latin typeface="+mn-lt"/>
          <a:ea typeface="+mn-ea"/>
          <a:cs typeface="+mn-cs"/>
        </a:defRPr>
      </a:lvl2pPr>
      <a:lvl3pPr marL="869195" algn="l" defTabSz="869195" rtl="0" eaLnBrk="1" latinLnBrk="0" hangingPunct="1">
        <a:defRPr sz="1700" kern="1200">
          <a:solidFill>
            <a:schemeClr val="tx1"/>
          </a:solidFill>
          <a:latin typeface="+mn-lt"/>
          <a:ea typeface="+mn-ea"/>
          <a:cs typeface="+mn-cs"/>
        </a:defRPr>
      </a:lvl3pPr>
      <a:lvl4pPr marL="1304049" algn="l" defTabSz="869195" rtl="0" eaLnBrk="1" latinLnBrk="0" hangingPunct="1">
        <a:defRPr sz="1700" kern="1200">
          <a:solidFill>
            <a:schemeClr val="tx1"/>
          </a:solidFill>
          <a:latin typeface="+mn-lt"/>
          <a:ea typeface="+mn-ea"/>
          <a:cs typeface="+mn-cs"/>
        </a:defRPr>
      </a:lvl4pPr>
      <a:lvl5pPr marL="1738916" algn="l" defTabSz="869195" rtl="0" eaLnBrk="1" latinLnBrk="0" hangingPunct="1">
        <a:defRPr sz="1700" kern="1200">
          <a:solidFill>
            <a:schemeClr val="tx1"/>
          </a:solidFill>
          <a:latin typeface="+mn-lt"/>
          <a:ea typeface="+mn-ea"/>
          <a:cs typeface="+mn-cs"/>
        </a:defRPr>
      </a:lvl5pPr>
      <a:lvl6pPr marL="2173788" algn="l" defTabSz="869195" rtl="0" eaLnBrk="1" latinLnBrk="0" hangingPunct="1">
        <a:defRPr sz="1700" kern="1200">
          <a:solidFill>
            <a:schemeClr val="tx1"/>
          </a:solidFill>
          <a:latin typeface="+mn-lt"/>
          <a:ea typeface="+mn-ea"/>
          <a:cs typeface="+mn-cs"/>
        </a:defRPr>
      </a:lvl6pPr>
      <a:lvl7pPr marL="2608102" algn="l" defTabSz="869195" rtl="0" eaLnBrk="1" latinLnBrk="0" hangingPunct="1">
        <a:defRPr sz="1700" kern="1200">
          <a:solidFill>
            <a:schemeClr val="tx1"/>
          </a:solidFill>
          <a:latin typeface="+mn-lt"/>
          <a:ea typeface="+mn-ea"/>
          <a:cs typeface="+mn-cs"/>
        </a:defRPr>
      </a:lvl7pPr>
      <a:lvl8pPr marL="3042984" algn="l" defTabSz="869195" rtl="0" eaLnBrk="1" latinLnBrk="0" hangingPunct="1">
        <a:defRPr sz="1700" kern="1200">
          <a:solidFill>
            <a:schemeClr val="tx1"/>
          </a:solidFill>
          <a:latin typeface="+mn-lt"/>
          <a:ea typeface="+mn-ea"/>
          <a:cs typeface="+mn-cs"/>
        </a:defRPr>
      </a:lvl8pPr>
      <a:lvl9pPr marL="3477837" algn="l" defTabSz="869195"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8921" tIns="39459" rIns="78921" bIns="39459"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8921" tIns="39459" rIns="78921" bIns="39459"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34" y="6356827"/>
            <a:ext cx="2056891" cy="364359"/>
          </a:xfrm>
          <a:prstGeom prst="rect">
            <a:avLst/>
          </a:prstGeom>
        </p:spPr>
        <p:txBody>
          <a:bodyPr vert="horz" lIns="78921" tIns="39459" rIns="78921" bIns="39459" rtlCol="0" anchor="ctr"/>
          <a:lstStyle>
            <a:lvl1pPr algn="l">
              <a:defRPr sz="1200">
                <a:solidFill>
                  <a:schemeClr val="tx1">
                    <a:tint val="75000"/>
                  </a:schemeClr>
                </a:solidFill>
              </a:defRPr>
            </a:lvl1pPr>
          </a:lstStyle>
          <a:p>
            <a:pPr defTabSz="789253">
              <a:spcBef>
                <a:spcPct val="0"/>
              </a:spcBef>
              <a:spcAft>
                <a:spcPct val="0"/>
              </a:spcAft>
            </a:pPr>
            <a:fld id="{FDE934FF-F4E1-47C5-9CA5-30A81DDE2BE4}" type="datetimeFigureOut">
              <a:rPr lang="en-US" noProof="1" smtClean="0">
                <a:solidFill>
                  <a:prstClr val="black">
                    <a:tint val="75000"/>
                  </a:prstClr>
                </a:solidFill>
              </a:rPr>
              <a:pPr defTabSz="789253">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119" y="6356827"/>
            <a:ext cx="3086015" cy="364359"/>
          </a:xfrm>
          <a:prstGeom prst="rect">
            <a:avLst/>
          </a:prstGeom>
        </p:spPr>
        <p:txBody>
          <a:bodyPr vert="horz" lIns="78921" tIns="39459" rIns="78921" bIns="39459" rtlCol="0" anchor="ctr"/>
          <a:lstStyle>
            <a:lvl1pPr algn="ctr">
              <a:defRPr sz="1200">
                <a:solidFill>
                  <a:schemeClr val="tx1">
                    <a:tint val="75000"/>
                  </a:schemeClr>
                </a:solidFill>
              </a:defRPr>
            </a:lvl1pPr>
          </a:lstStyle>
          <a:p>
            <a:pPr defTabSz="789253">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628" y="6356827"/>
            <a:ext cx="2056891" cy="364359"/>
          </a:xfrm>
          <a:prstGeom prst="rect">
            <a:avLst/>
          </a:prstGeom>
        </p:spPr>
        <p:txBody>
          <a:bodyPr vert="horz" lIns="78921" tIns="39459" rIns="78921" bIns="39459" rtlCol="0" anchor="ctr"/>
          <a:lstStyle>
            <a:lvl1pPr algn="r">
              <a:defRPr sz="1200">
                <a:solidFill>
                  <a:schemeClr val="tx1">
                    <a:tint val="75000"/>
                  </a:schemeClr>
                </a:solidFill>
              </a:defRPr>
            </a:lvl1pPr>
          </a:lstStyle>
          <a:p>
            <a:pPr defTabSz="789253">
              <a:spcBef>
                <a:spcPct val="0"/>
              </a:spcBef>
              <a:spcAft>
                <a:spcPct val="0"/>
              </a:spcAft>
            </a:pPr>
            <a:fld id="{B3561BA9-CDCF-4958-B8AB-66F3BF063E13}" type="slidenum">
              <a:rPr lang="en-US" noProof="1" smtClean="0">
                <a:solidFill>
                  <a:prstClr val="black">
                    <a:tint val="75000"/>
                  </a:prstClr>
                </a:solidFill>
              </a:rPr>
              <a:pPr defTabSz="789253">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6610031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lvl1pPr algn="l" defTabSz="869840"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7592" indent="-217592" algn="l" defTabSz="869840"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2780" indent="-217592" algn="l" defTabSz="869840"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87438" indent="-217592" algn="l" defTabSz="869840"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22617" indent="-217592" algn="l" defTabSz="86984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57812" indent="-217592" algn="l" defTabSz="86984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392442" indent="-217592" algn="l" defTabSz="86984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27635" indent="-217592" algn="l" defTabSz="86984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62829" indent="-217592" algn="l" defTabSz="86984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697466" indent="-217592" algn="l" defTabSz="86984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9840" rtl="0" eaLnBrk="1" latinLnBrk="0" hangingPunct="1">
        <a:defRPr sz="1700" kern="1200">
          <a:solidFill>
            <a:schemeClr val="tx1"/>
          </a:solidFill>
          <a:latin typeface="+mn-lt"/>
          <a:ea typeface="+mn-ea"/>
          <a:cs typeface="+mn-cs"/>
        </a:defRPr>
      </a:lvl1pPr>
      <a:lvl2pPr marL="435192" algn="l" defTabSz="869840" rtl="0" eaLnBrk="1" latinLnBrk="0" hangingPunct="1">
        <a:defRPr sz="1700" kern="1200">
          <a:solidFill>
            <a:schemeClr val="tx1"/>
          </a:solidFill>
          <a:latin typeface="+mn-lt"/>
          <a:ea typeface="+mn-ea"/>
          <a:cs typeface="+mn-cs"/>
        </a:defRPr>
      </a:lvl2pPr>
      <a:lvl3pPr marL="869840" algn="l" defTabSz="869840" rtl="0" eaLnBrk="1" latinLnBrk="0" hangingPunct="1">
        <a:defRPr sz="1700" kern="1200">
          <a:solidFill>
            <a:schemeClr val="tx1"/>
          </a:solidFill>
          <a:latin typeface="+mn-lt"/>
          <a:ea typeface="+mn-ea"/>
          <a:cs typeface="+mn-cs"/>
        </a:defRPr>
      </a:lvl3pPr>
      <a:lvl4pPr marL="1305017" algn="l" defTabSz="869840" rtl="0" eaLnBrk="1" latinLnBrk="0" hangingPunct="1">
        <a:defRPr sz="1700" kern="1200">
          <a:solidFill>
            <a:schemeClr val="tx1"/>
          </a:solidFill>
          <a:latin typeface="+mn-lt"/>
          <a:ea typeface="+mn-ea"/>
          <a:cs typeface="+mn-cs"/>
        </a:defRPr>
      </a:lvl4pPr>
      <a:lvl5pPr marL="1740207" algn="l" defTabSz="869840" rtl="0" eaLnBrk="1" latinLnBrk="0" hangingPunct="1">
        <a:defRPr sz="1700" kern="1200">
          <a:solidFill>
            <a:schemeClr val="tx1"/>
          </a:solidFill>
          <a:latin typeface="+mn-lt"/>
          <a:ea typeface="+mn-ea"/>
          <a:cs typeface="+mn-cs"/>
        </a:defRPr>
      </a:lvl5pPr>
      <a:lvl6pPr marL="2175402" algn="l" defTabSz="869840" rtl="0" eaLnBrk="1" latinLnBrk="0" hangingPunct="1">
        <a:defRPr sz="1700" kern="1200">
          <a:solidFill>
            <a:schemeClr val="tx1"/>
          </a:solidFill>
          <a:latin typeface="+mn-lt"/>
          <a:ea typeface="+mn-ea"/>
          <a:cs typeface="+mn-cs"/>
        </a:defRPr>
      </a:lvl6pPr>
      <a:lvl7pPr marL="2610038" algn="l" defTabSz="869840" rtl="0" eaLnBrk="1" latinLnBrk="0" hangingPunct="1">
        <a:defRPr sz="1700" kern="1200">
          <a:solidFill>
            <a:schemeClr val="tx1"/>
          </a:solidFill>
          <a:latin typeface="+mn-lt"/>
          <a:ea typeface="+mn-ea"/>
          <a:cs typeface="+mn-cs"/>
        </a:defRPr>
      </a:lvl7pPr>
      <a:lvl8pPr marL="3045242" algn="l" defTabSz="869840" rtl="0" eaLnBrk="1" latinLnBrk="0" hangingPunct="1">
        <a:defRPr sz="1700" kern="1200">
          <a:solidFill>
            <a:schemeClr val="tx1"/>
          </a:solidFill>
          <a:latin typeface="+mn-lt"/>
          <a:ea typeface="+mn-ea"/>
          <a:cs typeface="+mn-cs"/>
        </a:defRPr>
      </a:lvl8pPr>
      <a:lvl9pPr marL="3480419" algn="l" defTabSz="86984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8989" tIns="39493" rIns="78989" bIns="39493"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8989" tIns="39493" rIns="78989" bIns="39493"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27" y="6356827"/>
            <a:ext cx="2056891" cy="364359"/>
          </a:xfrm>
          <a:prstGeom prst="rect">
            <a:avLst/>
          </a:prstGeom>
        </p:spPr>
        <p:txBody>
          <a:bodyPr vert="horz" lIns="78989" tIns="39493" rIns="78989" bIns="39493" rtlCol="0" anchor="ctr"/>
          <a:lstStyle>
            <a:lvl1pPr algn="l">
              <a:defRPr sz="1200">
                <a:solidFill>
                  <a:schemeClr val="tx1">
                    <a:tint val="75000"/>
                  </a:schemeClr>
                </a:solidFill>
              </a:defRPr>
            </a:lvl1pPr>
          </a:lstStyle>
          <a:p>
            <a:pPr defTabSz="789937">
              <a:spcBef>
                <a:spcPct val="0"/>
              </a:spcBef>
              <a:spcAft>
                <a:spcPct val="0"/>
              </a:spcAft>
            </a:pPr>
            <a:fld id="{FDE934FF-F4E1-47C5-9CA5-30A81DDE2BE4}" type="datetimeFigureOut">
              <a:rPr lang="en-US" noProof="1" smtClean="0">
                <a:solidFill>
                  <a:prstClr val="black">
                    <a:tint val="75000"/>
                  </a:prstClr>
                </a:solidFill>
              </a:rPr>
              <a:pPr defTabSz="789937">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112" y="6356827"/>
            <a:ext cx="3086015" cy="364359"/>
          </a:xfrm>
          <a:prstGeom prst="rect">
            <a:avLst/>
          </a:prstGeom>
        </p:spPr>
        <p:txBody>
          <a:bodyPr vert="horz" lIns="78989" tIns="39493" rIns="78989" bIns="39493" rtlCol="0" anchor="ctr"/>
          <a:lstStyle>
            <a:lvl1pPr algn="ctr">
              <a:defRPr sz="1200">
                <a:solidFill>
                  <a:schemeClr val="tx1">
                    <a:tint val="75000"/>
                  </a:schemeClr>
                </a:solidFill>
              </a:defRPr>
            </a:lvl1pPr>
          </a:lstStyle>
          <a:p>
            <a:pPr defTabSz="789937">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621" y="6356827"/>
            <a:ext cx="2056891" cy="364359"/>
          </a:xfrm>
          <a:prstGeom prst="rect">
            <a:avLst/>
          </a:prstGeom>
        </p:spPr>
        <p:txBody>
          <a:bodyPr vert="horz" lIns="78989" tIns="39493" rIns="78989" bIns="39493" rtlCol="0" anchor="ctr"/>
          <a:lstStyle>
            <a:lvl1pPr algn="r">
              <a:defRPr sz="1200">
                <a:solidFill>
                  <a:schemeClr val="tx1">
                    <a:tint val="75000"/>
                  </a:schemeClr>
                </a:solidFill>
              </a:defRPr>
            </a:lvl1pPr>
          </a:lstStyle>
          <a:p>
            <a:pPr defTabSz="789937">
              <a:spcBef>
                <a:spcPct val="0"/>
              </a:spcBef>
              <a:spcAft>
                <a:spcPct val="0"/>
              </a:spcAft>
            </a:pPr>
            <a:fld id="{B3561BA9-CDCF-4958-B8AB-66F3BF063E13}" type="slidenum">
              <a:rPr lang="en-US" noProof="1" smtClean="0">
                <a:solidFill>
                  <a:prstClr val="black">
                    <a:tint val="75000"/>
                  </a:prstClr>
                </a:solidFill>
              </a:rPr>
              <a:pPr defTabSz="789937">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224540377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sldNum="0" hdr="0" ftr="0" dt="0"/>
  <p:txStyles>
    <p:titleStyle>
      <a:lvl1pPr algn="l" defTabSz="870589"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7781" indent="-217781" algn="l" defTabSz="870589"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3345" indent="-217781" algn="l" defTabSz="870589"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88380" indent="-217781" algn="l" defTabSz="870589"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23935" indent="-217781" algn="l" defTabSz="8705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59506" indent="-217781" algn="l" defTabSz="8705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394514" indent="-217781" algn="l" defTabSz="8705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30084" indent="-217781" algn="l" defTabSz="8705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65656" indent="-217781" algn="l" defTabSz="8705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00667" indent="-217781" algn="l" defTabSz="8705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0589" rtl="0" eaLnBrk="1" latinLnBrk="0" hangingPunct="1">
        <a:defRPr sz="1700" kern="1200">
          <a:solidFill>
            <a:schemeClr val="tx1"/>
          </a:solidFill>
          <a:latin typeface="+mn-lt"/>
          <a:ea typeface="+mn-ea"/>
          <a:cs typeface="+mn-cs"/>
        </a:defRPr>
      </a:lvl1pPr>
      <a:lvl2pPr marL="435568" algn="l" defTabSz="870589" rtl="0" eaLnBrk="1" latinLnBrk="0" hangingPunct="1">
        <a:defRPr sz="1700" kern="1200">
          <a:solidFill>
            <a:schemeClr val="tx1"/>
          </a:solidFill>
          <a:latin typeface="+mn-lt"/>
          <a:ea typeface="+mn-ea"/>
          <a:cs typeface="+mn-cs"/>
        </a:defRPr>
      </a:lvl2pPr>
      <a:lvl3pPr marL="870589" algn="l" defTabSz="870589" rtl="0" eaLnBrk="1" latinLnBrk="0" hangingPunct="1">
        <a:defRPr sz="1700" kern="1200">
          <a:solidFill>
            <a:schemeClr val="tx1"/>
          </a:solidFill>
          <a:latin typeface="+mn-lt"/>
          <a:ea typeface="+mn-ea"/>
          <a:cs typeface="+mn-cs"/>
        </a:defRPr>
      </a:lvl3pPr>
      <a:lvl4pPr marL="1306146" algn="l" defTabSz="870589" rtl="0" eaLnBrk="1" latinLnBrk="0" hangingPunct="1">
        <a:defRPr sz="1700" kern="1200">
          <a:solidFill>
            <a:schemeClr val="tx1"/>
          </a:solidFill>
          <a:latin typeface="+mn-lt"/>
          <a:ea typeface="+mn-ea"/>
          <a:cs typeface="+mn-cs"/>
        </a:defRPr>
      </a:lvl4pPr>
      <a:lvl5pPr marL="1741714" algn="l" defTabSz="870589" rtl="0" eaLnBrk="1" latinLnBrk="0" hangingPunct="1">
        <a:defRPr sz="1700" kern="1200">
          <a:solidFill>
            <a:schemeClr val="tx1"/>
          </a:solidFill>
          <a:latin typeface="+mn-lt"/>
          <a:ea typeface="+mn-ea"/>
          <a:cs typeface="+mn-cs"/>
        </a:defRPr>
      </a:lvl5pPr>
      <a:lvl6pPr marL="2177285" algn="l" defTabSz="870589" rtl="0" eaLnBrk="1" latinLnBrk="0" hangingPunct="1">
        <a:defRPr sz="1700" kern="1200">
          <a:solidFill>
            <a:schemeClr val="tx1"/>
          </a:solidFill>
          <a:latin typeface="+mn-lt"/>
          <a:ea typeface="+mn-ea"/>
          <a:cs typeface="+mn-cs"/>
        </a:defRPr>
      </a:lvl6pPr>
      <a:lvl7pPr marL="2612299" algn="l" defTabSz="870589" rtl="0" eaLnBrk="1" latinLnBrk="0" hangingPunct="1">
        <a:defRPr sz="1700" kern="1200">
          <a:solidFill>
            <a:schemeClr val="tx1"/>
          </a:solidFill>
          <a:latin typeface="+mn-lt"/>
          <a:ea typeface="+mn-ea"/>
          <a:cs typeface="+mn-cs"/>
        </a:defRPr>
      </a:lvl7pPr>
      <a:lvl8pPr marL="3047881" algn="l" defTabSz="870589" rtl="0" eaLnBrk="1" latinLnBrk="0" hangingPunct="1">
        <a:defRPr sz="1700" kern="1200">
          <a:solidFill>
            <a:schemeClr val="tx1"/>
          </a:solidFill>
          <a:latin typeface="+mn-lt"/>
          <a:ea typeface="+mn-ea"/>
          <a:cs typeface="+mn-cs"/>
        </a:defRPr>
      </a:lvl8pPr>
      <a:lvl9pPr marL="3483433" algn="l" defTabSz="870589"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9067" tIns="39532" rIns="79067" bIns="39532"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9067" tIns="39532" rIns="79067" bIns="39532"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19" y="6356827"/>
            <a:ext cx="2056891" cy="364359"/>
          </a:xfrm>
          <a:prstGeom prst="rect">
            <a:avLst/>
          </a:prstGeom>
        </p:spPr>
        <p:txBody>
          <a:bodyPr vert="horz" lIns="79067" tIns="39532" rIns="79067" bIns="39532" rtlCol="0" anchor="ctr"/>
          <a:lstStyle>
            <a:lvl1pPr algn="l">
              <a:defRPr sz="1200">
                <a:solidFill>
                  <a:schemeClr val="tx1">
                    <a:tint val="75000"/>
                  </a:schemeClr>
                </a:solidFill>
              </a:defRPr>
            </a:lvl1pPr>
          </a:lstStyle>
          <a:p>
            <a:pPr defTabSz="790719">
              <a:spcBef>
                <a:spcPct val="0"/>
              </a:spcBef>
              <a:spcAft>
                <a:spcPct val="0"/>
              </a:spcAft>
            </a:pPr>
            <a:fld id="{FDE934FF-F4E1-47C5-9CA5-30A81DDE2BE4}" type="datetimeFigureOut">
              <a:rPr lang="en-US" noProof="1" smtClean="0">
                <a:solidFill>
                  <a:prstClr val="black">
                    <a:tint val="75000"/>
                  </a:prstClr>
                </a:solidFill>
              </a:rPr>
              <a:pPr defTabSz="790719">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104" y="6356827"/>
            <a:ext cx="3086015" cy="364359"/>
          </a:xfrm>
          <a:prstGeom prst="rect">
            <a:avLst/>
          </a:prstGeom>
        </p:spPr>
        <p:txBody>
          <a:bodyPr vert="horz" lIns="79067" tIns="39532" rIns="79067" bIns="39532" rtlCol="0" anchor="ctr"/>
          <a:lstStyle>
            <a:lvl1pPr algn="ctr">
              <a:defRPr sz="1200">
                <a:solidFill>
                  <a:schemeClr val="tx1">
                    <a:tint val="75000"/>
                  </a:schemeClr>
                </a:solidFill>
              </a:defRPr>
            </a:lvl1pPr>
          </a:lstStyle>
          <a:p>
            <a:pPr defTabSz="790719">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613" y="6356827"/>
            <a:ext cx="2056891" cy="364359"/>
          </a:xfrm>
          <a:prstGeom prst="rect">
            <a:avLst/>
          </a:prstGeom>
        </p:spPr>
        <p:txBody>
          <a:bodyPr vert="horz" lIns="79067" tIns="39532" rIns="79067" bIns="39532" rtlCol="0" anchor="ctr"/>
          <a:lstStyle>
            <a:lvl1pPr algn="r">
              <a:defRPr sz="1200">
                <a:solidFill>
                  <a:schemeClr val="tx1">
                    <a:tint val="75000"/>
                  </a:schemeClr>
                </a:solidFill>
              </a:defRPr>
            </a:lvl1pPr>
          </a:lstStyle>
          <a:p>
            <a:pPr defTabSz="790719">
              <a:spcBef>
                <a:spcPct val="0"/>
              </a:spcBef>
              <a:spcAft>
                <a:spcPct val="0"/>
              </a:spcAft>
            </a:pPr>
            <a:fld id="{B3561BA9-CDCF-4958-B8AB-66F3BF063E13}" type="slidenum">
              <a:rPr lang="en-US" noProof="1" smtClean="0">
                <a:solidFill>
                  <a:prstClr val="black">
                    <a:tint val="75000"/>
                  </a:prstClr>
                </a:solidFill>
              </a:rPr>
              <a:pPr defTabSz="790719">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17308233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sldNum="0" hdr="0" ftr="0" dt="0"/>
  <p:txStyles>
    <p:titleStyle>
      <a:lvl1pPr algn="l" defTabSz="871449"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7997" indent="-217997" algn="l" defTabSz="871449"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3993" indent="-217997" algn="l" defTabSz="871449"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89460" indent="-217997" algn="l" defTabSz="871449"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25443" indent="-217997" algn="l" defTabSz="87144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61442" indent="-217997" algn="l" defTabSz="87144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396883" indent="-217997" algn="l" defTabSz="87144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32885" indent="-217997" algn="l" defTabSz="87144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68888" indent="-217997" algn="l" defTabSz="87144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04331" indent="-217997" algn="l" defTabSz="87144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1449" rtl="0" eaLnBrk="1" latinLnBrk="0" hangingPunct="1">
        <a:defRPr sz="1700" kern="1200">
          <a:solidFill>
            <a:schemeClr val="tx1"/>
          </a:solidFill>
          <a:latin typeface="+mn-lt"/>
          <a:ea typeface="+mn-ea"/>
          <a:cs typeface="+mn-cs"/>
        </a:defRPr>
      </a:lvl1pPr>
      <a:lvl2pPr marL="435998" algn="l" defTabSz="871449" rtl="0" eaLnBrk="1" latinLnBrk="0" hangingPunct="1">
        <a:defRPr sz="1700" kern="1200">
          <a:solidFill>
            <a:schemeClr val="tx1"/>
          </a:solidFill>
          <a:latin typeface="+mn-lt"/>
          <a:ea typeface="+mn-ea"/>
          <a:cs typeface="+mn-cs"/>
        </a:defRPr>
      </a:lvl2pPr>
      <a:lvl3pPr marL="871449" algn="l" defTabSz="871449" rtl="0" eaLnBrk="1" latinLnBrk="0" hangingPunct="1">
        <a:defRPr sz="1700" kern="1200">
          <a:solidFill>
            <a:schemeClr val="tx1"/>
          </a:solidFill>
          <a:latin typeface="+mn-lt"/>
          <a:ea typeface="+mn-ea"/>
          <a:cs typeface="+mn-cs"/>
        </a:defRPr>
      </a:lvl3pPr>
      <a:lvl4pPr marL="1307440" algn="l" defTabSz="871449" rtl="0" eaLnBrk="1" latinLnBrk="0" hangingPunct="1">
        <a:defRPr sz="1700" kern="1200">
          <a:solidFill>
            <a:schemeClr val="tx1"/>
          </a:solidFill>
          <a:latin typeface="+mn-lt"/>
          <a:ea typeface="+mn-ea"/>
          <a:cs typeface="+mn-cs"/>
        </a:defRPr>
      </a:lvl4pPr>
      <a:lvl5pPr marL="1743438" algn="l" defTabSz="871449" rtl="0" eaLnBrk="1" latinLnBrk="0" hangingPunct="1">
        <a:defRPr sz="1700" kern="1200">
          <a:solidFill>
            <a:schemeClr val="tx1"/>
          </a:solidFill>
          <a:latin typeface="+mn-lt"/>
          <a:ea typeface="+mn-ea"/>
          <a:cs typeface="+mn-cs"/>
        </a:defRPr>
      </a:lvl5pPr>
      <a:lvl6pPr marL="2179443" algn="l" defTabSz="871449" rtl="0" eaLnBrk="1" latinLnBrk="0" hangingPunct="1">
        <a:defRPr sz="1700" kern="1200">
          <a:solidFill>
            <a:schemeClr val="tx1"/>
          </a:solidFill>
          <a:latin typeface="+mn-lt"/>
          <a:ea typeface="+mn-ea"/>
          <a:cs typeface="+mn-cs"/>
        </a:defRPr>
      </a:lvl6pPr>
      <a:lvl7pPr marL="2614885" algn="l" defTabSz="871449" rtl="0" eaLnBrk="1" latinLnBrk="0" hangingPunct="1">
        <a:defRPr sz="1700" kern="1200">
          <a:solidFill>
            <a:schemeClr val="tx1"/>
          </a:solidFill>
          <a:latin typeface="+mn-lt"/>
          <a:ea typeface="+mn-ea"/>
          <a:cs typeface="+mn-cs"/>
        </a:defRPr>
      </a:lvl7pPr>
      <a:lvl8pPr marL="3050897" algn="l" defTabSz="871449" rtl="0" eaLnBrk="1" latinLnBrk="0" hangingPunct="1">
        <a:defRPr sz="1700" kern="1200">
          <a:solidFill>
            <a:schemeClr val="tx1"/>
          </a:solidFill>
          <a:latin typeface="+mn-lt"/>
          <a:ea typeface="+mn-ea"/>
          <a:cs typeface="+mn-cs"/>
        </a:defRPr>
      </a:lvl8pPr>
      <a:lvl9pPr marL="3486881" algn="l" defTabSz="871449"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9155" tIns="39577" rIns="79155" bIns="39577"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9155" tIns="39577" rIns="79155" bIns="39577"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10" y="6356827"/>
            <a:ext cx="2056891" cy="364359"/>
          </a:xfrm>
          <a:prstGeom prst="rect">
            <a:avLst/>
          </a:prstGeom>
        </p:spPr>
        <p:txBody>
          <a:bodyPr vert="horz" lIns="79155" tIns="39577" rIns="79155" bIns="39577" rtlCol="0" anchor="ctr"/>
          <a:lstStyle>
            <a:lvl1pPr algn="l">
              <a:defRPr sz="1200">
                <a:solidFill>
                  <a:schemeClr val="tx1">
                    <a:tint val="75000"/>
                  </a:schemeClr>
                </a:solidFill>
              </a:defRPr>
            </a:lvl1pPr>
          </a:lstStyle>
          <a:p>
            <a:pPr defTabSz="791599">
              <a:spcBef>
                <a:spcPct val="0"/>
              </a:spcBef>
              <a:spcAft>
                <a:spcPct val="0"/>
              </a:spcAft>
            </a:pPr>
            <a:fld id="{FDE934FF-F4E1-47C5-9CA5-30A81DDE2BE4}" type="datetimeFigureOut">
              <a:rPr lang="en-US" noProof="1" smtClean="0">
                <a:solidFill>
                  <a:prstClr val="black">
                    <a:tint val="75000"/>
                  </a:prstClr>
                </a:solidFill>
              </a:rPr>
              <a:pPr defTabSz="791599">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095" y="6356827"/>
            <a:ext cx="3086015" cy="364359"/>
          </a:xfrm>
          <a:prstGeom prst="rect">
            <a:avLst/>
          </a:prstGeom>
        </p:spPr>
        <p:txBody>
          <a:bodyPr vert="horz" lIns="79155" tIns="39577" rIns="79155" bIns="39577" rtlCol="0" anchor="ctr"/>
          <a:lstStyle>
            <a:lvl1pPr algn="ctr">
              <a:defRPr sz="1200">
                <a:solidFill>
                  <a:schemeClr val="tx1">
                    <a:tint val="75000"/>
                  </a:schemeClr>
                </a:solidFill>
              </a:defRPr>
            </a:lvl1pPr>
          </a:lstStyle>
          <a:p>
            <a:pPr defTabSz="791599">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604" y="6356827"/>
            <a:ext cx="2056891" cy="364359"/>
          </a:xfrm>
          <a:prstGeom prst="rect">
            <a:avLst/>
          </a:prstGeom>
        </p:spPr>
        <p:txBody>
          <a:bodyPr vert="horz" lIns="79155" tIns="39577" rIns="79155" bIns="39577" rtlCol="0" anchor="ctr"/>
          <a:lstStyle>
            <a:lvl1pPr algn="r">
              <a:defRPr sz="1200">
                <a:solidFill>
                  <a:schemeClr val="tx1">
                    <a:tint val="75000"/>
                  </a:schemeClr>
                </a:solidFill>
              </a:defRPr>
            </a:lvl1pPr>
          </a:lstStyle>
          <a:p>
            <a:pPr defTabSz="791599">
              <a:spcBef>
                <a:spcPct val="0"/>
              </a:spcBef>
              <a:spcAft>
                <a:spcPct val="0"/>
              </a:spcAft>
            </a:pPr>
            <a:fld id="{B3561BA9-CDCF-4958-B8AB-66F3BF063E13}" type="slidenum">
              <a:rPr lang="en-US" noProof="1" smtClean="0">
                <a:solidFill>
                  <a:prstClr val="black">
                    <a:tint val="75000"/>
                  </a:prstClr>
                </a:solidFill>
              </a:rPr>
              <a:pPr defTabSz="791599">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293607553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sldNum="0" hdr="0" ftr="0" dt="0"/>
  <p:txStyles>
    <p:titleStyle>
      <a:lvl1pPr algn="l" defTabSz="872420"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8240" indent="-218240" algn="l" defTabSz="872420"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4722" indent="-218240" algn="l" defTabSz="872420"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90675" indent="-218240" algn="l" defTabSz="872420"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27140" indent="-218240" algn="l" defTabSz="87242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63623" indent="-218240" algn="l" defTabSz="87242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399553" indent="-218240" algn="l" defTabSz="87242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36039" indent="-218240" algn="l" defTabSz="87242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72529" indent="-218240" algn="l" defTabSz="87242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08455" indent="-218240" algn="l" defTabSz="87242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2420" rtl="0" eaLnBrk="1" latinLnBrk="0" hangingPunct="1">
        <a:defRPr sz="1700" kern="1200">
          <a:solidFill>
            <a:schemeClr val="tx1"/>
          </a:solidFill>
          <a:latin typeface="+mn-lt"/>
          <a:ea typeface="+mn-ea"/>
          <a:cs typeface="+mn-cs"/>
        </a:defRPr>
      </a:lvl1pPr>
      <a:lvl2pPr marL="436484" algn="l" defTabSz="872420" rtl="0" eaLnBrk="1" latinLnBrk="0" hangingPunct="1">
        <a:defRPr sz="1700" kern="1200">
          <a:solidFill>
            <a:schemeClr val="tx1"/>
          </a:solidFill>
          <a:latin typeface="+mn-lt"/>
          <a:ea typeface="+mn-ea"/>
          <a:cs typeface="+mn-cs"/>
        </a:defRPr>
      </a:lvl2pPr>
      <a:lvl3pPr marL="872420" algn="l" defTabSz="872420" rtl="0" eaLnBrk="1" latinLnBrk="0" hangingPunct="1">
        <a:defRPr sz="1700" kern="1200">
          <a:solidFill>
            <a:schemeClr val="tx1"/>
          </a:solidFill>
          <a:latin typeface="+mn-lt"/>
          <a:ea typeface="+mn-ea"/>
          <a:cs typeface="+mn-cs"/>
        </a:defRPr>
      </a:lvl3pPr>
      <a:lvl4pPr marL="1308896" algn="l" defTabSz="872420" rtl="0" eaLnBrk="1" latinLnBrk="0" hangingPunct="1">
        <a:defRPr sz="1700" kern="1200">
          <a:solidFill>
            <a:schemeClr val="tx1"/>
          </a:solidFill>
          <a:latin typeface="+mn-lt"/>
          <a:ea typeface="+mn-ea"/>
          <a:cs typeface="+mn-cs"/>
        </a:defRPr>
      </a:lvl4pPr>
      <a:lvl5pPr marL="1745379" algn="l" defTabSz="872420" rtl="0" eaLnBrk="1" latinLnBrk="0" hangingPunct="1">
        <a:defRPr sz="1700" kern="1200">
          <a:solidFill>
            <a:schemeClr val="tx1"/>
          </a:solidFill>
          <a:latin typeface="+mn-lt"/>
          <a:ea typeface="+mn-ea"/>
          <a:cs typeface="+mn-cs"/>
        </a:defRPr>
      </a:lvl5pPr>
      <a:lvl6pPr marL="2181872" algn="l" defTabSz="872420" rtl="0" eaLnBrk="1" latinLnBrk="0" hangingPunct="1">
        <a:defRPr sz="1700" kern="1200">
          <a:solidFill>
            <a:schemeClr val="tx1"/>
          </a:solidFill>
          <a:latin typeface="+mn-lt"/>
          <a:ea typeface="+mn-ea"/>
          <a:cs typeface="+mn-cs"/>
        </a:defRPr>
      </a:lvl6pPr>
      <a:lvl7pPr marL="2617796" algn="l" defTabSz="872420" rtl="0" eaLnBrk="1" latinLnBrk="0" hangingPunct="1">
        <a:defRPr sz="1700" kern="1200">
          <a:solidFill>
            <a:schemeClr val="tx1"/>
          </a:solidFill>
          <a:latin typeface="+mn-lt"/>
          <a:ea typeface="+mn-ea"/>
          <a:cs typeface="+mn-cs"/>
        </a:defRPr>
      </a:lvl7pPr>
      <a:lvl8pPr marL="3054290" algn="l" defTabSz="872420" rtl="0" eaLnBrk="1" latinLnBrk="0" hangingPunct="1">
        <a:defRPr sz="1700" kern="1200">
          <a:solidFill>
            <a:schemeClr val="tx1"/>
          </a:solidFill>
          <a:latin typeface="+mn-lt"/>
          <a:ea typeface="+mn-ea"/>
          <a:cs typeface="+mn-cs"/>
        </a:defRPr>
      </a:lvl8pPr>
      <a:lvl9pPr marL="3490764" algn="l" defTabSz="872420"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9253" tIns="39626" rIns="79253" bIns="39626"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9253" tIns="39626" rIns="79253" bIns="39626"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700" y="6356827"/>
            <a:ext cx="2056891" cy="364359"/>
          </a:xfrm>
          <a:prstGeom prst="rect">
            <a:avLst/>
          </a:prstGeom>
        </p:spPr>
        <p:txBody>
          <a:bodyPr vert="horz" lIns="79253" tIns="39626" rIns="79253" bIns="39626" rtlCol="0" anchor="ctr"/>
          <a:lstStyle>
            <a:lvl1pPr algn="l">
              <a:defRPr sz="1200">
                <a:solidFill>
                  <a:schemeClr val="tx1">
                    <a:tint val="75000"/>
                  </a:schemeClr>
                </a:solidFill>
              </a:defRPr>
            </a:lvl1pPr>
          </a:lstStyle>
          <a:p>
            <a:pPr defTabSz="792579">
              <a:spcBef>
                <a:spcPct val="0"/>
              </a:spcBef>
              <a:spcAft>
                <a:spcPct val="0"/>
              </a:spcAft>
            </a:pPr>
            <a:fld id="{FDE934FF-F4E1-47C5-9CA5-30A81DDE2BE4}" type="datetimeFigureOut">
              <a:rPr lang="en-US" noProof="1" smtClean="0">
                <a:solidFill>
                  <a:prstClr val="black">
                    <a:tint val="75000"/>
                  </a:prstClr>
                </a:solidFill>
              </a:rPr>
              <a:pPr defTabSz="792579">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085" y="6356827"/>
            <a:ext cx="3086015" cy="364359"/>
          </a:xfrm>
          <a:prstGeom prst="rect">
            <a:avLst/>
          </a:prstGeom>
        </p:spPr>
        <p:txBody>
          <a:bodyPr vert="horz" lIns="79253" tIns="39626" rIns="79253" bIns="39626" rtlCol="0" anchor="ctr"/>
          <a:lstStyle>
            <a:lvl1pPr algn="ctr">
              <a:defRPr sz="1200">
                <a:solidFill>
                  <a:schemeClr val="tx1">
                    <a:tint val="75000"/>
                  </a:schemeClr>
                </a:solidFill>
              </a:defRPr>
            </a:lvl1pPr>
          </a:lstStyle>
          <a:p>
            <a:pPr defTabSz="792579">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594" y="6356827"/>
            <a:ext cx="2056891" cy="364359"/>
          </a:xfrm>
          <a:prstGeom prst="rect">
            <a:avLst/>
          </a:prstGeom>
        </p:spPr>
        <p:txBody>
          <a:bodyPr vert="horz" lIns="79253" tIns="39626" rIns="79253" bIns="39626" rtlCol="0" anchor="ctr"/>
          <a:lstStyle>
            <a:lvl1pPr algn="r">
              <a:defRPr sz="1200">
                <a:solidFill>
                  <a:schemeClr val="tx1">
                    <a:tint val="75000"/>
                  </a:schemeClr>
                </a:solidFill>
              </a:defRPr>
            </a:lvl1pPr>
          </a:lstStyle>
          <a:p>
            <a:pPr defTabSz="792579">
              <a:spcBef>
                <a:spcPct val="0"/>
              </a:spcBef>
              <a:spcAft>
                <a:spcPct val="0"/>
              </a:spcAft>
            </a:pPr>
            <a:fld id="{B3561BA9-CDCF-4958-B8AB-66F3BF063E13}" type="slidenum">
              <a:rPr lang="en-US" noProof="1" smtClean="0">
                <a:solidFill>
                  <a:prstClr val="black">
                    <a:tint val="75000"/>
                  </a:prstClr>
                </a:solidFill>
              </a:rPr>
              <a:pPr defTabSz="792579">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1873488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hf sldNum="0" hdr="0" ftr="0" dt="0"/>
  <p:txStyles>
    <p:titleStyle>
      <a:lvl1pPr algn="l" defTabSz="873500"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8510" indent="-218510" algn="l" defTabSz="873500"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5532" indent="-218510" algn="l" defTabSz="873500"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92025" indent="-218510" algn="l" defTabSz="873500"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29029" indent="-218510" algn="l" defTabSz="87350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66053" indent="-218510" algn="l" defTabSz="87350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02522" indent="-218510" algn="l" defTabSz="87350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39549" indent="-218510" algn="l" defTabSz="87350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76579" indent="-218510" algn="l" defTabSz="87350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13044" indent="-218510" algn="l" defTabSz="873500"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3500" rtl="0" eaLnBrk="1" latinLnBrk="0" hangingPunct="1">
        <a:defRPr sz="1700" kern="1200">
          <a:solidFill>
            <a:schemeClr val="tx1"/>
          </a:solidFill>
          <a:latin typeface="+mn-lt"/>
          <a:ea typeface="+mn-ea"/>
          <a:cs typeface="+mn-cs"/>
        </a:defRPr>
      </a:lvl1pPr>
      <a:lvl2pPr marL="437024" algn="l" defTabSz="873500" rtl="0" eaLnBrk="1" latinLnBrk="0" hangingPunct="1">
        <a:defRPr sz="1700" kern="1200">
          <a:solidFill>
            <a:schemeClr val="tx1"/>
          </a:solidFill>
          <a:latin typeface="+mn-lt"/>
          <a:ea typeface="+mn-ea"/>
          <a:cs typeface="+mn-cs"/>
        </a:defRPr>
      </a:lvl2pPr>
      <a:lvl3pPr marL="873500" algn="l" defTabSz="873500" rtl="0" eaLnBrk="1" latinLnBrk="0" hangingPunct="1">
        <a:defRPr sz="1700" kern="1200">
          <a:solidFill>
            <a:schemeClr val="tx1"/>
          </a:solidFill>
          <a:latin typeface="+mn-lt"/>
          <a:ea typeface="+mn-ea"/>
          <a:cs typeface="+mn-cs"/>
        </a:defRPr>
      </a:lvl3pPr>
      <a:lvl4pPr marL="1310516" algn="l" defTabSz="873500" rtl="0" eaLnBrk="1" latinLnBrk="0" hangingPunct="1">
        <a:defRPr sz="1700" kern="1200">
          <a:solidFill>
            <a:schemeClr val="tx1"/>
          </a:solidFill>
          <a:latin typeface="+mn-lt"/>
          <a:ea typeface="+mn-ea"/>
          <a:cs typeface="+mn-cs"/>
        </a:defRPr>
      </a:lvl4pPr>
      <a:lvl5pPr marL="1747539" algn="l" defTabSz="873500" rtl="0" eaLnBrk="1" latinLnBrk="0" hangingPunct="1">
        <a:defRPr sz="1700" kern="1200">
          <a:solidFill>
            <a:schemeClr val="tx1"/>
          </a:solidFill>
          <a:latin typeface="+mn-lt"/>
          <a:ea typeface="+mn-ea"/>
          <a:cs typeface="+mn-cs"/>
        </a:defRPr>
      </a:lvl5pPr>
      <a:lvl6pPr marL="2184572" algn="l" defTabSz="873500" rtl="0" eaLnBrk="1" latinLnBrk="0" hangingPunct="1">
        <a:defRPr sz="1700" kern="1200">
          <a:solidFill>
            <a:schemeClr val="tx1"/>
          </a:solidFill>
          <a:latin typeface="+mn-lt"/>
          <a:ea typeface="+mn-ea"/>
          <a:cs typeface="+mn-cs"/>
        </a:defRPr>
      </a:lvl6pPr>
      <a:lvl7pPr marL="2621036" algn="l" defTabSz="873500" rtl="0" eaLnBrk="1" latinLnBrk="0" hangingPunct="1">
        <a:defRPr sz="1700" kern="1200">
          <a:solidFill>
            <a:schemeClr val="tx1"/>
          </a:solidFill>
          <a:latin typeface="+mn-lt"/>
          <a:ea typeface="+mn-ea"/>
          <a:cs typeface="+mn-cs"/>
        </a:defRPr>
      </a:lvl7pPr>
      <a:lvl8pPr marL="3058067" algn="l" defTabSz="873500" rtl="0" eaLnBrk="1" latinLnBrk="0" hangingPunct="1">
        <a:defRPr sz="1700" kern="1200">
          <a:solidFill>
            <a:schemeClr val="tx1"/>
          </a:solidFill>
          <a:latin typeface="+mn-lt"/>
          <a:ea typeface="+mn-ea"/>
          <a:cs typeface="+mn-cs"/>
        </a:defRPr>
      </a:lvl8pPr>
      <a:lvl9pPr marL="3495083" algn="l" defTabSz="873500"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10" y="365798"/>
            <a:ext cx="7886785" cy="1324939"/>
          </a:xfrm>
          <a:prstGeom prst="rect">
            <a:avLst/>
          </a:prstGeom>
        </p:spPr>
        <p:txBody>
          <a:bodyPr vert="horz" lIns="79362" tIns="39680" rIns="79362" bIns="39680" rtlCol="0" anchor="ctr">
            <a:normAutofit/>
          </a:bodyPr>
          <a:lstStyle/>
          <a:p>
            <a:pPr fontAlgn="auto"/>
            <a:r>
              <a:rPr lang="en-US" sz="4300" strike="noStrike" noProof="1" smtClean="0"/>
              <a:t>Click to edit Master title style</a:t>
            </a:r>
            <a:endParaRPr lang="en-US" strike="noStrike" noProof="1"/>
          </a:p>
        </p:txBody>
      </p:sp>
      <p:sp>
        <p:nvSpPr>
          <p:cNvPr id="3" name="Text Placeholder 2"/>
          <p:cNvSpPr>
            <a:spLocks noGrp="1"/>
          </p:cNvSpPr>
          <p:nvPr>
            <p:ph type="body" idx="1"/>
          </p:nvPr>
        </p:nvSpPr>
        <p:spPr>
          <a:xfrm>
            <a:off x="628610" y="1826115"/>
            <a:ext cx="7886785" cy="4350697"/>
          </a:xfrm>
          <a:prstGeom prst="rect">
            <a:avLst/>
          </a:prstGeom>
        </p:spPr>
        <p:txBody>
          <a:bodyPr vert="horz" lIns="79362" tIns="39680" rIns="79362" bIns="39680" rtlCol="0">
            <a:normAutofit/>
          </a:bodyPr>
          <a:lstStyle/>
          <a:p>
            <a:pPr lvl="0" fontAlgn="auto"/>
            <a:r>
              <a:rPr lang="en-US" sz="2700" strike="noStrike" noProof="1" smtClean="0"/>
              <a:t>Click to edit Master text styles</a:t>
            </a:r>
            <a:endParaRPr lang="en-US" strike="noStrike" noProof="1" smtClean="0"/>
          </a:p>
          <a:p>
            <a:pPr lvl="1" fontAlgn="auto"/>
            <a:r>
              <a:rPr lang="en-US" sz="2300" strike="noStrike" noProof="1" smtClean="0"/>
              <a:t>Second level</a:t>
            </a:r>
            <a:endParaRPr lang="en-US" strike="noStrike" noProof="1" smtClean="0"/>
          </a:p>
          <a:p>
            <a:pPr lvl="2" fontAlgn="auto"/>
            <a:r>
              <a:rPr lang="en-US" sz="1900" strike="noStrike" noProof="1" smtClean="0"/>
              <a:t>Third level</a:t>
            </a:r>
            <a:endParaRPr lang="en-US" strike="noStrike" noProof="1" smtClean="0"/>
          </a:p>
          <a:p>
            <a:pPr lvl="3" fontAlgn="auto"/>
            <a:r>
              <a:rPr lang="en-US" sz="1700" strike="noStrike" noProof="1" smtClean="0"/>
              <a:t>Fourth level</a:t>
            </a:r>
            <a:endParaRPr lang="en-US" strike="noStrike" noProof="1" smtClean="0"/>
          </a:p>
          <a:p>
            <a:pPr lvl="4" fontAlgn="auto"/>
            <a:r>
              <a:rPr lang="en-US" sz="1700" strike="noStrike" noProof="1" smtClean="0"/>
              <a:t>Fifth level</a:t>
            </a:r>
            <a:endParaRPr lang="en-US" strike="noStrike" noProof="1"/>
          </a:p>
        </p:txBody>
      </p:sp>
      <p:sp>
        <p:nvSpPr>
          <p:cNvPr id="4" name="Date Placeholder 3"/>
          <p:cNvSpPr>
            <a:spLocks noGrp="1"/>
          </p:cNvSpPr>
          <p:nvPr>
            <p:ph type="dt" sz="half" idx="2"/>
          </p:nvPr>
        </p:nvSpPr>
        <p:spPr>
          <a:xfrm>
            <a:off x="628689" y="6356827"/>
            <a:ext cx="2056891" cy="364359"/>
          </a:xfrm>
          <a:prstGeom prst="rect">
            <a:avLst/>
          </a:prstGeom>
        </p:spPr>
        <p:txBody>
          <a:bodyPr vert="horz" lIns="79362" tIns="39680" rIns="79362" bIns="39680" rtlCol="0" anchor="ctr"/>
          <a:lstStyle>
            <a:lvl1pPr algn="l">
              <a:defRPr sz="1200">
                <a:solidFill>
                  <a:schemeClr val="tx1">
                    <a:tint val="75000"/>
                  </a:schemeClr>
                </a:solidFill>
              </a:defRPr>
            </a:lvl1pPr>
          </a:lstStyle>
          <a:p>
            <a:pPr defTabSz="793657">
              <a:spcBef>
                <a:spcPct val="0"/>
              </a:spcBef>
              <a:spcAft>
                <a:spcPct val="0"/>
              </a:spcAft>
            </a:pPr>
            <a:fld id="{FDE934FF-F4E1-47C5-9CA5-30A81DDE2BE4}" type="datetimeFigureOut">
              <a:rPr lang="en-US" noProof="1" smtClean="0">
                <a:solidFill>
                  <a:prstClr val="black">
                    <a:tint val="75000"/>
                  </a:prstClr>
                </a:solidFill>
              </a:rPr>
              <a:pPr defTabSz="793657">
                <a:spcBef>
                  <a:spcPct val="0"/>
                </a:spcBef>
                <a:spcAft>
                  <a:spcPct val="0"/>
                </a:spcAft>
              </a:pPr>
              <a:t>7/26/2020</a:t>
            </a:fld>
            <a:endParaRPr lang="en-US" noProof="1">
              <a:solidFill>
                <a:prstClr val="black">
                  <a:tint val="75000"/>
                </a:prstClr>
              </a:solidFill>
            </a:endParaRPr>
          </a:p>
        </p:txBody>
      </p:sp>
      <p:sp>
        <p:nvSpPr>
          <p:cNvPr id="5" name="Footer Placeholder 4"/>
          <p:cNvSpPr>
            <a:spLocks noGrp="1"/>
          </p:cNvSpPr>
          <p:nvPr>
            <p:ph type="ftr" sz="quarter" idx="3"/>
          </p:nvPr>
        </p:nvSpPr>
        <p:spPr>
          <a:xfrm>
            <a:off x="3029074" y="6356827"/>
            <a:ext cx="3086015" cy="364359"/>
          </a:xfrm>
          <a:prstGeom prst="rect">
            <a:avLst/>
          </a:prstGeom>
        </p:spPr>
        <p:txBody>
          <a:bodyPr vert="horz" lIns="79362" tIns="39680" rIns="79362" bIns="39680" rtlCol="0" anchor="ctr"/>
          <a:lstStyle>
            <a:lvl1pPr algn="ctr">
              <a:defRPr sz="1200">
                <a:solidFill>
                  <a:schemeClr val="tx1">
                    <a:tint val="75000"/>
                  </a:schemeClr>
                </a:solidFill>
              </a:defRPr>
            </a:lvl1pPr>
          </a:lstStyle>
          <a:p>
            <a:pPr defTabSz="793657">
              <a:spcBef>
                <a:spcPct val="0"/>
              </a:spcBef>
              <a:spcAft>
                <a:spcPct val="0"/>
              </a:spcAft>
            </a:pPr>
            <a:endParaRPr lang="en-US" noProof="1">
              <a:solidFill>
                <a:prstClr val="black">
                  <a:tint val="75000"/>
                </a:prstClr>
              </a:solidFill>
            </a:endParaRPr>
          </a:p>
        </p:txBody>
      </p:sp>
      <p:sp>
        <p:nvSpPr>
          <p:cNvPr id="6" name="Slide Number Placeholder 5"/>
          <p:cNvSpPr>
            <a:spLocks noGrp="1"/>
          </p:cNvSpPr>
          <p:nvPr>
            <p:ph type="sldNum" sz="quarter" idx="4"/>
          </p:nvPr>
        </p:nvSpPr>
        <p:spPr>
          <a:xfrm>
            <a:off x="6458583" y="6356827"/>
            <a:ext cx="2056891" cy="364359"/>
          </a:xfrm>
          <a:prstGeom prst="rect">
            <a:avLst/>
          </a:prstGeom>
        </p:spPr>
        <p:txBody>
          <a:bodyPr vert="horz" lIns="79362" tIns="39680" rIns="79362" bIns="39680" rtlCol="0" anchor="ctr"/>
          <a:lstStyle>
            <a:lvl1pPr algn="r">
              <a:defRPr sz="1200">
                <a:solidFill>
                  <a:schemeClr val="tx1">
                    <a:tint val="75000"/>
                  </a:schemeClr>
                </a:solidFill>
              </a:defRPr>
            </a:lvl1pPr>
          </a:lstStyle>
          <a:p>
            <a:pPr defTabSz="793657">
              <a:spcBef>
                <a:spcPct val="0"/>
              </a:spcBef>
              <a:spcAft>
                <a:spcPct val="0"/>
              </a:spcAft>
            </a:pPr>
            <a:fld id="{B3561BA9-CDCF-4958-B8AB-66F3BF063E13}" type="slidenum">
              <a:rPr lang="en-US" noProof="1" smtClean="0">
                <a:solidFill>
                  <a:prstClr val="black">
                    <a:tint val="75000"/>
                  </a:prstClr>
                </a:solidFill>
              </a:rPr>
              <a:pPr defTabSz="793657">
                <a:spcBef>
                  <a:spcPct val="0"/>
                </a:spcBef>
                <a:spcAft>
                  <a:spcPct val="0"/>
                </a:spcAft>
              </a:pPr>
              <a:t>‹#›</a:t>
            </a:fld>
            <a:endParaRPr lang="en-US" noProof="1">
              <a:solidFill>
                <a:prstClr val="black">
                  <a:tint val="75000"/>
                </a:prstClr>
              </a:solidFill>
            </a:endParaRPr>
          </a:p>
        </p:txBody>
      </p:sp>
    </p:spTree>
    <p:extLst>
      <p:ext uri="{BB962C8B-B14F-4D97-AF65-F5344CB8AC3E}">
        <p14:creationId xmlns:p14="http://schemas.microsoft.com/office/powerpoint/2010/main" val="10618585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sldNum="0" hdr="0" ftr="0" dt="0"/>
  <p:txStyles>
    <p:titleStyle>
      <a:lvl1pPr algn="l" defTabSz="874689"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8807" indent="-218807" algn="l" defTabSz="874689" rtl="0" eaLnBrk="1" latinLnBrk="0" hangingPunct="1">
        <a:lnSpc>
          <a:spcPct val="90000"/>
        </a:lnSpc>
        <a:spcBef>
          <a:spcPct val="221000"/>
        </a:spcBef>
        <a:buFont typeface="Arial" panose="020B0604020202020204" pitchFamily="34" charset="0"/>
        <a:buChar char="•"/>
        <a:defRPr sz="2700" kern="1200">
          <a:solidFill>
            <a:schemeClr val="tx1"/>
          </a:solidFill>
          <a:latin typeface="+mn-lt"/>
          <a:ea typeface="+mn-ea"/>
          <a:cs typeface="+mn-cs"/>
        </a:defRPr>
      </a:lvl1pPr>
      <a:lvl2pPr marL="656424" indent="-218807" algn="l" defTabSz="874689"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93511" indent="-218807" algn="l" defTabSz="874689"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31110" indent="-218807" algn="l" defTabSz="8746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68729" indent="-218807" algn="l" defTabSz="8746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05794" indent="-218807" algn="l" defTabSz="8746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43413" indent="-218807" algn="l" defTabSz="8746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81037" indent="-218807" algn="l" defTabSz="8746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18098" indent="-218807" algn="l" defTabSz="874689"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4689" rtl="0" eaLnBrk="1" latinLnBrk="0" hangingPunct="1">
        <a:defRPr sz="1700" kern="1200">
          <a:solidFill>
            <a:schemeClr val="tx1"/>
          </a:solidFill>
          <a:latin typeface="+mn-lt"/>
          <a:ea typeface="+mn-ea"/>
          <a:cs typeface="+mn-cs"/>
        </a:defRPr>
      </a:lvl1pPr>
      <a:lvl2pPr marL="437619" algn="l" defTabSz="874689" rtl="0" eaLnBrk="1" latinLnBrk="0" hangingPunct="1">
        <a:defRPr sz="1700" kern="1200">
          <a:solidFill>
            <a:schemeClr val="tx1"/>
          </a:solidFill>
          <a:latin typeface="+mn-lt"/>
          <a:ea typeface="+mn-ea"/>
          <a:cs typeface="+mn-cs"/>
        </a:defRPr>
      </a:lvl2pPr>
      <a:lvl3pPr marL="874689" algn="l" defTabSz="874689" rtl="0" eaLnBrk="1" latinLnBrk="0" hangingPunct="1">
        <a:defRPr sz="1700" kern="1200">
          <a:solidFill>
            <a:schemeClr val="tx1"/>
          </a:solidFill>
          <a:latin typeface="+mn-lt"/>
          <a:ea typeface="+mn-ea"/>
          <a:cs typeface="+mn-cs"/>
        </a:defRPr>
      </a:lvl3pPr>
      <a:lvl4pPr marL="1312299" algn="l" defTabSz="874689" rtl="0" eaLnBrk="1" latinLnBrk="0" hangingPunct="1">
        <a:defRPr sz="1700" kern="1200">
          <a:solidFill>
            <a:schemeClr val="tx1"/>
          </a:solidFill>
          <a:latin typeface="+mn-lt"/>
          <a:ea typeface="+mn-ea"/>
          <a:cs typeface="+mn-cs"/>
        </a:defRPr>
      </a:lvl4pPr>
      <a:lvl5pPr marL="1749918" algn="l" defTabSz="874689" rtl="0" eaLnBrk="1" latinLnBrk="0" hangingPunct="1">
        <a:defRPr sz="1700" kern="1200">
          <a:solidFill>
            <a:schemeClr val="tx1"/>
          </a:solidFill>
          <a:latin typeface="+mn-lt"/>
          <a:ea typeface="+mn-ea"/>
          <a:cs typeface="+mn-cs"/>
        </a:defRPr>
      </a:lvl5pPr>
      <a:lvl6pPr marL="2187544" algn="l" defTabSz="874689" rtl="0" eaLnBrk="1" latinLnBrk="0" hangingPunct="1">
        <a:defRPr sz="1700" kern="1200">
          <a:solidFill>
            <a:schemeClr val="tx1"/>
          </a:solidFill>
          <a:latin typeface="+mn-lt"/>
          <a:ea typeface="+mn-ea"/>
          <a:cs typeface="+mn-cs"/>
        </a:defRPr>
      </a:lvl6pPr>
      <a:lvl7pPr marL="2624605" algn="l" defTabSz="874689" rtl="0" eaLnBrk="1" latinLnBrk="0" hangingPunct="1">
        <a:defRPr sz="1700" kern="1200">
          <a:solidFill>
            <a:schemeClr val="tx1"/>
          </a:solidFill>
          <a:latin typeface="+mn-lt"/>
          <a:ea typeface="+mn-ea"/>
          <a:cs typeface="+mn-cs"/>
        </a:defRPr>
      </a:lvl7pPr>
      <a:lvl8pPr marL="3062229" algn="l" defTabSz="874689" rtl="0" eaLnBrk="1" latinLnBrk="0" hangingPunct="1">
        <a:defRPr sz="1700" kern="1200">
          <a:solidFill>
            <a:schemeClr val="tx1"/>
          </a:solidFill>
          <a:latin typeface="+mn-lt"/>
          <a:ea typeface="+mn-ea"/>
          <a:cs typeface="+mn-cs"/>
        </a:defRPr>
      </a:lvl8pPr>
      <a:lvl9pPr marL="3499841" algn="l" defTabSz="87468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Bahasa</a:t>
            </a:r>
            <a:r>
              <a:rPr lang="en-US" dirty="0" smtClean="0"/>
              <a:t> Indonesia </a:t>
            </a:r>
            <a:br>
              <a:rPr lang="en-US" dirty="0" smtClean="0"/>
            </a:br>
            <a:r>
              <a:rPr lang="en-US" dirty="0" err="1" smtClean="0"/>
              <a:t>kelas</a:t>
            </a:r>
            <a:r>
              <a:rPr lang="en-US" dirty="0" smtClean="0"/>
              <a:t> </a:t>
            </a:r>
            <a:r>
              <a:rPr lang="en-US" dirty="0" smtClean="0"/>
              <a:t>X</a:t>
            </a:r>
            <a:endParaRPr lang="en-US" dirty="0"/>
          </a:p>
        </p:txBody>
      </p:sp>
      <p:sp>
        <p:nvSpPr>
          <p:cNvPr id="3" name="Content Placeholder 2"/>
          <p:cNvSpPr>
            <a:spLocks noGrp="1"/>
          </p:cNvSpPr>
          <p:nvPr>
            <p:ph idx="1"/>
          </p:nvPr>
        </p:nvSpPr>
        <p:spPr>
          <a:xfrm>
            <a:off x="650636" y="3403381"/>
            <a:ext cx="7886785" cy="2531827"/>
          </a:xfrm>
        </p:spPr>
        <p:txBody>
          <a:bodyPr>
            <a:normAutofit fontScale="85000" lnSpcReduction="10000"/>
          </a:bodyPr>
          <a:lstStyle/>
          <a:p>
            <a:pPr marL="0" indent="0">
              <a:buNone/>
            </a:pPr>
            <a:endParaRPr lang="en-US" dirty="0" smtClean="0"/>
          </a:p>
          <a:p>
            <a:pPr marL="0" indent="0">
              <a:buNone/>
            </a:pPr>
            <a:endParaRPr lang="en-US" dirty="0"/>
          </a:p>
          <a:p>
            <a:pPr marL="0" indent="0">
              <a:buNone/>
            </a:pPr>
            <a:r>
              <a:rPr lang="en-US" dirty="0" err="1" smtClean="0"/>
              <a:t>Kordia</a:t>
            </a:r>
            <a:r>
              <a:rPr lang="en-US" dirty="0" smtClean="0"/>
              <a:t> </a:t>
            </a:r>
            <a:r>
              <a:rPr lang="en-US" dirty="0" err="1" smtClean="0"/>
              <a:t>Habsah</a:t>
            </a:r>
            <a:r>
              <a:rPr lang="en-US" dirty="0" smtClean="0"/>
              <a:t>, </a:t>
            </a:r>
            <a:r>
              <a:rPr lang="en-US" dirty="0" err="1" smtClean="0"/>
              <a:t>M.Pd</a:t>
            </a:r>
            <a:r>
              <a:rPr lang="en-US" dirty="0" smtClean="0"/>
              <a: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502" r="17297"/>
          <a:stretch/>
        </p:blipFill>
        <p:spPr>
          <a:xfrm>
            <a:off x="699259" y="3894620"/>
            <a:ext cx="954774" cy="1346969"/>
          </a:xfrm>
          <a:prstGeom prst="rect">
            <a:avLst/>
          </a:prstGeom>
        </p:spPr>
      </p:pic>
    </p:spTree>
    <p:extLst>
      <p:ext uri="{BB962C8B-B14F-4D97-AF65-F5344CB8AC3E}">
        <p14:creationId xmlns:p14="http://schemas.microsoft.com/office/powerpoint/2010/main" val="346103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31039" y="1225683"/>
          <a:ext cx="6869276" cy="447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72150" y="429165"/>
            <a:ext cx="5791879" cy="514134"/>
          </a:xfrm>
          <a:prstGeom prst="rect">
            <a:avLst/>
          </a:prstGeom>
          <a:noFill/>
        </p:spPr>
        <p:txBody>
          <a:bodyPr wrap="square" lIns="79352" tIns="39675" rIns="79352" bIns="39675" rtlCol="0">
            <a:spAutoFit/>
          </a:bodyPr>
          <a:lstStyle/>
          <a:p>
            <a:pPr algn="ctr" defTabSz="793559">
              <a:spcBef>
                <a:spcPct val="0"/>
              </a:spcBef>
              <a:spcAft>
                <a:spcPct val="0"/>
              </a:spcAft>
            </a:pPr>
            <a:r>
              <a:rPr lang="en-ID" sz="2700" b="1" noProof="1">
                <a:solidFill>
                  <a:prstClr val="black"/>
                </a:solidFill>
              </a:rPr>
              <a:t>Struktur Teks Laporan Hasil Observasi</a:t>
            </a:r>
            <a:endParaRPr lang="en-US" sz="2700" b="1" noProof="1">
              <a:solidFill>
                <a:prstClr val="black"/>
              </a:solidFill>
            </a:endParaRPr>
          </a:p>
        </p:txBody>
      </p:sp>
      <p:sp>
        <p:nvSpPr>
          <p:cNvPr id="2" name="Action Button: Back or Previous 1">
            <a:hlinkClick r:id="" action="ppaction://noaction" highlightClick="1"/>
          </p:cNvPr>
          <p:cNvSpPr/>
          <p:nvPr/>
        </p:nvSpPr>
        <p:spPr>
          <a:xfrm>
            <a:off x="801116" y="5916223"/>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9352" tIns="39675" rIns="79352" bIns="39675" rtlCol="0" anchor="ctr"/>
          <a:lstStyle/>
          <a:p>
            <a:pPr algn="ctr" defTabSz="793559">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2570362295"/>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fontAlgn="auto"/>
            <a:r>
              <a:rPr lang="en-ID" sz="3100" noProof="1"/>
              <a:t>Kaidah Kebahasaan Teks Laporan Hasil Observasi</a:t>
            </a:r>
            <a:endParaRPr lang="en-US" sz="3100" noProof="1"/>
          </a:p>
        </p:txBody>
      </p:sp>
      <p:graphicFrame>
        <p:nvGraphicFramePr>
          <p:cNvPr id="9" name="Diagram 8"/>
          <p:cNvGraphicFramePr/>
          <p:nvPr/>
        </p:nvGraphicFramePr>
        <p:xfrm>
          <a:off x="906232" y="1397185"/>
          <a:ext cx="7392201" cy="406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ction Button: Back or Previous 1">
            <a:hlinkClick r:id="" action="ppaction://noaction" highlightClick="1"/>
          </p:cNvPr>
          <p:cNvSpPr/>
          <p:nvPr/>
        </p:nvSpPr>
        <p:spPr>
          <a:xfrm>
            <a:off x="801092" y="5916199"/>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9589" tIns="39793" rIns="79589" bIns="39793" rtlCol="0" anchor="ctr"/>
          <a:lstStyle/>
          <a:p>
            <a:pPr algn="ctr" defTabSz="795920">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238415735"/>
      </p:ext>
    </p:extLst>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a:xfrm>
            <a:off x="457540" y="275069"/>
            <a:ext cx="8228920" cy="816565"/>
          </a:xfrm>
          <a:noFill/>
          <a:ln>
            <a:noFill/>
          </a:ln>
        </p:spPr>
        <p:txBody>
          <a:bodyPr lIns="79711" tIns="39855" rIns="79711" bIns="39855" anchor="ctr"/>
          <a:lstStyle/>
          <a:p>
            <a:r>
              <a:rPr lang="en-ID" altLang="en-US" sz="3200" b="1" dirty="0"/>
              <a:t>D. </a:t>
            </a:r>
            <a:r>
              <a:rPr lang="en-ID" altLang="en-US" sz="3200" b="1" dirty="0" err="1"/>
              <a:t>Penyusunan</a:t>
            </a:r>
            <a:r>
              <a:rPr lang="en-ID" altLang="en-US" sz="3200" b="1" dirty="0"/>
              <a:t> </a:t>
            </a:r>
            <a:r>
              <a:rPr lang="en-ID" altLang="en-US" sz="3200" b="1" dirty="0" err="1"/>
              <a:t>Teks</a:t>
            </a:r>
            <a:r>
              <a:rPr lang="en-ID" altLang="en-US" sz="3200" b="1" dirty="0"/>
              <a:t> </a:t>
            </a:r>
            <a:r>
              <a:rPr lang="en-ID" altLang="en-US" sz="3200" b="1" dirty="0" err="1"/>
              <a:t>Laporan</a:t>
            </a:r>
            <a:r>
              <a:rPr lang="en-ID" altLang="en-US" sz="3200" b="1" dirty="0"/>
              <a:t> </a:t>
            </a:r>
            <a:r>
              <a:rPr lang="en-ID" altLang="en-US" sz="3200" b="1" dirty="0" err="1"/>
              <a:t>Hasil</a:t>
            </a:r>
            <a:r>
              <a:rPr lang="en-ID" altLang="en-US" sz="3200" b="1" dirty="0"/>
              <a:t> </a:t>
            </a:r>
            <a:r>
              <a:rPr lang="en-ID" altLang="en-US" sz="3200" b="1" dirty="0" err="1"/>
              <a:t>Observasi</a:t>
            </a:r>
            <a:endParaRPr lang="en-US" altLang="zh-CN" sz="3200" b="1" dirty="0"/>
          </a:p>
        </p:txBody>
      </p:sp>
      <p:sp>
        <p:nvSpPr>
          <p:cNvPr id="8" name="Oval Callout 7">
            <a:hlinkClick r:id="" action="ppaction://noaction"/>
          </p:cNvPr>
          <p:cNvSpPr/>
          <p:nvPr/>
        </p:nvSpPr>
        <p:spPr>
          <a:xfrm>
            <a:off x="530900" y="1214052"/>
            <a:ext cx="3637235" cy="1643213"/>
          </a:xfrm>
          <a:prstGeom prst="wedgeEllipseCallout">
            <a:avLst>
              <a:gd name="adj1" fmla="val 46582"/>
              <a:gd name="adj2" fmla="val 5803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17" tIns="39858" rIns="79717" bIns="39858" rtlCol="0" anchor="ctr"/>
          <a:lstStyle/>
          <a:p>
            <a:pPr algn="ctr" defTabSz="797203">
              <a:spcBef>
                <a:spcPct val="0"/>
              </a:spcBef>
              <a:spcAft>
                <a:spcPct val="0"/>
              </a:spcAft>
            </a:pPr>
            <a:r>
              <a:rPr lang="en-ID" b="1" noProof="1">
                <a:solidFill>
                  <a:prstClr val="white"/>
                </a:solidFill>
                <a:sym typeface="+mn-ea"/>
              </a:rPr>
              <a:t>Gagasan Pokok dan Gagasan Penjelas dalam Menyusun Teks Laporan Hasil Observasi</a:t>
            </a:r>
            <a:endParaRPr lang="en-US" noProof="1">
              <a:solidFill>
                <a:prstClr val="white"/>
              </a:solidFill>
            </a:endParaRPr>
          </a:p>
        </p:txBody>
      </p:sp>
      <p:sp>
        <p:nvSpPr>
          <p:cNvPr id="10" name="Oval Callout 9">
            <a:hlinkClick r:id="" action="ppaction://noaction"/>
          </p:cNvPr>
          <p:cNvSpPr/>
          <p:nvPr/>
        </p:nvSpPr>
        <p:spPr>
          <a:xfrm>
            <a:off x="4773616" y="1071518"/>
            <a:ext cx="3907414" cy="1286055"/>
          </a:xfrm>
          <a:prstGeom prst="wedgeEllipseCallout">
            <a:avLst>
              <a:gd name="adj1" fmla="val -39125"/>
              <a:gd name="adj2" fmla="val 968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17" tIns="39858" rIns="79717" bIns="39858" rtlCol="0" anchor="ctr"/>
          <a:lstStyle/>
          <a:p>
            <a:pPr algn="ctr" defTabSz="797203">
              <a:spcBef>
                <a:spcPct val="0"/>
              </a:spcBef>
              <a:spcAft>
                <a:spcPct val="0"/>
              </a:spcAft>
            </a:pPr>
            <a:r>
              <a:rPr lang="id-ID" altLang="en-ID" b="1" noProof="1">
                <a:solidFill>
                  <a:prstClr val="white"/>
                </a:solidFill>
              </a:rPr>
              <a:t>M</a:t>
            </a:r>
            <a:r>
              <a:rPr lang="en-ID" b="1" noProof="1">
                <a:solidFill>
                  <a:prstClr val="white"/>
                </a:solidFill>
              </a:rPr>
              <a:t>enyusun </a:t>
            </a:r>
            <a:r>
              <a:rPr lang="id-ID" altLang="en-ID" b="1" noProof="1">
                <a:solidFill>
                  <a:prstClr val="white"/>
                </a:solidFill>
              </a:rPr>
              <a:t>T</a:t>
            </a:r>
            <a:r>
              <a:rPr lang="en-ID" b="1" noProof="1">
                <a:solidFill>
                  <a:prstClr val="white"/>
                </a:solidFill>
              </a:rPr>
              <a:t>eks </a:t>
            </a:r>
            <a:r>
              <a:rPr lang="id-ID" altLang="en-ID" b="1" noProof="1">
                <a:solidFill>
                  <a:prstClr val="white"/>
                </a:solidFill>
              </a:rPr>
              <a:t>L</a:t>
            </a:r>
            <a:r>
              <a:rPr lang="en-ID" b="1" noProof="1">
                <a:solidFill>
                  <a:prstClr val="white"/>
                </a:solidFill>
              </a:rPr>
              <a:t>aporan </a:t>
            </a:r>
            <a:r>
              <a:rPr lang="id-ID" altLang="en-ID" b="1" noProof="1">
                <a:solidFill>
                  <a:prstClr val="white"/>
                </a:solidFill>
              </a:rPr>
              <a:t>H</a:t>
            </a:r>
            <a:r>
              <a:rPr lang="en-ID" b="1" noProof="1">
                <a:solidFill>
                  <a:prstClr val="white"/>
                </a:solidFill>
              </a:rPr>
              <a:t>asil </a:t>
            </a:r>
            <a:r>
              <a:rPr lang="id-ID" altLang="en-ID" b="1" noProof="1">
                <a:solidFill>
                  <a:prstClr val="white"/>
                </a:solidFill>
              </a:rPr>
              <a:t>O</a:t>
            </a:r>
            <a:r>
              <a:rPr lang="en-ID" b="1" noProof="1">
                <a:solidFill>
                  <a:prstClr val="white"/>
                </a:solidFill>
              </a:rPr>
              <a:t>bservasi dengan </a:t>
            </a:r>
            <a:r>
              <a:rPr lang="id-ID" altLang="en-ID" b="1" noProof="1">
                <a:solidFill>
                  <a:prstClr val="white"/>
                </a:solidFill>
              </a:rPr>
              <a:t>M</a:t>
            </a:r>
            <a:r>
              <a:rPr lang="en-ID" b="1" noProof="1">
                <a:solidFill>
                  <a:prstClr val="white"/>
                </a:solidFill>
              </a:rPr>
              <a:t>emperhatikan </a:t>
            </a:r>
            <a:r>
              <a:rPr lang="id-ID" altLang="en-ID" b="1" noProof="1">
                <a:solidFill>
                  <a:prstClr val="white"/>
                </a:solidFill>
              </a:rPr>
              <a:t>I</a:t>
            </a:r>
            <a:r>
              <a:rPr lang="en-ID" b="1" noProof="1">
                <a:solidFill>
                  <a:prstClr val="white"/>
                </a:solidFill>
              </a:rPr>
              <a:t>si dan </a:t>
            </a:r>
            <a:r>
              <a:rPr lang="id-ID" altLang="en-ID" b="1" noProof="1">
                <a:solidFill>
                  <a:prstClr val="white"/>
                </a:solidFill>
              </a:rPr>
              <a:t>K</a:t>
            </a:r>
            <a:r>
              <a:rPr lang="en-ID" b="1" noProof="1">
                <a:solidFill>
                  <a:prstClr val="white"/>
                </a:solidFill>
              </a:rPr>
              <a:t>aidah </a:t>
            </a:r>
            <a:r>
              <a:rPr lang="id-ID" altLang="en-ID" b="1" noProof="1">
                <a:solidFill>
                  <a:prstClr val="white"/>
                </a:solidFill>
              </a:rPr>
              <a:t>K</a:t>
            </a:r>
            <a:r>
              <a:rPr lang="en-ID" b="1" noProof="1">
                <a:solidFill>
                  <a:prstClr val="white"/>
                </a:solidFill>
              </a:rPr>
              <a:t>ebahasaan</a:t>
            </a:r>
            <a:endParaRPr lang="en-US" b="1" noProof="1">
              <a:solidFill>
                <a:prstClr val="white"/>
              </a:solidFill>
            </a:endParaRPr>
          </a:p>
        </p:txBody>
      </p:sp>
      <p:pic>
        <p:nvPicPr>
          <p:cNvPr id="16388" name="Picture 4" descr="C:\Users\User PC\AppData\Local\Microsoft\Windows\INetCache\IE\UBOH1X3L\16010-female-hands-typing-on-a-laptop-keyboard-pv[1].jpg"/>
          <p:cNvPicPr>
            <a:picLocks noChangeAspect="1"/>
          </p:cNvPicPr>
          <p:nvPr/>
        </p:nvPicPr>
        <p:blipFill>
          <a:blip r:embed="rId2"/>
          <a:stretch>
            <a:fillRect/>
          </a:stretch>
        </p:blipFill>
        <p:spPr>
          <a:xfrm>
            <a:off x="2955678" y="2999835"/>
            <a:ext cx="3973940" cy="2423774"/>
          </a:xfrm>
          <a:prstGeom prst="rect">
            <a:avLst/>
          </a:prstGeom>
          <a:noFill/>
          <a:ln w="9525">
            <a:noFill/>
          </a:ln>
        </p:spPr>
      </p:pic>
      <p:sp>
        <p:nvSpPr>
          <p:cNvPr id="5" name="Action Button: Back or Previous 4">
            <a:hlinkClick r:id="" action="ppaction://noaction" highlightClick="1"/>
          </p:cNvPr>
          <p:cNvSpPr/>
          <p:nvPr/>
        </p:nvSpPr>
        <p:spPr>
          <a:xfrm>
            <a:off x="867606" y="5929148"/>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9717" tIns="39858" rIns="79717" bIns="39858" rtlCol="0" anchor="ctr"/>
          <a:lstStyle/>
          <a:p>
            <a:pPr algn="ctr" defTabSz="797203">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3221045401"/>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11152" y="2142945"/>
            <a:ext cx="5858405" cy="250010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856" tIns="39928" rIns="79856" bIns="39928" rtlCol="0" anchor="ctr"/>
          <a:lstStyle/>
          <a:p>
            <a:pPr defTabSz="798585">
              <a:lnSpc>
                <a:spcPct val="110000"/>
              </a:lnSpc>
              <a:spcBef>
                <a:spcPct val="0"/>
              </a:spcBef>
              <a:spcAft>
                <a:spcPct val="0"/>
              </a:spcAft>
            </a:pPr>
            <a:r>
              <a:rPr lang="en-ID" sz="1700" noProof="1">
                <a:solidFill>
                  <a:prstClr val="black"/>
                </a:solidFill>
              </a:rPr>
              <a:t>Sebuah tulisan atau teks terdiri atas gagasan pokok dan gagasan-gagasan penjelas. Sebelum menyusun teks laporan hasil observasi, Anda diharuskan menentukan gagasan pokok dan gagasan penjelas teks laporan hasil observasi yang akan Anda susun. </a:t>
            </a:r>
            <a:r>
              <a:rPr lang="en-US" sz="1700" noProof="1">
                <a:solidFill>
                  <a:prstClr val="black"/>
                </a:solidFill>
              </a:rPr>
              <a:t>Mengembangkan teks dimulai dengan menuliskan gagasan-gagasan pokok terlebih dahulu. Setiap gagasan pokok dikembangkan menjadi satu paragraf.</a:t>
            </a:r>
          </a:p>
        </p:txBody>
      </p:sp>
      <p:sp>
        <p:nvSpPr>
          <p:cNvPr id="6" name="Rounded Rectangle 5"/>
          <p:cNvSpPr/>
          <p:nvPr/>
        </p:nvSpPr>
        <p:spPr>
          <a:xfrm>
            <a:off x="2079971" y="714317"/>
            <a:ext cx="5186352" cy="85689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856" tIns="39928" rIns="79856" bIns="39928" rtlCol="0" anchor="ctr"/>
          <a:lstStyle/>
          <a:p>
            <a:pPr algn="ctr" defTabSz="798585">
              <a:spcBef>
                <a:spcPct val="0"/>
              </a:spcBef>
              <a:spcAft>
                <a:spcPct val="0"/>
              </a:spcAft>
            </a:pPr>
            <a:r>
              <a:rPr lang="en-ID" sz="1700" b="1" noProof="1">
                <a:solidFill>
                  <a:prstClr val="black"/>
                </a:solidFill>
              </a:rPr>
              <a:t>Gagasan Pokok dan Gagasan Penjelas dalam Menyusun Teks Laporan Hasil Observasi</a:t>
            </a:r>
          </a:p>
        </p:txBody>
      </p:sp>
      <p:sp>
        <p:nvSpPr>
          <p:cNvPr id="7" name="Down Arrow 6"/>
          <p:cNvSpPr/>
          <p:nvPr/>
        </p:nvSpPr>
        <p:spPr>
          <a:xfrm>
            <a:off x="4504826" y="1571207"/>
            <a:ext cx="268821" cy="571740"/>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856" tIns="39928" rIns="79856" bIns="39928" rtlCol="0" anchor="ctr"/>
          <a:lstStyle/>
          <a:p>
            <a:pPr algn="ctr" defTabSz="798585">
              <a:spcBef>
                <a:spcPct val="0"/>
              </a:spcBef>
              <a:spcAft>
                <a:spcPct val="0"/>
              </a:spcAft>
            </a:pPr>
            <a:endParaRPr lang="en-US" sz="1700" noProof="1">
              <a:solidFill>
                <a:prstClr val="white"/>
              </a:solidFill>
            </a:endParaRPr>
          </a:p>
        </p:txBody>
      </p:sp>
      <p:sp>
        <p:nvSpPr>
          <p:cNvPr id="2" name="Action Button: Back or Previous 1">
            <a:hlinkClick r:id="" action="ppaction://noaction" highlightClick="1"/>
          </p:cNvPr>
          <p:cNvSpPr/>
          <p:nvPr/>
        </p:nvSpPr>
        <p:spPr>
          <a:xfrm>
            <a:off x="867592" y="5929134"/>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9856" tIns="39928" rIns="79856" bIns="39928" rtlCol="0" anchor="ctr"/>
          <a:lstStyle/>
          <a:p>
            <a:pPr algn="ctr" defTabSz="798585">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53712381"/>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5"/>
          <p:cNvSpPr>
            <a:spLocks noGrp="1"/>
          </p:cNvSpPr>
          <p:nvPr>
            <p:ph type="title"/>
          </p:nvPr>
        </p:nvSpPr>
        <p:spPr>
          <a:xfrm>
            <a:off x="457540" y="652389"/>
            <a:ext cx="8228920" cy="622145"/>
          </a:xfrm>
          <a:noFill/>
          <a:ln>
            <a:noFill/>
          </a:ln>
        </p:spPr>
        <p:txBody>
          <a:bodyPr lIns="80000" tIns="40000" rIns="80000" bIns="40000" anchor="ctr"/>
          <a:lstStyle/>
          <a:p>
            <a:r>
              <a:rPr lang="en-ID" altLang="en-US" sz="2800" dirty="0" err="1"/>
              <a:t>Langkah</a:t>
            </a:r>
            <a:r>
              <a:rPr lang="en-ID" altLang="en-US" sz="2800" dirty="0"/>
              <a:t> </a:t>
            </a:r>
            <a:r>
              <a:rPr lang="en-ID" altLang="en-US" sz="2800" dirty="0" err="1"/>
              <a:t>Menyusun</a:t>
            </a:r>
            <a:r>
              <a:rPr lang="en-ID" altLang="en-US" sz="2800" dirty="0"/>
              <a:t> </a:t>
            </a:r>
            <a:r>
              <a:rPr lang="en-ID" altLang="en-US" sz="2800" dirty="0" err="1"/>
              <a:t>Teks</a:t>
            </a:r>
            <a:r>
              <a:rPr lang="en-ID" altLang="en-US" sz="2800" dirty="0"/>
              <a:t> </a:t>
            </a:r>
            <a:r>
              <a:rPr lang="en-ID" altLang="en-US" sz="2800" dirty="0" err="1"/>
              <a:t>Laporan</a:t>
            </a:r>
            <a:r>
              <a:rPr lang="en-ID" altLang="en-US" sz="2800" dirty="0"/>
              <a:t> </a:t>
            </a:r>
            <a:r>
              <a:rPr lang="en-ID" altLang="en-US" sz="2800" dirty="0" err="1"/>
              <a:t>Hasil</a:t>
            </a:r>
            <a:r>
              <a:rPr lang="en-ID" altLang="en-US" sz="2800" dirty="0"/>
              <a:t> </a:t>
            </a:r>
            <a:r>
              <a:rPr lang="en-ID" altLang="en-US" sz="2800" dirty="0" err="1"/>
              <a:t>Observasi</a:t>
            </a:r>
            <a:endParaRPr lang="en-US" altLang="zh-CN" sz="2800" dirty="0"/>
          </a:p>
        </p:txBody>
      </p:sp>
      <p:graphicFrame>
        <p:nvGraphicFramePr>
          <p:cNvPr id="11" name="Content Placeholder 10"/>
          <p:cNvGraphicFramePr>
            <a:graphicFrameLocks noGrp="1"/>
          </p:cNvGraphicFramePr>
          <p:nvPr>
            <p:ph idx="1"/>
          </p:nvPr>
        </p:nvGraphicFramePr>
        <p:xfrm>
          <a:off x="1204503" y="1600381"/>
          <a:ext cx="7246417" cy="404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ction Button: Back or Previous 1">
            <a:hlinkClick r:id="" action="ppaction://noaction" highlightClick="1"/>
          </p:cNvPr>
          <p:cNvSpPr/>
          <p:nvPr/>
        </p:nvSpPr>
        <p:spPr>
          <a:xfrm>
            <a:off x="867577" y="5929119"/>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80006" tIns="40003" rIns="80006" bIns="40003" rtlCol="0" anchor="ctr"/>
          <a:lstStyle/>
          <a:p>
            <a:pPr algn="ctr" defTabSz="800069">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79686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2419" y="275069"/>
            <a:ext cx="7786316" cy="1159322"/>
          </a:xfr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6350">
            <a:solidFill>
              <a:schemeClr val="accent4">
                <a:shade val="95000"/>
                <a:satMod val="105000"/>
              </a:schemeClr>
            </a:solidFill>
            <a:miter lim="800000"/>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a:normAutofit/>
          </a:bodyPr>
          <a:lstStyle/>
          <a:p>
            <a:pPr fontAlgn="auto"/>
            <a:r>
              <a:rPr lang="en-ID" sz="2700" noProof="1"/>
              <a:t>BAB 1</a:t>
            </a:r>
            <a:r>
              <a:rPr lang="en-ID" sz="2700" dirty="0"/>
              <a:t/>
            </a:r>
            <a:br>
              <a:rPr lang="en-ID" sz="2700" dirty="0"/>
            </a:br>
            <a:r>
              <a:rPr lang="en-ID" sz="2700" noProof="1"/>
              <a:t>Mengobservasi Kekayaan Laut Indonesia</a:t>
            </a:r>
            <a:endParaRPr lang="en-US" sz="2700" noProof="1"/>
          </a:p>
        </p:txBody>
      </p:sp>
      <p:grpSp>
        <p:nvGrpSpPr>
          <p:cNvPr id="6146" name="Group 2"/>
          <p:cNvGrpSpPr/>
          <p:nvPr/>
        </p:nvGrpSpPr>
        <p:grpSpPr>
          <a:xfrm>
            <a:off x="905579" y="1592807"/>
            <a:ext cx="7149562" cy="4955561"/>
            <a:chOff x="2026971" y="1447797"/>
            <a:chExt cx="5084048" cy="4744561"/>
          </a:xfrm>
        </p:grpSpPr>
        <p:sp>
          <p:nvSpPr>
            <p:cNvPr id="25" name="Oval 24"/>
            <p:cNvSpPr/>
            <p:nvPr/>
          </p:nvSpPr>
          <p:spPr>
            <a:xfrm>
              <a:off x="2026971" y="5554640"/>
              <a:ext cx="5084048" cy="637718"/>
            </a:xfrm>
            <a:prstGeom prst="ellipse">
              <a:avLst/>
            </a:prstGeom>
            <a:gradFill flip="none" rotWithShape="1">
              <a:gsLst>
                <a:gs pos="100000">
                  <a:srgbClr val="EAEDF2"/>
                </a:gs>
                <a:gs pos="65000">
                  <a:srgbClr val="EAEDF2"/>
                </a:gs>
                <a:gs pos="0">
                  <a:srgbClr val="C4CCD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7692">
                <a:spcBef>
                  <a:spcPct val="0"/>
                </a:spcBef>
                <a:spcAft>
                  <a:spcPct val="0"/>
                </a:spcAft>
              </a:pPr>
              <a:endParaRPr lang="en-US" noProof="1">
                <a:solidFill>
                  <a:prstClr val="white"/>
                </a:solidFill>
              </a:endParaRPr>
            </a:p>
          </p:txBody>
        </p:sp>
        <p:grpSp>
          <p:nvGrpSpPr>
            <p:cNvPr id="6148" name="Group 1"/>
            <p:cNvGrpSpPr/>
            <p:nvPr/>
          </p:nvGrpSpPr>
          <p:grpSpPr>
            <a:xfrm>
              <a:off x="2029963" y="1447797"/>
              <a:ext cx="5081056" cy="3962406"/>
              <a:chOff x="2031472" y="1447797"/>
              <a:chExt cx="5081056" cy="3962406"/>
            </a:xfrm>
          </p:grpSpPr>
          <p:sp>
            <p:nvSpPr>
              <p:cNvPr id="22" name="Freeform 21"/>
              <p:cNvSpPr/>
              <p:nvPr/>
            </p:nvSpPr>
            <p:spPr>
              <a:xfrm rot="10800000">
                <a:off x="3797291" y="1447797"/>
                <a:ext cx="2299026" cy="226906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7692">
                  <a:spcBef>
                    <a:spcPct val="0"/>
                  </a:spcBef>
                  <a:spcAft>
                    <a:spcPct val="0"/>
                  </a:spcAft>
                </a:pPr>
                <a:endParaRPr lang="en-US" sz="900" noProof="1">
                  <a:solidFill>
                    <a:prstClr val="white"/>
                  </a:solidFill>
                </a:endParaRPr>
              </a:p>
            </p:txBody>
          </p:sp>
          <p:sp>
            <p:nvSpPr>
              <p:cNvPr id="23" name="Freeform 22"/>
              <p:cNvSpPr/>
              <p:nvPr/>
            </p:nvSpPr>
            <p:spPr>
              <a:xfrm rot="10800000">
                <a:off x="5080105" y="3141135"/>
                <a:ext cx="2032423" cy="2269068"/>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855133 h 2269068"/>
                  <a:gd name="connsiteX6" fmla="*/ 1976116 w 2032423"/>
                  <a:gd name="connsiteY6" fmla="*/ 860810 h 2269068"/>
                  <a:gd name="connsiteX7" fmla="*/ 1753023 w 2032423"/>
                  <a:gd name="connsiteY7" fmla="*/ 1134535 h 2269068"/>
                  <a:gd name="connsiteX8" fmla="*/ 1976116 w 2032423"/>
                  <a:gd name="connsiteY8" fmla="*/ 1408261 h 2269068"/>
                  <a:gd name="connsiteX9" fmla="*/ 2032423 w 2032423"/>
                  <a:gd name="connsiteY9" fmla="*/ 1413937 h 2269068"/>
                  <a:gd name="connsiteX10" fmla="*/ 2032423 w 2032423"/>
                  <a:gd name="connsiteY10" fmla="*/ 1701801 h 2269068"/>
                  <a:gd name="connsiteX11" fmla="*/ 1772490 w 2032423"/>
                  <a:gd name="connsiteY11" fmla="*/ 1846901 h 2269068"/>
                  <a:gd name="connsiteX12" fmla="*/ 1781761 w 2032423"/>
                  <a:gd name="connsiteY12" fmla="*/ 1863982 h 2269068"/>
                  <a:gd name="connsiteX13" fmla="*/ 1803718 w 2032423"/>
                  <a:gd name="connsiteY13" fmla="*/ 1972738 h 2269068"/>
                  <a:gd name="connsiteX14" fmla="*/ 1524316 w 2032423"/>
                  <a:gd name="connsiteY14" fmla="*/ 2252140 h 2269068"/>
                  <a:gd name="connsiteX15" fmla="*/ 1292632 w 2032423"/>
                  <a:gd name="connsiteY15" fmla="*/ 2128954 h 2269068"/>
                  <a:gd name="connsiteX16" fmla="*/ 1286721 w 2032423"/>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8">
                    <a:moveTo>
                      <a:pt x="1016211" y="2269068"/>
                    </a:moveTo>
                    <a:lnTo>
                      <a:pt x="0" y="1701801"/>
                    </a:lnTo>
                    <a:lnTo>
                      <a:pt x="0" y="567267"/>
                    </a:lnTo>
                    <a:lnTo>
                      <a:pt x="1016212" y="0"/>
                    </a:lnTo>
                    <a:lnTo>
                      <a:pt x="2032423" y="567267"/>
                    </a:lnTo>
                    <a:lnTo>
                      <a:pt x="2032423" y="855133"/>
                    </a:lnTo>
                    <a:lnTo>
                      <a:pt x="1976116" y="860810"/>
                    </a:lnTo>
                    <a:cubicBezTo>
                      <a:pt x="1848798" y="886863"/>
                      <a:pt x="1753023" y="999515"/>
                      <a:pt x="1753023" y="1134535"/>
                    </a:cubicBezTo>
                    <a:cubicBezTo>
                      <a:pt x="1753023" y="1269555"/>
                      <a:pt x="1848798" y="1382207"/>
                      <a:pt x="1976116" y="1408261"/>
                    </a:cubicBezTo>
                    <a:lnTo>
                      <a:pt x="2032423" y="1413937"/>
                    </a:lnTo>
                    <a:lnTo>
                      <a:pt x="2032423" y="1701801"/>
                    </a:lnTo>
                    <a:lnTo>
                      <a:pt x="1772490" y="1846901"/>
                    </a:lnTo>
                    <a:lnTo>
                      <a:pt x="1781761" y="1863982"/>
                    </a:lnTo>
                    <a:cubicBezTo>
                      <a:pt x="1795900" y="1897410"/>
                      <a:pt x="1803718" y="1934161"/>
                      <a:pt x="1803718" y="1972738"/>
                    </a:cubicBezTo>
                    <a:cubicBezTo>
                      <a:pt x="1803718" y="2127047"/>
                      <a:pt x="1678625" y="2252140"/>
                      <a:pt x="1524316" y="2252140"/>
                    </a:cubicBezTo>
                    <a:cubicBezTo>
                      <a:pt x="1427873" y="2252140"/>
                      <a:pt x="1342842" y="2203276"/>
                      <a:pt x="1292632" y="2128954"/>
                    </a:cubicBezTo>
                    <a:lnTo>
                      <a:pt x="1286721" y="2118065"/>
                    </a:lnTo>
                    <a:close/>
                  </a:path>
                </a:pathLst>
              </a:custGeom>
              <a:solidFill>
                <a:srgbClr val="2DBAA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7692">
                  <a:spcBef>
                    <a:spcPct val="0"/>
                  </a:spcBef>
                  <a:spcAft>
                    <a:spcPct val="0"/>
                  </a:spcAft>
                </a:pPr>
                <a:endParaRPr lang="en-US" sz="1200" noProof="1">
                  <a:solidFill>
                    <a:prstClr val="white"/>
                  </a:solidFill>
                </a:endParaRPr>
              </a:p>
            </p:txBody>
          </p:sp>
          <p:sp>
            <p:nvSpPr>
              <p:cNvPr id="24" name="Freeform 23"/>
              <p:cNvSpPr/>
              <p:nvPr/>
            </p:nvSpPr>
            <p:spPr>
              <a:xfrm rot="10800000">
                <a:off x="3047681" y="3141135"/>
                <a:ext cx="2311824" cy="226906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1701801 h 2269068"/>
                  <a:gd name="connsiteX11" fmla="*/ 2051890 w 2311824"/>
                  <a:gd name="connsiteY11" fmla="*/ 1846901 h 2269068"/>
                  <a:gd name="connsiteX12" fmla="*/ 2035401 w 2311824"/>
                  <a:gd name="connsiteY12" fmla="*/ 1816522 h 2269068"/>
                  <a:gd name="connsiteX13" fmla="*/ 1803716 w 2311824"/>
                  <a:gd name="connsiteY13" fmla="*/ 1693336 h 2269068"/>
                  <a:gd name="connsiteX14" fmla="*/ 1524314 w 2311824"/>
                  <a:gd name="connsiteY14" fmla="*/ 1972738 h 2269068"/>
                  <a:gd name="connsiteX15" fmla="*/ 1546271 w 2311824"/>
                  <a:gd name="connsiteY15" fmla="*/ 2081494 h 2269068"/>
                  <a:gd name="connsiteX16" fmla="*/ 1566121 w 2311824"/>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F1C5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7692">
                  <a:spcBef>
                    <a:spcPct val="0"/>
                  </a:spcBef>
                  <a:spcAft>
                    <a:spcPct val="0"/>
                  </a:spcAft>
                </a:pPr>
                <a:endParaRPr lang="en-US" sz="1200" noProof="1">
                  <a:solidFill>
                    <a:prstClr val="white"/>
                  </a:solidFill>
                </a:endParaRPr>
              </a:p>
            </p:txBody>
          </p:sp>
          <p:sp>
            <p:nvSpPr>
              <p:cNvPr id="26" name="Freeform 25"/>
              <p:cNvSpPr/>
              <p:nvPr/>
            </p:nvSpPr>
            <p:spPr>
              <a:xfrm rot="10800000">
                <a:off x="2031472" y="1447799"/>
                <a:ext cx="2032423" cy="2269069"/>
              </a:xfrm>
              <a:custGeom>
                <a:avLst/>
                <a:gdLst>
                  <a:gd name="connsiteX0" fmla="*/ 1016211 w 2032423"/>
                  <a:gd name="connsiteY0" fmla="*/ 2269069 h 2269069"/>
                  <a:gd name="connsiteX1" fmla="*/ 0 w 2032423"/>
                  <a:gd name="connsiteY1" fmla="*/ 1701802 h 2269069"/>
                  <a:gd name="connsiteX2" fmla="*/ 0 w 2032423"/>
                  <a:gd name="connsiteY2" fmla="*/ 1412649 h 2269069"/>
                  <a:gd name="connsiteX3" fmla="*/ 43511 w 2032423"/>
                  <a:gd name="connsiteY3" fmla="*/ 1408263 h 2269069"/>
                  <a:gd name="connsiteX4" fmla="*/ 266604 w 2032423"/>
                  <a:gd name="connsiteY4" fmla="*/ 1134537 h 2269069"/>
                  <a:gd name="connsiteX5" fmla="*/ 43511 w 2032423"/>
                  <a:gd name="connsiteY5" fmla="*/ 860812 h 2269069"/>
                  <a:gd name="connsiteX6" fmla="*/ 0 w 2032423"/>
                  <a:gd name="connsiteY6" fmla="*/ 856425 h 2269069"/>
                  <a:gd name="connsiteX7" fmla="*/ 0 w 2032423"/>
                  <a:gd name="connsiteY7" fmla="*/ 567268 h 2269069"/>
                  <a:gd name="connsiteX8" fmla="*/ 266985 w 2032423"/>
                  <a:gd name="connsiteY8" fmla="*/ 418233 h 2269069"/>
                  <a:gd name="connsiteX9" fmla="*/ 250661 w 2032423"/>
                  <a:gd name="connsiteY9" fmla="*/ 388158 h 2269069"/>
                  <a:gd name="connsiteX10" fmla="*/ 228704 w 2032423"/>
                  <a:gd name="connsiteY10" fmla="*/ 279402 h 2269069"/>
                  <a:gd name="connsiteX11" fmla="*/ 508106 w 2032423"/>
                  <a:gd name="connsiteY11" fmla="*/ 0 h 2269069"/>
                  <a:gd name="connsiteX12" fmla="*/ 739791 w 2032423"/>
                  <a:gd name="connsiteY12" fmla="*/ 123186 h 2269069"/>
                  <a:gd name="connsiteX13" fmla="*/ 752754 w 2032423"/>
                  <a:gd name="connsiteY13" fmla="*/ 147068 h 2269069"/>
                  <a:gd name="connsiteX14" fmla="*/ 1016212 w 2032423"/>
                  <a:gd name="connsiteY14" fmla="*/ 1 h 2269069"/>
                  <a:gd name="connsiteX15" fmla="*/ 2032423 w 2032423"/>
                  <a:gd name="connsiteY15" fmla="*/ 567268 h 2269069"/>
                  <a:gd name="connsiteX16" fmla="*/ 2032423 w 2032423"/>
                  <a:gd name="connsiteY16" fmla="*/ 1701802 h 22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9">
                    <a:moveTo>
                      <a:pt x="1016211" y="2269069"/>
                    </a:moveTo>
                    <a:lnTo>
                      <a:pt x="0" y="1701802"/>
                    </a:lnTo>
                    <a:lnTo>
                      <a:pt x="0" y="1412649"/>
                    </a:lnTo>
                    <a:lnTo>
                      <a:pt x="43511" y="1408263"/>
                    </a:lnTo>
                    <a:cubicBezTo>
                      <a:pt x="170830" y="1382209"/>
                      <a:pt x="266604" y="1269557"/>
                      <a:pt x="266604" y="1134537"/>
                    </a:cubicBezTo>
                    <a:cubicBezTo>
                      <a:pt x="266604" y="999517"/>
                      <a:pt x="170830" y="886865"/>
                      <a:pt x="43511" y="860812"/>
                    </a:cubicBezTo>
                    <a:lnTo>
                      <a:pt x="0" y="856425"/>
                    </a:lnTo>
                    <a:lnTo>
                      <a:pt x="0" y="567268"/>
                    </a:lnTo>
                    <a:lnTo>
                      <a:pt x="266985" y="418233"/>
                    </a:lnTo>
                    <a:lnTo>
                      <a:pt x="250661" y="388158"/>
                    </a:lnTo>
                    <a:cubicBezTo>
                      <a:pt x="236523" y="354731"/>
                      <a:pt x="228704" y="317979"/>
                      <a:pt x="228704" y="279402"/>
                    </a:cubicBezTo>
                    <a:cubicBezTo>
                      <a:pt x="228704" y="125093"/>
                      <a:pt x="353797" y="0"/>
                      <a:pt x="508106" y="0"/>
                    </a:cubicBezTo>
                    <a:cubicBezTo>
                      <a:pt x="604549" y="0"/>
                      <a:pt x="689580" y="48865"/>
                      <a:pt x="739791" y="123186"/>
                    </a:cubicBezTo>
                    <a:lnTo>
                      <a:pt x="752754" y="147068"/>
                    </a:lnTo>
                    <a:lnTo>
                      <a:pt x="1016212" y="1"/>
                    </a:lnTo>
                    <a:lnTo>
                      <a:pt x="2032423" y="567268"/>
                    </a:lnTo>
                    <a:lnTo>
                      <a:pt x="2032423" y="1701802"/>
                    </a:lnTo>
                    <a:close/>
                  </a:path>
                </a:pathLst>
              </a:custGeom>
              <a:solidFill>
                <a:srgbClr val="28B9D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7692">
                  <a:spcBef>
                    <a:spcPct val="0"/>
                  </a:spcBef>
                  <a:spcAft>
                    <a:spcPct val="0"/>
                  </a:spcAft>
                </a:pPr>
                <a:endParaRPr lang="en-US" sz="1200" noProof="1">
                  <a:solidFill>
                    <a:prstClr val="white"/>
                  </a:solidFill>
                </a:endParaRPr>
              </a:p>
            </p:txBody>
          </p:sp>
          <p:sp>
            <p:nvSpPr>
              <p:cNvPr id="6153" name="Rectangle 26">
                <a:hlinkClick r:id="" action="ppaction://noaction"/>
              </p:cNvPr>
              <p:cNvSpPr/>
              <p:nvPr/>
            </p:nvSpPr>
            <p:spPr>
              <a:xfrm>
                <a:off x="2071933" y="2088078"/>
                <a:ext cx="1868496" cy="884016"/>
              </a:xfrm>
              <a:prstGeom prst="rect">
                <a:avLst/>
              </a:prstGeom>
              <a:noFill/>
              <a:ln w="9525">
                <a:noFill/>
              </a:ln>
            </p:spPr>
            <p:txBody>
              <a:bodyPr wrap="square" anchor="ctr">
                <a:spAutoFit/>
              </a:bodyPr>
              <a:lstStyle/>
              <a:p>
                <a:pPr defTabSz="787692" fontAlgn="base">
                  <a:spcBef>
                    <a:spcPct val="0"/>
                  </a:spcBef>
                  <a:spcAft>
                    <a:spcPct val="0"/>
                  </a:spcAft>
                </a:pPr>
                <a:r>
                  <a:rPr lang="id-ID" altLang="en-US" b="1" dirty="0">
                    <a:solidFill>
                      <a:srgbClr val="10243F"/>
                    </a:solidFill>
                  </a:rPr>
                  <a:t>A. Pengertian, Ciri-Ciri, dan Informasi dalam Teks Laporan Hasil Observasi</a:t>
                </a:r>
              </a:p>
            </p:txBody>
          </p:sp>
        </p:grpSp>
      </p:grpSp>
      <p:sp>
        <p:nvSpPr>
          <p:cNvPr id="6154" name="Rectangle 11">
            <a:hlinkClick r:id="" action="ppaction://noaction"/>
          </p:cNvPr>
          <p:cNvSpPr/>
          <p:nvPr/>
        </p:nvSpPr>
        <p:spPr>
          <a:xfrm>
            <a:off x="4021461" y="2321659"/>
            <a:ext cx="2445189" cy="633527"/>
          </a:xfrm>
          <a:prstGeom prst="rect">
            <a:avLst/>
          </a:prstGeom>
          <a:noFill/>
          <a:ln w="9525">
            <a:noFill/>
          </a:ln>
        </p:spPr>
        <p:txBody>
          <a:bodyPr wrap="square" lIns="78765" tIns="39380" rIns="78765" bIns="39380" anchor="ctr">
            <a:spAutoFit/>
          </a:bodyPr>
          <a:lstStyle/>
          <a:p>
            <a:pPr defTabSz="787692" fontAlgn="base">
              <a:spcBef>
                <a:spcPct val="0"/>
              </a:spcBef>
              <a:spcAft>
                <a:spcPct val="0"/>
              </a:spcAft>
            </a:pPr>
            <a:r>
              <a:rPr lang="id-ID" altLang="en-US" b="1" dirty="0">
                <a:solidFill>
                  <a:prstClr val="black"/>
                </a:solidFill>
              </a:rPr>
              <a:t>B. Interpretasi Teks Laporan Hasil Observasi</a:t>
            </a:r>
          </a:p>
        </p:txBody>
      </p:sp>
      <p:sp>
        <p:nvSpPr>
          <p:cNvPr id="6155" name="Rectangle 12">
            <a:hlinkClick r:id="" action="ppaction://noaction"/>
          </p:cNvPr>
          <p:cNvSpPr/>
          <p:nvPr/>
        </p:nvSpPr>
        <p:spPr>
          <a:xfrm>
            <a:off x="2616257" y="4147519"/>
            <a:ext cx="2506284" cy="910526"/>
          </a:xfrm>
          <a:prstGeom prst="rect">
            <a:avLst/>
          </a:prstGeom>
          <a:noFill/>
          <a:ln w="9525">
            <a:noFill/>
          </a:ln>
        </p:spPr>
        <p:txBody>
          <a:bodyPr wrap="square" lIns="78765" tIns="39380" rIns="78765" bIns="39380" anchor="ctr">
            <a:spAutoFit/>
          </a:bodyPr>
          <a:lstStyle/>
          <a:p>
            <a:pPr defTabSz="787692" fontAlgn="base">
              <a:spcBef>
                <a:spcPct val="0"/>
              </a:spcBef>
              <a:spcAft>
                <a:spcPct val="0"/>
              </a:spcAft>
            </a:pPr>
            <a:r>
              <a:rPr lang="id-ID" altLang="en-US" b="1" dirty="0">
                <a:solidFill>
                  <a:prstClr val="black"/>
                </a:solidFill>
              </a:rPr>
              <a:t>C. Struktur dan Kaidah Kebahasaan Teks Laporan Hasil Observasi</a:t>
            </a:r>
          </a:p>
        </p:txBody>
      </p:sp>
      <p:sp>
        <p:nvSpPr>
          <p:cNvPr id="6156" name="Rectangle 13">
            <a:hlinkClick r:id="" action="ppaction://noaction"/>
          </p:cNvPr>
          <p:cNvSpPr/>
          <p:nvPr/>
        </p:nvSpPr>
        <p:spPr>
          <a:xfrm>
            <a:off x="5855832" y="3968229"/>
            <a:ext cx="1771777" cy="910526"/>
          </a:xfrm>
          <a:prstGeom prst="rect">
            <a:avLst/>
          </a:prstGeom>
          <a:noFill/>
          <a:ln w="9525">
            <a:noFill/>
          </a:ln>
        </p:spPr>
        <p:txBody>
          <a:bodyPr wrap="square" lIns="78765" tIns="39380" rIns="78765" bIns="39380" anchor="ctr">
            <a:spAutoFit/>
          </a:bodyPr>
          <a:lstStyle/>
          <a:p>
            <a:pPr defTabSz="787692" fontAlgn="base">
              <a:spcBef>
                <a:spcPct val="0"/>
              </a:spcBef>
              <a:spcAft>
                <a:spcPct val="0"/>
              </a:spcAft>
            </a:pPr>
            <a:r>
              <a:rPr lang="id-ID" altLang="en-US" b="1" dirty="0">
                <a:solidFill>
                  <a:prstClr val="black"/>
                </a:solidFill>
              </a:rPr>
              <a:t>D. Penyusunan Teks Laporan Hasil Observasi</a:t>
            </a:r>
          </a:p>
        </p:txBody>
      </p:sp>
      <p:sp>
        <p:nvSpPr>
          <p:cNvPr id="2" name="Left Arrow 1">
            <a:hlinkClick r:id="" action="ppaction://noaction"/>
          </p:cNvPr>
          <p:cNvSpPr/>
          <p:nvPr/>
        </p:nvSpPr>
        <p:spPr>
          <a:xfrm>
            <a:off x="373364" y="5983971"/>
            <a:ext cx="615031" cy="4824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8765" tIns="39380" rIns="78765" bIns="39380" rtlCol="0" anchor="ctr"/>
          <a:lstStyle/>
          <a:p>
            <a:pPr algn="ctr" defTabSz="787692">
              <a:spcBef>
                <a:spcPct val="0"/>
              </a:spcBef>
              <a:spcAft>
                <a:spcPct val="0"/>
              </a:spcAft>
            </a:pPr>
            <a:endParaRPr lang="en-US" noProof="1">
              <a:solidFill>
                <a:prstClr val="white"/>
              </a:solidFill>
            </a:endParaRPr>
          </a:p>
        </p:txBody>
      </p:sp>
    </p:spTree>
    <p:extLst>
      <p:ext uri="{BB962C8B-B14F-4D97-AF65-F5344CB8AC3E}">
        <p14:creationId xmlns:p14="http://schemas.microsoft.com/office/powerpoint/2010/main" val="4254295169"/>
      </p:ext>
    </p:extLst>
  </p:cSld>
  <p:clrMapOvr>
    <a:masterClrMapping/>
  </p:clrMapOvr>
  <p:transition spd="slow">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r>
              <a:rPr lang="en-ID" sz="3500" b="1" noProof="1"/>
              <a:t>A. Pengertian, Ciri-Ciri, dan Informasi dalam Teks Laporan Hasil Observasi</a:t>
            </a:r>
            <a:endParaRPr lang="en-US" sz="3500" b="1" noProof="1"/>
          </a:p>
        </p:txBody>
      </p:sp>
      <p:sp>
        <p:nvSpPr>
          <p:cNvPr id="7" name="Oval Callout 6">
            <a:hlinkClick r:id="" action="ppaction://noaction"/>
          </p:cNvPr>
          <p:cNvSpPr/>
          <p:nvPr/>
        </p:nvSpPr>
        <p:spPr>
          <a:xfrm>
            <a:off x="867561" y="1500638"/>
            <a:ext cx="3330398" cy="856890"/>
          </a:xfrm>
          <a:prstGeom prst="wedgeEllipseCallout">
            <a:avLst>
              <a:gd name="adj1" fmla="val 54229"/>
              <a:gd name="adj2" fmla="val 101018"/>
            </a:avLst>
          </a:prstGeom>
        </p:spPr>
        <p:style>
          <a:lnRef idx="2">
            <a:schemeClr val="accent4"/>
          </a:lnRef>
          <a:fillRef idx="1">
            <a:schemeClr val="lt1"/>
          </a:fillRef>
          <a:effectRef idx="0">
            <a:schemeClr val="accent4"/>
          </a:effectRef>
          <a:fontRef idx="minor">
            <a:schemeClr val="dk1"/>
          </a:fontRef>
        </p:style>
        <p:txBody>
          <a:bodyPr lIns="78804" tIns="39399" rIns="78804" bIns="39399" rtlCol="0" anchor="ctr"/>
          <a:lstStyle/>
          <a:p>
            <a:pPr algn="ctr" defTabSz="788082">
              <a:spcBef>
                <a:spcPct val="0"/>
              </a:spcBef>
              <a:spcAft>
                <a:spcPct val="0"/>
              </a:spcAft>
            </a:pPr>
            <a:r>
              <a:rPr lang="id-ID" altLang="en-ID" sz="1400" b="1" noProof="1">
                <a:solidFill>
                  <a:prstClr val="black"/>
                </a:solidFill>
              </a:rPr>
              <a:t>P</a:t>
            </a:r>
            <a:r>
              <a:rPr lang="en-ID" sz="1400" b="1" noProof="1">
                <a:solidFill>
                  <a:prstClr val="black"/>
                </a:solidFill>
              </a:rPr>
              <a:t>engertian </a:t>
            </a:r>
            <a:r>
              <a:rPr lang="id-ID" sz="1400" b="1" noProof="1">
                <a:solidFill>
                  <a:prstClr val="black"/>
                </a:solidFill>
              </a:rPr>
              <a:t>dan</a:t>
            </a:r>
            <a:r>
              <a:rPr lang="id-ID" altLang="en-ID" sz="1400" b="1" noProof="1">
                <a:solidFill>
                  <a:prstClr val="black"/>
                </a:solidFill>
              </a:rPr>
              <a:t> Ciri-ciri Teks Laporan Hasil Observasi</a:t>
            </a:r>
            <a:endParaRPr lang="en-US" sz="1400" b="1" noProof="1">
              <a:solidFill>
                <a:prstClr val="black"/>
              </a:solidFill>
            </a:endParaRPr>
          </a:p>
        </p:txBody>
      </p:sp>
      <p:sp>
        <p:nvSpPr>
          <p:cNvPr id="9" name="Oval Callout 8">
            <a:hlinkClick r:id="" action="ppaction://noaction"/>
          </p:cNvPr>
          <p:cNvSpPr/>
          <p:nvPr/>
        </p:nvSpPr>
        <p:spPr>
          <a:xfrm>
            <a:off x="5330266" y="1637452"/>
            <a:ext cx="3232645" cy="928898"/>
          </a:xfrm>
          <a:prstGeom prst="wedgeEllipseCallout">
            <a:avLst>
              <a:gd name="adj1" fmla="val -74801"/>
              <a:gd name="adj2" fmla="val 69167"/>
            </a:avLst>
          </a:prstGeom>
        </p:spPr>
        <p:style>
          <a:lnRef idx="2">
            <a:schemeClr val="accent4"/>
          </a:lnRef>
          <a:fillRef idx="1">
            <a:schemeClr val="lt1"/>
          </a:fillRef>
          <a:effectRef idx="0">
            <a:schemeClr val="accent4"/>
          </a:effectRef>
          <a:fontRef idx="minor">
            <a:schemeClr val="dk1"/>
          </a:fontRef>
        </p:style>
        <p:txBody>
          <a:bodyPr lIns="78804" tIns="39399" rIns="78804" bIns="39399" rtlCol="0" anchor="ctr"/>
          <a:lstStyle/>
          <a:p>
            <a:pPr algn="ctr" defTabSz="788082">
              <a:spcBef>
                <a:spcPct val="0"/>
              </a:spcBef>
              <a:spcAft>
                <a:spcPct val="0"/>
              </a:spcAft>
            </a:pPr>
            <a:r>
              <a:rPr lang="id-ID" altLang="en-ID" sz="1400" b="1" noProof="1">
                <a:solidFill>
                  <a:prstClr val="black"/>
                </a:solidFill>
              </a:rPr>
              <a:t>Informasi</a:t>
            </a:r>
            <a:r>
              <a:rPr lang="en-ID" sz="1400" b="1" noProof="1">
                <a:solidFill>
                  <a:prstClr val="black"/>
                </a:solidFill>
              </a:rPr>
              <a:t> dalam </a:t>
            </a:r>
            <a:r>
              <a:rPr lang="id-ID" altLang="en-ID" sz="1400" b="1" noProof="1">
                <a:solidFill>
                  <a:prstClr val="black"/>
                </a:solidFill>
              </a:rPr>
              <a:t>T</a:t>
            </a:r>
            <a:r>
              <a:rPr lang="en-ID" sz="1400" b="1" noProof="1">
                <a:solidFill>
                  <a:prstClr val="black"/>
                </a:solidFill>
              </a:rPr>
              <a:t>eks </a:t>
            </a:r>
            <a:r>
              <a:rPr lang="id-ID" altLang="en-ID" sz="1400" b="1" noProof="1">
                <a:solidFill>
                  <a:prstClr val="black"/>
                </a:solidFill>
              </a:rPr>
              <a:t>L</a:t>
            </a:r>
            <a:r>
              <a:rPr lang="en-ID" sz="1400" b="1" noProof="1">
                <a:solidFill>
                  <a:prstClr val="black"/>
                </a:solidFill>
              </a:rPr>
              <a:t>aporan </a:t>
            </a:r>
            <a:r>
              <a:rPr lang="id-ID" altLang="en-ID" sz="1400" b="1" noProof="1">
                <a:solidFill>
                  <a:prstClr val="black"/>
                </a:solidFill>
              </a:rPr>
              <a:t>H</a:t>
            </a:r>
            <a:r>
              <a:rPr lang="en-ID" sz="1400" b="1" noProof="1">
                <a:solidFill>
                  <a:prstClr val="black"/>
                </a:solidFill>
              </a:rPr>
              <a:t>asil </a:t>
            </a:r>
            <a:r>
              <a:rPr lang="id-ID" altLang="en-ID" sz="1400" b="1" noProof="1">
                <a:solidFill>
                  <a:prstClr val="black"/>
                </a:solidFill>
              </a:rPr>
              <a:t>O</a:t>
            </a:r>
            <a:r>
              <a:rPr lang="en-ID" sz="1400" b="1" noProof="1">
                <a:solidFill>
                  <a:prstClr val="black"/>
                </a:solidFill>
              </a:rPr>
              <a:t>bservasi</a:t>
            </a:r>
            <a:endParaRPr lang="en-US" sz="1400" b="1" noProof="1">
              <a:solidFill>
                <a:prstClr val="black"/>
              </a:solidFill>
            </a:endParaRPr>
          </a:p>
        </p:txBody>
      </p:sp>
      <p:pic>
        <p:nvPicPr>
          <p:cNvPr id="7172" name="Picture 4" descr="http://raw.cdn.baca.co.id/ae4f9dc9-088e-4cfd-9038-bf2161688bcd"/>
          <p:cNvPicPr>
            <a:picLocks noChangeAspect="1"/>
          </p:cNvPicPr>
          <p:nvPr/>
        </p:nvPicPr>
        <p:blipFill>
          <a:blip r:embed="rId2"/>
          <a:stretch>
            <a:fillRect/>
          </a:stretch>
        </p:blipFill>
        <p:spPr>
          <a:xfrm>
            <a:off x="2188724" y="2786695"/>
            <a:ext cx="4522445" cy="2780932"/>
          </a:xfrm>
          <a:prstGeom prst="rect">
            <a:avLst/>
          </a:prstGeom>
          <a:noFill/>
          <a:ln w="9525">
            <a:noFill/>
          </a:ln>
        </p:spPr>
      </p:pic>
      <p:sp>
        <p:nvSpPr>
          <p:cNvPr id="5" name="Action Button: Back or Previous 4">
            <a:hlinkClick r:id="" action="ppaction://noaction" highlightClick="1"/>
          </p:cNvPr>
          <p:cNvSpPr/>
          <p:nvPr/>
        </p:nvSpPr>
        <p:spPr>
          <a:xfrm>
            <a:off x="867699" y="5929241"/>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8804" tIns="39399" rIns="78804" bIns="39399" rtlCol="0" anchor="ctr"/>
          <a:lstStyle/>
          <a:p>
            <a:pPr algn="ctr" defTabSz="788082">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956706361"/>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4266" y="429225"/>
            <a:ext cx="5323478" cy="633616"/>
          </a:xfrm>
          <a:prstGeom prst="rect">
            <a:avLst/>
          </a:prstGeom>
        </p:spPr>
        <p:style>
          <a:lnRef idx="1">
            <a:schemeClr val="accent5"/>
          </a:lnRef>
          <a:fillRef idx="3">
            <a:schemeClr val="accent5"/>
          </a:fillRef>
          <a:effectRef idx="2">
            <a:schemeClr val="accent5"/>
          </a:effectRef>
          <a:fontRef idx="minor">
            <a:schemeClr val="lt1"/>
          </a:fontRef>
        </p:style>
        <p:txBody>
          <a:bodyPr wrap="square" lIns="78853" tIns="39424" rIns="78853" bIns="39424" rtlCol="0">
            <a:spAutoFit/>
          </a:bodyPr>
          <a:lstStyle/>
          <a:p>
            <a:pPr defTabSz="788570">
              <a:spcBef>
                <a:spcPct val="0"/>
              </a:spcBef>
              <a:spcAft>
                <a:spcPct val="0"/>
              </a:spcAft>
            </a:pPr>
            <a:r>
              <a:rPr lang="en-ID" b="1" noProof="1">
                <a:solidFill>
                  <a:prstClr val="white"/>
                </a:solidFill>
              </a:rPr>
              <a:t>Pengertian Teks Laporan Hasil Observasi dan Ciri-Cirinya</a:t>
            </a:r>
            <a:endParaRPr lang="en-US" b="1" noProof="1">
              <a:solidFill>
                <a:prstClr val="white"/>
              </a:solidFill>
            </a:endParaRPr>
          </a:p>
        </p:txBody>
      </p:sp>
      <p:sp>
        <p:nvSpPr>
          <p:cNvPr id="3" name="Rounded Rectangle 2"/>
          <p:cNvSpPr/>
          <p:nvPr/>
        </p:nvSpPr>
        <p:spPr>
          <a:xfrm>
            <a:off x="1204399" y="931779"/>
            <a:ext cx="7095255" cy="1425750"/>
          </a:xfrm>
          <a:prstGeom prst="round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lIns="78853" tIns="39424" rIns="78853" bIns="39424" rtlCol="0" anchor="ctr"/>
          <a:lstStyle/>
          <a:p>
            <a:pPr algn="just" defTabSz="788570">
              <a:lnSpc>
                <a:spcPct val="110000"/>
              </a:lnSpc>
              <a:spcBef>
                <a:spcPct val="0"/>
              </a:spcBef>
              <a:spcAft>
                <a:spcPct val="0"/>
              </a:spcAft>
            </a:pPr>
            <a:r>
              <a:rPr lang="en-US" sz="1400" noProof="1">
                <a:solidFill>
                  <a:prstClr val="black"/>
                </a:solidFill>
              </a:rPr>
              <a:t>Teks laporan hasil observasi (</a:t>
            </a:r>
            <a:r>
              <a:rPr lang="en-US" sz="1400" i="1" noProof="1">
                <a:solidFill>
                  <a:prstClr val="black"/>
                </a:solidFill>
              </a:rPr>
              <a:t>report</a:t>
            </a:r>
            <a:r>
              <a:rPr lang="en-US" sz="1400" noProof="1">
                <a:solidFill>
                  <a:prstClr val="black"/>
                </a:solidFill>
              </a:rPr>
              <a:t>) berisi penjabaran umum mengenai sesuatu yang didasarkan pada hasil kegiatan observasi. Kegiatan observasi merupakan kegiatan pengumpulan data atau informasi melalui pengamatan langsung atau peninjauan secara cermat di lapangan atau lokasi pengamatan. Kegiatan ini dilakukan untuk memperoleh informasi tentang tingkah laku, keadaan, kondisi, atau situasi dari objek yang diteliti. </a:t>
            </a:r>
          </a:p>
        </p:txBody>
      </p:sp>
      <p:sp>
        <p:nvSpPr>
          <p:cNvPr id="4" name="Rounded Rectangle 3"/>
          <p:cNvSpPr/>
          <p:nvPr/>
        </p:nvSpPr>
        <p:spPr>
          <a:xfrm>
            <a:off x="1204399" y="2501677"/>
            <a:ext cx="5590941" cy="3286425"/>
          </a:xfrm>
          <a:prstGeom prst="roundRect">
            <a:avLst/>
          </a:prstGeom>
          <a:solidFill>
            <a:schemeClr val="accent5">
              <a:lumMod val="20000"/>
              <a:lumOff val="80000"/>
            </a:schemeClr>
          </a:solidFill>
        </p:spPr>
        <p:style>
          <a:lnRef idx="1">
            <a:schemeClr val="accent5"/>
          </a:lnRef>
          <a:fillRef idx="3">
            <a:schemeClr val="accent5"/>
          </a:fillRef>
          <a:effectRef idx="2">
            <a:schemeClr val="accent5"/>
          </a:effectRef>
          <a:fontRef idx="minor">
            <a:schemeClr val="lt1"/>
          </a:fontRef>
        </p:style>
        <p:txBody>
          <a:bodyPr lIns="78853" tIns="39424" rIns="78853" bIns="39424" rtlCol="0" anchor="ctr"/>
          <a:lstStyle/>
          <a:p>
            <a:pPr defTabSz="788570">
              <a:lnSpc>
                <a:spcPct val="110000"/>
              </a:lnSpc>
              <a:spcBef>
                <a:spcPct val="0"/>
              </a:spcBef>
              <a:spcAft>
                <a:spcPct val="0"/>
              </a:spcAft>
            </a:pPr>
            <a:r>
              <a:rPr lang="en-US" sz="1400" noProof="1">
                <a:solidFill>
                  <a:prstClr val="black"/>
                </a:solidFill>
              </a:rPr>
              <a:t>Ciri-ciri teks laporan hasil observasi sebagai berikut.</a:t>
            </a:r>
          </a:p>
          <a:p>
            <a:pPr defTabSz="788570">
              <a:lnSpc>
                <a:spcPct val="110000"/>
              </a:lnSpc>
              <a:spcBef>
                <a:spcPct val="0"/>
              </a:spcBef>
              <a:spcAft>
                <a:spcPct val="0"/>
              </a:spcAft>
            </a:pPr>
            <a:r>
              <a:rPr lang="en-US" sz="1400" noProof="1">
                <a:solidFill>
                  <a:prstClr val="black"/>
                </a:solidFill>
              </a:rPr>
              <a:t>a. Bersifat objektif, global, dan universal.</a:t>
            </a:r>
          </a:p>
          <a:p>
            <a:pPr defTabSz="788570">
              <a:lnSpc>
                <a:spcPct val="110000"/>
              </a:lnSpc>
              <a:spcBef>
                <a:spcPct val="0"/>
              </a:spcBef>
              <a:spcAft>
                <a:spcPct val="0"/>
              </a:spcAft>
            </a:pPr>
            <a:r>
              <a:rPr lang="en-US" sz="1400" noProof="1">
                <a:solidFill>
                  <a:prstClr val="black"/>
                </a:solidFill>
              </a:rPr>
              <a:t>b. Objek yang akan dibicarakan atau dibahas adalah objek tunggal.</a:t>
            </a:r>
          </a:p>
          <a:p>
            <a:pPr defTabSz="788570">
              <a:lnSpc>
                <a:spcPct val="110000"/>
              </a:lnSpc>
              <a:spcBef>
                <a:spcPct val="0"/>
              </a:spcBef>
              <a:spcAft>
                <a:spcPct val="0"/>
              </a:spcAft>
            </a:pPr>
            <a:r>
              <a:rPr lang="en-US" sz="1400" noProof="1">
                <a:solidFill>
                  <a:prstClr val="black"/>
                </a:solidFill>
              </a:rPr>
              <a:t>c. Ditulis secara lengkap dan sempurna.</a:t>
            </a:r>
          </a:p>
          <a:p>
            <a:pPr defTabSz="788570">
              <a:lnSpc>
                <a:spcPct val="110000"/>
              </a:lnSpc>
              <a:spcBef>
                <a:spcPct val="0"/>
              </a:spcBef>
              <a:spcAft>
                <a:spcPct val="0"/>
              </a:spcAft>
            </a:pPr>
            <a:r>
              <a:rPr lang="en-US" sz="1400" noProof="1">
                <a:solidFill>
                  <a:prstClr val="black"/>
                </a:solidFill>
              </a:rPr>
              <a:t>d. Ditulis berdasarkan fakta sesuai dengan pengamatan yang telah dilakukan.</a:t>
            </a:r>
          </a:p>
          <a:p>
            <a:pPr defTabSz="788570">
              <a:lnSpc>
                <a:spcPct val="110000"/>
              </a:lnSpc>
              <a:spcBef>
                <a:spcPct val="0"/>
              </a:spcBef>
              <a:spcAft>
                <a:spcPct val="0"/>
              </a:spcAft>
            </a:pPr>
            <a:r>
              <a:rPr lang="en-US" sz="1400" noProof="1">
                <a:solidFill>
                  <a:prstClr val="black"/>
                </a:solidFill>
              </a:rPr>
              <a:t>e. Informasi teks merupakan hasil penelitian terkini yang sudah terbukti kebenarannya.</a:t>
            </a:r>
          </a:p>
          <a:p>
            <a:pPr defTabSz="788570">
              <a:lnSpc>
                <a:spcPct val="110000"/>
              </a:lnSpc>
              <a:spcBef>
                <a:spcPct val="0"/>
              </a:spcBef>
              <a:spcAft>
                <a:spcPct val="0"/>
              </a:spcAft>
            </a:pPr>
            <a:r>
              <a:rPr lang="en-US" sz="1400" noProof="1">
                <a:solidFill>
                  <a:prstClr val="black"/>
                </a:solidFill>
              </a:rPr>
              <a:t>f. Tidak mengandung prasangka, dugaan, atau pemihakan yang menyimpang atau tidak tepat.</a:t>
            </a:r>
          </a:p>
          <a:p>
            <a:pPr defTabSz="788570">
              <a:lnSpc>
                <a:spcPct val="110000"/>
              </a:lnSpc>
              <a:spcBef>
                <a:spcPct val="0"/>
              </a:spcBef>
              <a:spcAft>
                <a:spcPct val="0"/>
              </a:spcAft>
            </a:pPr>
            <a:r>
              <a:rPr lang="en-US" sz="1400" noProof="1">
                <a:solidFill>
                  <a:prstClr val="black"/>
                </a:solidFill>
              </a:rPr>
              <a:t>g. Saling berkaitan dengan hubungan berjenjang antara kelas dan subkelas yang terdapat di dalamnya.</a:t>
            </a:r>
          </a:p>
          <a:p>
            <a:pPr algn="just" defTabSz="788570">
              <a:lnSpc>
                <a:spcPct val="110000"/>
              </a:lnSpc>
              <a:spcBef>
                <a:spcPct val="0"/>
              </a:spcBef>
              <a:spcAft>
                <a:spcPct val="0"/>
              </a:spcAft>
            </a:pPr>
            <a:endParaRPr lang="en-US" sz="1400" noProof="1">
              <a:solidFill>
                <a:prstClr val="black"/>
              </a:solidFill>
            </a:endParaRPr>
          </a:p>
        </p:txBody>
      </p:sp>
      <p:sp>
        <p:nvSpPr>
          <p:cNvPr id="7" name="Action Button: Back or Previous 6">
            <a:hlinkClick r:id="" action="ppaction://noaction" highlightClick="1"/>
          </p:cNvPr>
          <p:cNvSpPr/>
          <p:nvPr/>
        </p:nvSpPr>
        <p:spPr>
          <a:xfrm>
            <a:off x="867694" y="5929236"/>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8853" tIns="39424" rIns="78853" bIns="39424" rtlCol="0" anchor="ctr"/>
          <a:lstStyle/>
          <a:p>
            <a:pPr algn="ctr" defTabSz="788570">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1982691052"/>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9982" y="1785915"/>
            <a:ext cx="2424823" cy="1286055"/>
          </a:xfr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6350">
            <a:solidFill>
              <a:schemeClr val="accent4">
                <a:shade val="95000"/>
                <a:satMod val="105000"/>
              </a:schemeClr>
            </a:solidFill>
            <a:miter lim="800000"/>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pPr fontAlgn="auto"/>
            <a:r>
              <a:rPr lang="en-ID" sz="1700" noProof="1"/>
              <a:t>Informasi yang terdapat dalam teks laporan hasil observasi</a:t>
            </a:r>
            <a:endParaRPr lang="en-US" sz="1700" noProof="1"/>
          </a:p>
        </p:txBody>
      </p:sp>
      <p:sp>
        <p:nvSpPr>
          <p:cNvPr id="21" name="Right Arrow 20"/>
          <p:cNvSpPr/>
          <p:nvPr/>
        </p:nvSpPr>
        <p:spPr>
          <a:xfrm>
            <a:off x="3561332" y="2285522"/>
            <a:ext cx="606885" cy="286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8911" tIns="39454" rIns="78911" bIns="39454" rtlCol="0" anchor="ctr"/>
          <a:lstStyle/>
          <a:p>
            <a:pPr algn="ctr" defTabSz="789155">
              <a:spcBef>
                <a:spcPct val="0"/>
              </a:spcBef>
              <a:spcAft>
                <a:spcPct val="0"/>
              </a:spcAft>
            </a:pPr>
            <a:endParaRPr lang="en-US" sz="1700" noProof="1">
              <a:solidFill>
                <a:prstClr val="white"/>
              </a:solidFill>
            </a:endParaRPr>
          </a:p>
        </p:txBody>
      </p:sp>
      <p:sp>
        <p:nvSpPr>
          <p:cNvPr id="22" name="TextBox 21"/>
          <p:cNvSpPr txBox="1"/>
          <p:nvPr/>
        </p:nvSpPr>
        <p:spPr>
          <a:xfrm>
            <a:off x="4302627" y="1071473"/>
            <a:ext cx="4108351" cy="3266740"/>
          </a:xfrm>
          <a:prstGeom prst="rect">
            <a:avLst/>
          </a:prstGeom>
          <a:noFill/>
          <a:ln w="28575" cmpd="sng">
            <a:solidFill>
              <a:schemeClr val="accent1">
                <a:shade val="50000"/>
              </a:schemeClr>
            </a:solidFill>
            <a:prstDash val="solid"/>
          </a:ln>
        </p:spPr>
        <p:txBody>
          <a:bodyPr wrap="square" lIns="78911" tIns="39454" rIns="78911" bIns="39454" rtlCol="0">
            <a:spAutoFit/>
          </a:bodyPr>
          <a:lstStyle/>
          <a:p>
            <a:pPr defTabSz="789155">
              <a:spcBef>
                <a:spcPct val="0"/>
              </a:spcBef>
              <a:spcAft>
                <a:spcPct val="0"/>
              </a:spcAft>
            </a:pPr>
            <a:r>
              <a:rPr lang="en-ID" sz="1700" noProof="1">
                <a:solidFill>
                  <a:prstClr val="black"/>
                </a:solidFill>
              </a:rPr>
              <a:t>Informasi yang terdapat dalam teks laporan hasil observasi merupakan fakta yang ditemui pada objek yang diamati.  Fakta adalah peristiwa yang benar-benar terjadi. Fakta menunjukkan kebenaran informasi. Fakta merupakan pernyataan yang tidak terbantahkan kebenarannya. Pernyataan tersebut berupa kalimat yang ditulis berdasarkan kenyataan, peristiwa, atau keadaan yang benar-benar terjadi secara objektif. Objektif berarti dapat ditangkap oleh indra dan mengandung kepastian.</a:t>
            </a:r>
            <a:endParaRPr lang="en-US" sz="1700" noProof="1">
              <a:solidFill>
                <a:prstClr val="black"/>
              </a:solidFill>
            </a:endParaRPr>
          </a:p>
        </p:txBody>
      </p:sp>
      <p:sp>
        <p:nvSpPr>
          <p:cNvPr id="7" name="Action Button: Back or Previous 6">
            <a:hlinkClick r:id="" action="ppaction://noaction" highlightClick="1"/>
          </p:cNvPr>
          <p:cNvSpPr/>
          <p:nvPr/>
        </p:nvSpPr>
        <p:spPr>
          <a:xfrm>
            <a:off x="867688" y="5929230"/>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8911" tIns="39454" rIns="78911" bIns="39454" rtlCol="0" anchor="ctr"/>
          <a:lstStyle/>
          <a:p>
            <a:pPr algn="ctr" defTabSz="789155">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2889310082"/>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7"/>
          <p:cNvSpPr>
            <a:spLocks noGrp="1"/>
          </p:cNvSpPr>
          <p:nvPr>
            <p:ph type="title"/>
          </p:nvPr>
        </p:nvSpPr>
        <p:spPr>
          <a:xfrm>
            <a:off x="457540" y="275075"/>
            <a:ext cx="7810754" cy="699913"/>
          </a:xfrm>
          <a:noFill/>
          <a:ln>
            <a:noFill/>
          </a:ln>
        </p:spPr>
        <p:txBody>
          <a:bodyPr lIns="78975" tIns="39483" rIns="78975" bIns="39483" anchor="ctr"/>
          <a:lstStyle/>
          <a:p>
            <a:r>
              <a:rPr lang="en-ID" altLang="en-US" sz="3200" b="1" dirty="0"/>
              <a:t>B. </a:t>
            </a:r>
            <a:r>
              <a:rPr lang="en-ID" altLang="en-US" sz="3200" b="1" dirty="0" err="1"/>
              <a:t>Interpretasi</a:t>
            </a:r>
            <a:r>
              <a:rPr lang="en-ID" altLang="en-US" sz="3200" b="1" dirty="0"/>
              <a:t> </a:t>
            </a:r>
            <a:r>
              <a:rPr lang="en-ID" altLang="en-US" sz="3200" b="1" dirty="0" err="1"/>
              <a:t>Teks</a:t>
            </a:r>
            <a:r>
              <a:rPr lang="en-ID" altLang="en-US" sz="3200" b="1" dirty="0"/>
              <a:t> </a:t>
            </a:r>
            <a:r>
              <a:rPr lang="en-ID" altLang="en-US" sz="3200" b="1" dirty="0" err="1"/>
              <a:t>Laporan</a:t>
            </a:r>
            <a:r>
              <a:rPr lang="en-ID" altLang="en-US" sz="3200" b="1" dirty="0"/>
              <a:t> </a:t>
            </a:r>
            <a:r>
              <a:rPr lang="en-ID" altLang="en-US" sz="3200" b="1" dirty="0" err="1"/>
              <a:t>Hasil</a:t>
            </a:r>
            <a:r>
              <a:rPr lang="en-ID" altLang="en-US" sz="3200" b="1" dirty="0"/>
              <a:t> </a:t>
            </a:r>
            <a:r>
              <a:rPr lang="en-ID" altLang="en-US" sz="3200" b="1" dirty="0" err="1"/>
              <a:t>Observasi</a:t>
            </a:r>
          </a:p>
        </p:txBody>
      </p:sp>
      <p:grpSp>
        <p:nvGrpSpPr>
          <p:cNvPr id="10242" name="Group 9"/>
          <p:cNvGrpSpPr/>
          <p:nvPr/>
        </p:nvGrpSpPr>
        <p:grpSpPr>
          <a:xfrm>
            <a:off x="725003" y="1746905"/>
            <a:ext cx="7693994" cy="2360755"/>
            <a:chOff x="0" y="2421"/>
            <a:chExt cx="14168" cy="3536"/>
          </a:xfrm>
        </p:grpSpPr>
        <p:sp>
          <p:nvSpPr>
            <p:cNvPr id="2" name="Pentagon 8"/>
            <p:cNvSpPr/>
            <p:nvPr/>
          </p:nvSpPr>
          <p:spPr bwMode="auto">
            <a:xfrm>
              <a:off x="3413" y="3883"/>
              <a:ext cx="10755" cy="907"/>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89839">
                <a:defRPr/>
              </a:pPr>
              <a:endParaRPr lang="en-US" sz="2800" noProof="1">
                <a:solidFill>
                  <a:prstClr val="white"/>
                </a:solidFill>
              </a:endParaRPr>
            </a:p>
          </p:txBody>
        </p:sp>
        <p:grpSp>
          <p:nvGrpSpPr>
            <p:cNvPr id="10244" name="Group 10"/>
            <p:cNvGrpSpPr/>
            <p:nvPr/>
          </p:nvGrpSpPr>
          <p:grpSpPr>
            <a:xfrm>
              <a:off x="1640" y="2421"/>
              <a:ext cx="1781" cy="3268"/>
              <a:chOff x="2897280" y="204839"/>
              <a:chExt cx="1065120" cy="2439102"/>
            </a:xfrm>
          </p:grpSpPr>
          <p:sp>
            <p:nvSpPr>
              <p:cNvPr id="33" name="Manual Input 10"/>
              <p:cNvSpPr/>
              <p:nvPr/>
            </p:nvSpPr>
            <p:spPr>
              <a:xfrm flipH="1">
                <a:off x="2897481" y="204839"/>
                <a:ext cx="1064680" cy="243874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18 w 10000"/>
                  <a:gd name="connsiteY0-2" fmla="*/ 4474 h 10000"/>
                  <a:gd name="connsiteX1-3" fmla="*/ 10000 w 10000"/>
                  <a:gd name="connsiteY1-4" fmla="*/ 0 h 10000"/>
                  <a:gd name="connsiteX2-5" fmla="*/ 10000 w 10000"/>
                  <a:gd name="connsiteY2-6" fmla="*/ 10000 h 10000"/>
                  <a:gd name="connsiteX3-7" fmla="*/ 0 w 10000"/>
                  <a:gd name="connsiteY3-8" fmla="*/ 10000 h 10000"/>
                  <a:gd name="connsiteX4-9" fmla="*/ 18 w 10000"/>
                  <a:gd name="connsiteY4-10" fmla="*/ 4474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18" y="4474"/>
                    </a:moveTo>
                    <a:lnTo>
                      <a:pt x="10000" y="0"/>
                    </a:lnTo>
                    <a:lnTo>
                      <a:pt x="10000" y="10000"/>
                    </a:lnTo>
                    <a:lnTo>
                      <a:pt x="0" y="10000"/>
                    </a:lnTo>
                    <a:lnTo>
                      <a:pt x="18" y="4474"/>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89839">
                  <a:defRPr/>
                </a:pPr>
                <a:endParaRPr lang="en-US" sz="2800" noProof="1">
                  <a:solidFill>
                    <a:prstClr val="white"/>
                  </a:solidFill>
                </a:endParaRPr>
              </a:p>
            </p:txBody>
          </p:sp>
          <p:sp>
            <p:nvSpPr>
              <p:cNvPr id="34" name="Manual Input 10"/>
              <p:cNvSpPr/>
              <p:nvPr/>
            </p:nvSpPr>
            <p:spPr>
              <a:xfrm flipH="1">
                <a:off x="2897481" y="1425143"/>
                <a:ext cx="1064680" cy="1218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18 w 10000"/>
                  <a:gd name="connsiteY0-2" fmla="*/ 4474 h 10000"/>
                  <a:gd name="connsiteX1-3" fmla="*/ 10000 w 10000"/>
                  <a:gd name="connsiteY1-4" fmla="*/ 0 h 10000"/>
                  <a:gd name="connsiteX2-5" fmla="*/ 10000 w 10000"/>
                  <a:gd name="connsiteY2-6" fmla="*/ 10000 h 10000"/>
                  <a:gd name="connsiteX3-7" fmla="*/ 0 w 10000"/>
                  <a:gd name="connsiteY3-8" fmla="*/ 10000 h 10000"/>
                  <a:gd name="connsiteX4-9" fmla="*/ 18 w 10000"/>
                  <a:gd name="connsiteY4-10" fmla="*/ 4474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18" y="4474"/>
                    </a:moveTo>
                    <a:lnTo>
                      <a:pt x="10000" y="0"/>
                    </a:lnTo>
                    <a:lnTo>
                      <a:pt x="10000" y="10000"/>
                    </a:lnTo>
                    <a:lnTo>
                      <a:pt x="0" y="10000"/>
                    </a:lnTo>
                    <a:lnTo>
                      <a:pt x="18" y="4474"/>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89839">
                  <a:defRPr/>
                </a:pPr>
                <a:endParaRPr lang="en-US" sz="2800" noProof="1">
                  <a:solidFill>
                    <a:prstClr val="white"/>
                  </a:solidFill>
                </a:endParaRPr>
              </a:p>
            </p:txBody>
          </p:sp>
        </p:grpSp>
        <p:sp>
          <p:nvSpPr>
            <p:cNvPr id="11" name="Rectangle 10"/>
            <p:cNvSpPr/>
            <p:nvPr/>
          </p:nvSpPr>
          <p:spPr bwMode="auto">
            <a:xfrm>
              <a:off x="0" y="2421"/>
              <a:ext cx="1653" cy="16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89839">
                <a:defRPr/>
              </a:pPr>
              <a:r>
                <a:rPr lang="en-US" sz="3900" noProof="1">
                  <a:solidFill>
                    <a:prstClr val="white"/>
                  </a:solidFill>
                  <a:latin typeface="FontAwesome" pitchFamily="2" charset="0"/>
                </a:rPr>
                <a:t></a:t>
              </a:r>
            </a:p>
          </p:txBody>
        </p:sp>
        <p:sp>
          <p:nvSpPr>
            <p:cNvPr id="3" name="Rectangle 2"/>
            <p:cNvSpPr/>
            <p:nvPr/>
          </p:nvSpPr>
          <p:spPr bwMode="auto">
            <a:xfrm>
              <a:off x="0" y="4041"/>
              <a:ext cx="1653" cy="16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89839">
                <a:defRPr/>
              </a:pPr>
              <a:r>
                <a:rPr lang="en-US" sz="3900" noProof="1">
                  <a:solidFill>
                    <a:prstClr val="white"/>
                  </a:solidFill>
                  <a:latin typeface="FontAwesome" pitchFamily="2" charset="0"/>
                </a:rPr>
                <a:t></a:t>
              </a:r>
            </a:p>
          </p:txBody>
        </p:sp>
        <p:sp>
          <p:nvSpPr>
            <p:cNvPr id="9" name="Pentagon 4"/>
            <p:cNvSpPr/>
            <p:nvPr/>
          </p:nvSpPr>
          <p:spPr bwMode="auto">
            <a:xfrm>
              <a:off x="3413" y="4781"/>
              <a:ext cx="9658" cy="897"/>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89839">
                <a:defRPr/>
              </a:pPr>
              <a:endParaRPr lang="en-US" sz="2800" noProof="1">
                <a:solidFill>
                  <a:prstClr val="white"/>
                </a:solidFill>
              </a:endParaRPr>
            </a:p>
          </p:txBody>
        </p:sp>
        <p:sp>
          <p:nvSpPr>
            <p:cNvPr id="16" name="Rectangle 15">
              <a:hlinkClick r:id="" action="ppaction://noaction"/>
            </p:cNvPr>
            <p:cNvSpPr/>
            <p:nvPr/>
          </p:nvSpPr>
          <p:spPr bwMode="auto">
            <a:xfrm>
              <a:off x="3760" y="4041"/>
              <a:ext cx="7046" cy="1014"/>
            </a:xfrm>
            <a:prstGeom prst="rect">
              <a:avLst/>
            </a:prstGeom>
          </p:spPr>
          <p:txBody>
            <a:bodyPr wrap="square" lIns="0" rIns="0">
              <a:spAutoFit/>
            </a:bodyPr>
            <a:lstStyle/>
            <a:p>
              <a:pPr algn="ctr" defTabSz="789839">
                <a:spcBef>
                  <a:spcPct val="0"/>
                </a:spcBef>
                <a:spcAft>
                  <a:spcPct val="0"/>
                </a:spcAft>
              </a:pPr>
              <a:r>
                <a:rPr lang="en-ID" sz="1900" noProof="1">
                  <a:solidFill>
                    <a:prstClr val="white"/>
                  </a:solidFill>
                  <a:sym typeface="+mn-ea"/>
                </a:rPr>
                <a:t>Ringkasan Teks Laporan Hasil Observasi</a:t>
              </a:r>
            </a:p>
          </p:txBody>
        </p:sp>
        <p:sp>
          <p:nvSpPr>
            <p:cNvPr id="17" name="Rectangle 16">
              <a:hlinkClick r:id="" action="ppaction://noaction"/>
            </p:cNvPr>
            <p:cNvSpPr/>
            <p:nvPr/>
          </p:nvSpPr>
          <p:spPr bwMode="auto">
            <a:xfrm>
              <a:off x="3760" y="4943"/>
              <a:ext cx="8177" cy="1014"/>
            </a:xfrm>
            <a:prstGeom prst="rect">
              <a:avLst/>
            </a:prstGeom>
          </p:spPr>
          <p:txBody>
            <a:bodyPr wrap="square" lIns="0" rIns="0">
              <a:spAutoFit/>
            </a:bodyPr>
            <a:lstStyle/>
            <a:p>
              <a:pPr algn="ctr" defTabSz="789839">
                <a:spcBef>
                  <a:spcPct val="0"/>
                </a:spcBef>
                <a:spcAft>
                  <a:spcPct val="0"/>
                </a:spcAft>
              </a:pPr>
              <a:r>
                <a:rPr lang="en-ID" sz="1900" noProof="1">
                  <a:solidFill>
                    <a:prstClr val="white"/>
                  </a:solidFill>
                  <a:sym typeface="+mn-ea"/>
                </a:rPr>
                <a:t>Simpulan Fungsi Teks Lapora</a:t>
              </a:r>
              <a:r>
                <a:rPr lang="id-ID" altLang="en-ID" sz="1900" noProof="1">
                  <a:solidFill>
                    <a:prstClr val="white"/>
                  </a:solidFill>
                  <a:sym typeface="+mn-ea"/>
                </a:rPr>
                <a:t>n</a:t>
              </a:r>
              <a:r>
                <a:rPr lang="en-ID" sz="1900" noProof="1">
                  <a:solidFill>
                    <a:prstClr val="white"/>
                  </a:solidFill>
                  <a:sym typeface="+mn-ea"/>
                </a:rPr>
                <a:t> Hasil Observasi</a:t>
              </a:r>
            </a:p>
          </p:txBody>
        </p:sp>
      </p:grpSp>
      <p:sp>
        <p:nvSpPr>
          <p:cNvPr id="4" name="Action Button: Back or Previous 3">
            <a:hlinkClick r:id="" action="ppaction://noaction" highlightClick="1"/>
          </p:cNvPr>
          <p:cNvSpPr/>
          <p:nvPr/>
        </p:nvSpPr>
        <p:spPr>
          <a:xfrm>
            <a:off x="867681" y="5929223"/>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8979" tIns="39488" rIns="78979" bIns="39488" rtlCol="0" anchor="ctr"/>
          <a:lstStyle/>
          <a:p>
            <a:pPr algn="ctr" defTabSz="789839">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2975539950"/>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743266" y="2142945"/>
            <a:ext cx="2559234" cy="1428630"/>
          </a:xfrm>
          <a:prstGeom prst="roundRect">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79057" tIns="39527" rIns="79057" bIns="39527" rtlCol="0" anchor="ctr"/>
          <a:lstStyle/>
          <a:p>
            <a:pPr algn="ctr" defTabSz="790621">
              <a:spcBef>
                <a:spcPct val="0"/>
              </a:spcBef>
              <a:spcAft>
                <a:spcPct val="0"/>
              </a:spcAft>
            </a:pPr>
            <a:r>
              <a:rPr lang="en-ID" sz="1700" b="1" noProof="1">
                <a:solidFill>
                  <a:prstClr val="black"/>
                </a:solidFill>
              </a:rPr>
              <a:t>Langkah</a:t>
            </a:r>
            <a:r>
              <a:rPr lang="id-ID" altLang="en-ID" sz="1700" b="1" noProof="1">
                <a:solidFill>
                  <a:prstClr val="black"/>
                </a:solidFill>
              </a:rPr>
              <a:t>-Langkah</a:t>
            </a:r>
            <a:r>
              <a:rPr lang="en-ID" sz="1700" b="1" noProof="1">
                <a:solidFill>
                  <a:prstClr val="black"/>
                </a:solidFill>
              </a:rPr>
              <a:t> Mer</a:t>
            </a:r>
            <a:r>
              <a:rPr lang="id-ID" altLang="en-ID" sz="1700" b="1" noProof="1">
                <a:solidFill>
                  <a:prstClr val="black"/>
                </a:solidFill>
              </a:rPr>
              <a:t>ingkas</a:t>
            </a:r>
            <a:r>
              <a:rPr lang="en-ID" sz="1700" b="1" noProof="1">
                <a:solidFill>
                  <a:prstClr val="black"/>
                </a:solidFill>
              </a:rPr>
              <a:t> </a:t>
            </a:r>
          </a:p>
          <a:p>
            <a:pPr algn="ctr" defTabSz="790621">
              <a:spcBef>
                <a:spcPct val="0"/>
              </a:spcBef>
              <a:spcAft>
                <a:spcPct val="0"/>
              </a:spcAft>
            </a:pPr>
            <a:r>
              <a:rPr lang="en-ID" sz="1700" b="1" noProof="1">
                <a:solidFill>
                  <a:prstClr val="black"/>
                </a:solidFill>
              </a:rPr>
              <a:t>Teks Laporan Hasil Observasi</a:t>
            </a:r>
            <a:endParaRPr lang="en-US" sz="1700" b="1" noProof="1">
              <a:solidFill>
                <a:prstClr val="black"/>
              </a:solidFill>
            </a:endParaRPr>
          </a:p>
        </p:txBody>
      </p:sp>
      <p:cxnSp>
        <p:nvCxnSpPr>
          <p:cNvPr id="7" name="Straight Connector 6"/>
          <p:cNvCxnSpPr>
            <a:stCxn id="15" idx="3"/>
          </p:cNvCxnSpPr>
          <p:nvPr/>
        </p:nvCxnSpPr>
        <p:spPr>
          <a:xfrm>
            <a:off x="4302612" y="2857262"/>
            <a:ext cx="471117" cy="144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07671" y="1234213"/>
            <a:ext cx="10861" cy="297823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4958898" y="1082873"/>
            <a:ext cx="1441" cy="30412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178208" y="1003791"/>
            <a:ext cx="3434940" cy="564539"/>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057" tIns="39527" rIns="79057" bIns="39527" rtlCol="0" anchor="ctr"/>
          <a:lstStyle/>
          <a:p>
            <a:pPr defTabSz="790621">
              <a:spcBef>
                <a:spcPct val="0"/>
              </a:spcBef>
              <a:spcAft>
                <a:spcPct val="0"/>
              </a:spcAft>
            </a:pPr>
            <a:r>
              <a:rPr lang="en-ID" noProof="1">
                <a:solidFill>
                  <a:prstClr val="black"/>
                </a:solidFill>
              </a:rPr>
              <a:t>Memahami isi teks.</a:t>
            </a:r>
          </a:p>
        </p:txBody>
      </p:sp>
      <p:sp>
        <p:nvSpPr>
          <p:cNvPr id="14" name="Rounded Rectangle 13"/>
          <p:cNvSpPr/>
          <p:nvPr/>
        </p:nvSpPr>
        <p:spPr>
          <a:xfrm>
            <a:off x="5178208" y="2462658"/>
            <a:ext cx="3434940" cy="789203"/>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057" tIns="39527" rIns="79057" bIns="39527" rtlCol="0" anchor="ctr"/>
          <a:lstStyle/>
          <a:p>
            <a:pPr defTabSz="790621">
              <a:spcBef>
                <a:spcPct val="0"/>
              </a:spcBef>
              <a:spcAft>
                <a:spcPct val="0"/>
              </a:spcAft>
            </a:pPr>
            <a:r>
              <a:rPr lang="en-ID" noProof="1">
                <a:solidFill>
                  <a:prstClr val="black"/>
                </a:solidFill>
              </a:rPr>
              <a:t>Menemukan pokok-pokok informasi dalam teks laporan hasil observasi.</a:t>
            </a:r>
          </a:p>
        </p:txBody>
      </p:sp>
      <p:cxnSp>
        <p:nvCxnSpPr>
          <p:cNvPr id="17" name="Straight Arrow Connector 16"/>
          <p:cNvCxnSpPr/>
          <p:nvPr/>
        </p:nvCxnSpPr>
        <p:spPr>
          <a:xfrm flipV="1">
            <a:off x="4773616" y="2857260"/>
            <a:ext cx="336706"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78208" y="3874007"/>
            <a:ext cx="3434940" cy="68263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057" tIns="39527" rIns="79057" bIns="39527" rtlCol="0" anchor="ctr"/>
          <a:lstStyle/>
          <a:p>
            <a:pPr defTabSz="790621">
              <a:spcBef>
                <a:spcPct val="0"/>
              </a:spcBef>
              <a:spcAft>
                <a:spcPct val="0"/>
              </a:spcAft>
            </a:pPr>
            <a:r>
              <a:rPr lang="en-ID" noProof="1">
                <a:solidFill>
                  <a:prstClr val="black"/>
                </a:solidFill>
              </a:rPr>
              <a:t>Mengembangkan pokok-pokok informasi ke dalam paragraf.</a:t>
            </a:r>
          </a:p>
        </p:txBody>
      </p:sp>
      <p:cxnSp>
        <p:nvCxnSpPr>
          <p:cNvPr id="28" name="Straight Arrow Connector 27"/>
          <p:cNvCxnSpPr/>
          <p:nvPr/>
        </p:nvCxnSpPr>
        <p:spPr>
          <a:xfrm flipV="1">
            <a:off x="4807558" y="4215323"/>
            <a:ext cx="336706"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Action Button: Back or Previous 3">
            <a:hlinkClick r:id="" action="ppaction://noaction" highlightClick="1"/>
          </p:cNvPr>
          <p:cNvSpPr/>
          <p:nvPr/>
        </p:nvSpPr>
        <p:spPr>
          <a:xfrm>
            <a:off x="867673" y="5929215"/>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9057" tIns="39527" rIns="79057" bIns="39527" rtlCol="0" anchor="ctr"/>
          <a:lstStyle/>
          <a:p>
            <a:pPr algn="ctr" defTabSz="790621">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3770242237"/>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463" y="786089"/>
            <a:ext cx="3744418" cy="2154195"/>
          </a:xfrm>
        </p:spPr>
        <p:txBody>
          <a:bodyPr>
            <a:normAutofit fontScale="90000"/>
          </a:bodyPr>
          <a:lstStyle/>
          <a:p>
            <a:pPr fontAlgn="auto"/>
            <a:r>
              <a:rPr lang="id-ID" b="1" baseline="30000" dirty="0" smtClean="0"/>
              <a:t/>
            </a:r>
            <a:br>
              <a:rPr lang="id-ID" b="1" baseline="30000" dirty="0" smtClean="0"/>
            </a:br>
            <a:r>
              <a:rPr lang="id-ID" b="1" baseline="30000" dirty="0" smtClean="0"/>
              <a:t/>
            </a:r>
            <a:br>
              <a:rPr lang="id-ID" b="1" baseline="30000" dirty="0" smtClean="0"/>
            </a:br>
            <a:r>
              <a:rPr lang="id-ID" b="1" baseline="30000" dirty="0" smtClean="0">
                <a:ln w="10541" cmpd="sng">
                  <a:solidFill>
                    <a:schemeClr val="accent6">
                      <a:lumMod val="75000"/>
                    </a:schemeClr>
                  </a:solidFill>
                  <a:prstDash val="solid"/>
                </a:ln>
                <a:solidFill>
                  <a:schemeClr val="accent6">
                    <a:lumMod val="75000"/>
                  </a:schemeClr>
                </a:solidFill>
              </a:rPr>
              <a:t/>
            </a:r>
            <a:br>
              <a:rPr lang="id-ID" b="1" baseline="30000" dirty="0" smtClean="0">
                <a:ln w="10541" cmpd="sng">
                  <a:solidFill>
                    <a:schemeClr val="accent6">
                      <a:lumMod val="75000"/>
                    </a:schemeClr>
                  </a:solidFill>
                  <a:prstDash val="solid"/>
                </a:ln>
                <a:solidFill>
                  <a:schemeClr val="accent6">
                    <a:lumMod val="75000"/>
                  </a:schemeClr>
                </a:solidFill>
              </a:rPr>
            </a:br>
            <a:r>
              <a:rPr lang="en-US" b="1" baseline="30000" dirty="0" smtClean="0">
                <a:ln w="10541" cmpd="sng">
                  <a:solidFill>
                    <a:schemeClr val="accent6">
                      <a:lumMod val="75000"/>
                    </a:schemeClr>
                  </a:solidFill>
                  <a:prstDash val="solid"/>
                </a:ln>
                <a:solidFill>
                  <a:schemeClr val="accent6">
                    <a:lumMod val="75000"/>
                  </a:schemeClr>
                </a:solidFill>
              </a:rPr>
              <a:t/>
            </a:r>
            <a:br>
              <a:rPr lang="en-US" b="1" baseline="30000" dirty="0" smtClean="0">
                <a:ln w="10541" cmpd="sng">
                  <a:solidFill>
                    <a:schemeClr val="accent6">
                      <a:lumMod val="75000"/>
                    </a:schemeClr>
                  </a:solidFill>
                  <a:prstDash val="solid"/>
                </a:ln>
                <a:solidFill>
                  <a:schemeClr val="accent6">
                    <a:lumMod val="75000"/>
                  </a:schemeClr>
                </a:solidFill>
              </a:rPr>
            </a:br>
            <a:r>
              <a:rPr lang="en-US" b="1" baseline="30000" dirty="0" smtClean="0"/>
              <a:t/>
            </a:r>
            <a:br>
              <a:rPr lang="en-US" b="1" baseline="30000" dirty="0" smtClean="0"/>
            </a:br>
            <a:endParaRPr lang="id-ID" strike="noStrike" noProof="1"/>
          </a:p>
        </p:txBody>
      </p:sp>
      <p:sp>
        <p:nvSpPr>
          <p:cNvPr id="5" name="Rounded Rectangle 4"/>
          <p:cNvSpPr/>
          <p:nvPr/>
        </p:nvSpPr>
        <p:spPr>
          <a:xfrm>
            <a:off x="733149" y="1715221"/>
            <a:ext cx="2828056" cy="1356622"/>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145" tIns="39572" rIns="79145" bIns="39572" rtlCol="0" anchor="ctr"/>
          <a:lstStyle/>
          <a:p>
            <a:pPr algn="ctr" defTabSz="791501">
              <a:spcBef>
                <a:spcPct val="0"/>
              </a:spcBef>
              <a:spcAft>
                <a:spcPct val="0"/>
              </a:spcAft>
            </a:pPr>
            <a:r>
              <a:rPr lang="en-ID" sz="1700" noProof="1">
                <a:solidFill>
                  <a:prstClr val="black"/>
                </a:solidFill>
              </a:rPr>
              <a:t>Simpulan teks hasil laporan observasi</a:t>
            </a:r>
          </a:p>
        </p:txBody>
      </p:sp>
      <p:sp>
        <p:nvSpPr>
          <p:cNvPr id="8" name="Right Arrow 7"/>
          <p:cNvSpPr/>
          <p:nvPr/>
        </p:nvSpPr>
        <p:spPr>
          <a:xfrm>
            <a:off x="3763499" y="2215056"/>
            <a:ext cx="1145885" cy="357157"/>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145" tIns="39572" rIns="79145" bIns="39572" rtlCol="0" anchor="ctr"/>
          <a:lstStyle/>
          <a:p>
            <a:pPr algn="ctr" defTabSz="791501">
              <a:spcBef>
                <a:spcPct val="0"/>
              </a:spcBef>
              <a:spcAft>
                <a:spcPct val="0"/>
              </a:spcAft>
            </a:pPr>
            <a:endParaRPr lang="en-US" sz="1700" noProof="1">
              <a:solidFill>
                <a:prstClr val="white"/>
              </a:solidFill>
            </a:endParaRPr>
          </a:p>
        </p:txBody>
      </p:sp>
      <p:sp>
        <p:nvSpPr>
          <p:cNvPr id="9" name="Rounded Rectangle 8"/>
          <p:cNvSpPr/>
          <p:nvPr/>
        </p:nvSpPr>
        <p:spPr>
          <a:xfrm>
            <a:off x="5165987" y="1022611"/>
            <a:ext cx="3166118" cy="3286425"/>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145" tIns="39572" rIns="79145" bIns="39572" rtlCol="0" anchor="ctr"/>
          <a:lstStyle/>
          <a:p>
            <a:pPr defTabSz="791501">
              <a:spcBef>
                <a:spcPct val="0"/>
              </a:spcBef>
              <a:spcAft>
                <a:spcPct val="0"/>
              </a:spcAft>
            </a:pPr>
            <a:r>
              <a:rPr lang="en-US" sz="1700" noProof="1">
                <a:solidFill>
                  <a:prstClr val="black"/>
                </a:solidFill>
              </a:rPr>
              <a:t>Interpretasi terhadap teks laporan hasi observasi dapat dilakukan dengan menyimpulkan teks laporan hasil observarsi. Simpulan adalah rumusan akhir tentang sesuatu, dalam hal ini adalah teks. Simpulan disusun berdasarkan pemahaman atau penalaran kita terhadap keseluruhan isi teks tersebut.</a:t>
            </a:r>
          </a:p>
        </p:txBody>
      </p:sp>
      <p:sp>
        <p:nvSpPr>
          <p:cNvPr id="4" name="Action Button: Back or Previous 3">
            <a:hlinkClick r:id="" action="ppaction://noaction" highlightClick="1"/>
          </p:cNvPr>
          <p:cNvSpPr/>
          <p:nvPr/>
        </p:nvSpPr>
        <p:spPr>
          <a:xfrm>
            <a:off x="867664" y="5929206"/>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9145" tIns="39572" rIns="79145" bIns="39572" rtlCol="0" anchor="ctr"/>
          <a:lstStyle/>
          <a:p>
            <a:pPr algn="ctr" defTabSz="791501">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3703920198"/>
      </p:ext>
    </p:extLst>
  </p:cSld>
  <p:clrMapOvr>
    <a:masterClrMapping/>
  </p:clrMapOvr>
  <p:transition spd="slow">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8"/>
          <p:cNvSpPr txBox="1"/>
          <p:nvPr/>
        </p:nvSpPr>
        <p:spPr>
          <a:xfrm>
            <a:off x="742653" y="198834"/>
            <a:ext cx="7998114" cy="1087315"/>
          </a:xfrm>
          <a:prstGeom prst="rect">
            <a:avLst/>
          </a:prstGeom>
          <a:noFill/>
          <a:ln w="9525">
            <a:noFill/>
          </a:ln>
        </p:spPr>
        <p:txBody>
          <a:bodyPr wrap="square" lIns="79243" tIns="39621" rIns="79243" bIns="39621" anchor="t">
            <a:spAutoFit/>
          </a:bodyPr>
          <a:lstStyle/>
          <a:p>
            <a:pPr algn="ctr" defTabSz="792481" fontAlgn="base">
              <a:spcBef>
                <a:spcPct val="0"/>
              </a:spcBef>
              <a:spcAft>
                <a:spcPct val="0"/>
              </a:spcAft>
            </a:pPr>
            <a:r>
              <a:rPr lang="en-ID" altLang="en-US" sz="3200" b="1" dirty="0">
                <a:solidFill>
                  <a:prstClr val="black"/>
                </a:solidFill>
              </a:rPr>
              <a:t>C. </a:t>
            </a:r>
            <a:r>
              <a:rPr lang="en-ID" altLang="en-US" sz="3200" b="1" dirty="0" err="1">
                <a:solidFill>
                  <a:prstClr val="black"/>
                </a:solidFill>
              </a:rPr>
              <a:t>Struktur</a:t>
            </a:r>
            <a:r>
              <a:rPr lang="en-ID" altLang="en-US" sz="3200" b="1" dirty="0">
                <a:solidFill>
                  <a:prstClr val="black"/>
                </a:solidFill>
              </a:rPr>
              <a:t> </a:t>
            </a:r>
            <a:r>
              <a:rPr lang="en-ID" altLang="en-US" sz="3200" b="1" dirty="0" err="1">
                <a:solidFill>
                  <a:prstClr val="black"/>
                </a:solidFill>
              </a:rPr>
              <a:t>dan</a:t>
            </a:r>
            <a:r>
              <a:rPr lang="en-ID" altLang="en-US" sz="3200" b="1" dirty="0">
                <a:solidFill>
                  <a:prstClr val="black"/>
                </a:solidFill>
              </a:rPr>
              <a:t> </a:t>
            </a:r>
            <a:r>
              <a:rPr lang="en-ID" altLang="en-US" sz="3200" b="1" dirty="0" err="1">
                <a:solidFill>
                  <a:prstClr val="black"/>
                </a:solidFill>
              </a:rPr>
              <a:t>Kaidah</a:t>
            </a:r>
            <a:r>
              <a:rPr lang="en-ID" altLang="en-US" sz="3200" b="1" dirty="0">
                <a:solidFill>
                  <a:prstClr val="black"/>
                </a:solidFill>
              </a:rPr>
              <a:t> </a:t>
            </a:r>
            <a:r>
              <a:rPr lang="en-ID" altLang="en-US" sz="3200" b="1" dirty="0" err="1">
                <a:solidFill>
                  <a:prstClr val="black"/>
                </a:solidFill>
              </a:rPr>
              <a:t>Kebahasaan</a:t>
            </a:r>
            <a:r>
              <a:rPr lang="en-ID" altLang="en-US" sz="3200" b="1" dirty="0">
                <a:solidFill>
                  <a:prstClr val="black"/>
                </a:solidFill>
              </a:rPr>
              <a:t> </a:t>
            </a:r>
            <a:r>
              <a:rPr lang="en-ID" altLang="en-US" sz="3200" b="1" dirty="0" err="1">
                <a:solidFill>
                  <a:prstClr val="black"/>
                </a:solidFill>
              </a:rPr>
              <a:t>Teks</a:t>
            </a:r>
            <a:r>
              <a:rPr lang="en-ID" altLang="en-US" sz="3200" b="1" dirty="0">
                <a:solidFill>
                  <a:prstClr val="black"/>
                </a:solidFill>
              </a:rPr>
              <a:t> </a:t>
            </a:r>
            <a:r>
              <a:rPr lang="en-ID" altLang="en-US" sz="3200" b="1" dirty="0" err="1">
                <a:solidFill>
                  <a:prstClr val="black"/>
                </a:solidFill>
              </a:rPr>
              <a:t>Laporan</a:t>
            </a:r>
            <a:r>
              <a:rPr lang="en-ID" altLang="en-US" sz="3200" b="1" dirty="0">
                <a:solidFill>
                  <a:prstClr val="black"/>
                </a:solidFill>
              </a:rPr>
              <a:t> </a:t>
            </a:r>
            <a:r>
              <a:rPr lang="en-ID" altLang="en-US" sz="3200" b="1" dirty="0" err="1">
                <a:solidFill>
                  <a:prstClr val="black"/>
                </a:solidFill>
              </a:rPr>
              <a:t>Hasil</a:t>
            </a:r>
            <a:r>
              <a:rPr lang="en-ID" altLang="en-US" sz="3200" b="1" dirty="0">
                <a:solidFill>
                  <a:prstClr val="black"/>
                </a:solidFill>
              </a:rPr>
              <a:t> </a:t>
            </a:r>
            <a:r>
              <a:rPr lang="en-ID" altLang="en-US" sz="3200" b="1" dirty="0" err="1">
                <a:solidFill>
                  <a:prstClr val="black"/>
                </a:solidFill>
              </a:rPr>
              <a:t>Observasi</a:t>
            </a:r>
            <a:endParaRPr lang="en-US" altLang="zh-CN" sz="3200" b="1" dirty="0">
              <a:solidFill>
                <a:prstClr val="black"/>
              </a:solidFill>
            </a:endParaRPr>
          </a:p>
        </p:txBody>
      </p:sp>
      <p:sp>
        <p:nvSpPr>
          <p:cNvPr id="11" name="Oval Callout 10">
            <a:hlinkClick r:id="" action="ppaction://noaction"/>
          </p:cNvPr>
          <p:cNvSpPr/>
          <p:nvPr/>
        </p:nvSpPr>
        <p:spPr>
          <a:xfrm>
            <a:off x="642185" y="1286149"/>
            <a:ext cx="2828056" cy="999465"/>
          </a:xfrm>
          <a:prstGeom prst="wedgeEllipseCallout">
            <a:avLst>
              <a:gd name="adj1" fmla="val 18121"/>
              <a:gd name="adj2" fmla="val 9934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3" tIns="39621" rIns="79243" bIns="39621" rtlCol="0" anchor="ctr"/>
          <a:lstStyle/>
          <a:p>
            <a:pPr algn="ctr" defTabSz="792481">
              <a:spcBef>
                <a:spcPct val="0"/>
              </a:spcBef>
              <a:spcAft>
                <a:spcPct val="0"/>
              </a:spcAft>
            </a:pPr>
            <a:r>
              <a:rPr lang="id-ID" sz="1700" noProof="1">
                <a:solidFill>
                  <a:prstClr val="white"/>
                </a:solidFill>
              </a:rPr>
              <a:t>Struktur Teks Laporan Hasil Observasi</a:t>
            </a:r>
          </a:p>
        </p:txBody>
      </p:sp>
      <p:sp>
        <p:nvSpPr>
          <p:cNvPr id="12" name="Oval Callout 11">
            <a:hlinkClick r:id="" action="ppaction://noaction"/>
          </p:cNvPr>
          <p:cNvSpPr/>
          <p:nvPr/>
        </p:nvSpPr>
        <p:spPr>
          <a:xfrm>
            <a:off x="5447120" y="1286060"/>
            <a:ext cx="2897297" cy="1214048"/>
          </a:xfrm>
          <a:prstGeom prst="wedgeEllipseCallout">
            <a:avLst>
              <a:gd name="adj1" fmla="val -43970"/>
              <a:gd name="adj2" fmla="val 7462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3" tIns="39621" rIns="79243" bIns="39621" rtlCol="0" anchor="ctr"/>
          <a:lstStyle/>
          <a:p>
            <a:pPr algn="ctr" defTabSz="792481">
              <a:spcBef>
                <a:spcPct val="0"/>
              </a:spcBef>
              <a:spcAft>
                <a:spcPct val="0"/>
              </a:spcAft>
            </a:pPr>
            <a:r>
              <a:rPr lang="id-ID" altLang="en-ID" sz="1700" noProof="1">
                <a:solidFill>
                  <a:prstClr val="white"/>
                </a:solidFill>
              </a:rPr>
              <a:t>K</a:t>
            </a:r>
            <a:r>
              <a:rPr lang="en-ID" sz="1700" noProof="1">
                <a:solidFill>
                  <a:prstClr val="white"/>
                </a:solidFill>
              </a:rPr>
              <a:t>aidah </a:t>
            </a:r>
            <a:r>
              <a:rPr lang="id-ID" altLang="en-ID" sz="1700" noProof="1">
                <a:solidFill>
                  <a:prstClr val="white"/>
                </a:solidFill>
              </a:rPr>
              <a:t>K</a:t>
            </a:r>
            <a:r>
              <a:rPr lang="en-ID" sz="1700" noProof="1">
                <a:solidFill>
                  <a:prstClr val="white"/>
                </a:solidFill>
              </a:rPr>
              <a:t>ebahasaan </a:t>
            </a:r>
            <a:r>
              <a:rPr lang="id-ID" altLang="en-ID" sz="1700" noProof="1">
                <a:solidFill>
                  <a:prstClr val="white"/>
                </a:solidFill>
              </a:rPr>
              <a:t>T</a:t>
            </a:r>
            <a:r>
              <a:rPr lang="en-ID" sz="1700" noProof="1">
                <a:solidFill>
                  <a:prstClr val="white"/>
                </a:solidFill>
              </a:rPr>
              <a:t>eks </a:t>
            </a:r>
            <a:r>
              <a:rPr lang="id-ID" altLang="en-ID" sz="1700" noProof="1">
                <a:solidFill>
                  <a:prstClr val="white"/>
                </a:solidFill>
              </a:rPr>
              <a:t>L</a:t>
            </a:r>
            <a:r>
              <a:rPr lang="en-ID" sz="1700" noProof="1">
                <a:solidFill>
                  <a:prstClr val="white"/>
                </a:solidFill>
              </a:rPr>
              <a:t>aporan </a:t>
            </a:r>
            <a:r>
              <a:rPr lang="id-ID" altLang="en-ID" sz="1700" noProof="1">
                <a:solidFill>
                  <a:prstClr val="white"/>
                </a:solidFill>
              </a:rPr>
              <a:t>H</a:t>
            </a:r>
            <a:r>
              <a:rPr lang="en-ID" sz="1700" noProof="1">
                <a:solidFill>
                  <a:prstClr val="white"/>
                </a:solidFill>
              </a:rPr>
              <a:t>asil </a:t>
            </a:r>
            <a:r>
              <a:rPr lang="id-ID" altLang="en-ID" sz="1700" noProof="1">
                <a:solidFill>
                  <a:prstClr val="white"/>
                </a:solidFill>
              </a:rPr>
              <a:t>O</a:t>
            </a:r>
            <a:r>
              <a:rPr lang="en-ID" sz="1700" noProof="1">
                <a:solidFill>
                  <a:prstClr val="white"/>
                </a:solidFill>
              </a:rPr>
              <a:t>bservasi</a:t>
            </a:r>
            <a:endParaRPr lang="en-US" sz="1700" noProof="1">
              <a:solidFill>
                <a:prstClr val="white"/>
              </a:solidFill>
            </a:endParaRPr>
          </a:p>
        </p:txBody>
      </p:sp>
      <p:pic>
        <p:nvPicPr>
          <p:cNvPr id="13316" name="Picture 2" descr="C:\Users\User PC\AppData\Local\Microsoft\Windows\INetCache\IE\UBOH1X3L\magnifying-glass-1020142_640[1].jpg"/>
          <p:cNvPicPr>
            <a:picLocks noGrp="1" noChangeAspect="1"/>
          </p:cNvPicPr>
          <p:nvPr>
            <p:ph idx="1"/>
          </p:nvPr>
        </p:nvPicPr>
        <p:blipFill>
          <a:blip r:embed="rId2"/>
          <a:stretch>
            <a:fillRect/>
          </a:stretch>
        </p:blipFill>
        <p:spPr>
          <a:xfrm>
            <a:off x="2669299" y="2825577"/>
            <a:ext cx="2777821" cy="2837098"/>
          </a:xfrm>
          <a:noFill/>
          <a:ln>
            <a:noFill/>
          </a:ln>
        </p:spPr>
      </p:pic>
      <p:sp>
        <p:nvSpPr>
          <p:cNvPr id="5" name="Action Button: Back or Previous 4">
            <a:hlinkClick r:id="" action="ppaction://noaction" highlightClick="1"/>
          </p:cNvPr>
          <p:cNvSpPr/>
          <p:nvPr/>
        </p:nvSpPr>
        <p:spPr>
          <a:xfrm>
            <a:off x="867654" y="5929196"/>
            <a:ext cx="471117" cy="3571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79243" tIns="39621" rIns="79243" bIns="39621" rtlCol="0" anchor="ctr"/>
          <a:lstStyle/>
          <a:p>
            <a:pPr algn="ctr" defTabSz="792481">
              <a:spcBef>
                <a:spcPct val="0"/>
              </a:spcBef>
              <a:spcAft>
                <a:spcPct val="0"/>
              </a:spcAft>
            </a:pPr>
            <a:endParaRPr lang="en-US" sz="1700" noProof="1">
              <a:solidFill>
                <a:prstClr val="white"/>
              </a:solidFill>
            </a:endParaRPr>
          </a:p>
        </p:txBody>
      </p:sp>
    </p:spTree>
    <p:extLst>
      <p:ext uri="{BB962C8B-B14F-4D97-AF65-F5344CB8AC3E}">
        <p14:creationId xmlns:p14="http://schemas.microsoft.com/office/powerpoint/2010/main" val="2857561317"/>
      </p:ext>
    </p:extLst>
  </p:cSld>
  <p:clrMapOvr>
    <a:masterClrMapping/>
  </p:clrMapOvr>
  <p:transition spd="slow">
    <p:wedge/>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748</Words>
  <Application>Microsoft Office PowerPoint</Application>
  <PresentationFormat>On-screen Show (4:3)</PresentationFormat>
  <Paragraphs>77</Paragraphs>
  <Slides>14</Slides>
  <Notes>1</Notes>
  <HiddenSlides>0</HiddenSlides>
  <MMClips>0</MMClips>
  <ScaleCrop>false</ScaleCrop>
  <HeadingPairs>
    <vt:vector size="4" baseType="variant">
      <vt:variant>
        <vt:lpstr>Theme</vt:lpstr>
      </vt:variant>
      <vt:variant>
        <vt:i4>14</vt:i4>
      </vt:variant>
      <vt:variant>
        <vt:lpstr>Slide Titles</vt:lpstr>
      </vt:variant>
      <vt:variant>
        <vt:i4>14</vt:i4>
      </vt:variant>
    </vt:vector>
  </HeadingPairs>
  <TitlesOfParts>
    <vt:vector size="28" baseType="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Bahasa Indonesia  kelas X</vt:lpstr>
      <vt:lpstr>BAB 1 Mengobservasi Kekayaan Laut Indonesia</vt:lpstr>
      <vt:lpstr>A. Pengertian, Ciri-Ciri, dan Informasi dalam Teks Laporan Hasil Observasi</vt:lpstr>
      <vt:lpstr>PowerPoint Presentation</vt:lpstr>
      <vt:lpstr>Informasi yang terdapat dalam teks laporan hasil observasi</vt:lpstr>
      <vt:lpstr>B. Interpretasi Teks Laporan Hasil Observasi</vt:lpstr>
      <vt:lpstr>PowerPoint Presentation</vt:lpstr>
      <vt:lpstr>     </vt:lpstr>
      <vt:lpstr>PowerPoint Presentation</vt:lpstr>
      <vt:lpstr>PowerPoint Presentation</vt:lpstr>
      <vt:lpstr>Kaidah Kebahasaan Teks Laporan Hasil Observasi</vt:lpstr>
      <vt:lpstr>D. Penyusunan Teks Laporan Hasil Observasi</vt:lpstr>
      <vt:lpstr>PowerPoint Presentation</vt:lpstr>
      <vt:lpstr>Langkah Menyusun Teks Laporan Hasil Observasi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khabs</dc:creator>
  <cp:lastModifiedBy>khabs</cp:lastModifiedBy>
  <cp:revision>3</cp:revision>
  <dcterms:created xsi:type="dcterms:W3CDTF">2020-07-26T15:28:31Z</dcterms:created>
  <dcterms:modified xsi:type="dcterms:W3CDTF">2020-07-26T15:49:46Z</dcterms:modified>
</cp:coreProperties>
</file>