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0" r:id="rId3"/>
    <p:sldId id="257" r:id="rId4"/>
    <p:sldId id="258" r:id="rId5"/>
    <p:sldId id="259" r:id="rId6"/>
    <p:sldId id="261" r:id="rId7"/>
    <p:sldId id="262" r:id="rId8"/>
    <p:sldId id="263" r:id="rId9"/>
    <p:sldId id="264" r:id="rId10"/>
    <p:sldId id="265" r:id="rId11"/>
    <p:sldId id="266" r:id="rId1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7/29/2020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23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7/29/2020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71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7/29/2020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37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7/29/2020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18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7/29/2020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47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7/29/2020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97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7/29/2020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44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7/29/2020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74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7/29/2020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92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7/29/2020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2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7/29/2020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53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7/29/2020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409181118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1B416-1971-4B81-8E27-2450A2A194CE}"/>
              </a:ext>
            </a:extLst>
          </p:cNvPr>
          <p:cNvPicPr>
            <a:picLocks noChangeAspect="1"/>
          </p:cNvPicPr>
          <p:nvPr/>
        </p:nvPicPr>
        <p:blipFill rotWithShape="1">
          <a:blip r:embed="rId2"/>
          <a:srcRect l="30950" r="-1" b="-1"/>
          <a:stretch/>
        </p:blipFill>
        <p:spPr>
          <a:xfrm>
            <a:off x="5101771" y="10"/>
            <a:ext cx="7094361" cy="6857989"/>
          </a:xfrm>
          <a:prstGeom prst="rect">
            <a:avLst/>
          </a:prstGeom>
        </p:spPr>
      </p:pic>
      <p:sp>
        <p:nvSpPr>
          <p:cNvPr id="9" name="Rectangle 8">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160F72-500F-401C-BA56-213C06250396}"/>
              </a:ext>
            </a:extLst>
          </p:cNvPr>
          <p:cNvSpPr>
            <a:spLocks noGrp="1"/>
          </p:cNvSpPr>
          <p:nvPr>
            <p:ph type="ctrTitle"/>
          </p:nvPr>
        </p:nvSpPr>
        <p:spPr>
          <a:xfrm>
            <a:off x="1918609" y="543057"/>
            <a:ext cx="7094361" cy="1607679"/>
          </a:xfrm>
        </p:spPr>
        <p:txBody>
          <a:bodyPr>
            <a:normAutofit/>
          </a:bodyPr>
          <a:lstStyle/>
          <a:p>
            <a:pPr marL="0" marR="0" lvl="0" indent="0" defTabSz="914400" rtl="0" eaLnBrk="0" fontAlgn="base" latinLnBrk="0" hangingPunct="0">
              <a:lnSpc>
                <a:spcPct val="100000"/>
              </a:lnSpc>
              <a:spcBef>
                <a:spcPct val="0"/>
              </a:spcBef>
              <a:spcAft>
                <a:spcPct val="0"/>
              </a:spcAft>
              <a:tabLst/>
            </a:pPr>
            <a:r>
              <a:rPr kumimoji="0" lang="id-ID" sz="4800" b="1" i="0" u="none" strike="noStrike" cap="none" normalizeH="0" baseline="0" dirty="0">
                <a:ln>
                  <a:noFill/>
                </a:ln>
                <a:solidFill>
                  <a:srgbClr val="7030A0"/>
                </a:solidFill>
                <a:effectLst/>
                <a:latin typeface="Arial" pitchFamily="34" charset="0"/>
                <a:ea typeface="宋体" pitchFamily="2" charset="-122"/>
                <a:cs typeface="Arial" pitchFamily="34" charset="0"/>
              </a:rPr>
              <a:t>NIKMATNYA</a:t>
            </a:r>
            <a:r>
              <a:rPr kumimoji="0" lang="id-ID" sz="4800" b="1" i="0" u="none" strike="noStrike" cap="none" normalizeH="0" dirty="0">
                <a:ln>
                  <a:noFill/>
                </a:ln>
                <a:solidFill>
                  <a:srgbClr val="7030A0"/>
                </a:solidFill>
                <a:effectLst/>
                <a:latin typeface="Arial" pitchFamily="34" charset="0"/>
                <a:ea typeface="宋体" pitchFamily="2" charset="-122"/>
                <a:cs typeface="Arial" pitchFamily="34" charset="0"/>
              </a:rPr>
              <a:t> </a:t>
            </a:r>
            <a:br>
              <a:rPr kumimoji="0" lang="id-ID" sz="4800" b="1" i="0" u="none" strike="noStrike" cap="none" normalizeH="0" dirty="0">
                <a:ln>
                  <a:noFill/>
                </a:ln>
                <a:solidFill>
                  <a:srgbClr val="7030A0"/>
                </a:solidFill>
                <a:effectLst/>
                <a:latin typeface="Arial" pitchFamily="34" charset="0"/>
                <a:ea typeface="宋体" pitchFamily="2" charset="-122"/>
                <a:cs typeface="Arial" pitchFamily="34" charset="0"/>
              </a:rPr>
            </a:br>
            <a:r>
              <a:rPr kumimoji="0" lang="id-ID" sz="4800" b="1" i="0" u="none" strike="noStrike" cap="none" normalizeH="0" dirty="0">
                <a:ln>
                  <a:noFill/>
                </a:ln>
                <a:solidFill>
                  <a:srgbClr val="7030A0"/>
                </a:solidFill>
                <a:effectLst/>
                <a:latin typeface="Arial" pitchFamily="34" charset="0"/>
                <a:ea typeface="宋体" pitchFamily="2" charset="-122"/>
                <a:cs typeface="Arial" pitchFamily="34" charset="0"/>
              </a:rPr>
              <a:t>SELALU </a:t>
            </a:r>
            <a:r>
              <a:rPr kumimoji="0" lang="id-ID" sz="4800" b="1" i="0" u="none" strike="noStrike" cap="none" normalizeH="0" baseline="0" dirty="0">
                <a:ln>
                  <a:noFill/>
                </a:ln>
                <a:solidFill>
                  <a:srgbClr val="7030A0"/>
                </a:solidFill>
                <a:effectLst/>
                <a:latin typeface="Arial" pitchFamily="34" charset="0"/>
                <a:ea typeface="宋体" pitchFamily="2" charset="-122"/>
                <a:cs typeface="Arial" pitchFamily="34" charset="0"/>
              </a:rPr>
              <a:t>BERSYUKUR</a:t>
            </a:r>
            <a:endParaRPr lang="id-ID" sz="4800" dirty="0">
              <a:solidFill>
                <a:srgbClr val="7030A0"/>
              </a:solidFill>
            </a:endParaRPr>
          </a:p>
        </p:txBody>
      </p:sp>
      <p:sp>
        <p:nvSpPr>
          <p:cNvPr id="3" name="Subtitle 2">
            <a:extLst>
              <a:ext uri="{FF2B5EF4-FFF2-40B4-BE49-F238E27FC236}">
                <a16:creationId xmlns:a16="http://schemas.microsoft.com/office/drawing/2014/main" id="{1F017A4C-965C-4BFE-994A-4CF88213200A}"/>
              </a:ext>
            </a:extLst>
          </p:cNvPr>
          <p:cNvSpPr>
            <a:spLocks noGrp="1"/>
          </p:cNvSpPr>
          <p:nvPr>
            <p:ph type="subTitle" idx="1"/>
          </p:nvPr>
        </p:nvSpPr>
        <p:spPr>
          <a:xfrm>
            <a:off x="2428927" y="2976158"/>
            <a:ext cx="5853323" cy="1607678"/>
          </a:xfrm>
        </p:spPr>
        <p:txBody>
          <a:bodyPr>
            <a:normAutofit fontScale="92500" lnSpcReduction="20000"/>
          </a:bodyPr>
          <a:lstStyle/>
          <a:p>
            <a:pPr algn="ctr"/>
            <a:r>
              <a:rPr lang="en-US" sz="4000" b="1" dirty="0">
                <a:solidFill>
                  <a:srgbClr val="7030A0"/>
                </a:solidFill>
              </a:rPr>
              <a:t>T</a:t>
            </a:r>
            <a:r>
              <a:rPr lang="id-ID" sz="4000" b="1" dirty="0">
                <a:solidFill>
                  <a:srgbClr val="7030A0"/>
                </a:solidFill>
              </a:rPr>
              <a:t> U J U A N </a:t>
            </a:r>
            <a:endParaRPr lang="id-ID" sz="4000" dirty="0">
              <a:solidFill>
                <a:srgbClr val="7030A0"/>
              </a:solidFill>
            </a:endParaRPr>
          </a:p>
          <a:p>
            <a:pPr algn="just"/>
            <a:r>
              <a:rPr lang="id-ID" sz="2400" i="1" dirty="0">
                <a:solidFill>
                  <a:srgbClr val="7030A0"/>
                </a:solidFill>
              </a:rPr>
              <a:t>Dapat memahami dan</a:t>
            </a:r>
            <a:r>
              <a:rPr lang="en-US" sz="2400" i="1" dirty="0">
                <a:solidFill>
                  <a:srgbClr val="7030A0"/>
                </a:solidFill>
              </a:rPr>
              <a:t> </a:t>
            </a:r>
            <a:r>
              <a:rPr lang="en-US" sz="2400" i="1" dirty="0" err="1">
                <a:solidFill>
                  <a:srgbClr val="7030A0"/>
                </a:solidFill>
              </a:rPr>
              <a:t>Menyadari</a:t>
            </a:r>
            <a:r>
              <a:rPr lang="en-US" sz="2400" i="1" dirty="0">
                <a:solidFill>
                  <a:srgbClr val="7030A0"/>
                </a:solidFill>
              </a:rPr>
              <a:t> </a:t>
            </a:r>
            <a:r>
              <a:rPr lang="en-US" sz="2400" i="1" dirty="0" err="1">
                <a:solidFill>
                  <a:srgbClr val="7030A0"/>
                </a:solidFill>
              </a:rPr>
              <a:t>Nikmat</a:t>
            </a:r>
            <a:r>
              <a:rPr lang="en-US" sz="2400" i="1" dirty="0">
                <a:solidFill>
                  <a:srgbClr val="7030A0"/>
                </a:solidFill>
              </a:rPr>
              <a:t> Dari </a:t>
            </a:r>
            <a:r>
              <a:rPr lang="en-US" sz="2400" i="1" dirty="0" err="1">
                <a:solidFill>
                  <a:srgbClr val="7030A0"/>
                </a:solidFill>
              </a:rPr>
              <a:t>Pemberi</a:t>
            </a:r>
            <a:r>
              <a:rPr lang="en-US" sz="2400" i="1" dirty="0">
                <a:solidFill>
                  <a:srgbClr val="7030A0"/>
                </a:solidFill>
              </a:rPr>
              <a:t> </a:t>
            </a:r>
            <a:r>
              <a:rPr lang="en-US" sz="2400" i="1" dirty="0" err="1">
                <a:solidFill>
                  <a:srgbClr val="7030A0"/>
                </a:solidFill>
              </a:rPr>
              <a:t>Nikmat</a:t>
            </a:r>
            <a:r>
              <a:rPr lang="en-US" sz="2400" i="1" dirty="0">
                <a:solidFill>
                  <a:srgbClr val="7030A0"/>
                </a:solidFill>
              </a:rPr>
              <a:t> (</a:t>
            </a:r>
            <a:r>
              <a:rPr lang="en-US" sz="2400" i="1" dirty="0" err="1">
                <a:solidFill>
                  <a:srgbClr val="7030A0"/>
                </a:solidFill>
              </a:rPr>
              <a:t>Tuhan</a:t>
            </a:r>
            <a:r>
              <a:rPr lang="id-ID" sz="2400" i="1" dirty="0">
                <a:solidFill>
                  <a:srgbClr val="7030A0"/>
                </a:solidFill>
              </a:rPr>
              <a:t> YME</a:t>
            </a:r>
            <a:r>
              <a:rPr lang="en-US" sz="2400" i="1" dirty="0">
                <a:solidFill>
                  <a:srgbClr val="7030A0"/>
                </a:solidFill>
              </a:rPr>
              <a:t>)</a:t>
            </a:r>
            <a:r>
              <a:rPr lang="id-ID" sz="2400" i="1" dirty="0">
                <a:solidFill>
                  <a:srgbClr val="7030A0"/>
                </a:solidFill>
              </a:rPr>
              <a:t> serta memiliki sikap syukur terhadap nikmat yang telah diberikan oleh-Nya.</a:t>
            </a:r>
            <a:endParaRPr lang="id-ID" sz="2400" dirty="0">
              <a:solidFill>
                <a:srgbClr val="7030A0"/>
              </a:solidFill>
            </a:endParaRPr>
          </a:p>
          <a:p>
            <a:endParaRPr lang="id-ID" dirty="0">
              <a:solidFill>
                <a:srgbClr val="FFFFFF"/>
              </a:solidFill>
            </a:endParaRPr>
          </a:p>
        </p:txBody>
      </p:sp>
      <p:sp>
        <p:nvSpPr>
          <p:cNvPr id="13" name="Oval 12">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8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7886-0107-4417-9D53-99FA21F48ED0}"/>
              </a:ext>
            </a:extLst>
          </p:cNvPr>
          <p:cNvSpPr>
            <a:spLocks noGrp="1"/>
          </p:cNvSpPr>
          <p:nvPr>
            <p:ph type="title"/>
          </p:nvPr>
        </p:nvSpPr>
        <p:spPr/>
        <p:txBody>
          <a:bodyPr/>
          <a:lstStyle/>
          <a:p>
            <a:r>
              <a:rPr lang="id-ID" dirty="0"/>
              <a:t>MENSYUKURI NIKMAT</a:t>
            </a:r>
          </a:p>
        </p:txBody>
      </p:sp>
      <p:sp>
        <p:nvSpPr>
          <p:cNvPr id="3" name="Content Placeholder 2">
            <a:extLst>
              <a:ext uri="{FF2B5EF4-FFF2-40B4-BE49-F238E27FC236}">
                <a16:creationId xmlns:a16="http://schemas.microsoft.com/office/drawing/2014/main" id="{0EAC30C0-DF74-45B9-BBBA-AD1C391C589C}"/>
              </a:ext>
            </a:extLst>
          </p:cNvPr>
          <p:cNvSpPr>
            <a:spLocks noGrp="1"/>
          </p:cNvSpPr>
          <p:nvPr>
            <p:ph idx="1"/>
          </p:nvPr>
        </p:nvSpPr>
        <p:spPr/>
        <p:txBody>
          <a:bodyPr>
            <a:normAutofit/>
          </a:bodyPr>
          <a:lstStyle/>
          <a:p>
            <a:pPr marL="0" indent="0">
              <a:buNone/>
            </a:pPr>
            <a:r>
              <a:rPr lang="id-ID" dirty="0"/>
              <a:t>Ceritakanlah hal-hal positif yang berhubungan dengan bersyukur apa saja yang telah kalian lakukan selama dalam masa “Belajar Dari Rumah” dan disaat pandemik seperti sekarang ini.</a:t>
            </a:r>
          </a:p>
          <a:p>
            <a:pPr marL="0" indent="0">
              <a:buNone/>
            </a:pPr>
            <a:r>
              <a:rPr lang="id-ID" dirty="0"/>
              <a:t>Buat list dalam bentuk word minimal 15 hal positif, jikalau belum 15, bisa kalian perbanyak dengan menulis rencana kegiatan positif apa saja yang akan dilakukan..</a:t>
            </a:r>
          </a:p>
          <a:p>
            <a:pPr marL="0" indent="0">
              <a:buNone/>
            </a:pPr>
            <a:r>
              <a:rPr lang="id-ID" dirty="0"/>
              <a:t>Happy learning, kiddos! Ada link untuk upload tugas di slide selanjutnya..</a:t>
            </a:r>
          </a:p>
        </p:txBody>
      </p:sp>
    </p:spTree>
    <p:extLst>
      <p:ext uri="{BB962C8B-B14F-4D97-AF65-F5344CB8AC3E}">
        <p14:creationId xmlns:p14="http://schemas.microsoft.com/office/powerpoint/2010/main" val="371095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8466-3F11-4D66-95D7-97BFAEB529A0}"/>
              </a:ext>
            </a:extLst>
          </p:cNvPr>
          <p:cNvSpPr>
            <a:spLocks noGrp="1"/>
          </p:cNvSpPr>
          <p:nvPr>
            <p:ph type="title"/>
          </p:nvPr>
        </p:nvSpPr>
        <p:spPr/>
        <p:txBody>
          <a:bodyPr/>
          <a:lstStyle/>
          <a:p>
            <a:r>
              <a:rPr lang="id-ID" dirty="0"/>
              <a:t>DAFTRA LINK UNTUK UPLOAD TUGAS</a:t>
            </a:r>
          </a:p>
        </p:txBody>
      </p:sp>
      <p:sp>
        <p:nvSpPr>
          <p:cNvPr id="3" name="Content Placeholder 2">
            <a:extLst>
              <a:ext uri="{FF2B5EF4-FFF2-40B4-BE49-F238E27FC236}">
                <a16:creationId xmlns:a16="http://schemas.microsoft.com/office/drawing/2014/main" id="{99C8B65A-99D6-4C06-AB54-DFF61DE02CEC}"/>
              </a:ext>
            </a:extLst>
          </p:cNvPr>
          <p:cNvSpPr>
            <a:spLocks noGrp="1"/>
          </p:cNvSpPr>
          <p:nvPr>
            <p:ph idx="1"/>
          </p:nvPr>
        </p:nvSpPr>
        <p:spPr/>
        <p:txBody>
          <a:bodyPr>
            <a:normAutofit lnSpcReduction="10000"/>
          </a:bodyPr>
          <a:lstStyle/>
          <a:p>
            <a:pPr marL="0" indent="0">
              <a:buNone/>
            </a:pPr>
            <a:r>
              <a:rPr lang="id-ID" dirty="0"/>
              <a:t>XI-AKL = https://forms.gle/oNBDQA5oRsYPBMuc7</a:t>
            </a:r>
          </a:p>
          <a:p>
            <a:pPr marL="0" indent="0">
              <a:buNone/>
            </a:pPr>
            <a:r>
              <a:rPr lang="id-ID"/>
              <a:t>XI-OTKP = https://forms.gle/qyR5u7KSebb9dxFW7</a:t>
            </a:r>
            <a:endParaRPr lang="id-ID" dirty="0"/>
          </a:p>
          <a:p>
            <a:pPr marL="0" indent="0">
              <a:buNone/>
            </a:pPr>
            <a:r>
              <a:rPr lang="id-ID" dirty="0"/>
              <a:t>XI-TKJ = https://forms.gle/nrb6ZZZLUAG8QWeW9</a:t>
            </a:r>
          </a:p>
          <a:p>
            <a:pPr marL="0" indent="0">
              <a:buNone/>
            </a:pPr>
            <a:r>
              <a:rPr lang="id-ID" dirty="0"/>
              <a:t>XI-BDP = https://forms.gle/cajuNB7Lq2H19Jem7</a:t>
            </a:r>
          </a:p>
          <a:p>
            <a:pPr marL="0" indent="0">
              <a:buNone/>
            </a:pPr>
            <a:endParaRPr lang="id-ID" dirty="0"/>
          </a:p>
          <a:p>
            <a:pPr marL="0" indent="0">
              <a:buNone/>
            </a:pPr>
            <a:r>
              <a:rPr lang="id-ID" dirty="0"/>
              <a:t>Pastikan kalian upload di link yang benar ya, jangan sampai salah upload atau salah alamat link..</a:t>
            </a:r>
          </a:p>
          <a:p>
            <a:pPr marL="0" indent="0">
              <a:buNone/>
            </a:pPr>
            <a:r>
              <a:rPr lang="id-ID" dirty="0"/>
              <a:t>Terima kasih</a:t>
            </a:r>
          </a:p>
        </p:txBody>
      </p:sp>
    </p:spTree>
    <p:extLst>
      <p:ext uri="{BB962C8B-B14F-4D97-AF65-F5344CB8AC3E}">
        <p14:creationId xmlns:p14="http://schemas.microsoft.com/office/powerpoint/2010/main" val="120727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ersyukur">
            <a:hlinkClick r:id="" action="ppaction://media"/>
            <a:extLst>
              <a:ext uri="{FF2B5EF4-FFF2-40B4-BE49-F238E27FC236}">
                <a16:creationId xmlns:a16="http://schemas.microsoft.com/office/drawing/2014/main" id="{E87B615E-259F-4E67-9B92-407898527C9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92250" y="568550"/>
            <a:ext cx="9547226" cy="5413150"/>
          </a:xfrm>
        </p:spPr>
      </p:pic>
    </p:spTree>
    <p:extLst>
      <p:ext uri="{BB962C8B-B14F-4D97-AF65-F5344CB8AC3E}">
        <p14:creationId xmlns:p14="http://schemas.microsoft.com/office/powerpoint/2010/main" val="397846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9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5BB9-EFB3-4DFC-8702-0BC17D86C30F}"/>
              </a:ext>
            </a:extLst>
          </p:cNvPr>
          <p:cNvSpPr>
            <a:spLocks noGrp="1"/>
          </p:cNvSpPr>
          <p:nvPr>
            <p:ph type="title"/>
          </p:nvPr>
        </p:nvSpPr>
        <p:spPr>
          <a:xfrm>
            <a:off x="3076575" y="269875"/>
            <a:ext cx="6038850" cy="1325563"/>
          </a:xfrm>
        </p:spPr>
        <p:txBody>
          <a:bodyPr/>
          <a:lstStyle/>
          <a:p>
            <a:r>
              <a:rPr lang="id-ID" dirty="0"/>
              <a:t>PENGERTIAN BERSYUKUR</a:t>
            </a:r>
          </a:p>
        </p:txBody>
      </p:sp>
      <p:sp>
        <p:nvSpPr>
          <p:cNvPr id="3" name="Content Placeholder 2">
            <a:extLst>
              <a:ext uri="{FF2B5EF4-FFF2-40B4-BE49-F238E27FC236}">
                <a16:creationId xmlns:a16="http://schemas.microsoft.com/office/drawing/2014/main" id="{DF76743E-6BDE-4438-82FE-69F678AF1DE1}"/>
              </a:ext>
            </a:extLst>
          </p:cNvPr>
          <p:cNvSpPr>
            <a:spLocks noGrp="1"/>
          </p:cNvSpPr>
          <p:nvPr>
            <p:ph idx="1"/>
          </p:nvPr>
        </p:nvSpPr>
        <p:spPr>
          <a:xfrm>
            <a:off x="3324225" y="1939925"/>
            <a:ext cx="5543550" cy="3859742"/>
          </a:xfrm>
        </p:spPr>
        <p:txBody>
          <a:bodyPr/>
          <a:lstStyle/>
          <a:p>
            <a:pPr marL="0" indent="0">
              <a:buNone/>
            </a:pPr>
            <a:r>
              <a:rPr lang="id-ID" dirty="0"/>
              <a:t>Menurut Kamus Arab – Indonesia, kata </a:t>
            </a:r>
            <a:r>
              <a:rPr lang="id-ID" i="1" dirty="0"/>
              <a:t>syukur</a:t>
            </a:r>
            <a:r>
              <a:rPr lang="id-ID" dirty="0"/>
              <a:t> diambil dari kata Syakara, yang artinya adalah berterimakasih dan tasyakkara yang berarti mensyukuri-Nya, memuji-Nya. Syukur berasal dari kata syukuran yang berarti mengingat akan segala nikmat-Nya.</a:t>
            </a:r>
          </a:p>
        </p:txBody>
      </p:sp>
    </p:spTree>
    <p:extLst>
      <p:ext uri="{BB962C8B-B14F-4D97-AF65-F5344CB8AC3E}">
        <p14:creationId xmlns:p14="http://schemas.microsoft.com/office/powerpoint/2010/main" val="180500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C427C0-8937-44FE-A0FE-C89A3DDDC81F}"/>
              </a:ext>
            </a:extLst>
          </p:cNvPr>
          <p:cNvSpPr>
            <a:spLocks noGrp="1"/>
          </p:cNvSpPr>
          <p:nvPr>
            <p:ph idx="1"/>
          </p:nvPr>
        </p:nvSpPr>
        <p:spPr>
          <a:xfrm>
            <a:off x="1533526" y="981075"/>
            <a:ext cx="8977312" cy="5037667"/>
          </a:xfrm>
        </p:spPr>
        <p:txBody>
          <a:bodyPr/>
          <a:lstStyle/>
          <a:p>
            <a:pPr marL="0" indent="0" algn="just">
              <a:buNone/>
            </a:pPr>
            <a:r>
              <a:rPr lang="id-ID" dirty="0">
                <a:effectLst/>
              </a:rPr>
              <a:t>Menurut bahasa adalah suatu sifat yang penuh kebaikan dan rasa menghormati serta mengagungkan atas segala nikmat-Nya, baik diekspresikan dengan lisan, dimantapkan dengan hati maupun dilaksanakan melalui perbuatan.</a:t>
            </a:r>
          </a:p>
          <a:p>
            <a:pPr marL="0" indent="0" algn="just">
              <a:buNone/>
            </a:pPr>
            <a:endParaRPr lang="id-ID" dirty="0">
              <a:effectLst/>
            </a:endParaRPr>
          </a:p>
          <a:p>
            <a:pPr marL="0" indent="0" algn="just">
              <a:buNone/>
            </a:pPr>
            <a:r>
              <a:rPr lang="id-ID" dirty="0">
                <a:effectLst/>
              </a:rPr>
              <a:t>Dalam kamus besar Bahasa indonesia, memiliki 2 arti :</a:t>
            </a:r>
          </a:p>
          <a:p>
            <a:pPr algn="just">
              <a:buFont typeface="Arial" panose="020B0604020202020204" pitchFamily="34" charset="0"/>
              <a:buChar char="•"/>
            </a:pPr>
            <a:r>
              <a:rPr lang="id-ID" dirty="0">
                <a:effectLst/>
              </a:rPr>
              <a:t>Rasa berterima kasih kepada allah.</a:t>
            </a:r>
          </a:p>
          <a:p>
            <a:pPr algn="just">
              <a:buFont typeface="Arial" panose="020B0604020202020204" pitchFamily="34" charset="0"/>
              <a:buChar char="•"/>
            </a:pPr>
            <a:r>
              <a:rPr lang="id-ID" dirty="0">
                <a:effectLst/>
              </a:rPr>
              <a:t>Untunglah atau merasa lega senang dll.</a:t>
            </a:r>
          </a:p>
          <a:p>
            <a:endParaRPr lang="id-ID" dirty="0"/>
          </a:p>
        </p:txBody>
      </p:sp>
    </p:spTree>
    <p:extLst>
      <p:ext uri="{BB962C8B-B14F-4D97-AF65-F5344CB8AC3E}">
        <p14:creationId xmlns:p14="http://schemas.microsoft.com/office/powerpoint/2010/main" val="289649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EFB16-45EB-43E2-BD78-182FDF2E4AB9}"/>
              </a:ext>
            </a:extLst>
          </p:cNvPr>
          <p:cNvSpPr>
            <a:spLocks noGrp="1"/>
          </p:cNvSpPr>
          <p:nvPr>
            <p:ph idx="1"/>
          </p:nvPr>
        </p:nvSpPr>
        <p:spPr>
          <a:xfrm>
            <a:off x="838200" y="714374"/>
            <a:ext cx="10515600" cy="5305425"/>
          </a:xfrm>
        </p:spPr>
        <p:txBody>
          <a:bodyPr>
            <a:normAutofit/>
          </a:bodyPr>
          <a:lstStyle/>
          <a:p>
            <a:pPr algn="just"/>
            <a:r>
              <a:rPr lang="id-ID" dirty="0"/>
              <a:t>Setiap manusia pasti pernah merasa bahagia, sering atau jarang. Kebahagian tersebut bersumber dari mana saja atau disebabkan oleh apa saja, entah karena prestasi yang kita capai, penghargaan yang didapat, berbagai fasilitas yang kita miliki, kebaikan yang kita terima dari orang lain atau apapun penyebabnya. Setiap manusia wajib mensyukuri terhadap nikmat yang telah diberikan Tuhan.</a:t>
            </a:r>
          </a:p>
          <a:p>
            <a:pPr algn="just"/>
            <a:r>
              <a:rPr lang="id-ID" dirty="0"/>
              <a:t>Apalagi dalam masa pandemik ini. Kita memiliki orang tua yang telah melahirkan, memiliki kondisi fisik yang sehat, saudara atau teman-teman yang mencintai, masih bisa belajar dan bersekolah, dan lain sebagainya. Bersyukur dengan ikhlas terhadap nikmat dari Tuhan akan memberikan kebahagian yang tak ternilai.</a:t>
            </a:r>
          </a:p>
        </p:txBody>
      </p:sp>
    </p:spTree>
    <p:extLst>
      <p:ext uri="{BB962C8B-B14F-4D97-AF65-F5344CB8AC3E}">
        <p14:creationId xmlns:p14="http://schemas.microsoft.com/office/powerpoint/2010/main" val="79855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9B02-8C5F-4286-BBB1-20B12C89D10C}"/>
              </a:ext>
            </a:extLst>
          </p:cNvPr>
          <p:cNvSpPr>
            <a:spLocks noGrp="1"/>
          </p:cNvSpPr>
          <p:nvPr>
            <p:ph type="title"/>
          </p:nvPr>
        </p:nvSpPr>
        <p:spPr>
          <a:xfrm>
            <a:off x="838200" y="365126"/>
            <a:ext cx="10515600" cy="807508"/>
          </a:xfrm>
        </p:spPr>
        <p:txBody>
          <a:bodyPr>
            <a:normAutofit/>
          </a:bodyPr>
          <a:lstStyle/>
          <a:p>
            <a:r>
              <a:rPr lang="id-ID" b="1" dirty="0">
                <a:effectLst/>
              </a:rPr>
              <a:t>Cara Bersyukur Kepada Allah</a:t>
            </a:r>
            <a:endParaRPr lang="id-ID" dirty="0"/>
          </a:p>
        </p:txBody>
      </p:sp>
      <p:sp>
        <p:nvSpPr>
          <p:cNvPr id="3" name="Content Placeholder 2">
            <a:extLst>
              <a:ext uri="{FF2B5EF4-FFF2-40B4-BE49-F238E27FC236}">
                <a16:creationId xmlns:a16="http://schemas.microsoft.com/office/drawing/2014/main" id="{6226C228-7E66-4CC6-A1D3-04CC24A4BCAF}"/>
              </a:ext>
            </a:extLst>
          </p:cNvPr>
          <p:cNvSpPr>
            <a:spLocks noGrp="1"/>
          </p:cNvSpPr>
          <p:nvPr>
            <p:ph idx="1"/>
          </p:nvPr>
        </p:nvSpPr>
        <p:spPr>
          <a:xfrm>
            <a:off x="838200" y="1409700"/>
            <a:ext cx="10515600" cy="4275667"/>
          </a:xfrm>
        </p:spPr>
        <p:txBody>
          <a:bodyPr>
            <a:normAutofit/>
          </a:bodyPr>
          <a:lstStyle/>
          <a:p>
            <a:pPr marL="0" indent="0">
              <a:buNone/>
            </a:pPr>
            <a:r>
              <a:rPr lang="id-ID" dirty="0">
                <a:effectLst/>
              </a:rPr>
              <a:t>Berikut cara bersyukur  kepada Allah, diantaranya :</a:t>
            </a:r>
          </a:p>
          <a:p>
            <a:r>
              <a:rPr lang="id-ID" dirty="0">
                <a:effectLst/>
              </a:rPr>
              <a:t>Bersyukur dengan hati nurani.</a:t>
            </a:r>
          </a:p>
          <a:p>
            <a:pPr marL="0" indent="0" algn="just">
              <a:buNone/>
            </a:pPr>
            <a:r>
              <a:rPr lang="id-ID" dirty="0">
                <a:effectLst/>
              </a:rPr>
              <a:t>Kata hati alias nurani selalu benar dan jujur. Untuk itu, orang yang bersyukur dengan hati nuraninya sebenarnya tidak akan pernah mengingkari banyaknya nikmat Allah.</a:t>
            </a:r>
          </a:p>
          <a:p>
            <a:pPr marL="0" indent="0">
              <a:buNone/>
            </a:pPr>
            <a:endParaRPr lang="id-ID" dirty="0"/>
          </a:p>
        </p:txBody>
      </p:sp>
    </p:spTree>
    <p:extLst>
      <p:ext uri="{BB962C8B-B14F-4D97-AF65-F5344CB8AC3E}">
        <p14:creationId xmlns:p14="http://schemas.microsoft.com/office/powerpoint/2010/main" val="3905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406EC4-C19D-46F6-B075-12B7BC08BCF2}"/>
              </a:ext>
            </a:extLst>
          </p:cNvPr>
          <p:cNvSpPr>
            <a:spLocks noGrp="1"/>
          </p:cNvSpPr>
          <p:nvPr>
            <p:ph idx="1"/>
          </p:nvPr>
        </p:nvSpPr>
        <p:spPr>
          <a:xfrm>
            <a:off x="1476375" y="819150"/>
            <a:ext cx="9182100" cy="5362575"/>
          </a:xfrm>
        </p:spPr>
        <p:txBody>
          <a:bodyPr>
            <a:normAutofit/>
          </a:bodyPr>
          <a:lstStyle/>
          <a:p>
            <a:pPr algn="just"/>
            <a:r>
              <a:rPr lang="id-ID" dirty="0">
                <a:effectLst/>
              </a:rPr>
              <a:t>Bersyukur dengan ucapan.</a:t>
            </a:r>
          </a:p>
          <a:p>
            <a:pPr marL="0" indent="0" algn="just">
              <a:buNone/>
            </a:pPr>
            <a:r>
              <a:rPr lang="id-ID" dirty="0">
                <a:effectLst/>
              </a:rPr>
              <a:t>Lidahlah yang biasa melafalkan kata-kata.</a:t>
            </a:r>
          </a:p>
          <a:p>
            <a:pPr marL="0" indent="0" algn="just">
              <a:buNone/>
            </a:pPr>
            <a:r>
              <a:rPr lang="id-ID" dirty="0">
                <a:effectLst/>
              </a:rPr>
              <a:t>Ungkapan yang paling baik untuk menyatakan syukur kita kepada Allah adalah hamdalah.</a:t>
            </a:r>
          </a:p>
          <a:p>
            <a:pPr marL="0" indent="0" algn="just">
              <a:buNone/>
            </a:pPr>
            <a:endParaRPr lang="id-ID" dirty="0">
              <a:effectLst/>
            </a:endParaRPr>
          </a:p>
          <a:p>
            <a:pPr algn="just"/>
            <a:r>
              <a:rPr lang="id-ID" dirty="0">
                <a:effectLst/>
              </a:rPr>
              <a:t>Bersyukur dengan perbuatan, yang biasanya dilakukan anggota tubuh.</a:t>
            </a:r>
          </a:p>
          <a:p>
            <a:pPr marL="0" indent="0" algn="just">
              <a:buNone/>
            </a:pPr>
            <a:r>
              <a:rPr lang="id-ID" dirty="0">
                <a:effectLst/>
              </a:rPr>
              <a:t>Tubuh yang diberikan Allah kepada manusia sebaiknya dipergunakan untuk hal-hal yang positif.</a:t>
            </a:r>
          </a:p>
        </p:txBody>
      </p:sp>
    </p:spTree>
    <p:extLst>
      <p:ext uri="{BB962C8B-B14F-4D97-AF65-F5344CB8AC3E}">
        <p14:creationId xmlns:p14="http://schemas.microsoft.com/office/powerpoint/2010/main" val="249230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D15AF-DAE7-4F2E-AFFF-D53319E0A653}"/>
              </a:ext>
            </a:extLst>
          </p:cNvPr>
          <p:cNvSpPr>
            <a:spLocks noGrp="1"/>
          </p:cNvSpPr>
          <p:nvPr>
            <p:ph idx="1"/>
          </p:nvPr>
        </p:nvSpPr>
        <p:spPr>
          <a:xfrm>
            <a:off x="838200" y="600074"/>
            <a:ext cx="10515600" cy="5667375"/>
          </a:xfrm>
        </p:spPr>
        <p:txBody>
          <a:bodyPr>
            <a:normAutofit fontScale="70000" lnSpcReduction="20000"/>
          </a:bodyPr>
          <a:lstStyle/>
          <a:p>
            <a:pPr marL="0" indent="0">
              <a:buNone/>
            </a:pPr>
            <a:r>
              <a:rPr lang="id-ID" dirty="0"/>
              <a:t>BENTUK SYUKUR</a:t>
            </a:r>
          </a:p>
          <a:p>
            <a:pPr marL="0" indent="0">
              <a:buNone/>
            </a:pPr>
            <a:r>
              <a:rPr lang="id-ID" dirty="0"/>
              <a:t>Berikut adalah beberapa bentuk syukur yang dapat kita lakukan dalam kehidupan sehari-hari :</a:t>
            </a:r>
          </a:p>
          <a:p>
            <a:pPr algn="just">
              <a:buFont typeface="+mj-lt"/>
              <a:buAutoNum type="arabicPeriod"/>
            </a:pPr>
            <a:r>
              <a:rPr lang="id-ID" dirty="0">
                <a:effectLst/>
              </a:rPr>
              <a:t>Melakasanakan ibadah utama yang diperintahkan Tuhan kepada kita</a:t>
            </a:r>
          </a:p>
          <a:p>
            <a:pPr marL="0" indent="0" algn="just">
              <a:buNone/>
            </a:pPr>
            <a:r>
              <a:rPr lang="id-ID" dirty="0">
                <a:effectLst/>
              </a:rPr>
              <a:t>Ibadah merupakan tanda syukur atas apa yang telah Tuhan berikan kepada kita. Ibadah yang dapat dilakukan misalnya shalat, puasa, zakat dan bersedekah, haji bagi umat islam, ke gereja bagi umat Kristen, sembahyang bagi umat hindu dan budha.</a:t>
            </a:r>
          </a:p>
          <a:p>
            <a:pPr marL="0" indent="0" algn="just">
              <a:buNone/>
            </a:pPr>
            <a:endParaRPr lang="id-ID" dirty="0">
              <a:effectLst/>
            </a:endParaRPr>
          </a:p>
          <a:p>
            <a:pPr algn="just">
              <a:buFont typeface="+mj-lt"/>
              <a:buAutoNum type="arabicPeriod" startAt="2"/>
            </a:pPr>
            <a:r>
              <a:rPr lang="id-ID" dirty="0">
                <a:effectLst/>
              </a:rPr>
              <a:t>Menjaga Kesehatan Fisik</a:t>
            </a:r>
          </a:p>
          <a:p>
            <a:pPr marL="0" indent="0" algn="just">
              <a:buNone/>
            </a:pPr>
            <a:r>
              <a:rPr lang="id-ID" dirty="0">
                <a:effectLst/>
              </a:rPr>
              <a:t>Tidak melakukan sesuatu yang membahayakan fisik dan mental berarti menjaga nikmat kesehatan yang Tuhan berikan kepada kita. Makan teratur, olahraga, dan menjauhkan diri dari rokok, narkoba, seks bebas, atau apa pun yang dapat merusak kesehatan fisik kita juga merupakan wujud rasa syukur kita kepada Tuhan.</a:t>
            </a:r>
          </a:p>
          <a:p>
            <a:pPr marL="0" indent="0" algn="just">
              <a:buNone/>
            </a:pPr>
            <a:endParaRPr lang="id-ID" dirty="0">
              <a:effectLst/>
            </a:endParaRPr>
          </a:p>
          <a:p>
            <a:pPr algn="just">
              <a:buFont typeface="+mj-lt"/>
              <a:buAutoNum type="arabicPeriod" startAt="3"/>
            </a:pPr>
            <a:r>
              <a:rPr lang="id-ID" dirty="0">
                <a:effectLst/>
              </a:rPr>
              <a:t>Menjaga Kesehatan Mental dan Pikiran</a:t>
            </a:r>
          </a:p>
          <a:p>
            <a:pPr marL="0" indent="0" algn="just">
              <a:buNone/>
            </a:pPr>
            <a:r>
              <a:rPr lang="id-ID" dirty="0">
                <a:effectLst/>
              </a:rPr>
              <a:t>Tuhan menciptakan otak untuk berpikir, membantu kita dalam menyelesaikan masalah, dan membuat keputusan sebaik mungkin. Oleh karena itu, kita patut menyukurinya dengan melakukan aktivitas yang dapat mengembangkan pikirian, seperti ; rajin belajar, membaca, mengkaji ilmu sehingga pengetahuan kita semakin bertambah. </a:t>
            </a:r>
            <a:endParaRPr lang="id-ID" dirty="0"/>
          </a:p>
        </p:txBody>
      </p:sp>
    </p:spTree>
    <p:extLst>
      <p:ext uri="{BB962C8B-B14F-4D97-AF65-F5344CB8AC3E}">
        <p14:creationId xmlns:p14="http://schemas.microsoft.com/office/powerpoint/2010/main" val="284414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D15AF-DAE7-4F2E-AFFF-D53319E0A653}"/>
              </a:ext>
            </a:extLst>
          </p:cNvPr>
          <p:cNvSpPr>
            <a:spLocks noGrp="1"/>
          </p:cNvSpPr>
          <p:nvPr>
            <p:ph idx="1"/>
          </p:nvPr>
        </p:nvSpPr>
        <p:spPr>
          <a:xfrm>
            <a:off x="838200" y="600074"/>
            <a:ext cx="10515600" cy="5667375"/>
          </a:xfrm>
        </p:spPr>
        <p:txBody>
          <a:bodyPr>
            <a:normAutofit fontScale="62500" lnSpcReduction="20000"/>
          </a:bodyPr>
          <a:lstStyle/>
          <a:p>
            <a:pPr algn="just">
              <a:buFont typeface="+mj-lt"/>
              <a:buAutoNum type="arabicPeriod" startAt="4"/>
            </a:pPr>
            <a:r>
              <a:rPr lang="id-ID" dirty="0">
                <a:effectLst/>
              </a:rPr>
              <a:t>Mengembangkan Potensi untuk Masa Depan Kita</a:t>
            </a:r>
          </a:p>
          <a:p>
            <a:pPr marL="0" indent="0" algn="just">
              <a:buNone/>
            </a:pPr>
            <a:r>
              <a:rPr lang="id-ID" dirty="0">
                <a:effectLst/>
              </a:rPr>
              <a:t>Cara kita menyiapkan masa depan merupakan bentuk syukur kita kepada Tuhan. Contoh aktivitas mengembangkan potensi yang Tuhan berikan untuk kebaikan misalnya ketika mengetahui diri kita berbakat dalam menulis, kita mengembangkannya dengan sering menulis cerpen atau ikut sanggar menulis agar semakin terasah kemampuannya. </a:t>
            </a:r>
          </a:p>
          <a:p>
            <a:pPr marL="0" indent="0" algn="just">
              <a:buNone/>
            </a:pPr>
            <a:endParaRPr lang="id-ID" dirty="0">
              <a:effectLst/>
            </a:endParaRPr>
          </a:p>
          <a:p>
            <a:pPr algn="just">
              <a:buFont typeface="+mj-lt"/>
              <a:buAutoNum type="arabicPeriod" startAt="5"/>
            </a:pPr>
            <a:r>
              <a:rPr lang="id-ID" dirty="0">
                <a:effectLst/>
              </a:rPr>
              <a:t>Memanfaatkan Potensi untuk Membantu Sesama</a:t>
            </a:r>
          </a:p>
          <a:p>
            <a:pPr marL="0" indent="0" algn="just">
              <a:buNone/>
            </a:pPr>
            <a:r>
              <a:rPr lang="id-ID" dirty="0">
                <a:effectLst/>
              </a:rPr>
              <a:t>Orang yang bersyukur ingin menjadi yang terbaik dengan memberikan manfaat bagi orang lain. Di Sekitar kita, masih banyak orang yang menderita karena kemiskinan, pengangguran, cacat fisik, mental dan sosial, tertimpa bencana alam, dan lain sebagainya. Gerakkan hati kita untuk bisa membantu orang yang menderita terutama disaat pandemi seperti ini. Pastinya akan ada banyak hal yang bisa kita lakukan untuk meringankan beban saudara kita, yakni dengan cara menyisihkan uang jajan untuk mereka, memberikan bantuan masker ataupun alat kesehatan lainnya, menyubangkan tenaga untuk menjadi relawan yang tentunya sesuai dengan prosedur.</a:t>
            </a:r>
          </a:p>
          <a:p>
            <a:pPr marL="0" indent="0" algn="just">
              <a:buNone/>
            </a:pPr>
            <a:endParaRPr lang="id-ID" dirty="0">
              <a:effectLst/>
            </a:endParaRPr>
          </a:p>
          <a:p>
            <a:pPr algn="just">
              <a:buFont typeface="+mj-lt"/>
              <a:buAutoNum type="arabicPeriod" startAt="6"/>
            </a:pPr>
            <a:r>
              <a:rPr lang="id-ID" dirty="0">
                <a:effectLst/>
              </a:rPr>
              <a:t>Tidak Menyebabkan Orang Menderita.</a:t>
            </a:r>
          </a:p>
          <a:p>
            <a:pPr marL="0" indent="0" algn="just">
              <a:buNone/>
            </a:pPr>
            <a:r>
              <a:rPr lang="id-ID" dirty="0">
                <a:effectLst/>
              </a:rPr>
              <a:t>Menjauhkan diri dari sikap yang menyebabkan diri sendiri atau orang lain menderita merupakan wujud syukur kita kepada Tuhan.</a:t>
            </a:r>
          </a:p>
          <a:p>
            <a:pPr marL="0" indent="0" algn="just">
              <a:buNone/>
            </a:pPr>
            <a:r>
              <a:rPr lang="id-ID" dirty="0">
                <a:effectLst/>
              </a:rPr>
              <a:t>Misalnya, tidak menjerumuskan teman ke pergaulan yang buruk ; tidak melakukan perusakan terhadap barang milik orang lain dengan mencorat-coret tembok ; dan tidak mengganggu keamanan dan kenyamanan orang lain dengan merokok, mengancam, menghina, membentak, menyindir, mencederai atau melakukan tawuran pelajar.</a:t>
            </a:r>
            <a:r>
              <a:rPr lang="id-ID" dirty="0"/>
              <a:t> </a:t>
            </a:r>
          </a:p>
          <a:p>
            <a:pPr marL="0" indent="0">
              <a:buNone/>
            </a:pPr>
            <a:endParaRPr lang="id-ID" dirty="0"/>
          </a:p>
        </p:txBody>
      </p:sp>
    </p:spTree>
    <p:extLst>
      <p:ext uri="{BB962C8B-B14F-4D97-AF65-F5344CB8AC3E}">
        <p14:creationId xmlns:p14="http://schemas.microsoft.com/office/powerpoint/2010/main" val="116198676"/>
      </p:ext>
    </p:extLst>
  </p:cSld>
  <p:clrMapOvr>
    <a:masterClrMapping/>
  </p:clrMapOvr>
</p:sld>
</file>

<file path=ppt/theme/theme1.xml><?xml version="1.0" encoding="utf-8"?>
<a:theme xmlns:a="http://schemas.openxmlformats.org/drawingml/2006/main" name="ShapesVTI">
  <a:themeElements>
    <a:clrScheme name="AnalogousFromLightSeedLeftStep">
      <a:dk1>
        <a:srgbClr val="000000"/>
      </a:dk1>
      <a:lt1>
        <a:srgbClr val="FFFFFF"/>
      </a:lt1>
      <a:dk2>
        <a:srgbClr val="243341"/>
      </a:dk2>
      <a:lt2>
        <a:srgbClr val="E8E7E2"/>
      </a:lt2>
      <a:accent1>
        <a:srgbClr val="7D86DF"/>
      </a:accent1>
      <a:accent2>
        <a:srgbClr val="609DD8"/>
      </a:accent2>
      <a:accent3>
        <a:srgbClr val="55B0B8"/>
      </a:accent3>
      <a:accent4>
        <a:srgbClr val="51B594"/>
      </a:accent4>
      <a:accent5>
        <a:srgbClr val="55B86E"/>
      </a:accent5>
      <a:accent6>
        <a:srgbClr val="63B751"/>
      </a:accent6>
      <a:hlink>
        <a:srgbClr val="898453"/>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30</TotalTime>
  <Words>863</Words>
  <Application>Microsoft Office PowerPoint</Application>
  <PresentationFormat>Widescreen</PresentationFormat>
  <Paragraphs>53</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Next LT Pro</vt:lpstr>
      <vt:lpstr>Calibri</vt:lpstr>
      <vt:lpstr>Tw Cen MT</vt:lpstr>
      <vt:lpstr>ShapesVTI</vt:lpstr>
      <vt:lpstr>NIKMATNYA  SELALU BERSYUKUR</vt:lpstr>
      <vt:lpstr>PowerPoint Presentation</vt:lpstr>
      <vt:lpstr>PENGERTIAN BERSYUKUR</vt:lpstr>
      <vt:lpstr>PowerPoint Presentation</vt:lpstr>
      <vt:lpstr>PowerPoint Presentation</vt:lpstr>
      <vt:lpstr>Cara Bersyukur Kepada Allah</vt:lpstr>
      <vt:lpstr>PowerPoint Presentation</vt:lpstr>
      <vt:lpstr>PowerPoint Presentation</vt:lpstr>
      <vt:lpstr>PowerPoint Presentation</vt:lpstr>
      <vt:lpstr>MENSYUKURI NIKMAT</vt:lpstr>
      <vt:lpstr>DAFTRA LINK UNTUK UPLOAD TUGAS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NIKMATNYA  SELALU BERSYUKUR</dc:title>
  <dc:creator>user</dc:creator>
  <cp:lastModifiedBy>user</cp:lastModifiedBy>
  <cp:revision>3</cp:revision>
  <dcterms:created xsi:type="dcterms:W3CDTF">2020-07-28T02:20:39Z</dcterms:created>
  <dcterms:modified xsi:type="dcterms:W3CDTF">2020-07-28T23:46:00Z</dcterms:modified>
</cp:coreProperties>
</file>