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3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4" r:id="rId14"/>
    <p:sldId id="267" r:id="rId15"/>
    <p:sldId id="28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5C08AB-2A2B-4FBF-BE59-2C0849AEF689}">
  <a:tblStyle styleId="{EE5C08AB-2A2B-4FBF-BE59-2C0849AEF6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31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00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f91f2e568_0_3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f91f2e568_0_3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0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2a2aa39c0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72a2aa39c0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86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42ea5b51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842ea5b51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17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4aa2cb2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4aa2cb2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3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f91f2e568_0_3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f91f2e568_0_3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04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f91f2e56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f91f2e56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0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7f91f2e568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7f91f2e568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83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f91f2e568_0_32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f91f2e568_0_32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71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29827" y="-1470400"/>
            <a:ext cx="8084346" cy="8084307"/>
            <a:chOff x="529830" y="-1470400"/>
            <a:chExt cx="8084346" cy="808430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98125" y="148500"/>
              <a:ext cx="6750000" cy="4836450"/>
              <a:chOff x="1198125" y="148500"/>
              <a:chExt cx="6750000" cy="4836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125" y="14850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7597125" y="14850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597125" y="459675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198125" y="459675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104375" y="409725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630125" y="409725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630125" y="62100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104375" y="62100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 rot="5400000">
              <a:off x="529849" y="-1470420"/>
              <a:ext cx="8084307" cy="8084346"/>
            </a:xfrm>
            <a:custGeom>
              <a:avLst/>
              <a:gdLst/>
              <a:ahLst/>
              <a:cxnLst/>
              <a:rect l="l" t="t" r="r" b="b"/>
              <a:pathLst>
                <a:path w="209533" h="209534" extrusionOk="0">
                  <a:moveTo>
                    <a:pt x="104766" y="4348"/>
                  </a:moveTo>
                  <a:lnTo>
                    <a:pt x="121843" y="21426"/>
                  </a:lnTo>
                  <a:lnTo>
                    <a:pt x="87689" y="21426"/>
                  </a:lnTo>
                  <a:lnTo>
                    <a:pt x="104766" y="4348"/>
                  </a:lnTo>
                  <a:close/>
                  <a:moveTo>
                    <a:pt x="157241" y="21999"/>
                  </a:moveTo>
                  <a:lnTo>
                    <a:pt x="157241" y="25956"/>
                  </a:lnTo>
                  <a:lnTo>
                    <a:pt x="130723" y="25956"/>
                  </a:lnTo>
                  <a:lnTo>
                    <a:pt x="126766" y="21999"/>
                  </a:lnTo>
                  <a:close/>
                  <a:moveTo>
                    <a:pt x="162179" y="21999"/>
                  </a:moveTo>
                  <a:lnTo>
                    <a:pt x="162179" y="25956"/>
                  </a:lnTo>
                  <a:lnTo>
                    <a:pt x="157814" y="25956"/>
                  </a:lnTo>
                  <a:lnTo>
                    <a:pt x="157814" y="21999"/>
                  </a:lnTo>
                  <a:close/>
                  <a:moveTo>
                    <a:pt x="167118" y="17468"/>
                  </a:moveTo>
                  <a:lnTo>
                    <a:pt x="167118" y="25956"/>
                  </a:lnTo>
                  <a:lnTo>
                    <a:pt x="162753" y="25956"/>
                  </a:lnTo>
                  <a:lnTo>
                    <a:pt x="162753" y="21426"/>
                  </a:lnTo>
                  <a:lnTo>
                    <a:pt x="157814" y="21426"/>
                  </a:lnTo>
                  <a:lnTo>
                    <a:pt x="157814" y="17468"/>
                  </a:lnTo>
                  <a:close/>
                  <a:moveTo>
                    <a:pt x="51720" y="17468"/>
                  </a:moveTo>
                  <a:lnTo>
                    <a:pt x="51720" y="21426"/>
                  </a:lnTo>
                  <a:lnTo>
                    <a:pt x="46779" y="21426"/>
                  </a:lnTo>
                  <a:lnTo>
                    <a:pt x="46779" y="25956"/>
                  </a:lnTo>
                  <a:lnTo>
                    <a:pt x="42414" y="25958"/>
                  </a:lnTo>
                  <a:lnTo>
                    <a:pt x="42414" y="17468"/>
                  </a:lnTo>
                  <a:close/>
                  <a:moveTo>
                    <a:pt x="51718" y="21999"/>
                  </a:moveTo>
                  <a:lnTo>
                    <a:pt x="51720" y="25958"/>
                  </a:lnTo>
                  <a:lnTo>
                    <a:pt x="47352" y="25958"/>
                  </a:lnTo>
                  <a:lnTo>
                    <a:pt x="47352" y="21999"/>
                  </a:lnTo>
                  <a:close/>
                  <a:moveTo>
                    <a:pt x="82767" y="21999"/>
                  </a:moveTo>
                  <a:lnTo>
                    <a:pt x="78809" y="25958"/>
                  </a:lnTo>
                  <a:lnTo>
                    <a:pt x="52291" y="25958"/>
                  </a:lnTo>
                  <a:lnTo>
                    <a:pt x="52291" y="21999"/>
                  </a:lnTo>
                  <a:close/>
                  <a:moveTo>
                    <a:pt x="122418" y="21999"/>
                  </a:moveTo>
                  <a:lnTo>
                    <a:pt x="126375" y="25958"/>
                  </a:lnTo>
                  <a:lnTo>
                    <a:pt x="83157" y="25958"/>
                  </a:lnTo>
                  <a:lnTo>
                    <a:pt x="87115" y="21999"/>
                  </a:lnTo>
                  <a:close/>
                  <a:moveTo>
                    <a:pt x="104766" y="811"/>
                  </a:moveTo>
                  <a:lnTo>
                    <a:pt x="129912" y="25958"/>
                  </a:lnTo>
                  <a:lnTo>
                    <a:pt x="127185" y="25958"/>
                  </a:lnTo>
                  <a:lnTo>
                    <a:pt x="104766" y="3538"/>
                  </a:lnTo>
                  <a:lnTo>
                    <a:pt x="86794" y="21509"/>
                  </a:lnTo>
                  <a:lnTo>
                    <a:pt x="82347" y="25958"/>
                  </a:lnTo>
                  <a:lnTo>
                    <a:pt x="79621" y="25958"/>
                  </a:lnTo>
                  <a:lnTo>
                    <a:pt x="83662" y="21915"/>
                  </a:lnTo>
                  <a:lnTo>
                    <a:pt x="104766" y="811"/>
                  </a:lnTo>
                  <a:close/>
                  <a:moveTo>
                    <a:pt x="64519" y="28635"/>
                  </a:moveTo>
                  <a:lnTo>
                    <a:pt x="59756" y="33399"/>
                  </a:lnTo>
                  <a:lnTo>
                    <a:pt x="54991" y="28635"/>
                  </a:lnTo>
                  <a:close/>
                  <a:moveTo>
                    <a:pt x="154542" y="28635"/>
                  </a:moveTo>
                  <a:lnTo>
                    <a:pt x="149778" y="33399"/>
                  </a:lnTo>
                  <a:lnTo>
                    <a:pt x="145014" y="28635"/>
                  </a:lnTo>
                  <a:close/>
                  <a:moveTo>
                    <a:pt x="76132" y="28635"/>
                  </a:moveTo>
                  <a:lnTo>
                    <a:pt x="71019" y="33750"/>
                  </a:lnTo>
                  <a:lnTo>
                    <a:pt x="65903" y="28635"/>
                  </a:lnTo>
                  <a:close/>
                  <a:moveTo>
                    <a:pt x="143629" y="28635"/>
                  </a:moveTo>
                  <a:lnTo>
                    <a:pt x="138515" y="33750"/>
                  </a:lnTo>
                  <a:lnTo>
                    <a:pt x="133401" y="28635"/>
                  </a:lnTo>
                  <a:close/>
                  <a:moveTo>
                    <a:pt x="129053" y="28635"/>
                  </a:moveTo>
                  <a:lnTo>
                    <a:pt x="134581" y="34163"/>
                  </a:lnTo>
                  <a:lnTo>
                    <a:pt x="74951" y="34163"/>
                  </a:lnTo>
                  <a:lnTo>
                    <a:pt x="80480" y="28635"/>
                  </a:lnTo>
                  <a:close/>
                  <a:moveTo>
                    <a:pt x="154914" y="29074"/>
                  </a:moveTo>
                  <a:lnTo>
                    <a:pt x="154914" y="38537"/>
                  </a:lnTo>
                  <a:lnTo>
                    <a:pt x="150183" y="33805"/>
                  </a:lnTo>
                  <a:lnTo>
                    <a:pt x="154914" y="29074"/>
                  </a:lnTo>
                  <a:close/>
                  <a:moveTo>
                    <a:pt x="54585" y="29041"/>
                  </a:moveTo>
                  <a:lnTo>
                    <a:pt x="59349" y="33805"/>
                  </a:lnTo>
                  <a:lnTo>
                    <a:pt x="54585" y="38569"/>
                  </a:lnTo>
                  <a:lnTo>
                    <a:pt x="54585" y="29041"/>
                  </a:lnTo>
                  <a:close/>
                  <a:moveTo>
                    <a:pt x="64926" y="29041"/>
                  </a:moveTo>
                  <a:lnTo>
                    <a:pt x="64926" y="38569"/>
                  </a:lnTo>
                  <a:lnTo>
                    <a:pt x="60162" y="33805"/>
                  </a:lnTo>
                  <a:lnTo>
                    <a:pt x="64926" y="29041"/>
                  </a:lnTo>
                  <a:close/>
                  <a:moveTo>
                    <a:pt x="144608" y="29041"/>
                  </a:moveTo>
                  <a:lnTo>
                    <a:pt x="149372" y="33805"/>
                  </a:lnTo>
                  <a:lnTo>
                    <a:pt x="144608" y="38569"/>
                  </a:lnTo>
                  <a:lnTo>
                    <a:pt x="144608" y="29041"/>
                  </a:lnTo>
                  <a:close/>
                  <a:moveTo>
                    <a:pt x="59755" y="34209"/>
                  </a:moveTo>
                  <a:lnTo>
                    <a:pt x="64519" y="38973"/>
                  </a:lnTo>
                  <a:lnTo>
                    <a:pt x="54991" y="38973"/>
                  </a:lnTo>
                  <a:lnTo>
                    <a:pt x="59755" y="34209"/>
                  </a:lnTo>
                  <a:close/>
                  <a:moveTo>
                    <a:pt x="149778" y="34209"/>
                  </a:moveTo>
                  <a:lnTo>
                    <a:pt x="154542" y="38973"/>
                  </a:lnTo>
                  <a:lnTo>
                    <a:pt x="145014" y="38973"/>
                  </a:lnTo>
                  <a:lnTo>
                    <a:pt x="149778" y="34209"/>
                  </a:lnTo>
                  <a:close/>
                  <a:moveTo>
                    <a:pt x="65499" y="29041"/>
                  </a:moveTo>
                  <a:lnTo>
                    <a:pt x="70613" y="34155"/>
                  </a:lnTo>
                  <a:lnTo>
                    <a:pt x="65499" y="39268"/>
                  </a:lnTo>
                  <a:lnTo>
                    <a:pt x="65499" y="29041"/>
                  </a:lnTo>
                  <a:close/>
                  <a:moveTo>
                    <a:pt x="144035" y="29041"/>
                  </a:moveTo>
                  <a:lnTo>
                    <a:pt x="144035" y="39268"/>
                  </a:lnTo>
                  <a:lnTo>
                    <a:pt x="138921" y="34155"/>
                  </a:lnTo>
                  <a:lnTo>
                    <a:pt x="144035" y="29041"/>
                  </a:lnTo>
                  <a:close/>
                  <a:moveTo>
                    <a:pt x="65219" y="39548"/>
                  </a:moveTo>
                  <a:lnTo>
                    <a:pt x="60106" y="44661"/>
                  </a:lnTo>
                  <a:lnTo>
                    <a:pt x="54992" y="39548"/>
                  </a:lnTo>
                  <a:close/>
                  <a:moveTo>
                    <a:pt x="154542" y="39548"/>
                  </a:moveTo>
                  <a:lnTo>
                    <a:pt x="149427" y="44662"/>
                  </a:lnTo>
                  <a:lnTo>
                    <a:pt x="144313" y="39548"/>
                  </a:lnTo>
                  <a:close/>
                  <a:moveTo>
                    <a:pt x="135155" y="34736"/>
                  </a:moveTo>
                  <a:lnTo>
                    <a:pt x="145198" y="44780"/>
                  </a:lnTo>
                  <a:lnTo>
                    <a:pt x="64335" y="44780"/>
                  </a:lnTo>
                  <a:lnTo>
                    <a:pt x="74378" y="34736"/>
                  </a:lnTo>
                  <a:close/>
                  <a:moveTo>
                    <a:pt x="154914" y="39986"/>
                  </a:moveTo>
                  <a:lnTo>
                    <a:pt x="154914" y="50148"/>
                  </a:lnTo>
                  <a:lnTo>
                    <a:pt x="149833" y="45066"/>
                  </a:lnTo>
                  <a:lnTo>
                    <a:pt x="154914" y="39986"/>
                  </a:lnTo>
                  <a:close/>
                  <a:moveTo>
                    <a:pt x="54586" y="39952"/>
                  </a:moveTo>
                  <a:lnTo>
                    <a:pt x="59701" y="45066"/>
                  </a:lnTo>
                  <a:lnTo>
                    <a:pt x="54586" y="50181"/>
                  </a:lnTo>
                  <a:lnTo>
                    <a:pt x="54586" y="39952"/>
                  </a:lnTo>
                  <a:close/>
                  <a:moveTo>
                    <a:pt x="157241" y="26531"/>
                  </a:moveTo>
                  <a:lnTo>
                    <a:pt x="157241" y="52474"/>
                  </a:lnTo>
                  <a:lnTo>
                    <a:pt x="155487" y="50722"/>
                  </a:lnTo>
                  <a:lnTo>
                    <a:pt x="155487" y="39548"/>
                  </a:lnTo>
                  <a:lnTo>
                    <a:pt x="155519" y="39548"/>
                  </a:lnTo>
                  <a:lnTo>
                    <a:pt x="155519" y="28062"/>
                  </a:lnTo>
                  <a:lnTo>
                    <a:pt x="129290" y="28062"/>
                  </a:lnTo>
                  <a:lnTo>
                    <a:pt x="129283" y="28054"/>
                  </a:lnTo>
                  <a:lnTo>
                    <a:pt x="129276" y="28062"/>
                  </a:lnTo>
                  <a:lnTo>
                    <a:pt x="54012" y="28062"/>
                  </a:lnTo>
                  <a:lnTo>
                    <a:pt x="54012" y="50755"/>
                  </a:lnTo>
                  <a:lnTo>
                    <a:pt x="52291" y="52474"/>
                  </a:lnTo>
                  <a:lnTo>
                    <a:pt x="52291" y="26531"/>
                  </a:lnTo>
                  <a:lnTo>
                    <a:pt x="79004" y="26531"/>
                  </a:lnTo>
                  <a:lnTo>
                    <a:pt x="79026" y="26553"/>
                  </a:lnTo>
                  <a:lnTo>
                    <a:pt x="79046" y="26531"/>
                  </a:lnTo>
                  <a:close/>
                  <a:moveTo>
                    <a:pt x="51718" y="26531"/>
                  </a:moveTo>
                  <a:lnTo>
                    <a:pt x="51718" y="53049"/>
                  </a:lnTo>
                  <a:lnTo>
                    <a:pt x="47352" y="57414"/>
                  </a:lnTo>
                  <a:lnTo>
                    <a:pt x="47352" y="26531"/>
                  </a:lnTo>
                  <a:close/>
                  <a:moveTo>
                    <a:pt x="162179" y="26531"/>
                  </a:moveTo>
                  <a:lnTo>
                    <a:pt x="162179" y="57414"/>
                  </a:lnTo>
                  <a:lnTo>
                    <a:pt x="157814" y="53049"/>
                  </a:lnTo>
                  <a:lnTo>
                    <a:pt x="157814" y="26531"/>
                  </a:lnTo>
                  <a:close/>
                  <a:moveTo>
                    <a:pt x="46779" y="62336"/>
                  </a:moveTo>
                  <a:lnTo>
                    <a:pt x="46779" y="147197"/>
                  </a:lnTo>
                  <a:lnTo>
                    <a:pt x="4348" y="104767"/>
                  </a:lnTo>
                  <a:lnTo>
                    <a:pt x="46779" y="62336"/>
                  </a:lnTo>
                  <a:close/>
                  <a:moveTo>
                    <a:pt x="162753" y="62335"/>
                  </a:moveTo>
                  <a:lnTo>
                    <a:pt x="205185" y="104766"/>
                  </a:lnTo>
                  <a:lnTo>
                    <a:pt x="162753" y="147197"/>
                  </a:lnTo>
                  <a:lnTo>
                    <a:pt x="162753" y="62335"/>
                  </a:lnTo>
                  <a:close/>
                  <a:moveTo>
                    <a:pt x="49248" y="59866"/>
                  </a:moveTo>
                  <a:lnTo>
                    <a:pt x="49248" y="149668"/>
                  </a:lnTo>
                  <a:lnTo>
                    <a:pt x="47352" y="147772"/>
                  </a:lnTo>
                  <a:lnTo>
                    <a:pt x="47352" y="61771"/>
                  </a:lnTo>
                  <a:lnTo>
                    <a:pt x="47345" y="61771"/>
                  </a:lnTo>
                  <a:lnTo>
                    <a:pt x="49248" y="59866"/>
                  </a:lnTo>
                  <a:close/>
                  <a:moveTo>
                    <a:pt x="160283" y="59866"/>
                  </a:moveTo>
                  <a:lnTo>
                    <a:pt x="162179" y="61762"/>
                  </a:lnTo>
                  <a:lnTo>
                    <a:pt x="162179" y="147772"/>
                  </a:lnTo>
                  <a:lnTo>
                    <a:pt x="160283" y="149668"/>
                  </a:lnTo>
                  <a:lnTo>
                    <a:pt x="160283" y="59866"/>
                  </a:lnTo>
                  <a:close/>
                  <a:moveTo>
                    <a:pt x="51718" y="57396"/>
                  </a:moveTo>
                  <a:lnTo>
                    <a:pt x="51718" y="152136"/>
                  </a:lnTo>
                  <a:lnTo>
                    <a:pt x="49822" y="150241"/>
                  </a:lnTo>
                  <a:lnTo>
                    <a:pt x="49822" y="59293"/>
                  </a:lnTo>
                  <a:lnTo>
                    <a:pt x="51718" y="57396"/>
                  </a:lnTo>
                  <a:close/>
                  <a:moveTo>
                    <a:pt x="157814" y="57397"/>
                  </a:moveTo>
                  <a:lnTo>
                    <a:pt x="159710" y="59293"/>
                  </a:lnTo>
                  <a:lnTo>
                    <a:pt x="159710" y="150241"/>
                  </a:lnTo>
                  <a:lnTo>
                    <a:pt x="157814" y="152136"/>
                  </a:lnTo>
                  <a:lnTo>
                    <a:pt x="157814" y="57397"/>
                  </a:lnTo>
                  <a:close/>
                  <a:moveTo>
                    <a:pt x="54012" y="55103"/>
                  </a:moveTo>
                  <a:lnTo>
                    <a:pt x="54012" y="154430"/>
                  </a:lnTo>
                  <a:lnTo>
                    <a:pt x="52291" y="152710"/>
                  </a:lnTo>
                  <a:lnTo>
                    <a:pt x="52291" y="56822"/>
                  </a:lnTo>
                  <a:lnTo>
                    <a:pt x="54012" y="55103"/>
                  </a:lnTo>
                  <a:close/>
                  <a:moveTo>
                    <a:pt x="155519" y="55103"/>
                  </a:moveTo>
                  <a:lnTo>
                    <a:pt x="157240" y="56824"/>
                  </a:lnTo>
                  <a:lnTo>
                    <a:pt x="157240" y="152710"/>
                  </a:lnTo>
                  <a:lnTo>
                    <a:pt x="155519" y="154430"/>
                  </a:lnTo>
                  <a:lnTo>
                    <a:pt x="155519" y="55103"/>
                  </a:lnTo>
                  <a:close/>
                  <a:moveTo>
                    <a:pt x="56915" y="52199"/>
                  </a:moveTo>
                  <a:lnTo>
                    <a:pt x="56915" y="157334"/>
                  </a:lnTo>
                  <a:lnTo>
                    <a:pt x="54585" y="155003"/>
                  </a:lnTo>
                  <a:lnTo>
                    <a:pt x="54585" y="54529"/>
                  </a:lnTo>
                  <a:lnTo>
                    <a:pt x="56915" y="52199"/>
                  </a:lnTo>
                  <a:close/>
                  <a:moveTo>
                    <a:pt x="152618" y="52200"/>
                  </a:moveTo>
                  <a:lnTo>
                    <a:pt x="154947" y="54529"/>
                  </a:lnTo>
                  <a:lnTo>
                    <a:pt x="154946" y="155003"/>
                  </a:lnTo>
                  <a:lnTo>
                    <a:pt x="152618" y="157334"/>
                  </a:lnTo>
                  <a:lnTo>
                    <a:pt x="152618" y="52200"/>
                  </a:lnTo>
                  <a:close/>
                  <a:moveTo>
                    <a:pt x="149713" y="49297"/>
                  </a:moveTo>
                  <a:lnTo>
                    <a:pt x="152043" y="51626"/>
                  </a:lnTo>
                  <a:lnTo>
                    <a:pt x="152043" y="157906"/>
                  </a:lnTo>
                  <a:lnTo>
                    <a:pt x="149713" y="160236"/>
                  </a:lnTo>
                  <a:lnTo>
                    <a:pt x="149713" y="49297"/>
                  </a:lnTo>
                  <a:close/>
                  <a:moveTo>
                    <a:pt x="59818" y="49296"/>
                  </a:moveTo>
                  <a:lnTo>
                    <a:pt x="59818" y="160237"/>
                  </a:lnTo>
                  <a:lnTo>
                    <a:pt x="57489" y="157908"/>
                  </a:lnTo>
                  <a:lnTo>
                    <a:pt x="57489" y="51626"/>
                  </a:lnTo>
                  <a:lnTo>
                    <a:pt x="59818" y="49296"/>
                  </a:lnTo>
                  <a:close/>
                  <a:moveTo>
                    <a:pt x="54586" y="159353"/>
                  </a:moveTo>
                  <a:lnTo>
                    <a:pt x="59701" y="164467"/>
                  </a:lnTo>
                  <a:lnTo>
                    <a:pt x="54586" y="169580"/>
                  </a:lnTo>
                  <a:lnTo>
                    <a:pt x="54586" y="159353"/>
                  </a:lnTo>
                  <a:close/>
                  <a:moveTo>
                    <a:pt x="154947" y="159353"/>
                  </a:moveTo>
                  <a:lnTo>
                    <a:pt x="154947" y="169581"/>
                  </a:lnTo>
                  <a:lnTo>
                    <a:pt x="149833" y="164467"/>
                  </a:lnTo>
                  <a:lnTo>
                    <a:pt x="154947" y="159353"/>
                  </a:lnTo>
                  <a:close/>
                  <a:moveTo>
                    <a:pt x="60106" y="164871"/>
                  </a:moveTo>
                  <a:lnTo>
                    <a:pt x="65219" y="169986"/>
                  </a:lnTo>
                  <a:lnTo>
                    <a:pt x="54992" y="169986"/>
                  </a:lnTo>
                  <a:lnTo>
                    <a:pt x="60106" y="164871"/>
                  </a:lnTo>
                  <a:close/>
                  <a:moveTo>
                    <a:pt x="149427" y="164873"/>
                  </a:moveTo>
                  <a:lnTo>
                    <a:pt x="154542" y="169987"/>
                  </a:lnTo>
                  <a:lnTo>
                    <a:pt x="144313" y="169987"/>
                  </a:lnTo>
                  <a:lnTo>
                    <a:pt x="149427" y="164873"/>
                  </a:lnTo>
                  <a:close/>
                  <a:moveTo>
                    <a:pt x="145771" y="45354"/>
                  </a:moveTo>
                  <a:lnTo>
                    <a:pt x="149140" y="48723"/>
                  </a:lnTo>
                  <a:lnTo>
                    <a:pt x="149140" y="160811"/>
                  </a:lnTo>
                  <a:lnTo>
                    <a:pt x="139812" y="170139"/>
                  </a:lnTo>
                  <a:lnTo>
                    <a:pt x="139812" y="169986"/>
                  </a:lnTo>
                  <a:lnTo>
                    <a:pt x="69567" y="169986"/>
                  </a:lnTo>
                  <a:lnTo>
                    <a:pt x="60392" y="160812"/>
                  </a:lnTo>
                  <a:lnTo>
                    <a:pt x="60392" y="48723"/>
                  </a:lnTo>
                  <a:lnTo>
                    <a:pt x="63761" y="45354"/>
                  </a:lnTo>
                  <a:close/>
                  <a:moveTo>
                    <a:pt x="139391" y="170559"/>
                  </a:moveTo>
                  <a:lnTo>
                    <a:pt x="136883" y="173068"/>
                  </a:lnTo>
                  <a:lnTo>
                    <a:pt x="72649" y="173068"/>
                  </a:lnTo>
                  <a:lnTo>
                    <a:pt x="70140" y="170559"/>
                  </a:lnTo>
                  <a:close/>
                  <a:moveTo>
                    <a:pt x="64520" y="170559"/>
                  </a:moveTo>
                  <a:lnTo>
                    <a:pt x="59756" y="175324"/>
                  </a:lnTo>
                  <a:lnTo>
                    <a:pt x="54992" y="170559"/>
                  </a:lnTo>
                  <a:close/>
                  <a:moveTo>
                    <a:pt x="154542" y="170560"/>
                  </a:moveTo>
                  <a:lnTo>
                    <a:pt x="149778" y="175324"/>
                  </a:lnTo>
                  <a:lnTo>
                    <a:pt x="145014" y="170560"/>
                  </a:lnTo>
                  <a:close/>
                  <a:moveTo>
                    <a:pt x="65499" y="170265"/>
                  </a:moveTo>
                  <a:lnTo>
                    <a:pt x="70334" y="175100"/>
                  </a:lnTo>
                  <a:lnTo>
                    <a:pt x="65499" y="179935"/>
                  </a:lnTo>
                  <a:lnTo>
                    <a:pt x="65499" y="170265"/>
                  </a:lnTo>
                  <a:close/>
                  <a:moveTo>
                    <a:pt x="54586" y="170964"/>
                  </a:moveTo>
                  <a:lnTo>
                    <a:pt x="59350" y="175728"/>
                  </a:lnTo>
                  <a:lnTo>
                    <a:pt x="54586" y="180492"/>
                  </a:lnTo>
                  <a:lnTo>
                    <a:pt x="54586" y="170964"/>
                  </a:lnTo>
                  <a:close/>
                  <a:moveTo>
                    <a:pt x="64926" y="170964"/>
                  </a:moveTo>
                  <a:lnTo>
                    <a:pt x="64926" y="180492"/>
                  </a:lnTo>
                  <a:lnTo>
                    <a:pt x="60162" y="175728"/>
                  </a:lnTo>
                  <a:lnTo>
                    <a:pt x="64926" y="170964"/>
                  </a:lnTo>
                  <a:close/>
                  <a:moveTo>
                    <a:pt x="144035" y="170265"/>
                  </a:moveTo>
                  <a:lnTo>
                    <a:pt x="144035" y="180494"/>
                  </a:lnTo>
                  <a:lnTo>
                    <a:pt x="138921" y="175379"/>
                  </a:lnTo>
                  <a:lnTo>
                    <a:pt x="144035" y="170265"/>
                  </a:lnTo>
                  <a:close/>
                  <a:moveTo>
                    <a:pt x="144608" y="170964"/>
                  </a:moveTo>
                  <a:lnTo>
                    <a:pt x="149372" y="175730"/>
                  </a:lnTo>
                  <a:lnTo>
                    <a:pt x="144608" y="180494"/>
                  </a:lnTo>
                  <a:lnTo>
                    <a:pt x="144608" y="170964"/>
                  </a:lnTo>
                  <a:close/>
                  <a:moveTo>
                    <a:pt x="154947" y="170966"/>
                  </a:moveTo>
                  <a:lnTo>
                    <a:pt x="154947" y="180494"/>
                  </a:lnTo>
                  <a:lnTo>
                    <a:pt x="150183" y="175730"/>
                  </a:lnTo>
                  <a:lnTo>
                    <a:pt x="154947" y="170966"/>
                  </a:lnTo>
                  <a:close/>
                  <a:moveTo>
                    <a:pt x="59756" y="176134"/>
                  </a:moveTo>
                  <a:lnTo>
                    <a:pt x="64520" y="180898"/>
                  </a:lnTo>
                  <a:lnTo>
                    <a:pt x="54991" y="180898"/>
                  </a:lnTo>
                  <a:lnTo>
                    <a:pt x="59756" y="176134"/>
                  </a:lnTo>
                  <a:close/>
                  <a:moveTo>
                    <a:pt x="70738" y="175506"/>
                  </a:moveTo>
                  <a:lnTo>
                    <a:pt x="76132" y="180898"/>
                  </a:lnTo>
                  <a:lnTo>
                    <a:pt x="65498" y="180898"/>
                  </a:lnTo>
                  <a:lnTo>
                    <a:pt x="65499" y="180745"/>
                  </a:lnTo>
                  <a:lnTo>
                    <a:pt x="70738" y="175506"/>
                  </a:lnTo>
                  <a:close/>
                  <a:moveTo>
                    <a:pt x="79668" y="28635"/>
                  </a:moveTo>
                  <a:lnTo>
                    <a:pt x="54096" y="54208"/>
                  </a:lnTo>
                  <a:lnTo>
                    <a:pt x="3538" y="104767"/>
                  </a:lnTo>
                  <a:lnTo>
                    <a:pt x="51802" y="153032"/>
                  </a:lnTo>
                  <a:lnTo>
                    <a:pt x="54094" y="155324"/>
                  </a:lnTo>
                  <a:lnTo>
                    <a:pt x="79668" y="180898"/>
                  </a:lnTo>
                  <a:lnTo>
                    <a:pt x="76910" y="180898"/>
                  </a:lnTo>
                  <a:lnTo>
                    <a:pt x="76926" y="180881"/>
                  </a:lnTo>
                  <a:lnTo>
                    <a:pt x="54500" y="158456"/>
                  </a:lnTo>
                  <a:lnTo>
                    <a:pt x="52291" y="156246"/>
                  </a:lnTo>
                  <a:lnTo>
                    <a:pt x="52291" y="156217"/>
                  </a:lnTo>
                  <a:lnTo>
                    <a:pt x="52262" y="156217"/>
                  </a:lnTo>
                  <a:lnTo>
                    <a:pt x="811" y="104767"/>
                  </a:lnTo>
                  <a:lnTo>
                    <a:pt x="76942" y="28635"/>
                  </a:lnTo>
                  <a:close/>
                  <a:moveTo>
                    <a:pt x="132589" y="28635"/>
                  </a:moveTo>
                  <a:lnTo>
                    <a:pt x="157241" y="53286"/>
                  </a:lnTo>
                  <a:lnTo>
                    <a:pt x="157241" y="53312"/>
                  </a:lnTo>
                  <a:lnTo>
                    <a:pt x="157266" y="53312"/>
                  </a:lnTo>
                  <a:lnTo>
                    <a:pt x="208721" y="104766"/>
                  </a:lnTo>
                  <a:lnTo>
                    <a:pt x="132589" y="180898"/>
                  </a:lnTo>
                  <a:lnTo>
                    <a:pt x="129864" y="180898"/>
                  </a:lnTo>
                  <a:lnTo>
                    <a:pt x="155437" y="155325"/>
                  </a:lnTo>
                  <a:lnTo>
                    <a:pt x="205995" y="104766"/>
                  </a:lnTo>
                  <a:lnTo>
                    <a:pt x="155521" y="54292"/>
                  </a:lnTo>
                  <a:lnTo>
                    <a:pt x="155521" y="54267"/>
                  </a:lnTo>
                  <a:lnTo>
                    <a:pt x="155495" y="54267"/>
                  </a:lnTo>
                  <a:lnTo>
                    <a:pt x="129864" y="28635"/>
                  </a:lnTo>
                  <a:close/>
                  <a:moveTo>
                    <a:pt x="136310" y="173642"/>
                  </a:moveTo>
                  <a:lnTo>
                    <a:pt x="129053" y="180899"/>
                  </a:lnTo>
                  <a:lnTo>
                    <a:pt x="80480" y="180899"/>
                  </a:lnTo>
                  <a:lnTo>
                    <a:pt x="73222" y="173642"/>
                  </a:lnTo>
                  <a:close/>
                  <a:moveTo>
                    <a:pt x="138515" y="175785"/>
                  </a:moveTo>
                  <a:lnTo>
                    <a:pt x="143629" y="180899"/>
                  </a:lnTo>
                  <a:lnTo>
                    <a:pt x="133401" y="180899"/>
                  </a:lnTo>
                  <a:lnTo>
                    <a:pt x="138515" y="175785"/>
                  </a:lnTo>
                  <a:close/>
                  <a:moveTo>
                    <a:pt x="149778" y="176135"/>
                  </a:moveTo>
                  <a:lnTo>
                    <a:pt x="154542" y="180899"/>
                  </a:lnTo>
                  <a:lnTo>
                    <a:pt x="145014" y="180899"/>
                  </a:lnTo>
                  <a:lnTo>
                    <a:pt x="149778" y="176135"/>
                  </a:lnTo>
                  <a:close/>
                  <a:moveTo>
                    <a:pt x="47352" y="152120"/>
                  </a:moveTo>
                  <a:lnTo>
                    <a:pt x="51718" y="156484"/>
                  </a:lnTo>
                  <a:lnTo>
                    <a:pt x="51718" y="183002"/>
                  </a:lnTo>
                  <a:lnTo>
                    <a:pt x="47352" y="183002"/>
                  </a:lnTo>
                  <a:lnTo>
                    <a:pt x="47352" y="152120"/>
                  </a:lnTo>
                  <a:close/>
                  <a:moveTo>
                    <a:pt x="157241" y="157059"/>
                  </a:moveTo>
                  <a:lnTo>
                    <a:pt x="157241" y="183002"/>
                  </a:lnTo>
                  <a:lnTo>
                    <a:pt x="52291" y="183002"/>
                  </a:lnTo>
                  <a:lnTo>
                    <a:pt x="52291" y="157059"/>
                  </a:lnTo>
                  <a:lnTo>
                    <a:pt x="54031" y="158799"/>
                  </a:lnTo>
                  <a:lnTo>
                    <a:pt x="54012" y="158799"/>
                  </a:lnTo>
                  <a:lnTo>
                    <a:pt x="54012" y="181472"/>
                  </a:lnTo>
                  <a:lnTo>
                    <a:pt x="155521" y="181472"/>
                  </a:lnTo>
                  <a:lnTo>
                    <a:pt x="155521" y="158786"/>
                  </a:lnTo>
                  <a:lnTo>
                    <a:pt x="155513" y="158786"/>
                  </a:lnTo>
                  <a:lnTo>
                    <a:pt x="157241" y="157059"/>
                  </a:lnTo>
                  <a:close/>
                  <a:moveTo>
                    <a:pt x="162179" y="152120"/>
                  </a:moveTo>
                  <a:lnTo>
                    <a:pt x="162179" y="183002"/>
                  </a:lnTo>
                  <a:lnTo>
                    <a:pt x="157814" y="183002"/>
                  </a:lnTo>
                  <a:lnTo>
                    <a:pt x="157814" y="156484"/>
                  </a:lnTo>
                  <a:lnTo>
                    <a:pt x="162179" y="152120"/>
                  </a:lnTo>
                  <a:close/>
                  <a:moveTo>
                    <a:pt x="51718" y="183577"/>
                  </a:moveTo>
                  <a:lnTo>
                    <a:pt x="51718" y="187535"/>
                  </a:lnTo>
                  <a:lnTo>
                    <a:pt x="47352" y="187535"/>
                  </a:lnTo>
                  <a:lnTo>
                    <a:pt x="47352" y="183577"/>
                  </a:lnTo>
                  <a:close/>
                  <a:moveTo>
                    <a:pt x="78809" y="183577"/>
                  </a:moveTo>
                  <a:lnTo>
                    <a:pt x="82767" y="187535"/>
                  </a:lnTo>
                  <a:lnTo>
                    <a:pt x="52293" y="187535"/>
                  </a:lnTo>
                  <a:lnTo>
                    <a:pt x="52291" y="183577"/>
                  </a:lnTo>
                  <a:close/>
                  <a:moveTo>
                    <a:pt x="126375" y="183576"/>
                  </a:moveTo>
                  <a:lnTo>
                    <a:pt x="122418" y="187535"/>
                  </a:lnTo>
                  <a:lnTo>
                    <a:pt x="87115" y="187535"/>
                  </a:lnTo>
                  <a:lnTo>
                    <a:pt x="87107" y="187526"/>
                  </a:lnTo>
                  <a:lnTo>
                    <a:pt x="83157" y="183576"/>
                  </a:lnTo>
                  <a:close/>
                  <a:moveTo>
                    <a:pt x="157241" y="183577"/>
                  </a:moveTo>
                  <a:lnTo>
                    <a:pt x="157241" y="187535"/>
                  </a:lnTo>
                  <a:lnTo>
                    <a:pt x="126766" y="187535"/>
                  </a:lnTo>
                  <a:lnTo>
                    <a:pt x="130723" y="183577"/>
                  </a:lnTo>
                  <a:close/>
                  <a:moveTo>
                    <a:pt x="162179" y="183577"/>
                  </a:moveTo>
                  <a:lnTo>
                    <a:pt x="162179" y="187535"/>
                  </a:lnTo>
                  <a:lnTo>
                    <a:pt x="157814" y="187535"/>
                  </a:lnTo>
                  <a:lnTo>
                    <a:pt x="157814" y="183577"/>
                  </a:lnTo>
                  <a:close/>
                  <a:moveTo>
                    <a:pt x="46778" y="183577"/>
                  </a:moveTo>
                  <a:lnTo>
                    <a:pt x="46778" y="188108"/>
                  </a:lnTo>
                  <a:lnTo>
                    <a:pt x="51717" y="188108"/>
                  </a:lnTo>
                  <a:lnTo>
                    <a:pt x="51718" y="192065"/>
                  </a:lnTo>
                  <a:lnTo>
                    <a:pt x="42413" y="192065"/>
                  </a:lnTo>
                  <a:lnTo>
                    <a:pt x="42413" y="183577"/>
                  </a:lnTo>
                  <a:close/>
                  <a:moveTo>
                    <a:pt x="167118" y="183577"/>
                  </a:moveTo>
                  <a:lnTo>
                    <a:pt x="167118" y="192067"/>
                  </a:lnTo>
                  <a:lnTo>
                    <a:pt x="157814" y="192067"/>
                  </a:lnTo>
                  <a:lnTo>
                    <a:pt x="157814" y="188109"/>
                  </a:lnTo>
                  <a:lnTo>
                    <a:pt x="162753" y="188109"/>
                  </a:lnTo>
                  <a:lnTo>
                    <a:pt x="162753" y="183577"/>
                  </a:lnTo>
                  <a:close/>
                  <a:moveTo>
                    <a:pt x="121843" y="188108"/>
                  </a:moveTo>
                  <a:lnTo>
                    <a:pt x="104766" y="205185"/>
                  </a:lnTo>
                  <a:lnTo>
                    <a:pt x="87689" y="188108"/>
                  </a:lnTo>
                  <a:close/>
                  <a:moveTo>
                    <a:pt x="129912" y="183576"/>
                  </a:moveTo>
                  <a:lnTo>
                    <a:pt x="125870" y="187618"/>
                  </a:lnTo>
                  <a:lnTo>
                    <a:pt x="104766" y="208723"/>
                  </a:lnTo>
                  <a:lnTo>
                    <a:pt x="83663" y="187618"/>
                  </a:lnTo>
                  <a:lnTo>
                    <a:pt x="79621" y="183576"/>
                  </a:lnTo>
                  <a:lnTo>
                    <a:pt x="82347" y="183576"/>
                  </a:lnTo>
                  <a:lnTo>
                    <a:pt x="86525" y="187755"/>
                  </a:lnTo>
                  <a:lnTo>
                    <a:pt x="104766" y="205995"/>
                  </a:lnTo>
                  <a:lnTo>
                    <a:pt x="122738" y="188024"/>
                  </a:lnTo>
                  <a:lnTo>
                    <a:pt x="127187" y="183576"/>
                  </a:lnTo>
                  <a:close/>
                  <a:moveTo>
                    <a:pt x="104766" y="0"/>
                  </a:moveTo>
                  <a:lnTo>
                    <a:pt x="83340" y="21426"/>
                  </a:lnTo>
                  <a:lnTo>
                    <a:pt x="52291" y="21426"/>
                  </a:lnTo>
                  <a:lnTo>
                    <a:pt x="52291" y="16895"/>
                  </a:lnTo>
                  <a:lnTo>
                    <a:pt x="41841" y="16895"/>
                  </a:lnTo>
                  <a:lnTo>
                    <a:pt x="41841" y="26531"/>
                  </a:lnTo>
                  <a:lnTo>
                    <a:pt x="46779" y="26531"/>
                  </a:lnTo>
                  <a:lnTo>
                    <a:pt x="46779" y="57988"/>
                  </a:lnTo>
                  <a:lnTo>
                    <a:pt x="0" y="104767"/>
                  </a:lnTo>
                  <a:lnTo>
                    <a:pt x="46779" y="151547"/>
                  </a:lnTo>
                  <a:lnTo>
                    <a:pt x="46779" y="183004"/>
                  </a:lnTo>
                  <a:lnTo>
                    <a:pt x="41841" y="183004"/>
                  </a:lnTo>
                  <a:lnTo>
                    <a:pt x="41841" y="192639"/>
                  </a:lnTo>
                  <a:lnTo>
                    <a:pt x="52291" y="192639"/>
                  </a:lnTo>
                  <a:lnTo>
                    <a:pt x="52291" y="188108"/>
                  </a:lnTo>
                  <a:lnTo>
                    <a:pt x="83341" y="188108"/>
                  </a:lnTo>
                  <a:lnTo>
                    <a:pt x="104766" y="209533"/>
                  </a:lnTo>
                  <a:lnTo>
                    <a:pt x="126192" y="188108"/>
                  </a:lnTo>
                  <a:lnTo>
                    <a:pt x="157241" y="188108"/>
                  </a:lnTo>
                  <a:lnTo>
                    <a:pt x="157241" y="192639"/>
                  </a:lnTo>
                  <a:lnTo>
                    <a:pt x="167692" y="192639"/>
                  </a:lnTo>
                  <a:lnTo>
                    <a:pt x="167692" y="183002"/>
                  </a:lnTo>
                  <a:lnTo>
                    <a:pt x="162753" y="183002"/>
                  </a:lnTo>
                  <a:lnTo>
                    <a:pt x="162753" y="151558"/>
                  </a:lnTo>
                  <a:lnTo>
                    <a:pt x="162741" y="151558"/>
                  </a:lnTo>
                  <a:lnTo>
                    <a:pt x="209533" y="104766"/>
                  </a:lnTo>
                  <a:lnTo>
                    <a:pt x="162737" y="57971"/>
                  </a:lnTo>
                  <a:lnTo>
                    <a:pt x="162753" y="57971"/>
                  </a:lnTo>
                  <a:lnTo>
                    <a:pt x="162753" y="26531"/>
                  </a:lnTo>
                  <a:lnTo>
                    <a:pt x="167691" y="26531"/>
                  </a:lnTo>
                  <a:lnTo>
                    <a:pt x="167691" y="16895"/>
                  </a:lnTo>
                  <a:lnTo>
                    <a:pt x="157241" y="16895"/>
                  </a:lnTo>
                  <a:lnTo>
                    <a:pt x="157241" y="21426"/>
                  </a:lnTo>
                  <a:lnTo>
                    <a:pt x="126192" y="21426"/>
                  </a:lnTo>
                  <a:lnTo>
                    <a:pt x="1047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311700" y="2757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>
            <a:spLocks noGrp="1"/>
          </p:cNvSpPr>
          <p:nvPr>
            <p:ph type="ctrTitle"/>
          </p:nvPr>
        </p:nvSpPr>
        <p:spPr>
          <a:xfrm>
            <a:off x="311700" y="702525"/>
            <a:ext cx="8520600" cy="10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subTitle" idx="1"/>
          </p:nvPr>
        </p:nvSpPr>
        <p:spPr>
          <a:xfrm>
            <a:off x="2544900" y="1794450"/>
            <a:ext cx="405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07" name="Google Shape;307;p23"/>
          <p:cNvGrpSpPr/>
          <p:nvPr/>
        </p:nvGrpSpPr>
        <p:grpSpPr>
          <a:xfrm>
            <a:off x="7214527" y="-1470400"/>
            <a:ext cx="8084346" cy="8084307"/>
            <a:chOff x="529830" y="-1470400"/>
            <a:chExt cx="8084346" cy="8084307"/>
          </a:xfrm>
        </p:grpSpPr>
        <p:grpSp>
          <p:nvGrpSpPr>
            <p:cNvPr id="308" name="Google Shape;308;p23"/>
            <p:cNvGrpSpPr/>
            <p:nvPr/>
          </p:nvGrpSpPr>
          <p:grpSpPr>
            <a:xfrm>
              <a:off x="1198125" y="148500"/>
              <a:ext cx="6750000" cy="4836450"/>
              <a:chOff x="1198125" y="148500"/>
              <a:chExt cx="6750000" cy="4836450"/>
            </a:xfrm>
          </p:grpSpPr>
          <p:sp>
            <p:nvSpPr>
              <p:cNvPr id="309" name="Google Shape;309;p23"/>
              <p:cNvSpPr/>
              <p:nvPr/>
            </p:nvSpPr>
            <p:spPr>
              <a:xfrm>
                <a:off x="1198125" y="14850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7597125" y="14850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7597125" y="459675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1198125" y="459675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7104375" y="409725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1630125" y="409725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1630125" y="62100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7104375" y="62100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3"/>
            <p:cNvSpPr/>
            <p:nvPr/>
          </p:nvSpPr>
          <p:spPr>
            <a:xfrm rot="5400000">
              <a:off x="529849" y="-1470420"/>
              <a:ext cx="8084307" cy="8084346"/>
            </a:xfrm>
            <a:custGeom>
              <a:avLst/>
              <a:gdLst/>
              <a:ahLst/>
              <a:cxnLst/>
              <a:rect l="l" t="t" r="r" b="b"/>
              <a:pathLst>
                <a:path w="209533" h="209534" extrusionOk="0">
                  <a:moveTo>
                    <a:pt x="104766" y="4348"/>
                  </a:moveTo>
                  <a:lnTo>
                    <a:pt x="121843" y="21426"/>
                  </a:lnTo>
                  <a:lnTo>
                    <a:pt x="87689" y="21426"/>
                  </a:lnTo>
                  <a:lnTo>
                    <a:pt x="104766" y="4348"/>
                  </a:lnTo>
                  <a:close/>
                  <a:moveTo>
                    <a:pt x="157241" y="21999"/>
                  </a:moveTo>
                  <a:lnTo>
                    <a:pt x="157241" y="25956"/>
                  </a:lnTo>
                  <a:lnTo>
                    <a:pt x="130723" y="25956"/>
                  </a:lnTo>
                  <a:lnTo>
                    <a:pt x="126766" y="21999"/>
                  </a:lnTo>
                  <a:close/>
                  <a:moveTo>
                    <a:pt x="162179" y="21999"/>
                  </a:moveTo>
                  <a:lnTo>
                    <a:pt x="162179" y="25956"/>
                  </a:lnTo>
                  <a:lnTo>
                    <a:pt x="157814" y="25956"/>
                  </a:lnTo>
                  <a:lnTo>
                    <a:pt x="157814" y="21999"/>
                  </a:lnTo>
                  <a:close/>
                  <a:moveTo>
                    <a:pt x="167118" y="17468"/>
                  </a:moveTo>
                  <a:lnTo>
                    <a:pt x="167118" y="25956"/>
                  </a:lnTo>
                  <a:lnTo>
                    <a:pt x="162753" y="25956"/>
                  </a:lnTo>
                  <a:lnTo>
                    <a:pt x="162753" y="21426"/>
                  </a:lnTo>
                  <a:lnTo>
                    <a:pt x="157814" y="21426"/>
                  </a:lnTo>
                  <a:lnTo>
                    <a:pt x="157814" y="17468"/>
                  </a:lnTo>
                  <a:close/>
                  <a:moveTo>
                    <a:pt x="51720" y="17468"/>
                  </a:moveTo>
                  <a:lnTo>
                    <a:pt x="51720" y="21426"/>
                  </a:lnTo>
                  <a:lnTo>
                    <a:pt x="46779" y="21426"/>
                  </a:lnTo>
                  <a:lnTo>
                    <a:pt x="46779" y="25956"/>
                  </a:lnTo>
                  <a:lnTo>
                    <a:pt x="42414" y="25958"/>
                  </a:lnTo>
                  <a:lnTo>
                    <a:pt x="42414" y="17468"/>
                  </a:lnTo>
                  <a:close/>
                  <a:moveTo>
                    <a:pt x="51718" y="21999"/>
                  </a:moveTo>
                  <a:lnTo>
                    <a:pt x="51720" y="25958"/>
                  </a:lnTo>
                  <a:lnTo>
                    <a:pt x="47352" y="25958"/>
                  </a:lnTo>
                  <a:lnTo>
                    <a:pt x="47352" y="21999"/>
                  </a:lnTo>
                  <a:close/>
                  <a:moveTo>
                    <a:pt x="82767" y="21999"/>
                  </a:moveTo>
                  <a:lnTo>
                    <a:pt x="78809" y="25958"/>
                  </a:lnTo>
                  <a:lnTo>
                    <a:pt x="52291" y="25958"/>
                  </a:lnTo>
                  <a:lnTo>
                    <a:pt x="52291" y="21999"/>
                  </a:lnTo>
                  <a:close/>
                  <a:moveTo>
                    <a:pt x="122418" y="21999"/>
                  </a:moveTo>
                  <a:lnTo>
                    <a:pt x="126375" y="25958"/>
                  </a:lnTo>
                  <a:lnTo>
                    <a:pt x="83157" y="25958"/>
                  </a:lnTo>
                  <a:lnTo>
                    <a:pt x="87115" y="21999"/>
                  </a:lnTo>
                  <a:close/>
                  <a:moveTo>
                    <a:pt x="104766" y="811"/>
                  </a:moveTo>
                  <a:lnTo>
                    <a:pt x="129912" y="25958"/>
                  </a:lnTo>
                  <a:lnTo>
                    <a:pt x="127185" y="25958"/>
                  </a:lnTo>
                  <a:lnTo>
                    <a:pt x="104766" y="3538"/>
                  </a:lnTo>
                  <a:lnTo>
                    <a:pt x="86794" y="21509"/>
                  </a:lnTo>
                  <a:lnTo>
                    <a:pt x="82347" y="25958"/>
                  </a:lnTo>
                  <a:lnTo>
                    <a:pt x="79621" y="25958"/>
                  </a:lnTo>
                  <a:lnTo>
                    <a:pt x="83662" y="21915"/>
                  </a:lnTo>
                  <a:lnTo>
                    <a:pt x="104766" y="811"/>
                  </a:lnTo>
                  <a:close/>
                  <a:moveTo>
                    <a:pt x="64519" y="28635"/>
                  </a:moveTo>
                  <a:lnTo>
                    <a:pt x="59756" y="33399"/>
                  </a:lnTo>
                  <a:lnTo>
                    <a:pt x="54991" y="28635"/>
                  </a:lnTo>
                  <a:close/>
                  <a:moveTo>
                    <a:pt x="154542" y="28635"/>
                  </a:moveTo>
                  <a:lnTo>
                    <a:pt x="149778" y="33399"/>
                  </a:lnTo>
                  <a:lnTo>
                    <a:pt x="145014" y="28635"/>
                  </a:lnTo>
                  <a:close/>
                  <a:moveTo>
                    <a:pt x="76132" y="28635"/>
                  </a:moveTo>
                  <a:lnTo>
                    <a:pt x="71019" y="33750"/>
                  </a:lnTo>
                  <a:lnTo>
                    <a:pt x="65903" y="28635"/>
                  </a:lnTo>
                  <a:close/>
                  <a:moveTo>
                    <a:pt x="143629" y="28635"/>
                  </a:moveTo>
                  <a:lnTo>
                    <a:pt x="138515" y="33750"/>
                  </a:lnTo>
                  <a:lnTo>
                    <a:pt x="133401" y="28635"/>
                  </a:lnTo>
                  <a:close/>
                  <a:moveTo>
                    <a:pt x="129053" y="28635"/>
                  </a:moveTo>
                  <a:lnTo>
                    <a:pt x="134581" y="34163"/>
                  </a:lnTo>
                  <a:lnTo>
                    <a:pt x="74951" y="34163"/>
                  </a:lnTo>
                  <a:lnTo>
                    <a:pt x="80480" y="28635"/>
                  </a:lnTo>
                  <a:close/>
                  <a:moveTo>
                    <a:pt x="154914" y="29074"/>
                  </a:moveTo>
                  <a:lnTo>
                    <a:pt x="154914" y="38537"/>
                  </a:lnTo>
                  <a:lnTo>
                    <a:pt x="150183" y="33805"/>
                  </a:lnTo>
                  <a:lnTo>
                    <a:pt x="154914" y="29074"/>
                  </a:lnTo>
                  <a:close/>
                  <a:moveTo>
                    <a:pt x="54585" y="29041"/>
                  </a:moveTo>
                  <a:lnTo>
                    <a:pt x="59349" y="33805"/>
                  </a:lnTo>
                  <a:lnTo>
                    <a:pt x="54585" y="38569"/>
                  </a:lnTo>
                  <a:lnTo>
                    <a:pt x="54585" y="29041"/>
                  </a:lnTo>
                  <a:close/>
                  <a:moveTo>
                    <a:pt x="64926" y="29041"/>
                  </a:moveTo>
                  <a:lnTo>
                    <a:pt x="64926" y="38569"/>
                  </a:lnTo>
                  <a:lnTo>
                    <a:pt x="60162" y="33805"/>
                  </a:lnTo>
                  <a:lnTo>
                    <a:pt x="64926" y="29041"/>
                  </a:lnTo>
                  <a:close/>
                  <a:moveTo>
                    <a:pt x="144608" y="29041"/>
                  </a:moveTo>
                  <a:lnTo>
                    <a:pt x="149372" y="33805"/>
                  </a:lnTo>
                  <a:lnTo>
                    <a:pt x="144608" y="38569"/>
                  </a:lnTo>
                  <a:lnTo>
                    <a:pt x="144608" y="29041"/>
                  </a:lnTo>
                  <a:close/>
                  <a:moveTo>
                    <a:pt x="59755" y="34209"/>
                  </a:moveTo>
                  <a:lnTo>
                    <a:pt x="64519" y="38973"/>
                  </a:lnTo>
                  <a:lnTo>
                    <a:pt x="54991" y="38973"/>
                  </a:lnTo>
                  <a:lnTo>
                    <a:pt x="59755" y="34209"/>
                  </a:lnTo>
                  <a:close/>
                  <a:moveTo>
                    <a:pt x="149778" y="34209"/>
                  </a:moveTo>
                  <a:lnTo>
                    <a:pt x="154542" y="38973"/>
                  </a:lnTo>
                  <a:lnTo>
                    <a:pt x="145014" y="38973"/>
                  </a:lnTo>
                  <a:lnTo>
                    <a:pt x="149778" y="34209"/>
                  </a:lnTo>
                  <a:close/>
                  <a:moveTo>
                    <a:pt x="65499" y="29041"/>
                  </a:moveTo>
                  <a:lnTo>
                    <a:pt x="70613" y="34155"/>
                  </a:lnTo>
                  <a:lnTo>
                    <a:pt x="65499" y="39268"/>
                  </a:lnTo>
                  <a:lnTo>
                    <a:pt x="65499" y="29041"/>
                  </a:lnTo>
                  <a:close/>
                  <a:moveTo>
                    <a:pt x="144035" y="29041"/>
                  </a:moveTo>
                  <a:lnTo>
                    <a:pt x="144035" y="39268"/>
                  </a:lnTo>
                  <a:lnTo>
                    <a:pt x="138921" y="34155"/>
                  </a:lnTo>
                  <a:lnTo>
                    <a:pt x="144035" y="29041"/>
                  </a:lnTo>
                  <a:close/>
                  <a:moveTo>
                    <a:pt x="65219" y="39548"/>
                  </a:moveTo>
                  <a:lnTo>
                    <a:pt x="60106" y="44661"/>
                  </a:lnTo>
                  <a:lnTo>
                    <a:pt x="54992" y="39548"/>
                  </a:lnTo>
                  <a:close/>
                  <a:moveTo>
                    <a:pt x="154542" y="39548"/>
                  </a:moveTo>
                  <a:lnTo>
                    <a:pt x="149427" y="44662"/>
                  </a:lnTo>
                  <a:lnTo>
                    <a:pt x="144313" y="39548"/>
                  </a:lnTo>
                  <a:close/>
                  <a:moveTo>
                    <a:pt x="135155" y="34736"/>
                  </a:moveTo>
                  <a:lnTo>
                    <a:pt x="145198" y="44780"/>
                  </a:lnTo>
                  <a:lnTo>
                    <a:pt x="64335" y="44780"/>
                  </a:lnTo>
                  <a:lnTo>
                    <a:pt x="74378" y="34736"/>
                  </a:lnTo>
                  <a:close/>
                  <a:moveTo>
                    <a:pt x="154914" y="39986"/>
                  </a:moveTo>
                  <a:lnTo>
                    <a:pt x="154914" y="50148"/>
                  </a:lnTo>
                  <a:lnTo>
                    <a:pt x="149833" y="45066"/>
                  </a:lnTo>
                  <a:lnTo>
                    <a:pt x="154914" y="39986"/>
                  </a:lnTo>
                  <a:close/>
                  <a:moveTo>
                    <a:pt x="54586" y="39952"/>
                  </a:moveTo>
                  <a:lnTo>
                    <a:pt x="59701" y="45066"/>
                  </a:lnTo>
                  <a:lnTo>
                    <a:pt x="54586" y="50181"/>
                  </a:lnTo>
                  <a:lnTo>
                    <a:pt x="54586" y="39952"/>
                  </a:lnTo>
                  <a:close/>
                  <a:moveTo>
                    <a:pt x="157241" y="26531"/>
                  </a:moveTo>
                  <a:lnTo>
                    <a:pt x="157241" y="52474"/>
                  </a:lnTo>
                  <a:lnTo>
                    <a:pt x="155487" y="50722"/>
                  </a:lnTo>
                  <a:lnTo>
                    <a:pt x="155487" y="39548"/>
                  </a:lnTo>
                  <a:lnTo>
                    <a:pt x="155519" y="39548"/>
                  </a:lnTo>
                  <a:lnTo>
                    <a:pt x="155519" y="28062"/>
                  </a:lnTo>
                  <a:lnTo>
                    <a:pt x="129290" y="28062"/>
                  </a:lnTo>
                  <a:lnTo>
                    <a:pt x="129283" y="28054"/>
                  </a:lnTo>
                  <a:lnTo>
                    <a:pt x="129276" y="28062"/>
                  </a:lnTo>
                  <a:lnTo>
                    <a:pt x="54012" y="28062"/>
                  </a:lnTo>
                  <a:lnTo>
                    <a:pt x="54012" y="50755"/>
                  </a:lnTo>
                  <a:lnTo>
                    <a:pt x="52291" y="52474"/>
                  </a:lnTo>
                  <a:lnTo>
                    <a:pt x="52291" y="26531"/>
                  </a:lnTo>
                  <a:lnTo>
                    <a:pt x="79004" y="26531"/>
                  </a:lnTo>
                  <a:lnTo>
                    <a:pt x="79026" y="26553"/>
                  </a:lnTo>
                  <a:lnTo>
                    <a:pt x="79046" y="26531"/>
                  </a:lnTo>
                  <a:close/>
                  <a:moveTo>
                    <a:pt x="51718" y="26531"/>
                  </a:moveTo>
                  <a:lnTo>
                    <a:pt x="51718" y="53049"/>
                  </a:lnTo>
                  <a:lnTo>
                    <a:pt x="47352" y="57414"/>
                  </a:lnTo>
                  <a:lnTo>
                    <a:pt x="47352" y="26531"/>
                  </a:lnTo>
                  <a:close/>
                  <a:moveTo>
                    <a:pt x="162179" y="26531"/>
                  </a:moveTo>
                  <a:lnTo>
                    <a:pt x="162179" y="57414"/>
                  </a:lnTo>
                  <a:lnTo>
                    <a:pt x="157814" y="53049"/>
                  </a:lnTo>
                  <a:lnTo>
                    <a:pt x="157814" y="26531"/>
                  </a:lnTo>
                  <a:close/>
                  <a:moveTo>
                    <a:pt x="46779" y="62336"/>
                  </a:moveTo>
                  <a:lnTo>
                    <a:pt x="46779" y="147197"/>
                  </a:lnTo>
                  <a:lnTo>
                    <a:pt x="4348" y="104767"/>
                  </a:lnTo>
                  <a:lnTo>
                    <a:pt x="46779" y="62336"/>
                  </a:lnTo>
                  <a:close/>
                  <a:moveTo>
                    <a:pt x="162753" y="62335"/>
                  </a:moveTo>
                  <a:lnTo>
                    <a:pt x="205185" y="104766"/>
                  </a:lnTo>
                  <a:lnTo>
                    <a:pt x="162753" y="147197"/>
                  </a:lnTo>
                  <a:lnTo>
                    <a:pt x="162753" y="62335"/>
                  </a:lnTo>
                  <a:close/>
                  <a:moveTo>
                    <a:pt x="49248" y="59866"/>
                  </a:moveTo>
                  <a:lnTo>
                    <a:pt x="49248" y="149668"/>
                  </a:lnTo>
                  <a:lnTo>
                    <a:pt x="47352" y="147772"/>
                  </a:lnTo>
                  <a:lnTo>
                    <a:pt x="47352" y="61771"/>
                  </a:lnTo>
                  <a:lnTo>
                    <a:pt x="47345" y="61771"/>
                  </a:lnTo>
                  <a:lnTo>
                    <a:pt x="49248" y="59866"/>
                  </a:lnTo>
                  <a:close/>
                  <a:moveTo>
                    <a:pt x="160283" y="59866"/>
                  </a:moveTo>
                  <a:lnTo>
                    <a:pt x="162179" y="61762"/>
                  </a:lnTo>
                  <a:lnTo>
                    <a:pt x="162179" y="147772"/>
                  </a:lnTo>
                  <a:lnTo>
                    <a:pt x="160283" y="149668"/>
                  </a:lnTo>
                  <a:lnTo>
                    <a:pt x="160283" y="59866"/>
                  </a:lnTo>
                  <a:close/>
                  <a:moveTo>
                    <a:pt x="51718" y="57396"/>
                  </a:moveTo>
                  <a:lnTo>
                    <a:pt x="51718" y="152136"/>
                  </a:lnTo>
                  <a:lnTo>
                    <a:pt x="49822" y="150241"/>
                  </a:lnTo>
                  <a:lnTo>
                    <a:pt x="49822" y="59293"/>
                  </a:lnTo>
                  <a:lnTo>
                    <a:pt x="51718" y="57396"/>
                  </a:lnTo>
                  <a:close/>
                  <a:moveTo>
                    <a:pt x="157814" y="57397"/>
                  </a:moveTo>
                  <a:lnTo>
                    <a:pt x="159710" y="59293"/>
                  </a:lnTo>
                  <a:lnTo>
                    <a:pt x="159710" y="150241"/>
                  </a:lnTo>
                  <a:lnTo>
                    <a:pt x="157814" y="152136"/>
                  </a:lnTo>
                  <a:lnTo>
                    <a:pt x="157814" y="57397"/>
                  </a:lnTo>
                  <a:close/>
                  <a:moveTo>
                    <a:pt x="54012" y="55103"/>
                  </a:moveTo>
                  <a:lnTo>
                    <a:pt x="54012" y="154430"/>
                  </a:lnTo>
                  <a:lnTo>
                    <a:pt x="52291" y="152710"/>
                  </a:lnTo>
                  <a:lnTo>
                    <a:pt x="52291" y="56822"/>
                  </a:lnTo>
                  <a:lnTo>
                    <a:pt x="54012" y="55103"/>
                  </a:lnTo>
                  <a:close/>
                  <a:moveTo>
                    <a:pt x="155519" y="55103"/>
                  </a:moveTo>
                  <a:lnTo>
                    <a:pt x="157240" y="56824"/>
                  </a:lnTo>
                  <a:lnTo>
                    <a:pt x="157240" y="152710"/>
                  </a:lnTo>
                  <a:lnTo>
                    <a:pt x="155519" y="154430"/>
                  </a:lnTo>
                  <a:lnTo>
                    <a:pt x="155519" y="55103"/>
                  </a:lnTo>
                  <a:close/>
                  <a:moveTo>
                    <a:pt x="56915" y="52199"/>
                  </a:moveTo>
                  <a:lnTo>
                    <a:pt x="56915" y="157334"/>
                  </a:lnTo>
                  <a:lnTo>
                    <a:pt x="54585" y="155003"/>
                  </a:lnTo>
                  <a:lnTo>
                    <a:pt x="54585" y="54529"/>
                  </a:lnTo>
                  <a:lnTo>
                    <a:pt x="56915" y="52199"/>
                  </a:lnTo>
                  <a:close/>
                  <a:moveTo>
                    <a:pt x="152618" y="52200"/>
                  </a:moveTo>
                  <a:lnTo>
                    <a:pt x="154947" y="54529"/>
                  </a:lnTo>
                  <a:lnTo>
                    <a:pt x="154946" y="155003"/>
                  </a:lnTo>
                  <a:lnTo>
                    <a:pt x="152618" y="157334"/>
                  </a:lnTo>
                  <a:lnTo>
                    <a:pt x="152618" y="52200"/>
                  </a:lnTo>
                  <a:close/>
                  <a:moveTo>
                    <a:pt x="149713" y="49297"/>
                  </a:moveTo>
                  <a:lnTo>
                    <a:pt x="152043" y="51626"/>
                  </a:lnTo>
                  <a:lnTo>
                    <a:pt x="152043" y="157906"/>
                  </a:lnTo>
                  <a:lnTo>
                    <a:pt x="149713" y="160236"/>
                  </a:lnTo>
                  <a:lnTo>
                    <a:pt x="149713" y="49297"/>
                  </a:lnTo>
                  <a:close/>
                  <a:moveTo>
                    <a:pt x="59818" y="49296"/>
                  </a:moveTo>
                  <a:lnTo>
                    <a:pt x="59818" y="160237"/>
                  </a:lnTo>
                  <a:lnTo>
                    <a:pt x="57489" y="157908"/>
                  </a:lnTo>
                  <a:lnTo>
                    <a:pt x="57489" y="51626"/>
                  </a:lnTo>
                  <a:lnTo>
                    <a:pt x="59818" y="49296"/>
                  </a:lnTo>
                  <a:close/>
                  <a:moveTo>
                    <a:pt x="54586" y="159353"/>
                  </a:moveTo>
                  <a:lnTo>
                    <a:pt x="59701" y="164467"/>
                  </a:lnTo>
                  <a:lnTo>
                    <a:pt x="54586" y="169580"/>
                  </a:lnTo>
                  <a:lnTo>
                    <a:pt x="54586" y="159353"/>
                  </a:lnTo>
                  <a:close/>
                  <a:moveTo>
                    <a:pt x="154947" y="159353"/>
                  </a:moveTo>
                  <a:lnTo>
                    <a:pt x="154947" y="169581"/>
                  </a:lnTo>
                  <a:lnTo>
                    <a:pt x="149833" y="164467"/>
                  </a:lnTo>
                  <a:lnTo>
                    <a:pt x="154947" y="159353"/>
                  </a:lnTo>
                  <a:close/>
                  <a:moveTo>
                    <a:pt x="60106" y="164871"/>
                  </a:moveTo>
                  <a:lnTo>
                    <a:pt x="65219" y="169986"/>
                  </a:lnTo>
                  <a:lnTo>
                    <a:pt x="54992" y="169986"/>
                  </a:lnTo>
                  <a:lnTo>
                    <a:pt x="60106" y="164871"/>
                  </a:lnTo>
                  <a:close/>
                  <a:moveTo>
                    <a:pt x="149427" y="164873"/>
                  </a:moveTo>
                  <a:lnTo>
                    <a:pt x="154542" y="169987"/>
                  </a:lnTo>
                  <a:lnTo>
                    <a:pt x="144313" y="169987"/>
                  </a:lnTo>
                  <a:lnTo>
                    <a:pt x="149427" y="164873"/>
                  </a:lnTo>
                  <a:close/>
                  <a:moveTo>
                    <a:pt x="145771" y="45354"/>
                  </a:moveTo>
                  <a:lnTo>
                    <a:pt x="149140" y="48723"/>
                  </a:lnTo>
                  <a:lnTo>
                    <a:pt x="149140" y="160811"/>
                  </a:lnTo>
                  <a:lnTo>
                    <a:pt x="139812" y="170139"/>
                  </a:lnTo>
                  <a:lnTo>
                    <a:pt x="139812" y="169986"/>
                  </a:lnTo>
                  <a:lnTo>
                    <a:pt x="69567" y="169986"/>
                  </a:lnTo>
                  <a:lnTo>
                    <a:pt x="60392" y="160812"/>
                  </a:lnTo>
                  <a:lnTo>
                    <a:pt x="60392" y="48723"/>
                  </a:lnTo>
                  <a:lnTo>
                    <a:pt x="63761" y="45354"/>
                  </a:lnTo>
                  <a:close/>
                  <a:moveTo>
                    <a:pt x="139391" y="170559"/>
                  </a:moveTo>
                  <a:lnTo>
                    <a:pt x="136883" y="173068"/>
                  </a:lnTo>
                  <a:lnTo>
                    <a:pt x="72649" y="173068"/>
                  </a:lnTo>
                  <a:lnTo>
                    <a:pt x="70140" y="170559"/>
                  </a:lnTo>
                  <a:close/>
                  <a:moveTo>
                    <a:pt x="64520" y="170559"/>
                  </a:moveTo>
                  <a:lnTo>
                    <a:pt x="59756" y="175324"/>
                  </a:lnTo>
                  <a:lnTo>
                    <a:pt x="54992" y="170559"/>
                  </a:lnTo>
                  <a:close/>
                  <a:moveTo>
                    <a:pt x="154542" y="170560"/>
                  </a:moveTo>
                  <a:lnTo>
                    <a:pt x="149778" y="175324"/>
                  </a:lnTo>
                  <a:lnTo>
                    <a:pt x="145014" y="170560"/>
                  </a:lnTo>
                  <a:close/>
                  <a:moveTo>
                    <a:pt x="65499" y="170265"/>
                  </a:moveTo>
                  <a:lnTo>
                    <a:pt x="70334" y="175100"/>
                  </a:lnTo>
                  <a:lnTo>
                    <a:pt x="65499" y="179935"/>
                  </a:lnTo>
                  <a:lnTo>
                    <a:pt x="65499" y="170265"/>
                  </a:lnTo>
                  <a:close/>
                  <a:moveTo>
                    <a:pt x="54586" y="170964"/>
                  </a:moveTo>
                  <a:lnTo>
                    <a:pt x="59350" y="175728"/>
                  </a:lnTo>
                  <a:lnTo>
                    <a:pt x="54586" y="180492"/>
                  </a:lnTo>
                  <a:lnTo>
                    <a:pt x="54586" y="170964"/>
                  </a:lnTo>
                  <a:close/>
                  <a:moveTo>
                    <a:pt x="64926" y="170964"/>
                  </a:moveTo>
                  <a:lnTo>
                    <a:pt x="64926" y="180492"/>
                  </a:lnTo>
                  <a:lnTo>
                    <a:pt x="60162" y="175728"/>
                  </a:lnTo>
                  <a:lnTo>
                    <a:pt x="64926" y="170964"/>
                  </a:lnTo>
                  <a:close/>
                  <a:moveTo>
                    <a:pt x="144035" y="170265"/>
                  </a:moveTo>
                  <a:lnTo>
                    <a:pt x="144035" y="180494"/>
                  </a:lnTo>
                  <a:lnTo>
                    <a:pt x="138921" y="175379"/>
                  </a:lnTo>
                  <a:lnTo>
                    <a:pt x="144035" y="170265"/>
                  </a:lnTo>
                  <a:close/>
                  <a:moveTo>
                    <a:pt x="144608" y="170964"/>
                  </a:moveTo>
                  <a:lnTo>
                    <a:pt x="149372" y="175730"/>
                  </a:lnTo>
                  <a:lnTo>
                    <a:pt x="144608" y="180494"/>
                  </a:lnTo>
                  <a:lnTo>
                    <a:pt x="144608" y="170964"/>
                  </a:lnTo>
                  <a:close/>
                  <a:moveTo>
                    <a:pt x="154947" y="170966"/>
                  </a:moveTo>
                  <a:lnTo>
                    <a:pt x="154947" y="180494"/>
                  </a:lnTo>
                  <a:lnTo>
                    <a:pt x="150183" y="175730"/>
                  </a:lnTo>
                  <a:lnTo>
                    <a:pt x="154947" y="170966"/>
                  </a:lnTo>
                  <a:close/>
                  <a:moveTo>
                    <a:pt x="59756" y="176134"/>
                  </a:moveTo>
                  <a:lnTo>
                    <a:pt x="64520" y="180898"/>
                  </a:lnTo>
                  <a:lnTo>
                    <a:pt x="54991" y="180898"/>
                  </a:lnTo>
                  <a:lnTo>
                    <a:pt x="59756" y="176134"/>
                  </a:lnTo>
                  <a:close/>
                  <a:moveTo>
                    <a:pt x="70738" y="175506"/>
                  </a:moveTo>
                  <a:lnTo>
                    <a:pt x="76132" y="180898"/>
                  </a:lnTo>
                  <a:lnTo>
                    <a:pt x="65498" y="180898"/>
                  </a:lnTo>
                  <a:lnTo>
                    <a:pt x="65499" y="180745"/>
                  </a:lnTo>
                  <a:lnTo>
                    <a:pt x="70738" y="175506"/>
                  </a:lnTo>
                  <a:close/>
                  <a:moveTo>
                    <a:pt x="79668" y="28635"/>
                  </a:moveTo>
                  <a:lnTo>
                    <a:pt x="54096" y="54208"/>
                  </a:lnTo>
                  <a:lnTo>
                    <a:pt x="3538" y="104767"/>
                  </a:lnTo>
                  <a:lnTo>
                    <a:pt x="51802" y="153032"/>
                  </a:lnTo>
                  <a:lnTo>
                    <a:pt x="54094" y="155324"/>
                  </a:lnTo>
                  <a:lnTo>
                    <a:pt x="79668" y="180898"/>
                  </a:lnTo>
                  <a:lnTo>
                    <a:pt x="76910" y="180898"/>
                  </a:lnTo>
                  <a:lnTo>
                    <a:pt x="76926" y="180881"/>
                  </a:lnTo>
                  <a:lnTo>
                    <a:pt x="54500" y="158456"/>
                  </a:lnTo>
                  <a:lnTo>
                    <a:pt x="52291" y="156246"/>
                  </a:lnTo>
                  <a:lnTo>
                    <a:pt x="52291" y="156217"/>
                  </a:lnTo>
                  <a:lnTo>
                    <a:pt x="52262" y="156217"/>
                  </a:lnTo>
                  <a:lnTo>
                    <a:pt x="811" y="104767"/>
                  </a:lnTo>
                  <a:lnTo>
                    <a:pt x="76942" y="28635"/>
                  </a:lnTo>
                  <a:close/>
                  <a:moveTo>
                    <a:pt x="132589" y="28635"/>
                  </a:moveTo>
                  <a:lnTo>
                    <a:pt x="157241" y="53286"/>
                  </a:lnTo>
                  <a:lnTo>
                    <a:pt x="157241" y="53312"/>
                  </a:lnTo>
                  <a:lnTo>
                    <a:pt x="157266" y="53312"/>
                  </a:lnTo>
                  <a:lnTo>
                    <a:pt x="208721" y="104766"/>
                  </a:lnTo>
                  <a:lnTo>
                    <a:pt x="132589" y="180898"/>
                  </a:lnTo>
                  <a:lnTo>
                    <a:pt x="129864" y="180898"/>
                  </a:lnTo>
                  <a:lnTo>
                    <a:pt x="155437" y="155325"/>
                  </a:lnTo>
                  <a:lnTo>
                    <a:pt x="205995" y="104766"/>
                  </a:lnTo>
                  <a:lnTo>
                    <a:pt x="155521" y="54292"/>
                  </a:lnTo>
                  <a:lnTo>
                    <a:pt x="155521" y="54267"/>
                  </a:lnTo>
                  <a:lnTo>
                    <a:pt x="155495" y="54267"/>
                  </a:lnTo>
                  <a:lnTo>
                    <a:pt x="129864" y="28635"/>
                  </a:lnTo>
                  <a:close/>
                  <a:moveTo>
                    <a:pt x="136310" y="173642"/>
                  </a:moveTo>
                  <a:lnTo>
                    <a:pt x="129053" y="180899"/>
                  </a:lnTo>
                  <a:lnTo>
                    <a:pt x="80480" y="180899"/>
                  </a:lnTo>
                  <a:lnTo>
                    <a:pt x="73222" y="173642"/>
                  </a:lnTo>
                  <a:close/>
                  <a:moveTo>
                    <a:pt x="138515" y="175785"/>
                  </a:moveTo>
                  <a:lnTo>
                    <a:pt x="143629" y="180899"/>
                  </a:lnTo>
                  <a:lnTo>
                    <a:pt x="133401" y="180899"/>
                  </a:lnTo>
                  <a:lnTo>
                    <a:pt x="138515" y="175785"/>
                  </a:lnTo>
                  <a:close/>
                  <a:moveTo>
                    <a:pt x="149778" y="176135"/>
                  </a:moveTo>
                  <a:lnTo>
                    <a:pt x="154542" y="180899"/>
                  </a:lnTo>
                  <a:lnTo>
                    <a:pt x="145014" y="180899"/>
                  </a:lnTo>
                  <a:lnTo>
                    <a:pt x="149778" y="176135"/>
                  </a:lnTo>
                  <a:close/>
                  <a:moveTo>
                    <a:pt x="47352" y="152120"/>
                  </a:moveTo>
                  <a:lnTo>
                    <a:pt x="51718" y="156484"/>
                  </a:lnTo>
                  <a:lnTo>
                    <a:pt x="51718" y="183002"/>
                  </a:lnTo>
                  <a:lnTo>
                    <a:pt x="47352" y="183002"/>
                  </a:lnTo>
                  <a:lnTo>
                    <a:pt x="47352" y="152120"/>
                  </a:lnTo>
                  <a:close/>
                  <a:moveTo>
                    <a:pt x="157241" y="157059"/>
                  </a:moveTo>
                  <a:lnTo>
                    <a:pt x="157241" y="183002"/>
                  </a:lnTo>
                  <a:lnTo>
                    <a:pt x="52291" y="183002"/>
                  </a:lnTo>
                  <a:lnTo>
                    <a:pt x="52291" y="157059"/>
                  </a:lnTo>
                  <a:lnTo>
                    <a:pt x="54031" y="158799"/>
                  </a:lnTo>
                  <a:lnTo>
                    <a:pt x="54012" y="158799"/>
                  </a:lnTo>
                  <a:lnTo>
                    <a:pt x="54012" y="181472"/>
                  </a:lnTo>
                  <a:lnTo>
                    <a:pt x="155521" y="181472"/>
                  </a:lnTo>
                  <a:lnTo>
                    <a:pt x="155521" y="158786"/>
                  </a:lnTo>
                  <a:lnTo>
                    <a:pt x="155513" y="158786"/>
                  </a:lnTo>
                  <a:lnTo>
                    <a:pt x="157241" y="157059"/>
                  </a:lnTo>
                  <a:close/>
                  <a:moveTo>
                    <a:pt x="162179" y="152120"/>
                  </a:moveTo>
                  <a:lnTo>
                    <a:pt x="162179" y="183002"/>
                  </a:lnTo>
                  <a:lnTo>
                    <a:pt x="157814" y="183002"/>
                  </a:lnTo>
                  <a:lnTo>
                    <a:pt x="157814" y="156484"/>
                  </a:lnTo>
                  <a:lnTo>
                    <a:pt x="162179" y="152120"/>
                  </a:lnTo>
                  <a:close/>
                  <a:moveTo>
                    <a:pt x="51718" y="183577"/>
                  </a:moveTo>
                  <a:lnTo>
                    <a:pt x="51718" y="187535"/>
                  </a:lnTo>
                  <a:lnTo>
                    <a:pt x="47352" y="187535"/>
                  </a:lnTo>
                  <a:lnTo>
                    <a:pt x="47352" y="183577"/>
                  </a:lnTo>
                  <a:close/>
                  <a:moveTo>
                    <a:pt x="78809" y="183577"/>
                  </a:moveTo>
                  <a:lnTo>
                    <a:pt x="82767" y="187535"/>
                  </a:lnTo>
                  <a:lnTo>
                    <a:pt x="52293" y="187535"/>
                  </a:lnTo>
                  <a:lnTo>
                    <a:pt x="52291" y="183577"/>
                  </a:lnTo>
                  <a:close/>
                  <a:moveTo>
                    <a:pt x="126375" y="183576"/>
                  </a:moveTo>
                  <a:lnTo>
                    <a:pt x="122418" y="187535"/>
                  </a:lnTo>
                  <a:lnTo>
                    <a:pt x="87115" y="187535"/>
                  </a:lnTo>
                  <a:lnTo>
                    <a:pt x="87107" y="187526"/>
                  </a:lnTo>
                  <a:lnTo>
                    <a:pt x="83157" y="183576"/>
                  </a:lnTo>
                  <a:close/>
                  <a:moveTo>
                    <a:pt x="157241" y="183577"/>
                  </a:moveTo>
                  <a:lnTo>
                    <a:pt x="157241" y="187535"/>
                  </a:lnTo>
                  <a:lnTo>
                    <a:pt x="126766" y="187535"/>
                  </a:lnTo>
                  <a:lnTo>
                    <a:pt x="130723" y="183577"/>
                  </a:lnTo>
                  <a:close/>
                  <a:moveTo>
                    <a:pt x="162179" y="183577"/>
                  </a:moveTo>
                  <a:lnTo>
                    <a:pt x="162179" y="187535"/>
                  </a:lnTo>
                  <a:lnTo>
                    <a:pt x="157814" y="187535"/>
                  </a:lnTo>
                  <a:lnTo>
                    <a:pt x="157814" y="183577"/>
                  </a:lnTo>
                  <a:close/>
                  <a:moveTo>
                    <a:pt x="46778" y="183577"/>
                  </a:moveTo>
                  <a:lnTo>
                    <a:pt x="46778" y="188108"/>
                  </a:lnTo>
                  <a:lnTo>
                    <a:pt x="51717" y="188108"/>
                  </a:lnTo>
                  <a:lnTo>
                    <a:pt x="51718" y="192065"/>
                  </a:lnTo>
                  <a:lnTo>
                    <a:pt x="42413" y="192065"/>
                  </a:lnTo>
                  <a:lnTo>
                    <a:pt x="42413" y="183577"/>
                  </a:lnTo>
                  <a:close/>
                  <a:moveTo>
                    <a:pt x="167118" y="183577"/>
                  </a:moveTo>
                  <a:lnTo>
                    <a:pt x="167118" y="192067"/>
                  </a:lnTo>
                  <a:lnTo>
                    <a:pt x="157814" y="192067"/>
                  </a:lnTo>
                  <a:lnTo>
                    <a:pt x="157814" y="188109"/>
                  </a:lnTo>
                  <a:lnTo>
                    <a:pt x="162753" y="188109"/>
                  </a:lnTo>
                  <a:lnTo>
                    <a:pt x="162753" y="183577"/>
                  </a:lnTo>
                  <a:close/>
                  <a:moveTo>
                    <a:pt x="121843" y="188108"/>
                  </a:moveTo>
                  <a:lnTo>
                    <a:pt x="104766" y="205185"/>
                  </a:lnTo>
                  <a:lnTo>
                    <a:pt x="87689" y="188108"/>
                  </a:lnTo>
                  <a:close/>
                  <a:moveTo>
                    <a:pt x="129912" y="183576"/>
                  </a:moveTo>
                  <a:lnTo>
                    <a:pt x="125870" y="187618"/>
                  </a:lnTo>
                  <a:lnTo>
                    <a:pt x="104766" y="208723"/>
                  </a:lnTo>
                  <a:lnTo>
                    <a:pt x="83663" y="187618"/>
                  </a:lnTo>
                  <a:lnTo>
                    <a:pt x="79621" y="183576"/>
                  </a:lnTo>
                  <a:lnTo>
                    <a:pt x="82347" y="183576"/>
                  </a:lnTo>
                  <a:lnTo>
                    <a:pt x="86525" y="187755"/>
                  </a:lnTo>
                  <a:lnTo>
                    <a:pt x="104766" y="205995"/>
                  </a:lnTo>
                  <a:lnTo>
                    <a:pt x="122738" y="188024"/>
                  </a:lnTo>
                  <a:lnTo>
                    <a:pt x="127187" y="183576"/>
                  </a:lnTo>
                  <a:close/>
                  <a:moveTo>
                    <a:pt x="104766" y="0"/>
                  </a:moveTo>
                  <a:lnTo>
                    <a:pt x="83340" y="21426"/>
                  </a:lnTo>
                  <a:lnTo>
                    <a:pt x="52291" y="21426"/>
                  </a:lnTo>
                  <a:lnTo>
                    <a:pt x="52291" y="16895"/>
                  </a:lnTo>
                  <a:lnTo>
                    <a:pt x="41841" y="16895"/>
                  </a:lnTo>
                  <a:lnTo>
                    <a:pt x="41841" y="26531"/>
                  </a:lnTo>
                  <a:lnTo>
                    <a:pt x="46779" y="26531"/>
                  </a:lnTo>
                  <a:lnTo>
                    <a:pt x="46779" y="57988"/>
                  </a:lnTo>
                  <a:lnTo>
                    <a:pt x="0" y="104767"/>
                  </a:lnTo>
                  <a:lnTo>
                    <a:pt x="46779" y="151547"/>
                  </a:lnTo>
                  <a:lnTo>
                    <a:pt x="46779" y="183004"/>
                  </a:lnTo>
                  <a:lnTo>
                    <a:pt x="41841" y="183004"/>
                  </a:lnTo>
                  <a:lnTo>
                    <a:pt x="41841" y="192639"/>
                  </a:lnTo>
                  <a:lnTo>
                    <a:pt x="52291" y="192639"/>
                  </a:lnTo>
                  <a:lnTo>
                    <a:pt x="52291" y="188108"/>
                  </a:lnTo>
                  <a:lnTo>
                    <a:pt x="83341" y="188108"/>
                  </a:lnTo>
                  <a:lnTo>
                    <a:pt x="104766" y="209533"/>
                  </a:lnTo>
                  <a:lnTo>
                    <a:pt x="126192" y="188108"/>
                  </a:lnTo>
                  <a:lnTo>
                    <a:pt x="157241" y="188108"/>
                  </a:lnTo>
                  <a:lnTo>
                    <a:pt x="157241" y="192639"/>
                  </a:lnTo>
                  <a:lnTo>
                    <a:pt x="167692" y="192639"/>
                  </a:lnTo>
                  <a:lnTo>
                    <a:pt x="167692" y="183002"/>
                  </a:lnTo>
                  <a:lnTo>
                    <a:pt x="162753" y="183002"/>
                  </a:lnTo>
                  <a:lnTo>
                    <a:pt x="162753" y="151558"/>
                  </a:lnTo>
                  <a:lnTo>
                    <a:pt x="162741" y="151558"/>
                  </a:lnTo>
                  <a:lnTo>
                    <a:pt x="209533" y="104766"/>
                  </a:lnTo>
                  <a:lnTo>
                    <a:pt x="162737" y="57971"/>
                  </a:lnTo>
                  <a:lnTo>
                    <a:pt x="162753" y="57971"/>
                  </a:lnTo>
                  <a:lnTo>
                    <a:pt x="162753" y="26531"/>
                  </a:lnTo>
                  <a:lnTo>
                    <a:pt x="167691" y="26531"/>
                  </a:lnTo>
                  <a:lnTo>
                    <a:pt x="167691" y="16895"/>
                  </a:lnTo>
                  <a:lnTo>
                    <a:pt x="157241" y="16895"/>
                  </a:lnTo>
                  <a:lnTo>
                    <a:pt x="157241" y="21426"/>
                  </a:lnTo>
                  <a:lnTo>
                    <a:pt x="126192" y="21426"/>
                  </a:lnTo>
                  <a:lnTo>
                    <a:pt x="1047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3"/>
          <p:cNvGrpSpPr/>
          <p:nvPr/>
        </p:nvGrpSpPr>
        <p:grpSpPr>
          <a:xfrm>
            <a:off x="-6154873" y="-1470400"/>
            <a:ext cx="8084346" cy="8084307"/>
            <a:chOff x="529830" y="-1470400"/>
            <a:chExt cx="8084346" cy="8084307"/>
          </a:xfrm>
        </p:grpSpPr>
        <p:grpSp>
          <p:nvGrpSpPr>
            <p:cNvPr id="319" name="Google Shape;319;p23"/>
            <p:cNvGrpSpPr/>
            <p:nvPr/>
          </p:nvGrpSpPr>
          <p:grpSpPr>
            <a:xfrm>
              <a:off x="1198125" y="148500"/>
              <a:ext cx="6750000" cy="4836450"/>
              <a:chOff x="1198125" y="148500"/>
              <a:chExt cx="6750000" cy="4836450"/>
            </a:xfrm>
          </p:grpSpPr>
          <p:sp>
            <p:nvSpPr>
              <p:cNvPr id="320" name="Google Shape;320;p23"/>
              <p:cNvSpPr/>
              <p:nvPr/>
            </p:nvSpPr>
            <p:spPr>
              <a:xfrm>
                <a:off x="1198125" y="14850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7597125" y="14850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7597125" y="459675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1198125" y="4596750"/>
                <a:ext cx="351000" cy="388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7104375" y="409725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>
                <a:off x="1630125" y="409725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>
                <a:off x="1630125" y="62100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>
                <a:off x="7104375" y="621000"/>
                <a:ext cx="408300" cy="418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" name="Google Shape;328;p23"/>
            <p:cNvSpPr/>
            <p:nvPr/>
          </p:nvSpPr>
          <p:spPr>
            <a:xfrm rot="5400000">
              <a:off x="529849" y="-1470420"/>
              <a:ext cx="8084307" cy="8084346"/>
            </a:xfrm>
            <a:custGeom>
              <a:avLst/>
              <a:gdLst/>
              <a:ahLst/>
              <a:cxnLst/>
              <a:rect l="l" t="t" r="r" b="b"/>
              <a:pathLst>
                <a:path w="209533" h="209534" extrusionOk="0">
                  <a:moveTo>
                    <a:pt x="104766" y="4348"/>
                  </a:moveTo>
                  <a:lnTo>
                    <a:pt x="121843" y="21426"/>
                  </a:lnTo>
                  <a:lnTo>
                    <a:pt x="87689" y="21426"/>
                  </a:lnTo>
                  <a:lnTo>
                    <a:pt x="104766" y="4348"/>
                  </a:lnTo>
                  <a:close/>
                  <a:moveTo>
                    <a:pt x="157241" y="21999"/>
                  </a:moveTo>
                  <a:lnTo>
                    <a:pt x="157241" y="25956"/>
                  </a:lnTo>
                  <a:lnTo>
                    <a:pt x="130723" y="25956"/>
                  </a:lnTo>
                  <a:lnTo>
                    <a:pt x="126766" y="21999"/>
                  </a:lnTo>
                  <a:close/>
                  <a:moveTo>
                    <a:pt x="162179" y="21999"/>
                  </a:moveTo>
                  <a:lnTo>
                    <a:pt x="162179" y="25956"/>
                  </a:lnTo>
                  <a:lnTo>
                    <a:pt x="157814" y="25956"/>
                  </a:lnTo>
                  <a:lnTo>
                    <a:pt x="157814" y="21999"/>
                  </a:lnTo>
                  <a:close/>
                  <a:moveTo>
                    <a:pt x="167118" y="17468"/>
                  </a:moveTo>
                  <a:lnTo>
                    <a:pt x="167118" y="25956"/>
                  </a:lnTo>
                  <a:lnTo>
                    <a:pt x="162753" y="25956"/>
                  </a:lnTo>
                  <a:lnTo>
                    <a:pt x="162753" y="21426"/>
                  </a:lnTo>
                  <a:lnTo>
                    <a:pt x="157814" y="21426"/>
                  </a:lnTo>
                  <a:lnTo>
                    <a:pt x="157814" y="17468"/>
                  </a:lnTo>
                  <a:close/>
                  <a:moveTo>
                    <a:pt x="51720" y="17468"/>
                  </a:moveTo>
                  <a:lnTo>
                    <a:pt x="51720" y="21426"/>
                  </a:lnTo>
                  <a:lnTo>
                    <a:pt x="46779" y="21426"/>
                  </a:lnTo>
                  <a:lnTo>
                    <a:pt x="46779" y="25956"/>
                  </a:lnTo>
                  <a:lnTo>
                    <a:pt x="42414" y="25958"/>
                  </a:lnTo>
                  <a:lnTo>
                    <a:pt x="42414" y="17468"/>
                  </a:lnTo>
                  <a:close/>
                  <a:moveTo>
                    <a:pt x="51718" y="21999"/>
                  </a:moveTo>
                  <a:lnTo>
                    <a:pt x="51720" y="25958"/>
                  </a:lnTo>
                  <a:lnTo>
                    <a:pt x="47352" y="25958"/>
                  </a:lnTo>
                  <a:lnTo>
                    <a:pt x="47352" y="21999"/>
                  </a:lnTo>
                  <a:close/>
                  <a:moveTo>
                    <a:pt x="82767" y="21999"/>
                  </a:moveTo>
                  <a:lnTo>
                    <a:pt x="78809" y="25958"/>
                  </a:lnTo>
                  <a:lnTo>
                    <a:pt x="52291" y="25958"/>
                  </a:lnTo>
                  <a:lnTo>
                    <a:pt x="52291" y="21999"/>
                  </a:lnTo>
                  <a:close/>
                  <a:moveTo>
                    <a:pt x="122418" y="21999"/>
                  </a:moveTo>
                  <a:lnTo>
                    <a:pt x="126375" y="25958"/>
                  </a:lnTo>
                  <a:lnTo>
                    <a:pt x="83157" y="25958"/>
                  </a:lnTo>
                  <a:lnTo>
                    <a:pt x="87115" y="21999"/>
                  </a:lnTo>
                  <a:close/>
                  <a:moveTo>
                    <a:pt x="104766" y="811"/>
                  </a:moveTo>
                  <a:lnTo>
                    <a:pt x="129912" y="25958"/>
                  </a:lnTo>
                  <a:lnTo>
                    <a:pt x="127185" y="25958"/>
                  </a:lnTo>
                  <a:lnTo>
                    <a:pt x="104766" y="3538"/>
                  </a:lnTo>
                  <a:lnTo>
                    <a:pt x="86794" y="21509"/>
                  </a:lnTo>
                  <a:lnTo>
                    <a:pt x="82347" y="25958"/>
                  </a:lnTo>
                  <a:lnTo>
                    <a:pt x="79621" y="25958"/>
                  </a:lnTo>
                  <a:lnTo>
                    <a:pt x="83662" y="21915"/>
                  </a:lnTo>
                  <a:lnTo>
                    <a:pt x="104766" y="811"/>
                  </a:lnTo>
                  <a:close/>
                  <a:moveTo>
                    <a:pt x="64519" y="28635"/>
                  </a:moveTo>
                  <a:lnTo>
                    <a:pt x="59756" y="33399"/>
                  </a:lnTo>
                  <a:lnTo>
                    <a:pt x="54991" y="28635"/>
                  </a:lnTo>
                  <a:close/>
                  <a:moveTo>
                    <a:pt x="154542" y="28635"/>
                  </a:moveTo>
                  <a:lnTo>
                    <a:pt x="149778" y="33399"/>
                  </a:lnTo>
                  <a:lnTo>
                    <a:pt x="145014" y="28635"/>
                  </a:lnTo>
                  <a:close/>
                  <a:moveTo>
                    <a:pt x="76132" y="28635"/>
                  </a:moveTo>
                  <a:lnTo>
                    <a:pt x="71019" y="33750"/>
                  </a:lnTo>
                  <a:lnTo>
                    <a:pt x="65903" y="28635"/>
                  </a:lnTo>
                  <a:close/>
                  <a:moveTo>
                    <a:pt x="143629" y="28635"/>
                  </a:moveTo>
                  <a:lnTo>
                    <a:pt x="138515" y="33750"/>
                  </a:lnTo>
                  <a:lnTo>
                    <a:pt x="133401" y="28635"/>
                  </a:lnTo>
                  <a:close/>
                  <a:moveTo>
                    <a:pt x="129053" y="28635"/>
                  </a:moveTo>
                  <a:lnTo>
                    <a:pt x="134581" y="34163"/>
                  </a:lnTo>
                  <a:lnTo>
                    <a:pt x="74951" y="34163"/>
                  </a:lnTo>
                  <a:lnTo>
                    <a:pt x="80480" y="28635"/>
                  </a:lnTo>
                  <a:close/>
                  <a:moveTo>
                    <a:pt x="154914" y="29074"/>
                  </a:moveTo>
                  <a:lnTo>
                    <a:pt x="154914" y="38537"/>
                  </a:lnTo>
                  <a:lnTo>
                    <a:pt x="150183" y="33805"/>
                  </a:lnTo>
                  <a:lnTo>
                    <a:pt x="154914" y="29074"/>
                  </a:lnTo>
                  <a:close/>
                  <a:moveTo>
                    <a:pt x="54585" y="29041"/>
                  </a:moveTo>
                  <a:lnTo>
                    <a:pt x="59349" y="33805"/>
                  </a:lnTo>
                  <a:lnTo>
                    <a:pt x="54585" y="38569"/>
                  </a:lnTo>
                  <a:lnTo>
                    <a:pt x="54585" y="29041"/>
                  </a:lnTo>
                  <a:close/>
                  <a:moveTo>
                    <a:pt x="64926" y="29041"/>
                  </a:moveTo>
                  <a:lnTo>
                    <a:pt x="64926" y="38569"/>
                  </a:lnTo>
                  <a:lnTo>
                    <a:pt x="60162" y="33805"/>
                  </a:lnTo>
                  <a:lnTo>
                    <a:pt x="64926" y="29041"/>
                  </a:lnTo>
                  <a:close/>
                  <a:moveTo>
                    <a:pt x="144608" y="29041"/>
                  </a:moveTo>
                  <a:lnTo>
                    <a:pt x="149372" y="33805"/>
                  </a:lnTo>
                  <a:lnTo>
                    <a:pt x="144608" y="38569"/>
                  </a:lnTo>
                  <a:lnTo>
                    <a:pt x="144608" y="29041"/>
                  </a:lnTo>
                  <a:close/>
                  <a:moveTo>
                    <a:pt x="59755" y="34209"/>
                  </a:moveTo>
                  <a:lnTo>
                    <a:pt x="64519" y="38973"/>
                  </a:lnTo>
                  <a:lnTo>
                    <a:pt x="54991" y="38973"/>
                  </a:lnTo>
                  <a:lnTo>
                    <a:pt x="59755" y="34209"/>
                  </a:lnTo>
                  <a:close/>
                  <a:moveTo>
                    <a:pt x="149778" y="34209"/>
                  </a:moveTo>
                  <a:lnTo>
                    <a:pt x="154542" y="38973"/>
                  </a:lnTo>
                  <a:lnTo>
                    <a:pt x="145014" y="38973"/>
                  </a:lnTo>
                  <a:lnTo>
                    <a:pt x="149778" y="34209"/>
                  </a:lnTo>
                  <a:close/>
                  <a:moveTo>
                    <a:pt x="65499" y="29041"/>
                  </a:moveTo>
                  <a:lnTo>
                    <a:pt x="70613" y="34155"/>
                  </a:lnTo>
                  <a:lnTo>
                    <a:pt x="65499" y="39268"/>
                  </a:lnTo>
                  <a:lnTo>
                    <a:pt x="65499" y="29041"/>
                  </a:lnTo>
                  <a:close/>
                  <a:moveTo>
                    <a:pt x="144035" y="29041"/>
                  </a:moveTo>
                  <a:lnTo>
                    <a:pt x="144035" y="39268"/>
                  </a:lnTo>
                  <a:lnTo>
                    <a:pt x="138921" y="34155"/>
                  </a:lnTo>
                  <a:lnTo>
                    <a:pt x="144035" y="29041"/>
                  </a:lnTo>
                  <a:close/>
                  <a:moveTo>
                    <a:pt x="65219" y="39548"/>
                  </a:moveTo>
                  <a:lnTo>
                    <a:pt x="60106" y="44661"/>
                  </a:lnTo>
                  <a:lnTo>
                    <a:pt x="54992" y="39548"/>
                  </a:lnTo>
                  <a:close/>
                  <a:moveTo>
                    <a:pt x="154542" y="39548"/>
                  </a:moveTo>
                  <a:lnTo>
                    <a:pt x="149427" y="44662"/>
                  </a:lnTo>
                  <a:lnTo>
                    <a:pt x="144313" y="39548"/>
                  </a:lnTo>
                  <a:close/>
                  <a:moveTo>
                    <a:pt x="135155" y="34736"/>
                  </a:moveTo>
                  <a:lnTo>
                    <a:pt x="145198" y="44780"/>
                  </a:lnTo>
                  <a:lnTo>
                    <a:pt x="64335" y="44780"/>
                  </a:lnTo>
                  <a:lnTo>
                    <a:pt x="74378" y="34736"/>
                  </a:lnTo>
                  <a:close/>
                  <a:moveTo>
                    <a:pt x="154914" y="39986"/>
                  </a:moveTo>
                  <a:lnTo>
                    <a:pt x="154914" y="50148"/>
                  </a:lnTo>
                  <a:lnTo>
                    <a:pt x="149833" y="45066"/>
                  </a:lnTo>
                  <a:lnTo>
                    <a:pt x="154914" y="39986"/>
                  </a:lnTo>
                  <a:close/>
                  <a:moveTo>
                    <a:pt x="54586" y="39952"/>
                  </a:moveTo>
                  <a:lnTo>
                    <a:pt x="59701" y="45066"/>
                  </a:lnTo>
                  <a:lnTo>
                    <a:pt x="54586" y="50181"/>
                  </a:lnTo>
                  <a:lnTo>
                    <a:pt x="54586" y="39952"/>
                  </a:lnTo>
                  <a:close/>
                  <a:moveTo>
                    <a:pt x="157241" y="26531"/>
                  </a:moveTo>
                  <a:lnTo>
                    <a:pt x="157241" y="52474"/>
                  </a:lnTo>
                  <a:lnTo>
                    <a:pt x="155487" y="50722"/>
                  </a:lnTo>
                  <a:lnTo>
                    <a:pt x="155487" y="39548"/>
                  </a:lnTo>
                  <a:lnTo>
                    <a:pt x="155519" y="39548"/>
                  </a:lnTo>
                  <a:lnTo>
                    <a:pt x="155519" y="28062"/>
                  </a:lnTo>
                  <a:lnTo>
                    <a:pt x="129290" y="28062"/>
                  </a:lnTo>
                  <a:lnTo>
                    <a:pt x="129283" y="28054"/>
                  </a:lnTo>
                  <a:lnTo>
                    <a:pt x="129276" y="28062"/>
                  </a:lnTo>
                  <a:lnTo>
                    <a:pt x="54012" y="28062"/>
                  </a:lnTo>
                  <a:lnTo>
                    <a:pt x="54012" y="50755"/>
                  </a:lnTo>
                  <a:lnTo>
                    <a:pt x="52291" y="52474"/>
                  </a:lnTo>
                  <a:lnTo>
                    <a:pt x="52291" y="26531"/>
                  </a:lnTo>
                  <a:lnTo>
                    <a:pt x="79004" y="26531"/>
                  </a:lnTo>
                  <a:lnTo>
                    <a:pt x="79026" y="26553"/>
                  </a:lnTo>
                  <a:lnTo>
                    <a:pt x="79046" y="26531"/>
                  </a:lnTo>
                  <a:close/>
                  <a:moveTo>
                    <a:pt x="51718" y="26531"/>
                  </a:moveTo>
                  <a:lnTo>
                    <a:pt x="51718" y="53049"/>
                  </a:lnTo>
                  <a:lnTo>
                    <a:pt x="47352" y="57414"/>
                  </a:lnTo>
                  <a:lnTo>
                    <a:pt x="47352" y="26531"/>
                  </a:lnTo>
                  <a:close/>
                  <a:moveTo>
                    <a:pt x="162179" y="26531"/>
                  </a:moveTo>
                  <a:lnTo>
                    <a:pt x="162179" y="57414"/>
                  </a:lnTo>
                  <a:lnTo>
                    <a:pt x="157814" y="53049"/>
                  </a:lnTo>
                  <a:lnTo>
                    <a:pt x="157814" y="26531"/>
                  </a:lnTo>
                  <a:close/>
                  <a:moveTo>
                    <a:pt x="46779" y="62336"/>
                  </a:moveTo>
                  <a:lnTo>
                    <a:pt x="46779" y="147197"/>
                  </a:lnTo>
                  <a:lnTo>
                    <a:pt x="4348" y="104767"/>
                  </a:lnTo>
                  <a:lnTo>
                    <a:pt x="46779" y="62336"/>
                  </a:lnTo>
                  <a:close/>
                  <a:moveTo>
                    <a:pt x="162753" y="62335"/>
                  </a:moveTo>
                  <a:lnTo>
                    <a:pt x="205185" y="104766"/>
                  </a:lnTo>
                  <a:lnTo>
                    <a:pt x="162753" y="147197"/>
                  </a:lnTo>
                  <a:lnTo>
                    <a:pt x="162753" y="62335"/>
                  </a:lnTo>
                  <a:close/>
                  <a:moveTo>
                    <a:pt x="49248" y="59866"/>
                  </a:moveTo>
                  <a:lnTo>
                    <a:pt x="49248" y="149668"/>
                  </a:lnTo>
                  <a:lnTo>
                    <a:pt x="47352" y="147772"/>
                  </a:lnTo>
                  <a:lnTo>
                    <a:pt x="47352" y="61771"/>
                  </a:lnTo>
                  <a:lnTo>
                    <a:pt x="47345" y="61771"/>
                  </a:lnTo>
                  <a:lnTo>
                    <a:pt x="49248" y="59866"/>
                  </a:lnTo>
                  <a:close/>
                  <a:moveTo>
                    <a:pt x="160283" y="59866"/>
                  </a:moveTo>
                  <a:lnTo>
                    <a:pt x="162179" y="61762"/>
                  </a:lnTo>
                  <a:lnTo>
                    <a:pt x="162179" y="147772"/>
                  </a:lnTo>
                  <a:lnTo>
                    <a:pt x="160283" y="149668"/>
                  </a:lnTo>
                  <a:lnTo>
                    <a:pt x="160283" y="59866"/>
                  </a:lnTo>
                  <a:close/>
                  <a:moveTo>
                    <a:pt x="51718" y="57396"/>
                  </a:moveTo>
                  <a:lnTo>
                    <a:pt x="51718" y="152136"/>
                  </a:lnTo>
                  <a:lnTo>
                    <a:pt x="49822" y="150241"/>
                  </a:lnTo>
                  <a:lnTo>
                    <a:pt x="49822" y="59293"/>
                  </a:lnTo>
                  <a:lnTo>
                    <a:pt x="51718" y="57396"/>
                  </a:lnTo>
                  <a:close/>
                  <a:moveTo>
                    <a:pt x="157814" y="57397"/>
                  </a:moveTo>
                  <a:lnTo>
                    <a:pt x="159710" y="59293"/>
                  </a:lnTo>
                  <a:lnTo>
                    <a:pt x="159710" y="150241"/>
                  </a:lnTo>
                  <a:lnTo>
                    <a:pt x="157814" y="152136"/>
                  </a:lnTo>
                  <a:lnTo>
                    <a:pt x="157814" y="57397"/>
                  </a:lnTo>
                  <a:close/>
                  <a:moveTo>
                    <a:pt x="54012" y="55103"/>
                  </a:moveTo>
                  <a:lnTo>
                    <a:pt x="54012" y="154430"/>
                  </a:lnTo>
                  <a:lnTo>
                    <a:pt x="52291" y="152710"/>
                  </a:lnTo>
                  <a:lnTo>
                    <a:pt x="52291" y="56822"/>
                  </a:lnTo>
                  <a:lnTo>
                    <a:pt x="54012" y="55103"/>
                  </a:lnTo>
                  <a:close/>
                  <a:moveTo>
                    <a:pt x="155519" y="55103"/>
                  </a:moveTo>
                  <a:lnTo>
                    <a:pt x="157240" y="56824"/>
                  </a:lnTo>
                  <a:lnTo>
                    <a:pt x="157240" y="152710"/>
                  </a:lnTo>
                  <a:lnTo>
                    <a:pt x="155519" y="154430"/>
                  </a:lnTo>
                  <a:lnTo>
                    <a:pt x="155519" y="55103"/>
                  </a:lnTo>
                  <a:close/>
                  <a:moveTo>
                    <a:pt x="56915" y="52199"/>
                  </a:moveTo>
                  <a:lnTo>
                    <a:pt x="56915" y="157334"/>
                  </a:lnTo>
                  <a:lnTo>
                    <a:pt x="54585" y="155003"/>
                  </a:lnTo>
                  <a:lnTo>
                    <a:pt x="54585" y="54529"/>
                  </a:lnTo>
                  <a:lnTo>
                    <a:pt x="56915" y="52199"/>
                  </a:lnTo>
                  <a:close/>
                  <a:moveTo>
                    <a:pt x="152618" y="52200"/>
                  </a:moveTo>
                  <a:lnTo>
                    <a:pt x="154947" y="54529"/>
                  </a:lnTo>
                  <a:lnTo>
                    <a:pt x="154946" y="155003"/>
                  </a:lnTo>
                  <a:lnTo>
                    <a:pt x="152618" y="157334"/>
                  </a:lnTo>
                  <a:lnTo>
                    <a:pt x="152618" y="52200"/>
                  </a:lnTo>
                  <a:close/>
                  <a:moveTo>
                    <a:pt x="149713" y="49297"/>
                  </a:moveTo>
                  <a:lnTo>
                    <a:pt x="152043" y="51626"/>
                  </a:lnTo>
                  <a:lnTo>
                    <a:pt x="152043" y="157906"/>
                  </a:lnTo>
                  <a:lnTo>
                    <a:pt x="149713" y="160236"/>
                  </a:lnTo>
                  <a:lnTo>
                    <a:pt x="149713" y="49297"/>
                  </a:lnTo>
                  <a:close/>
                  <a:moveTo>
                    <a:pt x="59818" y="49296"/>
                  </a:moveTo>
                  <a:lnTo>
                    <a:pt x="59818" y="160237"/>
                  </a:lnTo>
                  <a:lnTo>
                    <a:pt x="57489" y="157908"/>
                  </a:lnTo>
                  <a:lnTo>
                    <a:pt x="57489" y="51626"/>
                  </a:lnTo>
                  <a:lnTo>
                    <a:pt x="59818" y="49296"/>
                  </a:lnTo>
                  <a:close/>
                  <a:moveTo>
                    <a:pt x="54586" y="159353"/>
                  </a:moveTo>
                  <a:lnTo>
                    <a:pt x="59701" y="164467"/>
                  </a:lnTo>
                  <a:lnTo>
                    <a:pt x="54586" y="169580"/>
                  </a:lnTo>
                  <a:lnTo>
                    <a:pt x="54586" y="159353"/>
                  </a:lnTo>
                  <a:close/>
                  <a:moveTo>
                    <a:pt x="154947" y="159353"/>
                  </a:moveTo>
                  <a:lnTo>
                    <a:pt x="154947" y="169581"/>
                  </a:lnTo>
                  <a:lnTo>
                    <a:pt x="149833" y="164467"/>
                  </a:lnTo>
                  <a:lnTo>
                    <a:pt x="154947" y="159353"/>
                  </a:lnTo>
                  <a:close/>
                  <a:moveTo>
                    <a:pt x="60106" y="164871"/>
                  </a:moveTo>
                  <a:lnTo>
                    <a:pt x="65219" y="169986"/>
                  </a:lnTo>
                  <a:lnTo>
                    <a:pt x="54992" y="169986"/>
                  </a:lnTo>
                  <a:lnTo>
                    <a:pt x="60106" y="164871"/>
                  </a:lnTo>
                  <a:close/>
                  <a:moveTo>
                    <a:pt x="149427" y="164873"/>
                  </a:moveTo>
                  <a:lnTo>
                    <a:pt x="154542" y="169987"/>
                  </a:lnTo>
                  <a:lnTo>
                    <a:pt x="144313" y="169987"/>
                  </a:lnTo>
                  <a:lnTo>
                    <a:pt x="149427" y="164873"/>
                  </a:lnTo>
                  <a:close/>
                  <a:moveTo>
                    <a:pt x="145771" y="45354"/>
                  </a:moveTo>
                  <a:lnTo>
                    <a:pt x="149140" y="48723"/>
                  </a:lnTo>
                  <a:lnTo>
                    <a:pt x="149140" y="160811"/>
                  </a:lnTo>
                  <a:lnTo>
                    <a:pt x="139812" y="170139"/>
                  </a:lnTo>
                  <a:lnTo>
                    <a:pt x="139812" y="169986"/>
                  </a:lnTo>
                  <a:lnTo>
                    <a:pt x="69567" y="169986"/>
                  </a:lnTo>
                  <a:lnTo>
                    <a:pt x="60392" y="160812"/>
                  </a:lnTo>
                  <a:lnTo>
                    <a:pt x="60392" y="48723"/>
                  </a:lnTo>
                  <a:lnTo>
                    <a:pt x="63761" y="45354"/>
                  </a:lnTo>
                  <a:close/>
                  <a:moveTo>
                    <a:pt x="139391" y="170559"/>
                  </a:moveTo>
                  <a:lnTo>
                    <a:pt x="136883" y="173068"/>
                  </a:lnTo>
                  <a:lnTo>
                    <a:pt x="72649" y="173068"/>
                  </a:lnTo>
                  <a:lnTo>
                    <a:pt x="70140" y="170559"/>
                  </a:lnTo>
                  <a:close/>
                  <a:moveTo>
                    <a:pt x="64520" y="170559"/>
                  </a:moveTo>
                  <a:lnTo>
                    <a:pt x="59756" y="175324"/>
                  </a:lnTo>
                  <a:lnTo>
                    <a:pt x="54992" y="170559"/>
                  </a:lnTo>
                  <a:close/>
                  <a:moveTo>
                    <a:pt x="154542" y="170560"/>
                  </a:moveTo>
                  <a:lnTo>
                    <a:pt x="149778" y="175324"/>
                  </a:lnTo>
                  <a:lnTo>
                    <a:pt x="145014" y="170560"/>
                  </a:lnTo>
                  <a:close/>
                  <a:moveTo>
                    <a:pt x="65499" y="170265"/>
                  </a:moveTo>
                  <a:lnTo>
                    <a:pt x="70334" y="175100"/>
                  </a:lnTo>
                  <a:lnTo>
                    <a:pt x="65499" y="179935"/>
                  </a:lnTo>
                  <a:lnTo>
                    <a:pt x="65499" y="170265"/>
                  </a:lnTo>
                  <a:close/>
                  <a:moveTo>
                    <a:pt x="54586" y="170964"/>
                  </a:moveTo>
                  <a:lnTo>
                    <a:pt x="59350" y="175728"/>
                  </a:lnTo>
                  <a:lnTo>
                    <a:pt x="54586" y="180492"/>
                  </a:lnTo>
                  <a:lnTo>
                    <a:pt x="54586" y="170964"/>
                  </a:lnTo>
                  <a:close/>
                  <a:moveTo>
                    <a:pt x="64926" y="170964"/>
                  </a:moveTo>
                  <a:lnTo>
                    <a:pt x="64926" y="180492"/>
                  </a:lnTo>
                  <a:lnTo>
                    <a:pt x="60162" y="175728"/>
                  </a:lnTo>
                  <a:lnTo>
                    <a:pt x="64926" y="170964"/>
                  </a:lnTo>
                  <a:close/>
                  <a:moveTo>
                    <a:pt x="144035" y="170265"/>
                  </a:moveTo>
                  <a:lnTo>
                    <a:pt x="144035" y="180494"/>
                  </a:lnTo>
                  <a:lnTo>
                    <a:pt x="138921" y="175379"/>
                  </a:lnTo>
                  <a:lnTo>
                    <a:pt x="144035" y="170265"/>
                  </a:lnTo>
                  <a:close/>
                  <a:moveTo>
                    <a:pt x="144608" y="170964"/>
                  </a:moveTo>
                  <a:lnTo>
                    <a:pt x="149372" y="175730"/>
                  </a:lnTo>
                  <a:lnTo>
                    <a:pt x="144608" y="180494"/>
                  </a:lnTo>
                  <a:lnTo>
                    <a:pt x="144608" y="170964"/>
                  </a:lnTo>
                  <a:close/>
                  <a:moveTo>
                    <a:pt x="154947" y="170966"/>
                  </a:moveTo>
                  <a:lnTo>
                    <a:pt x="154947" y="180494"/>
                  </a:lnTo>
                  <a:lnTo>
                    <a:pt x="150183" y="175730"/>
                  </a:lnTo>
                  <a:lnTo>
                    <a:pt x="154947" y="170966"/>
                  </a:lnTo>
                  <a:close/>
                  <a:moveTo>
                    <a:pt x="59756" y="176134"/>
                  </a:moveTo>
                  <a:lnTo>
                    <a:pt x="64520" y="180898"/>
                  </a:lnTo>
                  <a:lnTo>
                    <a:pt x="54991" y="180898"/>
                  </a:lnTo>
                  <a:lnTo>
                    <a:pt x="59756" y="176134"/>
                  </a:lnTo>
                  <a:close/>
                  <a:moveTo>
                    <a:pt x="70738" y="175506"/>
                  </a:moveTo>
                  <a:lnTo>
                    <a:pt x="76132" y="180898"/>
                  </a:lnTo>
                  <a:lnTo>
                    <a:pt x="65498" y="180898"/>
                  </a:lnTo>
                  <a:lnTo>
                    <a:pt x="65499" y="180745"/>
                  </a:lnTo>
                  <a:lnTo>
                    <a:pt x="70738" y="175506"/>
                  </a:lnTo>
                  <a:close/>
                  <a:moveTo>
                    <a:pt x="79668" y="28635"/>
                  </a:moveTo>
                  <a:lnTo>
                    <a:pt x="54096" y="54208"/>
                  </a:lnTo>
                  <a:lnTo>
                    <a:pt x="3538" y="104767"/>
                  </a:lnTo>
                  <a:lnTo>
                    <a:pt x="51802" y="153032"/>
                  </a:lnTo>
                  <a:lnTo>
                    <a:pt x="54094" y="155324"/>
                  </a:lnTo>
                  <a:lnTo>
                    <a:pt x="79668" y="180898"/>
                  </a:lnTo>
                  <a:lnTo>
                    <a:pt x="76910" y="180898"/>
                  </a:lnTo>
                  <a:lnTo>
                    <a:pt x="76926" y="180881"/>
                  </a:lnTo>
                  <a:lnTo>
                    <a:pt x="54500" y="158456"/>
                  </a:lnTo>
                  <a:lnTo>
                    <a:pt x="52291" y="156246"/>
                  </a:lnTo>
                  <a:lnTo>
                    <a:pt x="52291" y="156217"/>
                  </a:lnTo>
                  <a:lnTo>
                    <a:pt x="52262" y="156217"/>
                  </a:lnTo>
                  <a:lnTo>
                    <a:pt x="811" y="104767"/>
                  </a:lnTo>
                  <a:lnTo>
                    <a:pt x="76942" y="28635"/>
                  </a:lnTo>
                  <a:close/>
                  <a:moveTo>
                    <a:pt x="132589" y="28635"/>
                  </a:moveTo>
                  <a:lnTo>
                    <a:pt x="157241" y="53286"/>
                  </a:lnTo>
                  <a:lnTo>
                    <a:pt x="157241" y="53312"/>
                  </a:lnTo>
                  <a:lnTo>
                    <a:pt x="157266" y="53312"/>
                  </a:lnTo>
                  <a:lnTo>
                    <a:pt x="208721" y="104766"/>
                  </a:lnTo>
                  <a:lnTo>
                    <a:pt x="132589" y="180898"/>
                  </a:lnTo>
                  <a:lnTo>
                    <a:pt x="129864" y="180898"/>
                  </a:lnTo>
                  <a:lnTo>
                    <a:pt x="155437" y="155325"/>
                  </a:lnTo>
                  <a:lnTo>
                    <a:pt x="205995" y="104766"/>
                  </a:lnTo>
                  <a:lnTo>
                    <a:pt x="155521" y="54292"/>
                  </a:lnTo>
                  <a:lnTo>
                    <a:pt x="155521" y="54267"/>
                  </a:lnTo>
                  <a:lnTo>
                    <a:pt x="155495" y="54267"/>
                  </a:lnTo>
                  <a:lnTo>
                    <a:pt x="129864" y="28635"/>
                  </a:lnTo>
                  <a:close/>
                  <a:moveTo>
                    <a:pt x="136310" y="173642"/>
                  </a:moveTo>
                  <a:lnTo>
                    <a:pt x="129053" y="180899"/>
                  </a:lnTo>
                  <a:lnTo>
                    <a:pt x="80480" y="180899"/>
                  </a:lnTo>
                  <a:lnTo>
                    <a:pt x="73222" y="173642"/>
                  </a:lnTo>
                  <a:close/>
                  <a:moveTo>
                    <a:pt x="138515" y="175785"/>
                  </a:moveTo>
                  <a:lnTo>
                    <a:pt x="143629" y="180899"/>
                  </a:lnTo>
                  <a:lnTo>
                    <a:pt x="133401" y="180899"/>
                  </a:lnTo>
                  <a:lnTo>
                    <a:pt x="138515" y="175785"/>
                  </a:lnTo>
                  <a:close/>
                  <a:moveTo>
                    <a:pt x="149778" y="176135"/>
                  </a:moveTo>
                  <a:lnTo>
                    <a:pt x="154542" y="180899"/>
                  </a:lnTo>
                  <a:lnTo>
                    <a:pt x="145014" y="180899"/>
                  </a:lnTo>
                  <a:lnTo>
                    <a:pt x="149778" y="176135"/>
                  </a:lnTo>
                  <a:close/>
                  <a:moveTo>
                    <a:pt x="47352" y="152120"/>
                  </a:moveTo>
                  <a:lnTo>
                    <a:pt x="51718" y="156484"/>
                  </a:lnTo>
                  <a:lnTo>
                    <a:pt x="51718" y="183002"/>
                  </a:lnTo>
                  <a:lnTo>
                    <a:pt x="47352" y="183002"/>
                  </a:lnTo>
                  <a:lnTo>
                    <a:pt x="47352" y="152120"/>
                  </a:lnTo>
                  <a:close/>
                  <a:moveTo>
                    <a:pt x="157241" y="157059"/>
                  </a:moveTo>
                  <a:lnTo>
                    <a:pt x="157241" y="183002"/>
                  </a:lnTo>
                  <a:lnTo>
                    <a:pt x="52291" y="183002"/>
                  </a:lnTo>
                  <a:lnTo>
                    <a:pt x="52291" y="157059"/>
                  </a:lnTo>
                  <a:lnTo>
                    <a:pt x="54031" y="158799"/>
                  </a:lnTo>
                  <a:lnTo>
                    <a:pt x="54012" y="158799"/>
                  </a:lnTo>
                  <a:lnTo>
                    <a:pt x="54012" y="181472"/>
                  </a:lnTo>
                  <a:lnTo>
                    <a:pt x="155521" y="181472"/>
                  </a:lnTo>
                  <a:lnTo>
                    <a:pt x="155521" y="158786"/>
                  </a:lnTo>
                  <a:lnTo>
                    <a:pt x="155513" y="158786"/>
                  </a:lnTo>
                  <a:lnTo>
                    <a:pt x="157241" y="157059"/>
                  </a:lnTo>
                  <a:close/>
                  <a:moveTo>
                    <a:pt x="162179" y="152120"/>
                  </a:moveTo>
                  <a:lnTo>
                    <a:pt x="162179" y="183002"/>
                  </a:lnTo>
                  <a:lnTo>
                    <a:pt x="157814" y="183002"/>
                  </a:lnTo>
                  <a:lnTo>
                    <a:pt x="157814" y="156484"/>
                  </a:lnTo>
                  <a:lnTo>
                    <a:pt x="162179" y="152120"/>
                  </a:lnTo>
                  <a:close/>
                  <a:moveTo>
                    <a:pt x="51718" y="183577"/>
                  </a:moveTo>
                  <a:lnTo>
                    <a:pt x="51718" y="187535"/>
                  </a:lnTo>
                  <a:lnTo>
                    <a:pt x="47352" y="187535"/>
                  </a:lnTo>
                  <a:lnTo>
                    <a:pt x="47352" y="183577"/>
                  </a:lnTo>
                  <a:close/>
                  <a:moveTo>
                    <a:pt x="78809" y="183577"/>
                  </a:moveTo>
                  <a:lnTo>
                    <a:pt x="82767" y="187535"/>
                  </a:lnTo>
                  <a:lnTo>
                    <a:pt x="52293" y="187535"/>
                  </a:lnTo>
                  <a:lnTo>
                    <a:pt x="52291" y="183577"/>
                  </a:lnTo>
                  <a:close/>
                  <a:moveTo>
                    <a:pt x="126375" y="183576"/>
                  </a:moveTo>
                  <a:lnTo>
                    <a:pt x="122418" y="187535"/>
                  </a:lnTo>
                  <a:lnTo>
                    <a:pt x="87115" y="187535"/>
                  </a:lnTo>
                  <a:lnTo>
                    <a:pt x="87107" y="187526"/>
                  </a:lnTo>
                  <a:lnTo>
                    <a:pt x="83157" y="183576"/>
                  </a:lnTo>
                  <a:close/>
                  <a:moveTo>
                    <a:pt x="157241" y="183577"/>
                  </a:moveTo>
                  <a:lnTo>
                    <a:pt x="157241" y="187535"/>
                  </a:lnTo>
                  <a:lnTo>
                    <a:pt x="126766" y="187535"/>
                  </a:lnTo>
                  <a:lnTo>
                    <a:pt x="130723" y="183577"/>
                  </a:lnTo>
                  <a:close/>
                  <a:moveTo>
                    <a:pt x="162179" y="183577"/>
                  </a:moveTo>
                  <a:lnTo>
                    <a:pt x="162179" y="187535"/>
                  </a:lnTo>
                  <a:lnTo>
                    <a:pt x="157814" y="187535"/>
                  </a:lnTo>
                  <a:lnTo>
                    <a:pt x="157814" y="183577"/>
                  </a:lnTo>
                  <a:close/>
                  <a:moveTo>
                    <a:pt x="46778" y="183577"/>
                  </a:moveTo>
                  <a:lnTo>
                    <a:pt x="46778" y="188108"/>
                  </a:lnTo>
                  <a:lnTo>
                    <a:pt x="51717" y="188108"/>
                  </a:lnTo>
                  <a:lnTo>
                    <a:pt x="51718" y="192065"/>
                  </a:lnTo>
                  <a:lnTo>
                    <a:pt x="42413" y="192065"/>
                  </a:lnTo>
                  <a:lnTo>
                    <a:pt x="42413" y="183577"/>
                  </a:lnTo>
                  <a:close/>
                  <a:moveTo>
                    <a:pt x="167118" y="183577"/>
                  </a:moveTo>
                  <a:lnTo>
                    <a:pt x="167118" y="192067"/>
                  </a:lnTo>
                  <a:lnTo>
                    <a:pt x="157814" y="192067"/>
                  </a:lnTo>
                  <a:lnTo>
                    <a:pt x="157814" y="188109"/>
                  </a:lnTo>
                  <a:lnTo>
                    <a:pt x="162753" y="188109"/>
                  </a:lnTo>
                  <a:lnTo>
                    <a:pt x="162753" y="183577"/>
                  </a:lnTo>
                  <a:close/>
                  <a:moveTo>
                    <a:pt x="121843" y="188108"/>
                  </a:moveTo>
                  <a:lnTo>
                    <a:pt x="104766" y="205185"/>
                  </a:lnTo>
                  <a:lnTo>
                    <a:pt x="87689" y="188108"/>
                  </a:lnTo>
                  <a:close/>
                  <a:moveTo>
                    <a:pt x="129912" y="183576"/>
                  </a:moveTo>
                  <a:lnTo>
                    <a:pt x="125870" y="187618"/>
                  </a:lnTo>
                  <a:lnTo>
                    <a:pt x="104766" y="208723"/>
                  </a:lnTo>
                  <a:lnTo>
                    <a:pt x="83663" y="187618"/>
                  </a:lnTo>
                  <a:lnTo>
                    <a:pt x="79621" y="183576"/>
                  </a:lnTo>
                  <a:lnTo>
                    <a:pt x="82347" y="183576"/>
                  </a:lnTo>
                  <a:lnTo>
                    <a:pt x="86525" y="187755"/>
                  </a:lnTo>
                  <a:lnTo>
                    <a:pt x="104766" y="205995"/>
                  </a:lnTo>
                  <a:lnTo>
                    <a:pt x="122738" y="188024"/>
                  </a:lnTo>
                  <a:lnTo>
                    <a:pt x="127187" y="183576"/>
                  </a:lnTo>
                  <a:close/>
                  <a:moveTo>
                    <a:pt x="104766" y="0"/>
                  </a:moveTo>
                  <a:lnTo>
                    <a:pt x="83340" y="21426"/>
                  </a:lnTo>
                  <a:lnTo>
                    <a:pt x="52291" y="21426"/>
                  </a:lnTo>
                  <a:lnTo>
                    <a:pt x="52291" y="16895"/>
                  </a:lnTo>
                  <a:lnTo>
                    <a:pt x="41841" y="16895"/>
                  </a:lnTo>
                  <a:lnTo>
                    <a:pt x="41841" y="26531"/>
                  </a:lnTo>
                  <a:lnTo>
                    <a:pt x="46779" y="26531"/>
                  </a:lnTo>
                  <a:lnTo>
                    <a:pt x="46779" y="57988"/>
                  </a:lnTo>
                  <a:lnTo>
                    <a:pt x="0" y="104767"/>
                  </a:lnTo>
                  <a:lnTo>
                    <a:pt x="46779" y="151547"/>
                  </a:lnTo>
                  <a:lnTo>
                    <a:pt x="46779" y="183004"/>
                  </a:lnTo>
                  <a:lnTo>
                    <a:pt x="41841" y="183004"/>
                  </a:lnTo>
                  <a:lnTo>
                    <a:pt x="41841" y="192639"/>
                  </a:lnTo>
                  <a:lnTo>
                    <a:pt x="52291" y="192639"/>
                  </a:lnTo>
                  <a:lnTo>
                    <a:pt x="52291" y="188108"/>
                  </a:lnTo>
                  <a:lnTo>
                    <a:pt x="83341" y="188108"/>
                  </a:lnTo>
                  <a:lnTo>
                    <a:pt x="104766" y="209533"/>
                  </a:lnTo>
                  <a:lnTo>
                    <a:pt x="126192" y="188108"/>
                  </a:lnTo>
                  <a:lnTo>
                    <a:pt x="157241" y="188108"/>
                  </a:lnTo>
                  <a:lnTo>
                    <a:pt x="157241" y="192639"/>
                  </a:lnTo>
                  <a:lnTo>
                    <a:pt x="167692" y="192639"/>
                  </a:lnTo>
                  <a:lnTo>
                    <a:pt x="167692" y="183002"/>
                  </a:lnTo>
                  <a:lnTo>
                    <a:pt x="162753" y="183002"/>
                  </a:lnTo>
                  <a:lnTo>
                    <a:pt x="162753" y="151558"/>
                  </a:lnTo>
                  <a:lnTo>
                    <a:pt x="162741" y="151558"/>
                  </a:lnTo>
                  <a:lnTo>
                    <a:pt x="209533" y="104766"/>
                  </a:lnTo>
                  <a:lnTo>
                    <a:pt x="162737" y="57971"/>
                  </a:lnTo>
                  <a:lnTo>
                    <a:pt x="162753" y="57971"/>
                  </a:lnTo>
                  <a:lnTo>
                    <a:pt x="162753" y="26531"/>
                  </a:lnTo>
                  <a:lnTo>
                    <a:pt x="167691" y="26531"/>
                  </a:lnTo>
                  <a:lnTo>
                    <a:pt x="167691" y="16895"/>
                  </a:lnTo>
                  <a:lnTo>
                    <a:pt x="157241" y="16895"/>
                  </a:lnTo>
                  <a:lnTo>
                    <a:pt x="157241" y="21426"/>
                  </a:lnTo>
                  <a:lnTo>
                    <a:pt x="126192" y="21426"/>
                  </a:lnTo>
                  <a:lnTo>
                    <a:pt x="1047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23"/>
          <p:cNvSpPr txBox="1"/>
          <p:nvPr/>
        </p:nvSpPr>
        <p:spPr>
          <a:xfrm>
            <a:off x="3115200" y="3044675"/>
            <a:ext cx="2913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CREDITS: This presentation template was created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Barlow Condensed"/>
                <a:ea typeface="Barlow Condensed"/>
                <a:cs typeface="Barlow Condensed"/>
                <a:sym typeface="Barlow Condensed"/>
                <a:hlinkClick r:id="rId2"/>
              </a:rPr>
              <a:t>Slidesgo</a:t>
            </a:r>
            <a:r>
              <a:rPr lang="en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including icons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Flaticon</a:t>
            </a:r>
            <a:r>
              <a:rPr lang="en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and infographics &amp; images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Barlow Condensed"/>
                <a:ea typeface="Barlow Condensed"/>
                <a:cs typeface="Barlow Condensed"/>
                <a:sym typeface="Barlow Condensed"/>
                <a:hlinkClick r:id="rId4"/>
              </a:rPr>
              <a:t>Freepik</a:t>
            </a:r>
            <a:r>
              <a:rPr lang="en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TITLE_AND_DESCRIPTION_2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3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/>
          <p:nvPr/>
        </p:nvSpPr>
        <p:spPr>
          <a:xfrm>
            <a:off x="322200" y="-303300"/>
            <a:ext cx="8499600" cy="5143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6" name="Google Shape;346;p26"/>
          <p:cNvCxnSpPr/>
          <p:nvPr/>
        </p:nvCxnSpPr>
        <p:spPr>
          <a:xfrm>
            <a:off x="0" y="810650"/>
            <a:ext cx="126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7874400" y="810650"/>
            <a:ext cx="126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8" name="Google Shape;348;p26"/>
          <p:cNvGrpSpPr/>
          <p:nvPr/>
        </p:nvGrpSpPr>
        <p:grpSpPr>
          <a:xfrm rot="5400000">
            <a:off x="8565147" y="559656"/>
            <a:ext cx="505400" cy="501980"/>
            <a:chOff x="0" y="202350"/>
            <a:chExt cx="975300" cy="968700"/>
          </a:xfrm>
        </p:grpSpPr>
        <p:sp>
          <p:nvSpPr>
            <p:cNvPr id="349" name="Google Shape;349;p26"/>
            <p:cNvSpPr/>
            <p:nvPr/>
          </p:nvSpPr>
          <p:spPr>
            <a:xfrm>
              <a:off x="0" y="203700"/>
              <a:ext cx="964200" cy="9642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50" name="Google Shape;350;p26"/>
            <p:cNvCxnSpPr/>
            <p:nvPr/>
          </p:nvCxnSpPr>
          <p:spPr>
            <a:xfrm>
              <a:off x="13500" y="209250"/>
              <a:ext cx="961800" cy="9618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26"/>
            <p:cNvCxnSpPr/>
            <p:nvPr/>
          </p:nvCxnSpPr>
          <p:spPr>
            <a:xfrm rot="10800000" flipH="1">
              <a:off x="6750" y="202350"/>
              <a:ext cx="965400" cy="965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3" name="Google Shape;353;p27"/>
          <p:cNvCxnSpPr/>
          <p:nvPr/>
        </p:nvCxnSpPr>
        <p:spPr>
          <a:xfrm>
            <a:off x="1441400" y="-140725"/>
            <a:ext cx="0" cy="55656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27"/>
          <p:cNvCxnSpPr/>
          <p:nvPr/>
        </p:nvCxnSpPr>
        <p:spPr>
          <a:xfrm>
            <a:off x="7702600" y="-140725"/>
            <a:ext cx="0" cy="55656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-30100" y="826925"/>
            <a:ext cx="147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-30100" y="2037025"/>
            <a:ext cx="147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27"/>
          <p:cNvCxnSpPr/>
          <p:nvPr/>
        </p:nvCxnSpPr>
        <p:spPr>
          <a:xfrm>
            <a:off x="-30100" y="3247125"/>
            <a:ext cx="147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27"/>
          <p:cNvCxnSpPr/>
          <p:nvPr/>
        </p:nvCxnSpPr>
        <p:spPr>
          <a:xfrm>
            <a:off x="-30100" y="4457225"/>
            <a:ext cx="147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9" name="Google Shape;359;p27"/>
          <p:cNvGrpSpPr/>
          <p:nvPr/>
        </p:nvGrpSpPr>
        <p:grpSpPr>
          <a:xfrm>
            <a:off x="452953" y="575944"/>
            <a:ext cx="505400" cy="501980"/>
            <a:chOff x="0" y="202350"/>
            <a:chExt cx="975300" cy="968700"/>
          </a:xfrm>
        </p:grpSpPr>
        <p:sp>
          <p:nvSpPr>
            <p:cNvPr id="360" name="Google Shape;360;p27"/>
            <p:cNvSpPr/>
            <p:nvPr/>
          </p:nvSpPr>
          <p:spPr>
            <a:xfrm>
              <a:off x="0" y="203700"/>
              <a:ext cx="964200" cy="9642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1" name="Google Shape;361;p27"/>
            <p:cNvCxnSpPr/>
            <p:nvPr/>
          </p:nvCxnSpPr>
          <p:spPr>
            <a:xfrm>
              <a:off x="13500" y="209250"/>
              <a:ext cx="961800" cy="9618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27"/>
            <p:cNvCxnSpPr/>
            <p:nvPr/>
          </p:nvCxnSpPr>
          <p:spPr>
            <a:xfrm rot="10800000" flipH="1">
              <a:off x="6750" y="202350"/>
              <a:ext cx="965400" cy="965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3" name="Google Shape;363;p27"/>
          <p:cNvGrpSpPr/>
          <p:nvPr/>
        </p:nvGrpSpPr>
        <p:grpSpPr>
          <a:xfrm>
            <a:off x="452953" y="2996131"/>
            <a:ext cx="505400" cy="501980"/>
            <a:chOff x="0" y="202350"/>
            <a:chExt cx="975300" cy="968700"/>
          </a:xfrm>
        </p:grpSpPr>
        <p:sp>
          <p:nvSpPr>
            <p:cNvPr id="364" name="Google Shape;364;p27"/>
            <p:cNvSpPr/>
            <p:nvPr/>
          </p:nvSpPr>
          <p:spPr>
            <a:xfrm>
              <a:off x="0" y="203700"/>
              <a:ext cx="964200" cy="9642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5" name="Google Shape;365;p27"/>
            <p:cNvCxnSpPr/>
            <p:nvPr/>
          </p:nvCxnSpPr>
          <p:spPr>
            <a:xfrm>
              <a:off x="13500" y="209250"/>
              <a:ext cx="961800" cy="9618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27"/>
            <p:cNvCxnSpPr/>
            <p:nvPr/>
          </p:nvCxnSpPr>
          <p:spPr>
            <a:xfrm rot="10800000" flipH="1">
              <a:off x="6750" y="202350"/>
              <a:ext cx="965400" cy="965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67" name="Google Shape;367;p27"/>
          <p:cNvCxnSpPr/>
          <p:nvPr/>
        </p:nvCxnSpPr>
        <p:spPr>
          <a:xfrm>
            <a:off x="7702600" y="826925"/>
            <a:ext cx="147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27"/>
          <p:cNvCxnSpPr/>
          <p:nvPr/>
        </p:nvCxnSpPr>
        <p:spPr>
          <a:xfrm>
            <a:off x="7702600" y="2037025"/>
            <a:ext cx="147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7"/>
          <p:cNvCxnSpPr/>
          <p:nvPr/>
        </p:nvCxnSpPr>
        <p:spPr>
          <a:xfrm>
            <a:off x="7702600" y="3247125"/>
            <a:ext cx="147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27"/>
          <p:cNvCxnSpPr/>
          <p:nvPr/>
        </p:nvCxnSpPr>
        <p:spPr>
          <a:xfrm>
            <a:off x="7702600" y="4457225"/>
            <a:ext cx="14715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1" name="Google Shape;371;p27"/>
          <p:cNvGrpSpPr/>
          <p:nvPr/>
        </p:nvGrpSpPr>
        <p:grpSpPr>
          <a:xfrm>
            <a:off x="8185653" y="1786031"/>
            <a:ext cx="505400" cy="501980"/>
            <a:chOff x="0" y="202350"/>
            <a:chExt cx="975300" cy="968700"/>
          </a:xfrm>
        </p:grpSpPr>
        <p:sp>
          <p:nvSpPr>
            <p:cNvPr id="372" name="Google Shape;372;p27"/>
            <p:cNvSpPr/>
            <p:nvPr/>
          </p:nvSpPr>
          <p:spPr>
            <a:xfrm>
              <a:off x="0" y="203700"/>
              <a:ext cx="964200" cy="9642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3" name="Google Shape;373;p27"/>
            <p:cNvCxnSpPr/>
            <p:nvPr/>
          </p:nvCxnSpPr>
          <p:spPr>
            <a:xfrm>
              <a:off x="13500" y="209250"/>
              <a:ext cx="961800" cy="9618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27"/>
            <p:cNvCxnSpPr/>
            <p:nvPr/>
          </p:nvCxnSpPr>
          <p:spPr>
            <a:xfrm rot="10800000" flipH="1">
              <a:off x="6750" y="202350"/>
              <a:ext cx="965400" cy="965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5" name="Google Shape;375;p27"/>
          <p:cNvGrpSpPr/>
          <p:nvPr/>
        </p:nvGrpSpPr>
        <p:grpSpPr>
          <a:xfrm>
            <a:off x="8185653" y="4206256"/>
            <a:ext cx="505400" cy="501980"/>
            <a:chOff x="0" y="202350"/>
            <a:chExt cx="975300" cy="968700"/>
          </a:xfrm>
        </p:grpSpPr>
        <p:sp>
          <p:nvSpPr>
            <p:cNvPr id="376" name="Google Shape;376;p27"/>
            <p:cNvSpPr/>
            <p:nvPr/>
          </p:nvSpPr>
          <p:spPr>
            <a:xfrm>
              <a:off x="0" y="203700"/>
              <a:ext cx="964200" cy="9642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7" name="Google Shape;377;p27"/>
            <p:cNvCxnSpPr/>
            <p:nvPr/>
          </p:nvCxnSpPr>
          <p:spPr>
            <a:xfrm>
              <a:off x="13500" y="209250"/>
              <a:ext cx="961800" cy="9618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27"/>
            <p:cNvCxnSpPr/>
            <p:nvPr/>
          </p:nvCxnSpPr>
          <p:spPr>
            <a:xfrm rot="10800000" flipH="1">
              <a:off x="6750" y="202350"/>
              <a:ext cx="965400" cy="965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>
            <a:off x="322200" y="303300"/>
            <a:ext cx="8499600" cy="45369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8"/>
          <p:cNvSpPr/>
          <p:nvPr/>
        </p:nvSpPr>
        <p:spPr>
          <a:xfrm>
            <a:off x="0" y="-1231875"/>
            <a:ext cx="3820500" cy="7607250"/>
          </a:xfrm>
          <a:custGeom>
            <a:avLst/>
            <a:gdLst/>
            <a:ahLst/>
            <a:cxnLst/>
            <a:rect l="l" t="t" r="r" b="b"/>
            <a:pathLst>
              <a:path w="152820" h="304290" extrusionOk="0">
                <a:moveTo>
                  <a:pt x="151470" y="0"/>
                </a:moveTo>
                <a:lnTo>
                  <a:pt x="0" y="151470"/>
                </a:lnTo>
                <a:lnTo>
                  <a:pt x="152820" y="304290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Google Shape;382;p28"/>
          <p:cNvSpPr/>
          <p:nvPr/>
        </p:nvSpPr>
        <p:spPr>
          <a:xfrm flipH="1">
            <a:off x="5323500" y="-1231875"/>
            <a:ext cx="3820500" cy="7607250"/>
          </a:xfrm>
          <a:custGeom>
            <a:avLst/>
            <a:gdLst/>
            <a:ahLst/>
            <a:cxnLst/>
            <a:rect l="l" t="t" r="r" b="b"/>
            <a:pathLst>
              <a:path w="152820" h="304290" extrusionOk="0">
                <a:moveTo>
                  <a:pt x="151470" y="0"/>
                </a:moveTo>
                <a:lnTo>
                  <a:pt x="0" y="151470"/>
                </a:lnTo>
                <a:lnTo>
                  <a:pt x="152820" y="304290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803650" y="1455975"/>
            <a:ext cx="3425700" cy="29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4914650" y="1455975"/>
            <a:ext cx="3425700" cy="29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322200" y="-303300"/>
            <a:ext cx="8499600" cy="5143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0" y="810650"/>
            <a:ext cx="126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5148125" y="1953050"/>
            <a:ext cx="30129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5148125" y="2542325"/>
            <a:ext cx="3012900" cy="24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7874400" y="810650"/>
            <a:ext cx="126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2" name="Google Shape;82;p9"/>
          <p:cNvGrpSpPr/>
          <p:nvPr/>
        </p:nvGrpSpPr>
        <p:grpSpPr>
          <a:xfrm rot="5400000">
            <a:off x="8565147" y="559656"/>
            <a:ext cx="505400" cy="501980"/>
            <a:chOff x="0" y="202350"/>
            <a:chExt cx="975300" cy="968700"/>
          </a:xfrm>
        </p:grpSpPr>
        <p:sp>
          <p:nvSpPr>
            <p:cNvPr id="83" name="Google Shape;83;p9"/>
            <p:cNvSpPr/>
            <p:nvPr/>
          </p:nvSpPr>
          <p:spPr>
            <a:xfrm>
              <a:off x="0" y="203700"/>
              <a:ext cx="964200" cy="9642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" name="Google Shape;84;p9"/>
            <p:cNvCxnSpPr/>
            <p:nvPr/>
          </p:nvCxnSpPr>
          <p:spPr>
            <a:xfrm>
              <a:off x="13500" y="209250"/>
              <a:ext cx="961800" cy="9618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9"/>
            <p:cNvCxnSpPr/>
            <p:nvPr/>
          </p:nvCxnSpPr>
          <p:spPr>
            <a:xfrm rot="10800000" flipH="1">
              <a:off x="6750" y="202350"/>
              <a:ext cx="965400" cy="965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TITLE_AND_BODY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1318800" y="1218125"/>
            <a:ext cx="6506400" cy="29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27" name="Google Shape;127;p13"/>
          <p:cNvCxnSpPr/>
          <p:nvPr/>
        </p:nvCxnSpPr>
        <p:spPr>
          <a:xfrm>
            <a:off x="8875342" y="-140725"/>
            <a:ext cx="0" cy="55656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8" name="Google Shape;128;p13"/>
          <p:cNvGrpSpPr/>
          <p:nvPr/>
        </p:nvGrpSpPr>
        <p:grpSpPr>
          <a:xfrm>
            <a:off x="327487" y="518506"/>
            <a:ext cx="505400" cy="4106480"/>
            <a:chOff x="540853" y="518506"/>
            <a:chExt cx="505400" cy="4106480"/>
          </a:xfrm>
        </p:grpSpPr>
        <p:grpSp>
          <p:nvGrpSpPr>
            <p:cNvPr id="129" name="Google Shape;129;p13"/>
            <p:cNvGrpSpPr/>
            <p:nvPr/>
          </p:nvGrpSpPr>
          <p:grpSpPr>
            <a:xfrm>
              <a:off x="540853" y="518506"/>
              <a:ext cx="505400" cy="501980"/>
              <a:chOff x="0" y="202350"/>
              <a:chExt cx="975300" cy="968700"/>
            </a:xfrm>
          </p:grpSpPr>
          <p:sp>
            <p:nvSpPr>
              <p:cNvPr id="130" name="Google Shape;130;p13"/>
              <p:cNvSpPr/>
              <p:nvPr/>
            </p:nvSpPr>
            <p:spPr>
              <a:xfrm>
                <a:off x="0" y="203700"/>
                <a:ext cx="964200" cy="964200"/>
              </a:xfrm>
              <a:prstGeom prst="rect">
                <a:avLst/>
              </a:prstGeom>
              <a:solidFill>
                <a:schemeClr val="accent2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1" name="Google Shape;131;p13"/>
              <p:cNvCxnSpPr/>
              <p:nvPr/>
            </p:nvCxnSpPr>
            <p:spPr>
              <a:xfrm>
                <a:off x="13500" y="209250"/>
                <a:ext cx="961800" cy="9618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13"/>
              <p:cNvCxnSpPr/>
              <p:nvPr/>
            </p:nvCxnSpPr>
            <p:spPr>
              <a:xfrm rot="10800000" flipH="1">
                <a:off x="6750" y="202350"/>
                <a:ext cx="965400" cy="965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3" name="Google Shape;133;p13"/>
            <p:cNvGrpSpPr/>
            <p:nvPr/>
          </p:nvGrpSpPr>
          <p:grpSpPr>
            <a:xfrm>
              <a:off x="540853" y="4123006"/>
              <a:ext cx="505400" cy="501980"/>
              <a:chOff x="0" y="202350"/>
              <a:chExt cx="975300" cy="968700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0" y="203700"/>
                <a:ext cx="964200" cy="964200"/>
              </a:xfrm>
              <a:prstGeom prst="rect">
                <a:avLst/>
              </a:prstGeom>
              <a:solidFill>
                <a:schemeClr val="accent2"/>
              </a:solidFill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5" name="Google Shape;135;p13"/>
              <p:cNvCxnSpPr/>
              <p:nvPr/>
            </p:nvCxnSpPr>
            <p:spPr>
              <a:xfrm>
                <a:off x="13500" y="209250"/>
                <a:ext cx="961800" cy="9618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 rot="10800000" flipH="1">
                <a:off x="6750" y="202350"/>
                <a:ext cx="965400" cy="965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7" name="Google Shape;137;p13"/>
            <p:cNvCxnSpPr>
              <a:stCxn id="130" idx="2"/>
              <a:endCxn id="134" idx="0"/>
            </p:cNvCxnSpPr>
            <p:nvPr/>
          </p:nvCxnSpPr>
          <p:spPr>
            <a:xfrm>
              <a:off x="790677" y="1018854"/>
              <a:ext cx="0" cy="31050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>
            <a:off x="-438450" y="1744950"/>
            <a:ext cx="10279800" cy="2821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1748550" y="669100"/>
            <a:ext cx="5646900" cy="2821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2038500" y="0"/>
            <a:ext cx="5067000" cy="2092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2038500" y="287950"/>
            <a:ext cx="5067000" cy="2092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964050" y="1167750"/>
            <a:ext cx="7215900" cy="41724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-364200" y="4958500"/>
            <a:ext cx="10279800" cy="4857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8168703" y="669106"/>
            <a:ext cx="505400" cy="501980"/>
            <a:chOff x="0" y="202350"/>
            <a:chExt cx="975300" cy="968700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203700"/>
              <a:ext cx="964200" cy="9642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7" name="Google Shape;147;p14"/>
            <p:cNvCxnSpPr/>
            <p:nvPr/>
          </p:nvCxnSpPr>
          <p:spPr>
            <a:xfrm>
              <a:off x="13500" y="209250"/>
              <a:ext cx="961800" cy="9618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4"/>
            <p:cNvCxnSpPr/>
            <p:nvPr/>
          </p:nvCxnSpPr>
          <p:spPr>
            <a:xfrm rot="10800000" flipH="1">
              <a:off x="6750" y="202350"/>
              <a:ext cx="965400" cy="965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" name="Google Shape;149;p14"/>
          <p:cNvGrpSpPr/>
          <p:nvPr/>
        </p:nvGrpSpPr>
        <p:grpSpPr>
          <a:xfrm>
            <a:off x="469903" y="669106"/>
            <a:ext cx="505400" cy="501980"/>
            <a:chOff x="0" y="202350"/>
            <a:chExt cx="975300" cy="968700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203700"/>
              <a:ext cx="964200" cy="9642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1" name="Google Shape;151;p14"/>
            <p:cNvCxnSpPr/>
            <p:nvPr/>
          </p:nvCxnSpPr>
          <p:spPr>
            <a:xfrm>
              <a:off x="13500" y="209250"/>
              <a:ext cx="961800" cy="9618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4"/>
            <p:cNvCxnSpPr/>
            <p:nvPr/>
          </p:nvCxnSpPr>
          <p:spPr>
            <a:xfrm rot="10800000" flipH="1">
              <a:off x="6750" y="202350"/>
              <a:ext cx="965400" cy="9654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1525325" y="2172451"/>
            <a:ext cx="23931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2"/>
          </p:nvPr>
        </p:nvSpPr>
        <p:spPr>
          <a:xfrm>
            <a:off x="5035800" y="2172451"/>
            <a:ext cx="23931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3"/>
          </p:nvPr>
        </p:nvSpPr>
        <p:spPr>
          <a:xfrm>
            <a:off x="1525325" y="3740226"/>
            <a:ext cx="23931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5035800" y="3740226"/>
            <a:ext cx="23931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5"/>
          </p:nvPr>
        </p:nvSpPr>
        <p:spPr>
          <a:xfrm>
            <a:off x="1366025" y="1717958"/>
            <a:ext cx="27117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4876500" y="1717958"/>
            <a:ext cx="27117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7"/>
          </p:nvPr>
        </p:nvSpPr>
        <p:spPr>
          <a:xfrm>
            <a:off x="1366025" y="3285733"/>
            <a:ext cx="27117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8"/>
          </p:nvPr>
        </p:nvSpPr>
        <p:spPr>
          <a:xfrm>
            <a:off x="4876500" y="3285733"/>
            <a:ext cx="27117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onoton"/>
              <a:buNone/>
              <a:defRPr sz="2000">
                <a:solidFill>
                  <a:schemeClr val="accent4"/>
                </a:solidFill>
                <a:latin typeface="Monoton"/>
                <a:ea typeface="Monoton"/>
                <a:cs typeface="Monoton"/>
                <a:sym typeface="Mono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TITLE_AND_BODY_1_3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/>
          <p:nvPr/>
        </p:nvSpPr>
        <p:spPr>
          <a:xfrm>
            <a:off x="-456300" y="224855"/>
            <a:ext cx="10056600" cy="11460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ctrTitle" idx="2"/>
          </p:nvPr>
        </p:nvSpPr>
        <p:spPr>
          <a:xfrm>
            <a:off x="900500" y="2085200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subTitle" idx="1"/>
          </p:nvPr>
        </p:nvSpPr>
        <p:spPr>
          <a:xfrm>
            <a:off x="900500" y="2482875"/>
            <a:ext cx="22524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ctrTitle" idx="3"/>
          </p:nvPr>
        </p:nvSpPr>
        <p:spPr>
          <a:xfrm>
            <a:off x="3445800" y="2085200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4"/>
          </p:nvPr>
        </p:nvSpPr>
        <p:spPr>
          <a:xfrm>
            <a:off x="3445800" y="2482875"/>
            <a:ext cx="22524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ctrTitle" idx="5"/>
          </p:nvPr>
        </p:nvSpPr>
        <p:spPr>
          <a:xfrm>
            <a:off x="5991100" y="2085200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6"/>
          </p:nvPr>
        </p:nvSpPr>
        <p:spPr>
          <a:xfrm>
            <a:off x="5991100" y="2482875"/>
            <a:ext cx="22524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ctrTitle" idx="7"/>
          </p:nvPr>
        </p:nvSpPr>
        <p:spPr>
          <a:xfrm>
            <a:off x="900500" y="3447075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8"/>
          </p:nvPr>
        </p:nvSpPr>
        <p:spPr>
          <a:xfrm>
            <a:off x="900500" y="3844750"/>
            <a:ext cx="22524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ctrTitle" idx="9"/>
          </p:nvPr>
        </p:nvSpPr>
        <p:spPr>
          <a:xfrm>
            <a:off x="3445800" y="3447075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3"/>
          </p:nvPr>
        </p:nvSpPr>
        <p:spPr>
          <a:xfrm>
            <a:off x="3445800" y="3844750"/>
            <a:ext cx="22524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ctrTitle" idx="14"/>
          </p:nvPr>
        </p:nvSpPr>
        <p:spPr>
          <a:xfrm>
            <a:off x="5991100" y="3447075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subTitle" idx="15"/>
          </p:nvPr>
        </p:nvSpPr>
        <p:spPr>
          <a:xfrm>
            <a:off x="5991100" y="3844750"/>
            <a:ext cx="22524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/>
          <p:nvPr/>
        </p:nvSpPr>
        <p:spPr>
          <a:xfrm>
            <a:off x="-456300" y="224855"/>
            <a:ext cx="10056600" cy="11460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/>
          <p:nvPr/>
        </p:nvSpPr>
        <p:spPr>
          <a:xfrm>
            <a:off x="-456300" y="4728630"/>
            <a:ext cx="10056600" cy="11460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713225" y="5243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ctrTitle" idx="2"/>
          </p:nvPr>
        </p:nvSpPr>
        <p:spPr>
          <a:xfrm>
            <a:off x="900500" y="3239700"/>
            <a:ext cx="22524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subTitle" idx="1"/>
          </p:nvPr>
        </p:nvSpPr>
        <p:spPr>
          <a:xfrm>
            <a:off x="900500" y="3730175"/>
            <a:ext cx="2252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ctrTitle" idx="3"/>
          </p:nvPr>
        </p:nvSpPr>
        <p:spPr>
          <a:xfrm>
            <a:off x="3445800" y="3239700"/>
            <a:ext cx="22524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subTitle" idx="4"/>
          </p:nvPr>
        </p:nvSpPr>
        <p:spPr>
          <a:xfrm>
            <a:off x="3445800" y="3730175"/>
            <a:ext cx="2252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ctrTitle" idx="5"/>
          </p:nvPr>
        </p:nvSpPr>
        <p:spPr>
          <a:xfrm>
            <a:off x="5991100" y="3239700"/>
            <a:ext cx="22524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6"/>
          </p:nvPr>
        </p:nvSpPr>
        <p:spPr>
          <a:xfrm>
            <a:off x="5991100" y="3730175"/>
            <a:ext cx="2252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 ">
  <p:cSld name="TITLE_AND_BODY_1_2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Google Shape;229;p19"/>
          <p:cNvCxnSpPr/>
          <p:nvPr/>
        </p:nvCxnSpPr>
        <p:spPr>
          <a:xfrm>
            <a:off x="426500" y="-284925"/>
            <a:ext cx="0" cy="58761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9"/>
          <p:cNvCxnSpPr/>
          <p:nvPr/>
        </p:nvCxnSpPr>
        <p:spPr>
          <a:xfrm>
            <a:off x="8717500" y="-290700"/>
            <a:ext cx="0" cy="58818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ctrTitle" idx="2"/>
          </p:nvPr>
        </p:nvSpPr>
        <p:spPr>
          <a:xfrm>
            <a:off x="845825" y="1905100"/>
            <a:ext cx="2349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ubTitle" idx="1"/>
          </p:nvPr>
        </p:nvSpPr>
        <p:spPr>
          <a:xfrm>
            <a:off x="845825" y="2319375"/>
            <a:ext cx="23496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ctrTitle" idx="3"/>
          </p:nvPr>
        </p:nvSpPr>
        <p:spPr>
          <a:xfrm>
            <a:off x="845825" y="3408400"/>
            <a:ext cx="2349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subTitle" idx="4"/>
          </p:nvPr>
        </p:nvSpPr>
        <p:spPr>
          <a:xfrm>
            <a:off x="845825" y="3822675"/>
            <a:ext cx="23496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ctrTitle" idx="5"/>
          </p:nvPr>
        </p:nvSpPr>
        <p:spPr>
          <a:xfrm>
            <a:off x="5948575" y="1905100"/>
            <a:ext cx="2349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6"/>
          </p:nvPr>
        </p:nvSpPr>
        <p:spPr>
          <a:xfrm>
            <a:off x="5948575" y="2319375"/>
            <a:ext cx="23496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ctrTitle" idx="7"/>
          </p:nvPr>
        </p:nvSpPr>
        <p:spPr>
          <a:xfrm>
            <a:off x="5948575" y="3408400"/>
            <a:ext cx="2349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8"/>
          </p:nvPr>
        </p:nvSpPr>
        <p:spPr>
          <a:xfrm>
            <a:off x="5948575" y="3822675"/>
            <a:ext cx="23496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-456300" y="224855"/>
            <a:ext cx="10056600" cy="11460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oton"/>
              <a:buNone/>
              <a:defRPr sz="2800">
                <a:solidFill>
                  <a:schemeClr val="accent5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Barlow Condensed"/>
              <a:buChar char="●"/>
              <a:defRPr sz="18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Condensed"/>
              <a:buChar char="○"/>
              <a:defRPr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Condensed"/>
              <a:buChar char="■"/>
              <a:defRPr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Condensed"/>
              <a:buChar char="●"/>
              <a:defRPr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Condensed"/>
              <a:buChar char="○"/>
              <a:defRPr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Condensed"/>
              <a:buChar char="■"/>
              <a:defRPr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Condensed"/>
              <a:buChar char="●"/>
              <a:defRPr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Condensed"/>
              <a:buChar char="○"/>
              <a:defRPr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Barlow Condensed"/>
              <a:buChar char="■"/>
              <a:defRPr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8" r:id="rId4"/>
    <p:sldLayoutId id="2147483659" r:id="rId5"/>
    <p:sldLayoutId id="2147483660" r:id="rId6"/>
    <p:sldLayoutId id="2147483662" r:id="rId7"/>
    <p:sldLayoutId id="2147483663" r:id="rId8"/>
    <p:sldLayoutId id="2147483665" r:id="rId9"/>
    <p:sldLayoutId id="2147483669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hyperlink" Target="mailto:Ferawaty.syahrani@gmail.com" TargetMode="Externa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 txBox="1">
            <a:spLocks noGrp="1"/>
          </p:cNvSpPr>
          <p:nvPr>
            <p:ph type="ctrTitle"/>
          </p:nvPr>
        </p:nvSpPr>
        <p:spPr>
          <a:xfrm>
            <a:off x="2270850" y="1835875"/>
            <a:ext cx="4602300" cy="10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BANK </a:t>
            </a:r>
            <a:endParaRPr dirty="0"/>
          </a:p>
        </p:txBody>
      </p:sp>
      <p:sp>
        <p:nvSpPr>
          <p:cNvPr id="392" name="Google Shape;392;p31"/>
          <p:cNvSpPr txBox="1">
            <a:spLocks noGrp="1"/>
          </p:cNvSpPr>
          <p:nvPr>
            <p:ph type="subTitle" idx="1"/>
          </p:nvPr>
        </p:nvSpPr>
        <p:spPr>
          <a:xfrm>
            <a:off x="2270850" y="2757925"/>
            <a:ext cx="46023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FERAWATY SYAHRANI,SE</a:t>
            </a:r>
            <a:endParaRPr dirty="0"/>
          </a:p>
        </p:txBody>
      </p:sp>
      <p:pic>
        <p:nvPicPr>
          <p:cNvPr id="2" name="BANK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1690" y="1195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 algn="just">
              <a:lnSpc>
                <a:spcPct val="150000"/>
              </a:lnSpc>
              <a:buNone/>
            </a:pP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kekalahan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.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membonceng</a:t>
            </a:r>
            <a:r>
              <a:rPr lang="en-US" dirty="0" smtClean="0"/>
              <a:t> </a:t>
            </a:r>
            <a:r>
              <a:rPr lang="en-US" dirty="0" err="1" smtClean="0"/>
              <a:t>tentara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( </a:t>
            </a:r>
            <a:r>
              <a:rPr lang="en-US" dirty="0" err="1" smtClean="0"/>
              <a:t>Sekutu</a:t>
            </a:r>
            <a:r>
              <a:rPr lang="en-US" dirty="0" smtClean="0"/>
              <a:t>) </a:t>
            </a:r>
            <a:r>
              <a:rPr lang="en-US" dirty="0" err="1" smtClean="0"/>
              <a:t>terjadilah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r>
              <a:rPr lang="en-US" dirty="0" smtClean="0"/>
              <a:t>.</a:t>
            </a:r>
          </a:p>
          <a:p>
            <a:pPr marL="146050" indent="0" algn="just">
              <a:lnSpc>
                <a:spcPct val="150000"/>
              </a:lnSpc>
              <a:buNone/>
            </a:pPr>
            <a:r>
              <a:rPr lang="en-US" dirty="0" err="1" smtClean="0"/>
              <a:t>Terjadi</a:t>
            </a:r>
            <a:r>
              <a:rPr lang="en-US" dirty="0" smtClean="0"/>
              <a:t> 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Daerah </a:t>
            </a:r>
            <a:r>
              <a:rPr lang="en-US" dirty="0" err="1" smtClean="0"/>
              <a:t>Republik</a:t>
            </a:r>
            <a:r>
              <a:rPr lang="en-US" dirty="0" smtClean="0"/>
              <a:t> yang </a:t>
            </a:r>
            <a:r>
              <a:rPr lang="en-US" dirty="0" err="1" smtClean="0"/>
              <a:t>dikuasai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RI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federal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RI yang </a:t>
            </a:r>
            <a:r>
              <a:rPr lang="en-US" dirty="0" err="1" smtClean="0"/>
              <a:t>diduduki</a:t>
            </a:r>
            <a:r>
              <a:rPr lang="en-US" dirty="0" smtClean="0"/>
              <a:t> </a:t>
            </a:r>
            <a:r>
              <a:rPr lang="en-US" dirty="0" err="1" smtClean="0"/>
              <a:t>Belanda</a:t>
            </a:r>
            <a:r>
              <a:rPr lang="en-US" dirty="0" smtClean="0"/>
              <a:t>. </a:t>
            </a:r>
          </a:p>
          <a:p>
            <a:pPr marL="146050" indent="0" algn="just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550" y="258485"/>
            <a:ext cx="7938900" cy="836667"/>
          </a:xfrm>
        </p:spPr>
        <p:txBody>
          <a:bodyPr/>
          <a:lstStyle/>
          <a:p>
            <a:r>
              <a:rPr lang="en-US" sz="2400" dirty="0" smtClean="0"/>
              <a:t>b.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/>
              <a:t>Perbankan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Perang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smtClean="0"/>
              <a:t>II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(1945 -1949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41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762" y="1097000"/>
            <a:ext cx="7399897" cy="1954544"/>
          </a:xfrm>
        </p:spPr>
        <p:txBody>
          <a:bodyPr/>
          <a:lstStyle/>
          <a:p>
            <a:pPr marL="146050" indent="0" algn="just">
              <a:lnSpc>
                <a:spcPct val="150000"/>
              </a:lnSpc>
              <a:buNone/>
            </a:pPr>
            <a:r>
              <a:rPr lang="en-US" dirty="0"/>
              <a:t>V </a:t>
            </a:r>
            <a:r>
              <a:rPr lang="en-US" dirty="0" err="1"/>
              <a:t>Nederlandsch</a:t>
            </a:r>
            <a:r>
              <a:rPr lang="en-US" dirty="0"/>
              <a:t> </a:t>
            </a:r>
            <a:r>
              <a:rPr lang="en-US" dirty="0" err="1"/>
              <a:t>Indische</a:t>
            </a:r>
            <a:r>
              <a:rPr lang="en-US" dirty="0"/>
              <a:t> </a:t>
            </a:r>
            <a:r>
              <a:rPr lang="en-US" dirty="0" err="1"/>
              <a:t>Spaar</a:t>
            </a:r>
            <a:r>
              <a:rPr lang="en-US" dirty="0"/>
              <a:t> en </a:t>
            </a:r>
            <a:r>
              <a:rPr lang="en-US" dirty="0" err="1"/>
              <a:t>Deposito</a:t>
            </a:r>
            <a:r>
              <a:rPr lang="en-US" dirty="0"/>
              <a:t> Bank (Bank NISP, </a:t>
            </a:r>
            <a:r>
              <a:rPr lang="en-US" dirty="0" err="1"/>
              <a:t>sejak</a:t>
            </a:r>
            <a:r>
              <a:rPr lang="en-US" dirty="0"/>
              <a:t> 2009 </a:t>
            </a:r>
            <a:r>
              <a:rPr lang="en-US" dirty="0" err="1"/>
              <a:t>menjadi</a:t>
            </a:r>
            <a:r>
              <a:rPr lang="en-US" dirty="0"/>
              <a:t> OCBC NISP) </a:t>
            </a:r>
            <a:r>
              <a:rPr lang="en-US" dirty="0" err="1"/>
              <a:t>didirikan</a:t>
            </a:r>
            <a:r>
              <a:rPr lang="en-US" dirty="0"/>
              <a:t> 4 April 1941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di Bandung</a:t>
            </a:r>
          </a:p>
          <a:p>
            <a:pPr marL="146050" indent="0" algn="just">
              <a:lnSpc>
                <a:spcPct val="150000"/>
              </a:lnSpc>
              <a:buNone/>
            </a:pPr>
            <a:r>
              <a:rPr lang="en-US" dirty="0"/>
              <a:t>Bank Negara Indonesia, </a:t>
            </a:r>
            <a:r>
              <a:rPr lang="en-US" dirty="0" err="1"/>
              <a:t>didirikan</a:t>
            </a:r>
            <a:r>
              <a:rPr lang="en-US" dirty="0"/>
              <a:t> 5 </a:t>
            </a:r>
            <a:r>
              <a:rPr lang="en-US" dirty="0" err="1"/>
              <a:t>Juli</a:t>
            </a:r>
            <a:r>
              <a:rPr lang="en-US" dirty="0"/>
              <a:t> 1946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Bank BNI ‘46.</a:t>
            </a:r>
          </a:p>
          <a:p>
            <a:pPr marL="146050" indent="0" algn="just">
              <a:lnSpc>
                <a:spcPct val="150000"/>
              </a:lnSpc>
              <a:buNone/>
            </a:pPr>
            <a:r>
              <a:rPr lang="en-US" dirty="0"/>
              <a:t>Bank Rakyat Indonesia, </a:t>
            </a:r>
            <a:r>
              <a:rPr lang="en-US" dirty="0" err="1"/>
              <a:t>didirikan</a:t>
            </a:r>
            <a:r>
              <a:rPr lang="en-US" dirty="0"/>
              <a:t> 22 </a:t>
            </a:r>
            <a:r>
              <a:rPr lang="en-US" dirty="0" err="1"/>
              <a:t>Februari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nasionalisasi</a:t>
            </a:r>
            <a:r>
              <a:rPr lang="en-US" dirty="0"/>
              <a:t> de </a:t>
            </a:r>
            <a:r>
              <a:rPr lang="en-US" dirty="0" err="1"/>
              <a:t>Algemenevolks</a:t>
            </a:r>
            <a:r>
              <a:rPr lang="en-US" dirty="0"/>
              <a:t> </a:t>
            </a:r>
            <a:r>
              <a:rPr lang="en-US" dirty="0" err="1"/>
              <a:t>Crediet</a:t>
            </a:r>
            <a:r>
              <a:rPr lang="en-US" dirty="0"/>
              <a:t> Bank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Syomin</a:t>
            </a:r>
            <a:r>
              <a:rPr lang="en-US" dirty="0"/>
              <a:t> </a:t>
            </a:r>
            <a:r>
              <a:rPr lang="en-US" dirty="0" err="1"/>
              <a:t>Ginko</a:t>
            </a:r>
            <a:endParaRPr lang="en-US" dirty="0"/>
          </a:p>
          <a:p>
            <a:pPr marL="14605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Perbankan</a:t>
            </a:r>
            <a:r>
              <a:rPr lang="en-US" b="1" dirty="0"/>
              <a:t> di </a:t>
            </a:r>
            <a:r>
              <a:rPr lang="en-US" b="1" dirty="0" err="1"/>
              <a:t>zaman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</a:t>
            </a:r>
            <a:r>
              <a:rPr lang="en-US" b="1" dirty="0" err="1"/>
              <a:t>Kemerdekaan</a:t>
            </a:r>
            <a:r>
              <a:rPr lang="en-US" b="1" dirty="0"/>
              <a:t> 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8800" y="1218125"/>
            <a:ext cx="6506400" cy="3417670"/>
          </a:xfrm>
        </p:spPr>
        <p:txBody>
          <a:bodyPr/>
          <a:lstStyle/>
          <a:p>
            <a:pPr marL="488950" indent="-342900" algn="just">
              <a:lnSpc>
                <a:spcPct val="150000"/>
              </a:lnSpc>
              <a:buAutoNum type="arabicPeriod"/>
            </a:pPr>
            <a:r>
              <a:rPr lang="en-US" dirty="0" smtClean="0"/>
              <a:t>Bank </a:t>
            </a:r>
            <a:r>
              <a:rPr lang="en-US" dirty="0"/>
              <a:t>Surakarta </a:t>
            </a:r>
            <a:r>
              <a:rPr lang="en-US" dirty="0" err="1"/>
              <a:t>Maskapai</a:t>
            </a:r>
            <a:r>
              <a:rPr lang="en-US" dirty="0"/>
              <a:t>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Makmur</a:t>
            </a:r>
            <a:r>
              <a:rPr lang="en-US" dirty="0"/>
              <a:t>, </a:t>
            </a:r>
            <a:r>
              <a:rPr lang="en-US" dirty="0" err="1"/>
              <a:t>tahun</a:t>
            </a:r>
            <a:r>
              <a:rPr lang="en-US" dirty="0"/>
              <a:t> 1945 di Solo </a:t>
            </a:r>
            <a:r>
              <a:rPr lang="en-US" dirty="0" smtClean="0"/>
              <a:t>5</a:t>
            </a:r>
          </a:p>
          <a:p>
            <a:pPr marL="488950" indent="-342900" algn="just">
              <a:lnSpc>
                <a:spcPct val="150000"/>
              </a:lnSpc>
              <a:buAutoNum type="arabicPeriod"/>
            </a:pPr>
            <a:r>
              <a:rPr lang="en-US" dirty="0" smtClean="0"/>
              <a:t>Bank </a:t>
            </a:r>
            <a:r>
              <a:rPr lang="en-US" dirty="0"/>
              <a:t>Surakarta </a:t>
            </a:r>
            <a:r>
              <a:rPr lang="en-US" dirty="0" err="1"/>
              <a:t>Maskapai</a:t>
            </a:r>
            <a:r>
              <a:rPr lang="en-US" dirty="0"/>
              <a:t>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Makmur</a:t>
            </a:r>
            <a:r>
              <a:rPr lang="en-US" dirty="0"/>
              <a:t>, </a:t>
            </a:r>
            <a:r>
              <a:rPr lang="en-US" dirty="0" err="1"/>
              <a:t>tahun</a:t>
            </a:r>
            <a:r>
              <a:rPr lang="en-US" dirty="0"/>
              <a:t> 1945 di </a:t>
            </a:r>
            <a:r>
              <a:rPr lang="en-US" dirty="0" smtClean="0"/>
              <a:t>Solo</a:t>
            </a:r>
          </a:p>
          <a:p>
            <a:pPr marL="488950" indent="-342900" algn="just">
              <a:lnSpc>
                <a:spcPct val="150000"/>
              </a:lnSpc>
              <a:buAutoNum type="arabicPeriod"/>
            </a:pPr>
            <a:r>
              <a:rPr lang="en-US" dirty="0" smtClean="0"/>
              <a:t>Bank </a:t>
            </a:r>
            <a:r>
              <a:rPr lang="en-US" dirty="0"/>
              <a:t>Indonesia di Palembang </a:t>
            </a:r>
            <a:r>
              <a:rPr lang="en-US" dirty="0" err="1"/>
              <a:t>tahun</a:t>
            </a:r>
            <a:r>
              <a:rPr lang="en-US" dirty="0"/>
              <a:t> Bank </a:t>
            </a:r>
            <a:r>
              <a:rPr lang="en-US" dirty="0" err="1"/>
              <a:t>Dagang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Indonesia </a:t>
            </a:r>
            <a:r>
              <a:rPr lang="en-US" dirty="0" err="1"/>
              <a:t>tahun</a:t>
            </a:r>
            <a:r>
              <a:rPr lang="en-US" dirty="0"/>
              <a:t> 1946 di </a:t>
            </a:r>
            <a:r>
              <a:rPr lang="en-US" dirty="0" smtClean="0"/>
              <a:t>Medan</a:t>
            </a:r>
          </a:p>
          <a:p>
            <a:pPr marL="488950" indent="-342900" algn="just">
              <a:lnSpc>
                <a:spcPct val="150000"/>
              </a:lnSpc>
              <a:buAutoNum type="arabicPeriod"/>
            </a:pPr>
            <a:r>
              <a:rPr lang="en-US" dirty="0" smtClean="0"/>
              <a:t>Indonesian </a:t>
            </a:r>
            <a:r>
              <a:rPr lang="en-US" dirty="0"/>
              <a:t>Banking Corporation </a:t>
            </a:r>
            <a:r>
              <a:rPr lang="en-US" dirty="0" err="1"/>
              <a:t>tahun</a:t>
            </a:r>
            <a:r>
              <a:rPr lang="en-US" dirty="0"/>
              <a:t> 1947 di </a:t>
            </a:r>
            <a:r>
              <a:rPr lang="en-US" dirty="0" smtClean="0"/>
              <a:t>Yogyakarta</a:t>
            </a:r>
          </a:p>
          <a:p>
            <a:pPr marL="488950" indent="-342900" algn="just">
              <a:lnSpc>
                <a:spcPct val="150000"/>
              </a:lnSpc>
              <a:buAutoNum type="arabicPeriod"/>
            </a:pP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Bank </a:t>
            </a:r>
            <a:r>
              <a:rPr lang="en-US" dirty="0" err="1"/>
              <a:t>Amerta</a:t>
            </a:r>
            <a:r>
              <a:rPr lang="en-US" dirty="0" smtClean="0"/>
              <a:t>.</a:t>
            </a:r>
          </a:p>
          <a:p>
            <a:pPr marL="488950" indent="-342900" algn="just">
              <a:lnSpc>
                <a:spcPct val="150000"/>
              </a:lnSpc>
              <a:buAutoNum type="arabicPeriod"/>
            </a:pPr>
            <a:r>
              <a:rPr lang="en-US" dirty="0" smtClean="0"/>
              <a:t>NV </a:t>
            </a:r>
            <a:r>
              <a:rPr lang="en-US" dirty="0"/>
              <a:t>Bank Sulawesi </a:t>
            </a:r>
            <a:r>
              <a:rPr lang="en-US" dirty="0" err="1"/>
              <a:t>tahun</a:t>
            </a:r>
            <a:r>
              <a:rPr lang="en-US" dirty="0"/>
              <a:t> 1946 di </a:t>
            </a:r>
            <a:r>
              <a:rPr lang="en-US" dirty="0" smtClean="0"/>
              <a:t>Manado</a:t>
            </a:r>
          </a:p>
          <a:p>
            <a:pPr marL="488950" indent="-342900" algn="just">
              <a:lnSpc>
                <a:spcPct val="150000"/>
              </a:lnSpc>
              <a:buAutoNum type="arabicPeriod"/>
            </a:pPr>
            <a:r>
              <a:rPr lang="en-US" dirty="0" smtClean="0"/>
              <a:t>Bank </a:t>
            </a:r>
            <a:r>
              <a:rPr lang="en-US" dirty="0" err="1"/>
              <a:t>Dagang</a:t>
            </a:r>
            <a:r>
              <a:rPr lang="en-US" dirty="0"/>
              <a:t> Indonesia NV di </a:t>
            </a:r>
            <a:r>
              <a:rPr lang="en-US" dirty="0" err="1"/>
              <a:t>Samarinda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1950, </a:t>
            </a:r>
            <a:r>
              <a:rPr lang="en-US" dirty="0" err="1"/>
              <a:t>kemudian</a:t>
            </a:r>
            <a:r>
              <a:rPr lang="en-US" dirty="0"/>
              <a:t> merger </a:t>
            </a:r>
            <a:r>
              <a:rPr lang="en-US" dirty="0" err="1"/>
              <a:t>dengan</a:t>
            </a:r>
            <a:r>
              <a:rPr lang="en-US" dirty="0"/>
              <a:t> Bank </a:t>
            </a:r>
            <a:r>
              <a:rPr lang="en-US" dirty="0" err="1"/>
              <a:t>Pasifik</a:t>
            </a:r>
            <a:r>
              <a:rPr lang="en-US" dirty="0"/>
              <a:t> </a:t>
            </a:r>
            <a:endParaRPr lang="en-US" dirty="0" smtClean="0"/>
          </a:p>
          <a:p>
            <a:pPr marL="488950" indent="-342900" algn="just">
              <a:lnSpc>
                <a:spcPct val="150000"/>
              </a:lnSpc>
              <a:buAutoNum type="arabicPeriod"/>
            </a:pPr>
            <a:r>
              <a:rPr lang="en-US" dirty="0" smtClean="0"/>
              <a:t>Bank </a:t>
            </a:r>
            <a:r>
              <a:rPr lang="en-US" dirty="0" err="1"/>
              <a:t>Timur</a:t>
            </a:r>
            <a:r>
              <a:rPr lang="en-US" dirty="0"/>
              <a:t> NV di Semarang </a:t>
            </a:r>
            <a:r>
              <a:rPr lang="en-US" dirty="0" err="1"/>
              <a:t>berganti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Bank </a:t>
            </a:r>
            <a:r>
              <a:rPr lang="en-US" dirty="0" err="1"/>
              <a:t>Gemari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 merger </a:t>
            </a:r>
            <a:r>
              <a:rPr lang="en-US" dirty="0" err="1"/>
              <a:t>dengan</a:t>
            </a:r>
            <a:r>
              <a:rPr lang="en-US" dirty="0"/>
              <a:t> Bank Central Asia (BCA)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1949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978" y="120263"/>
            <a:ext cx="7938900" cy="572700"/>
          </a:xfrm>
        </p:spPr>
        <p:txBody>
          <a:bodyPr/>
          <a:lstStyle/>
          <a:p>
            <a:r>
              <a:rPr lang="en-US" dirty="0" smtClean="0"/>
              <a:t>Bank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epang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Oeang</a:t>
            </a:r>
            <a:r>
              <a:rPr lang="en-US" dirty="0" smtClean="0"/>
              <a:t> </a:t>
            </a:r>
            <a:r>
              <a:rPr lang="en-US" dirty="0" err="1" smtClean="0"/>
              <a:t>ReopublikIndonesia</a:t>
            </a:r>
            <a:r>
              <a:rPr lang="en-US" dirty="0" smtClean="0"/>
              <a:t> (ORI)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9"/>
          <p:cNvSpPr txBox="1">
            <a:spLocks noGrp="1"/>
          </p:cNvSpPr>
          <p:nvPr>
            <p:ph type="title"/>
          </p:nvPr>
        </p:nvSpPr>
        <p:spPr>
          <a:xfrm>
            <a:off x="713225" y="5243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TOPIK MINGGU DEPAN </a:t>
            </a:r>
            <a:endParaRPr dirty="0"/>
          </a:p>
        </p:txBody>
      </p:sp>
      <p:sp>
        <p:nvSpPr>
          <p:cNvPr id="462" name="Google Shape;462;p39"/>
          <p:cNvSpPr txBox="1">
            <a:spLocks noGrp="1"/>
          </p:cNvSpPr>
          <p:nvPr>
            <p:ph type="ctrTitle" idx="2"/>
          </p:nvPr>
        </p:nvSpPr>
        <p:spPr>
          <a:xfrm>
            <a:off x="900500" y="3239700"/>
            <a:ext cx="22524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BENTUK HUKUM BANK </a:t>
            </a:r>
            <a:endParaRPr dirty="0"/>
          </a:p>
        </p:txBody>
      </p:sp>
      <p:sp>
        <p:nvSpPr>
          <p:cNvPr id="463" name="Google Shape;463;p39"/>
          <p:cNvSpPr txBox="1">
            <a:spLocks noGrp="1"/>
          </p:cNvSpPr>
          <p:nvPr>
            <p:ph type="subTitle" idx="1"/>
          </p:nvPr>
        </p:nvSpPr>
        <p:spPr>
          <a:xfrm>
            <a:off x="900500" y="3730175"/>
            <a:ext cx="2252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PT (</a:t>
            </a:r>
            <a:r>
              <a:rPr lang="en-US" dirty="0" err="1" smtClean="0"/>
              <a:t>Persero</a:t>
            </a:r>
            <a:r>
              <a:rPr lang="en-US" dirty="0" smtClean="0"/>
              <a:t>), </a:t>
            </a:r>
            <a:r>
              <a:rPr lang="en-US" dirty="0" err="1" smtClean="0"/>
              <a:t>Koperasi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Perusahaan Daerah</a:t>
            </a:r>
            <a:endParaRPr dirty="0"/>
          </a:p>
        </p:txBody>
      </p:sp>
      <p:sp>
        <p:nvSpPr>
          <p:cNvPr id="464" name="Google Shape;464;p39"/>
          <p:cNvSpPr txBox="1">
            <a:spLocks noGrp="1"/>
          </p:cNvSpPr>
          <p:nvPr>
            <p:ph type="ctrTitle" idx="3"/>
          </p:nvPr>
        </p:nvSpPr>
        <p:spPr>
          <a:xfrm>
            <a:off x="5333089" y="3114353"/>
            <a:ext cx="2252400" cy="7480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PENDIRIAN </a:t>
            </a:r>
            <a:r>
              <a:rPr lang="en-US" dirty="0" smtClean="0"/>
              <a:t>BANK </a:t>
            </a:r>
            <a:endParaRPr dirty="0"/>
          </a:p>
        </p:txBody>
      </p:sp>
      <p:sp>
        <p:nvSpPr>
          <p:cNvPr id="465" name="Google Shape;465;p39"/>
          <p:cNvSpPr txBox="1">
            <a:spLocks noGrp="1"/>
          </p:cNvSpPr>
          <p:nvPr>
            <p:ph type="subTitle" idx="4"/>
          </p:nvPr>
        </p:nvSpPr>
        <p:spPr>
          <a:xfrm>
            <a:off x="5448022" y="3766205"/>
            <a:ext cx="2252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endParaRPr dirty="0"/>
          </a:p>
        </p:txBody>
      </p:sp>
      <p:sp>
        <p:nvSpPr>
          <p:cNvPr id="468" name="Google Shape;468;p39"/>
          <p:cNvSpPr/>
          <p:nvPr/>
        </p:nvSpPr>
        <p:spPr>
          <a:xfrm>
            <a:off x="1422950" y="1809826"/>
            <a:ext cx="1207500" cy="1207500"/>
          </a:xfrm>
          <a:prstGeom prst="diamond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"/>
          <p:cNvSpPr/>
          <p:nvPr/>
        </p:nvSpPr>
        <p:spPr>
          <a:xfrm>
            <a:off x="5807325" y="1801039"/>
            <a:ext cx="1207500" cy="1207500"/>
          </a:xfrm>
          <a:prstGeom prst="diamond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39"/>
          <p:cNvGrpSpPr/>
          <p:nvPr/>
        </p:nvGrpSpPr>
        <p:grpSpPr>
          <a:xfrm>
            <a:off x="1735782" y="2187943"/>
            <a:ext cx="581836" cy="451265"/>
            <a:chOff x="3049165" y="2320078"/>
            <a:chExt cx="401543" cy="311432"/>
          </a:xfrm>
        </p:grpSpPr>
        <p:sp>
          <p:nvSpPr>
            <p:cNvPr id="472" name="Google Shape;472;p39"/>
            <p:cNvSpPr/>
            <p:nvPr/>
          </p:nvSpPr>
          <p:spPr>
            <a:xfrm>
              <a:off x="3136604" y="2348185"/>
              <a:ext cx="96240" cy="254773"/>
            </a:xfrm>
            <a:custGeom>
              <a:avLst/>
              <a:gdLst/>
              <a:ahLst/>
              <a:cxnLst/>
              <a:rect l="l" t="t" r="r" b="b"/>
              <a:pathLst>
                <a:path w="3674" h="9726" extrusionOk="0">
                  <a:moveTo>
                    <a:pt x="3674" y="1"/>
                  </a:moveTo>
                  <a:lnTo>
                    <a:pt x="3513" y="48"/>
                  </a:lnTo>
                  <a:cubicBezTo>
                    <a:pt x="2019" y="501"/>
                    <a:pt x="761" y="1512"/>
                    <a:pt x="0" y="2872"/>
                  </a:cubicBezTo>
                  <a:lnTo>
                    <a:pt x="0" y="6854"/>
                  </a:lnTo>
                  <a:cubicBezTo>
                    <a:pt x="761" y="8215"/>
                    <a:pt x="2019" y="9229"/>
                    <a:pt x="3513" y="9678"/>
                  </a:cubicBezTo>
                  <a:lnTo>
                    <a:pt x="3674" y="9726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3136604" y="2505172"/>
              <a:ext cx="96240" cy="97786"/>
            </a:xfrm>
            <a:custGeom>
              <a:avLst/>
              <a:gdLst/>
              <a:ahLst/>
              <a:cxnLst/>
              <a:rect l="l" t="t" r="r" b="b"/>
              <a:pathLst>
                <a:path w="3674" h="3733" extrusionOk="0">
                  <a:moveTo>
                    <a:pt x="0" y="1"/>
                  </a:moveTo>
                  <a:lnTo>
                    <a:pt x="0" y="865"/>
                  </a:lnTo>
                  <a:cubicBezTo>
                    <a:pt x="761" y="2225"/>
                    <a:pt x="2022" y="3236"/>
                    <a:pt x="3513" y="3685"/>
                  </a:cubicBezTo>
                  <a:lnTo>
                    <a:pt x="3674" y="3733"/>
                  </a:lnTo>
                  <a:lnTo>
                    <a:pt x="3674" y="2873"/>
                  </a:lnTo>
                  <a:lnTo>
                    <a:pt x="3513" y="2825"/>
                  </a:lnTo>
                  <a:cubicBezTo>
                    <a:pt x="2022" y="2372"/>
                    <a:pt x="761" y="13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3054928" y="2423417"/>
              <a:ext cx="81702" cy="104413"/>
            </a:xfrm>
            <a:custGeom>
              <a:avLst/>
              <a:gdLst/>
              <a:ahLst/>
              <a:cxnLst/>
              <a:rect l="l" t="t" r="r" b="b"/>
              <a:pathLst>
                <a:path w="3119" h="3986" extrusionOk="0">
                  <a:moveTo>
                    <a:pt x="1357" y="0"/>
                  </a:moveTo>
                  <a:cubicBezTo>
                    <a:pt x="607" y="0"/>
                    <a:pt x="0" y="607"/>
                    <a:pt x="0" y="1354"/>
                  </a:cubicBezTo>
                  <a:lnTo>
                    <a:pt x="0" y="2629"/>
                  </a:lnTo>
                  <a:cubicBezTo>
                    <a:pt x="0" y="3379"/>
                    <a:pt x="607" y="3986"/>
                    <a:pt x="1357" y="3986"/>
                  </a:cubicBezTo>
                  <a:lnTo>
                    <a:pt x="3118" y="3986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3054928" y="2469730"/>
              <a:ext cx="81702" cy="58101"/>
            </a:xfrm>
            <a:custGeom>
              <a:avLst/>
              <a:gdLst/>
              <a:ahLst/>
              <a:cxnLst/>
              <a:rect l="l" t="t" r="r" b="b"/>
              <a:pathLst>
                <a:path w="3119" h="2218" extrusionOk="0">
                  <a:moveTo>
                    <a:pt x="0" y="0"/>
                  </a:moveTo>
                  <a:lnTo>
                    <a:pt x="0" y="861"/>
                  </a:lnTo>
                  <a:cubicBezTo>
                    <a:pt x="0" y="1611"/>
                    <a:pt x="607" y="2218"/>
                    <a:pt x="1357" y="2218"/>
                  </a:cubicBezTo>
                  <a:lnTo>
                    <a:pt x="3118" y="2218"/>
                  </a:lnTo>
                  <a:lnTo>
                    <a:pt x="3118" y="1354"/>
                  </a:lnTo>
                  <a:lnTo>
                    <a:pt x="1357" y="1354"/>
                  </a:lnTo>
                  <a:cubicBezTo>
                    <a:pt x="607" y="1354"/>
                    <a:pt x="0" y="7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3231928" y="2325474"/>
              <a:ext cx="37014" cy="300195"/>
            </a:xfrm>
            <a:custGeom>
              <a:avLst/>
              <a:gdLst/>
              <a:ahLst/>
              <a:cxnLst/>
              <a:rect l="l" t="t" r="r" b="b"/>
              <a:pathLst>
                <a:path w="1413" h="11460" extrusionOk="0">
                  <a:moveTo>
                    <a:pt x="446" y="1"/>
                  </a:moveTo>
                  <a:cubicBezTo>
                    <a:pt x="199" y="1"/>
                    <a:pt x="1" y="203"/>
                    <a:pt x="1" y="446"/>
                  </a:cubicBezTo>
                  <a:lnTo>
                    <a:pt x="1" y="11014"/>
                  </a:lnTo>
                  <a:cubicBezTo>
                    <a:pt x="1" y="11261"/>
                    <a:pt x="199" y="11460"/>
                    <a:pt x="446" y="11460"/>
                  </a:cubicBezTo>
                  <a:lnTo>
                    <a:pt x="967" y="11460"/>
                  </a:lnTo>
                  <a:cubicBezTo>
                    <a:pt x="1210" y="11460"/>
                    <a:pt x="1409" y="11261"/>
                    <a:pt x="1413" y="11014"/>
                  </a:cubicBezTo>
                  <a:lnTo>
                    <a:pt x="1413" y="446"/>
                  </a:lnTo>
                  <a:cubicBezTo>
                    <a:pt x="1409" y="203"/>
                    <a:pt x="1210" y="1"/>
                    <a:pt x="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3231928" y="2325474"/>
              <a:ext cx="29731" cy="300195"/>
            </a:xfrm>
            <a:custGeom>
              <a:avLst/>
              <a:gdLst/>
              <a:ahLst/>
              <a:cxnLst/>
              <a:rect l="l" t="t" r="r" b="b"/>
              <a:pathLst>
                <a:path w="1135" h="11460" extrusionOk="0">
                  <a:moveTo>
                    <a:pt x="446" y="1"/>
                  </a:moveTo>
                  <a:cubicBezTo>
                    <a:pt x="199" y="1"/>
                    <a:pt x="1" y="203"/>
                    <a:pt x="1" y="446"/>
                  </a:cubicBezTo>
                  <a:lnTo>
                    <a:pt x="1" y="11014"/>
                  </a:lnTo>
                  <a:cubicBezTo>
                    <a:pt x="1" y="11261"/>
                    <a:pt x="199" y="11460"/>
                    <a:pt x="446" y="11460"/>
                  </a:cubicBezTo>
                  <a:lnTo>
                    <a:pt x="964" y="11460"/>
                  </a:lnTo>
                  <a:cubicBezTo>
                    <a:pt x="1025" y="11460"/>
                    <a:pt x="1084" y="11449"/>
                    <a:pt x="1135" y="11425"/>
                  </a:cubicBezTo>
                  <a:cubicBezTo>
                    <a:pt x="971" y="11357"/>
                    <a:pt x="864" y="11196"/>
                    <a:pt x="861" y="11014"/>
                  </a:cubicBezTo>
                  <a:lnTo>
                    <a:pt x="861" y="446"/>
                  </a:lnTo>
                  <a:cubicBezTo>
                    <a:pt x="864" y="268"/>
                    <a:pt x="971" y="107"/>
                    <a:pt x="1135" y="35"/>
                  </a:cubicBezTo>
                  <a:cubicBezTo>
                    <a:pt x="1084" y="14"/>
                    <a:pt x="1025" y="1"/>
                    <a:pt x="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3294508" y="2435702"/>
              <a:ext cx="33241" cy="80000"/>
            </a:xfrm>
            <a:custGeom>
              <a:avLst/>
              <a:gdLst/>
              <a:ahLst/>
              <a:cxnLst/>
              <a:rect l="l" t="t" r="r" b="b"/>
              <a:pathLst>
                <a:path w="1269" h="3054" extrusionOk="0">
                  <a:moveTo>
                    <a:pt x="310" y="1"/>
                  </a:moveTo>
                  <a:cubicBezTo>
                    <a:pt x="142" y="1"/>
                    <a:pt x="0" y="217"/>
                    <a:pt x="158" y="374"/>
                  </a:cubicBezTo>
                  <a:cubicBezTo>
                    <a:pt x="795" y="1012"/>
                    <a:pt x="795" y="2046"/>
                    <a:pt x="158" y="2687"/>
                  </a:cubicBezTo>
                  <a:cubicBezTo>
                    <a:pt x="72" y="2769"/>
                    <a:pt x="72" y="2907"/>
                    <a:pt x="158" y="2989"/>
                  </a:cubicBezTo>
                  <a:cubicBezTo>
                    <a:pt x="199" y="3032"/>
                    <a:pt x="254" y="3053"/>
                    <a:pt x="309" y="3053"/>
                  </a:cubicBezTo>
                  <a:cubicBezTo>
                    <a:pt x="364" y="3053"/>
                    <a:pt x="420" y="3032"/>
                    <a:pt x="463" y="2989"/>
                  </a:cubicBezTo>
                  <a:cubicBezTo>
                    <a:pt x="1268" y="2183"/>
                    <a:pt x="1268" y="874"/>
                    <a:pt x="463" y="69"/>
                  </a:cubicBezTo>
                  <a:cubicBezTo>
                    <a:pt x="415" y="21"/>
                    <a:pt x="361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3334507" y="2395676"/>
              <a:ext cx="55271" cy="159947"/>
            </a:xfrm>
            <a:custGeom>
              <a:avLst/>
              <a:gdLst/>
              <a:ahLst/>
              <a:cxnLst/>
              <a:rect l="l" t="t" r="r" b="b"/>
              <a:pathLst>
                <a:path w="2110" h="6106" extrusionOk="0">
                  <a:moveTo>
                    <a:pt x="310" y="1"/>
                  </a:moveTo>
                  <a:cubicBezTo>
                    <a:pt x="144" y="1"/>
                    <a:pt x="1" y="216"/>
                    <a:pt x="156" y="374"/>
                  </a:cubicBezTo>
                  <a:cubicBezTo>
                    <a:pt x="1636" y="1854"/>
                    <a:pt x="1636" y="4256"/>
                    <a:pt x="156" y="5737"/>
                  </a:cubicBezTo>
                  <a:cubicBezTo>
                    <a:pt x="74" y="5822"/>
                    <a:pt x="74" y="5959"/>
                    <a:pt x="156" y="6042"/>
                  </a:cubicBezTo>
                  <a:cubicBezTo>
                    <a:pt x="199" y="6085"/>
                    <a:pt x="254" y="6106"/>
                    <a:pt x="310" y="6106"/>
                  </a:cubicBezTo>
                  <a:cubicBezTo>
                    <a:pt x="365" y="6106"/>
                    <a:pt x="420" y="6085"/>
                    <a:pt x="461" y="6042"/>
                  </a:cubicBezTo>
                  <a:cubicBezTo>
                    <a:pt x="2109" y="4390"/>
                    <a:pt x="2109" y="1717"/>
                    <a:pt x="461" y="69"/>
                  </a:cubicBezTo>
                  <a:cubicBezTo>
                    <a:pt x="413" y="21"/>
                    <a:pt x="360" y="1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3373721" y="2356646"/>
              <a:ext cx="76987" cy="238374"/>
            </a:xfrm>
            <a:custGeom>
              <a:avLst/>
              <a:gdLst/>
              <a:ahLst/>
              <a:cxnLst/>
              <a:rect l="l" t="t" r="r" b="b"/>
              <a:pathLst>
                <a:path w="2939" h="9100" extrusionOk="0">
                  <a:moveTo>
                    <a:pt x="307" y="0"/>
                  </a:moveTo>
                  <a:cubicBezTo>
                    <a:pt x="252" y="0"/>
                    <a:pt x="197" y="22"/>
                    <a:pt x="156" y="65"/>
                  </a:cubicBezTo>
                  <a:cubicBezTo>
                    <a:pt x="71" y="147"/>
                    <a:pt x="71" y="284"/>
                    <a:pt x="156" y="370"/>
                  </a:cubicBezTo>
                  <a:cubicBezTo>
                    <a:pt x="2459" y="2673"/>
                    <a:pt x="2459" y="6421"/>
                    <a:pt x="156" y="8728"/>
                  </a:cubicBezTo>
                  <a:cubicBezTo>
                    <a:pt x="1" y="8883"/>
                    <a:pt x="145" y="9099"/>
                    <a:pt x="312" y="9099"/>
                  </a:cubicBezTo>
                  <a:cubicBezTo>
                    <a:pt x="362" y="9099"/>
                    <a:pt x="414" y="9079"/>
                    <a:pt x="461" y="9033"/>
                  </a:cubicBezTo>
                  <a:cubicBezTo>
                    <a:pt x="2939" y="6555"/>
                    <a:pt x="2939" y="2539"/>
                    <a:pt x="461" y="65"/>
                  </a:cubicBezTo>
                  <a:cubicBezTo>
                    <a:pt x="418" y="22"/>
                    <a:pt x="363" y="0"/>
                    <a:pt x="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3049165" y="2320078"/>
              <a:ext cx="225251" cy="311432"/>
            </a:xfrm>
            <a:custGeom>
              <a:avLst/>
              <a:gdLst/>
              <a:ahLst/>
              <a:cxnLst/>
              <a:rect l="l" t="t" r="r" b="b"/>
              <a:pathLst>
                <a:path w="8599" h="11889" extrusionOk="0">
                  <a:moveTo>
                    <a:pt x="6755" y="1372"/>
                  </a:moveTo>
                  <a:lnTo>
                    <a:pt x="6755" y="10514"/>
                  </a:lnTo>
                  <a:cubicBezTo>
                    <a:pt x="5395" y="10065"/>
                    <a:pt x="4250" y="9126"/>
                    <a:pt x="3548" y="7879"/>
                  </a:cubicBezTo>
                  <a:lnTo>
                    <a:pt x="3548" y="4007"/>
                  </a:lnTo>
                  <a:cubicBezTo>
                    <a:pt x="4250" y="2756"/>
                    <a:pt x="5395" y="1817"/>
                    <a:pt x="6755" y="1372"/>
                  </a:cubicBezTo>
                  <a:close/>
                  <a:moveTo>
                    <a:pt x="7414" y="1"/>
                  </a:moveTo>
                  <a:cubicBezTo>
                    <a:pt x="7050" y="1"/>
                    <a:pt x="6755" y="298"/>
                    <a:pt x="6755" y="662"/>
                  </a:cubicBezTo>
                  <a:lnTo>
                    <a:pt x="6755" y="923"/>
                  </a:lnTo>
                  <a:lnTo>
                    <a:pt x="6748" y="926"/>
                  </a:lnTo>
                  <a:cubicBezTo>
                    <a:pt x="5254" y="1378"/>
                    <a:pt x="3986" y="2383"/>
                    <a:pt x="3208" y="3736"/>
                  </a:cubicBezTo>
                  <a:lnTo>
                    <a:pt x="1570" y="3736"/>
                  </a:lnTo>
                  <a:cubicBezTo>
                    <a:pt x="703" y="3740"/>
                    <a:pt x="1" y="4442"/>
                    <a:pt x="1" y="5306"/>
                  </a:cubicBezTo>
                  <a:lnTo>
                    <a:pt x="1" y="6580"/>
                  </a:lnTo>
                  <a:cubicBezTo>
                    <a:pt x="4" y="7399"/>
                    <a:pt x="635" y="8081"/>
                    <a:pt x="1450" y="8146"/>
                  </a:cubicBezTo>
                  <a:cubicBezTo>
                    <a:pt x="1455" y="8147"/>
                    <a:pt x="1459" y="8147"/>
                    <a:pt x="1463" y="8147"/>
                  </a:cubicBezTo>
                  <a:cubicBezTo>
                    <a:pt x="1578" y="8147"/>
                    <a:pt x="1673" y="8060"/>
                    <a:pt x="1680" y="7948"/>
                  </a:cubicBezTo>
                  <a:cubicBezTo>
                    <a:pt x="1690" y="7828"/>
                    <a:pt x="1601" y="7725"/>
                    <a:pt x="1485" y="7718"/>
                  </a:cubicBezTo>
                  <a:cubicBezTo>
                    <a:pt x="892" y="7670"/>
                    <a:pt x="433" y="7177"/>
                    <a:pt x="429" y="6580"/>
                  </a:cubicBezTo>
                  <a:lnTo>
                    <a:pt x="429" y="5306"/>
                  </a:lnTo>
                  <a:cubicBezTo>
                    <a:pt x="433" y="4675"/>
                    <a:pt x="940" y="4168"/>
                    <a:pt x="1570" y="4164"/>
                  </a:cubicBezTo>
                  <a:lnTo>
                    <a:pt x="3119" y="4164"/>
                  </a:lnTo>
                  <a:lnTo>
                    <a:pt x="3119" y="7721"/>
                  </a:lnTo>
                  <a:lnTo>
                    <a:pt x="2472" y="7721"/>
                  </a:lnTo>
                  <a:cubicBezTo>
                    <a:pt x="2184" y="7721"/>
                    <a:pt x="2184" y="8153"/>
                    <a:pt x="2472" y="8153"/>
                  </a:cubicBezTo>
                  <a:lnTo>
                    <a:pt x="3208" y="8153"/>
                  </a:lnTo>
                  <a:cubicBezTo>
                    <a:pt x="3990" y="9503"/>
                    <a:pt x="5254" y="10511"/>
                    <a:pt x="6752" y="10963"/>
                  </a:cubicBezTo>
                  <a:lnTo>
                    <a:pt x="6758" y="10967"/>
                  </a:lnTo>
                  <a:lnTo>
                    <a:pt x="6758" y="11227"/>
                  </a:lnTo>
                  <a:cubicBezTo>
                    <a:pt x="6758" y="11590"/>
                    <a:pt x="7053" y="11888"/>
                    <a:pt x="7420" y="11888"/>
                  </a:cubicBezTo>
                  <a:lnTo>
                    <a:pt x="7937" y="11888"/>
                  </a:lnTo>
                  <a:cubicBezTo>
                    <a:pt x="8304" y="11888"/>
                    <a:pt x="8599" y="11590"/>
                    <a:pt x="8599" y="11227"/>
                  </a:cubicBezTo>
                  <a:lnTo>
                    <a:pt x="8599" y="6443"/>
                  </a:lnTo>
                  <a:cubicBezTo>
                    <a:pt x="8599" y="6299"/>
                    <a:pt x="8492" y="6227"/>
                    <a:pt x="8384" y="6227"/>
                  </a:cubicBezTo>
                  <a:cubicBezTo>
                    <a:pt x="8277" y="6227"/>
                    <a:pt x="8170" y="6299"/>
                    <a:pt x="8170" y="6443"/>
                  </a:cubicBezTo>
                  <a:lnTo>
                    <a:pt x="8170" y="11227"/>
                  </a:lnTo>
                  <a:cubicBezTo>
                    <a:pt x="8167" y="11354"/>
                    <a:pt x="8064" y="11457"/>
                    <a:pt x="7937" y="11457"/>
                  </a:cubicBezTo>
                  <a:lnTo>
                    <a:pt x="7420" y="11457"/>
                  </a:lnTo>
                  <a:cubicBezTo>
                    <a:pt x="7293" y="11457"/>
                    <a:pt x="7190" y="11354"/>
                    <a:pt x="7190" y="11227"/>
                  </a:cubicBezTo>
                  <a:lnTo>
                    <a:pt x="7190" y="662"/>
                  </a:lnTo>
                  <a:cubicBezTo>
                    <a:pt x="7190" y="532"/>
                    <a:pt x="7293" y="429"/>
                    <a:pt x="7420" y="429"/>
                  </a:cubicBezTo>
                  <a:lnTo>
                    <a:pt x="7937" y="429"/>
                  </a:lnTo>
                  <a:cubicBezTo>
                    <a:pt x="8064" y="429"/>
                    <a:pt x="8167" y="532"/>
                    <a:pt x="8170" y="662"/>
                  </a:cubicBezTo>
                  <a:lnTo>
                    <a:pt x="8170" y="5439"/>
                  </a:lnTo>
                  <a:cubicBezTo>
                    <a:pt x="8170" y="5559"/>
                    <a:pt x="8266" y="5655"/>
                    <a:pt x="8383" y="5655"/>
                  </a:cubicBezTo>
                  <a:cubicBezTo>
                    <a:pt x="8503" y="5655"/>
                    <a:pt x="8599" y="5559"/>
                    <a:pt x="8599" y="5439"/>
                  </a:cubicBezTo>
                  <a:lnTo>
                    <a:pt x="8599" y="662"/>
                  </a:lnTo>
                  <a:cubicBezTo>
                    <a:pt x="8599" y="296"/>
                    <a:pt x="8304" y="1"/>
                    <a:pt x="7937" y="1"/>
                  </a:cubicBezTo>
                  <a:lnTo>
                    <a:pt x="7420" y="1"/>
                  </a:lnTo>
                  <a:cubicBezTo>
                    <a:pt x="7418" y="1"/>
                    <a:pt x="7416" y="1"/>
                    <a:pt x="7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6183489" y="2151714"/>
            <a:ext cx="455171" cy="451242"/>
            <a:chOff x="1331903" y="4303830"/>
            <a:chExt cx="343292" cy="340354"/>
          </a:xfrm>
        </p:grpSpPr>
        <p:sp>
          <p:nvSpPr>
            <p:cNvPr id="483" name="Google Shape;483;p39"/>
            <p:cNvSpPr/>
            <p:nvPr/>
          </p:nvSpPr>
          <p:spPr>
            <a:xfrm>
              <a:off x="1364714" y="4308787"/>
              <a:ext cx="277671" cy="91062"/>
            </a:xfrm>
            <a:custGeom>
              <a:avLst/>
              <a:gdLst/>
              <a:ahLst/>
              <a:cxnLst/>
              <a:rect l="l" t="t" r="r" b="b"/>
              <a:pathLst>
                <a:path w="10587" h="3472" extrusionOk="0">
                  <a:moveTo>
                    <a:pt x="5304" y="0"/>
                  </a:moveTo>
                  <a:cubicBezTo>
                    <a:pt x="5278" y="0"/>
                    <a:pt x="5253" y="7"/>
                    <a:pt x="5231" y="22"/>
                  </a:cubicBezTo>
                  <a:lnTo>
                    <a:pt x="0" y="3063"/>
                  </a:lnTo>
                  <a:lnTo>
                    <a:pt x="385" y="3472"/>
                  </a:lnTo>
                  <a:lnTo>
                    <a:pt x="10221" y="3472"/>
                  </a:lnTo>
                  <a:lnTo>
                    <a:pt x="10586" y="3068"/>
                  </a:lnTo>
                  <a:lnTo>
                    <a:pt x="5380" y="22"/>
                  </a:lnTo>
                  <a:cubicBezTo>
                    <a:pt x="5356" y="7"/>
                    <a:pt x="5329" y="0"/>
                    <a:pt x="5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1398652" y="4332104"/>
              <a:ext cx="209663" cy="68769"/>
            </a:xfrm>
            <a:custGeom>
              <a:avLst/>
              <a:gdLst/>
              <a:ahLst/>
              <a:cxnLst/>
              <a:rect l="l" t="t" r="r" b="b"/>
              <a:pathLst>
                <a:path w="7994" h="2622" extrusionOk="0">
                  <a:moveTo>
                    <a:pt x="4004" y="0"/>
                  </a:moveTo>
                  <a:cubicBezTo>
                    <a:pt x="3985" y="0"/>
                    <a:pt x="3966" y="6"/>
                    <a:pt x="3946" y="18"/>
                  </a:cubicBezTo>
                  <a:lnTo>
                    <a:pt x="1" y="2313"/>
                  </a:lnTo>
                  <a:lnTo>
                    <a:pt x="290" y="2621"/>
                  </a:lnTo>
                  <a:lnTo>
                    <a:pt x="7719" y="2621"/>
                  </a:lnTo>
                  <a:lnTo>
                    <a:pt x="7993" y="2318"/>
                  </a:lnTo>
                  <a:lnTo>
                    <a:pt x="4062" y="18"/>
                  </a:lnTo>
                  <a:cubicBezTo>
                    <a:pt x="4043" y="6"/>
                    <a:pt x="4023" y="0"/>
                    <a:pt x="4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1363822" y="4598732"/>
              <a:ext cx="279559" cy="20195"/>
            </a:xfrm>
            <a:custGeom>
              <a:avLst/>
              <a:gdLst/>
              <a:ahLst/>
              <a:cxnLst/>
              <a:rect l="l" t="t" r="r" b="b"/>
              <a:pathLst>
                <a:path w="10659" h="770" extrusionOk="0">
                  <a:moveTo>
                    <a:pt x="362" y="0"/>
                  </a:moveTo>
                  <a:cubicBezTo>
                    <a:pt x="160" y="0"/>
                    <a:pt x="1" y="164"/>
                    <a:pt x="1" y="361"/>
                  </a:cubicBezTo>
                  <a:lnTo>
                    <a:pt x="1" y="770"/>
                  </a:lnTo>
                  <a:lnTo>
                    <a:pt x="10654" y="770"/>
                  </a:lnTo>
                  <a:lnTo>
                    <a:pt x="10659" y="361"/>
                  </a:lnTo>
                  <a:cubicBezTo>
                    <a:pt x="10659" y="164"/>
                    <a:pt x="10495" y="0"/>
                    <a:pt x="10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1353357" y="4619032"/>
              <a:ext cx="300252" cy="20090"/>
            </a:xfrm>
            <a:custGeom>
              <a:avLst/>
              <a:gdLst/>
              <a:ahLst/>
              <a:cxnLst/>
              <a:rect l="l" t="t" r="r" b="b"/>
              <a:pathLst>
                <a:path w="11448" h="766" extrusionOk="0">
                  <a:moveTo>
                    <a:pt x="371" y="1"/>
                  </a:moveTo>
                  <a:cubicBezTo>
                    <a:pt x="169" y="1"/>
                    <a:pt x="0" y="164"/>
                    <a:pt x="0" y="371"/>
                  </a:cubicBezTo>
                  <a:lnTo>
                    <a:pt x="0" y="766"/>
                  </a:lnTo>
                  <a:lnTo>
                    <a:pt x="11448" y="766"/>
                  </a:lnTo>
                  <a:lnTo>
                    <a:pt x="11448" y="371"/>
                  </a:lnTo>
                  <a:cubicBezTo>
                    <a:pt x="11448" y="164"/>
                    <a:pt x="11284" y="1"/>
                    <a:pt x="11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1362327" y="4388598"/>
              <a:ext cx="282313" cy="33965"/>
            </a:xfrm>
            <a:custGeom>
              <a:avLst/>
              <a:gdLst/>
              <a:ahLst/>
              <a:cxnLst/>
              <a:rect l="l" t="t" r="r" b="b"/>
              <a:pathLst>
                <a:path w="10764" h="1295" extrusionOk="0">
                  <a:moveTo>
                    <a:pt x="178" y="1"/>
                  </a:moveTo>
                  <a:cubicBezTo>
                    <a:pt x="82" y="1"/>
                    <a:pt x="0" y="82"/>
                    <a:pt x="0" y="183"/>
                  </a:cubicBezTo>
                  <a:lnTo>
                    <a:pt x="0" y="1117"/>
                  </a:lnTo>
                  <a:cubicBezTo>
                    <a:pt x="0" y="1213"/>
                    <a:pt x="82" y="1295"/>
                    <a:pt x="178" y="1295"/>
                  </a:cubicBezTo>
                  <a:lnTo>
                    <a:pt x="10586" y="1295"/>
                  </a:lnTo>
                  <a:cubicBezTo>
                    <a:pt x="10682" y="1295"/>
                    <a:pt x="10764" y="1218"/>
                    <a:pt x="10764" y="1122"/>
                  </a:cubicBezTo>
                  <a:lnTo>
                    <a:pt x="10764" y="183"/>
                  </a:lnTo>
                  <a:cubicBezTo>
                    <a:pt x="10764" y="82"/>
                    <a:pt x="10682" y="1"/>
                    <a:pt x="105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1405471" y="4422536"/>
              <a:ext cx="200824" cy="176327"/>
            </a:xfrm>
            <a:custGeom>
              <a:avLst/>
              <a:gdLst/>
              <a:ahLst/>
              <a:cxnLst/>
              <a:rect l="l" t="t" r="r" b="b"/>
              <a:pathLst>
                <a:path w="7657" h="6723" extrusionOk="0">
                  <a:moveTo>
                    <a:pt x="1" y="1"/>
                  </a:moveTo>
                  <a:lnTo>
                    <a:pt x="1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1368674" y="4422536"/>
              <a:ext cx="69136" cy="160696"/>
            </a:xfrm>
            <a:custGeom>
              <a:avLst/>
              <a:gdLst/>
              <a:ahLst/>
              <a:cxnLst/>
              <a:rect l="l" t="t" r="r" b="b"/>
              <a:pathLst>
                <a:path w="2636" h="6127" extrusionOk="0">
                  <a:moveTo>
                    <a:pt x="398" y="1"/>
                  </a:moveTo>
                  <a:cubicBezTo>
                    <a:pt x="196" y="1"/>
                    <a:pt x="28" y="155"/>
                    <a:pt x="13" y="357"/>
                  </a:cubicBezTo>
                  <a:cubicBezTo>
                    <a:pt x="0" y="594"/>
                    <a:pt x="190" y="752"/>
                    <a:pt x="389" y="752"/>
                  </a:cubicBezTo>
                  <a:cubicBezTo>
                    <a:pt x="486" y="752"/>
                    <a:pt x="584" y="714"/>
                    <a:pt x="663" y="631"/>
                  </a:cubicBezTo>
                  <a:cubicBezTo>
                    <a:pt x="674" y="618"/>
                    <a:pt x="689" y="612"/>
                    <a:pt x="703" y="612"/>
                  </a:cubicBezTo>
                  <a:cubicBezTo>
                    <a:pt x="732" y="612"/>
                    <a:pt x="759" y="635"/>
                    <a:pt x="759" y="670"/>
                  </a:cubicBezTo>
                  <a:lnTo>
                    <a:pt x="759" y="6126"/>
                  </a:lnTo>
                  <a:lnTo>
                    <a:pt x="1885" y="6126"/>
                  </a:lnTo>
                  <a:lnTo>
                    <a:pt x="1885" y="670"/>
                  </a:lnTo>
                  <a:cubicBezTo>
                    <a:pt x="1885" y="635"/>
                    <a:pt x="1912" y="612"/>
                    <a:pt x="1942" y="612"/>
                  </a:cubicBezTo>
                  <a:cubicBezTo>
                    <a:pt x="1957" y="612"/>
                    <a:pt x="1973" y="618"/>
                    <a:pt x="1986" y="631"/>
                  </a:cubicBezTo>
                  <a:cubicBezTo>
                    <a:pt x="2053" y="708"/>
                    <a:pt x="2159" y="752"/>
                    <a:pt x="2265" y="752"/>
                  </a:cubicBezTo>
                  <a:cubicBezTo>
                    <a:pt x="2472" y="752"/>
                    <a:pt x="2635" y="583"/>
                    <a:pt x="2635" y="376"/>
                  </a:cubicBezTo>
                  <a:cubicBezTo>
                    <a:pt x="2635" y="169"/>
                    <a:pt x="2467" y="1"/>
                    <a:pt x="2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1384148" y="4583337"/>
              <a:ext cx="38397" cy="15527"/>
            </a:xfrm>
            <a:custGeom>
              <a:avLst/>
              <a:gdLst/>
              <a:ahLst/>
              <a:cxnLst/>
              <a:rect l="l" t="t" r="r" b="b"/>
              <a:pathLst>
                <a:path w="1464" h="592" extrusionOk="0">
                  <a:moveTo>
                    <a:pt x="145" y="0"/>
                  </a:moveTo>
                  <a:cubicBezTo>
                    <a:pt x="68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1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1470725" y="4422536"/>
              <a:ext cx="69188" cy="160827"/>
            </a:xfrm>
            <a:custGeom>
              <a:avLst/>
              <a:gdLst/>
              <a:ahLst/>
              <a:cxnLst/>
              <a:rect l="l" t="t" r="r" b="b"/>
              <a:pathLst>
                <a:path w="2638" h="6132" extrusionOk="0">
                  <a:moveTo>
                    <a:pt x="395" y="1"/>
                  </a:moveTo>
                  <a:cubicBezTo>
                    <a:pt x="193" y="1"/>
                    <a:pt x="24" y="155"/>
                    <a:pt x="10" y="357"/>
                  </a:cubicBezTo>
                  <a:cubicBezTo>
                    <a:pt x="0" y="594"/>
                    <a:pt x="191" y="754"/>
                    <a:pt x="389" y="754"/>
                  </a:cubicBezTo>
                  <a:cubicBezTo>
                    <a:pt x="485" y="754"/>
                    <a:pt x="583" y="716"/>
                    <a:pt x="660" y="631"/>
                  </a:cubicBezTo>
                  <a:cubicBezTo>
                    <a:pt x="672" y="619"/>
                    <a:pt x="687" y="613"/>
                    <a:pt x="701" y="613"/>
                  </a:cubicBezTo>
                  <a:cubicBezTo>
                    <a:pt x="732" y="613"/>
                    <a:pt x="761" y="637"/>
                    <a:pt x="761" y="670"/>
                  </a:cubicBezTo>
                  <a:lnTo>
                    <a:pt x="761" y="6131"/>
                  </a:lnTo>
                  <a:lnTo>
                    <a:pt x="1887" y="6131"/>
                  </a:lnTo>
                  <a:lnTo>
                    <a:pt x="1887" y="670"/>
                  </a:lnTo>
                  <a:cubicBezTo>
                    <a:pt x="1887" y="637"/>
                    <a:pt x="1915" y="616"/>
                    <a:pt x="1944" y="616"/>
                  </a:cubicBezTo>
                  <a:cubicBezTo>
                    <a:pt x="1958" y="616"/>
                    <a:pt x="1972" y="620"/>
                    <a:pt x="1983" y="631"/>
                  </a:cubicBezTo>
                  <a:cubicBezTo>
                    <a:pt x="2051" y="709"/>
                    <a:pt x="2146" y="752"/>
                    <a:pt x="2246" y="752"/>
                  </a:cubicBezTo>
                  <a:cubicBezTo>
                    <a:pt x="2251" y="752"/>
                    <a:pt x="2257" y="752"/>
                    <a:pt x="2262" y="752"/>
                  </a:cubicBezTo>
                  <a:cubicBezTo>
                    <a:pt x="2469" y="752"/>
                    <a:pt x="2637" y="583"/>
                    <a:pt x="2637" y="376"/>
                  </a:cubicBezTo>
                  <a:cubicBezTo>
                    <a:pt x="2632" y="172"/>
                    <a:pt x="2469" y="6"/>
                    <a:pt x="2266" y="6"/>
                  </a:cubicBezTo>
                  <a:cubicBezTo>
                    <a:pt x="2263" y="6"/>
                    <a:pt x="2260" y="6"/>
                    <a:pt x="2257" y="6"/>
                  </a:cubicBezTo>
                  <a:lnTo>
                    <a:pt x="2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1486252" y="4583337"/>
              <a:ext cx="38371" cy="15527"/>
            </a:xfrm>
            <a:custGeom>
              <a:avLst/>
              <a:gdLst/>
              <a:ahLst/>
              <a:cxnLst/>
              <a:rect l="l" t="t" r="r" b="b"/>
              <a:pathLst>
                <a:path w="1463" h="592" extrusionOk="0">
                  <a:moveTo>
                    <a:pt x="145" y="0"/>
                  </a:moveTo>
                  <a:cubicBezTo>
                    <a:pt x="63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58" y="592"/>
                  </a:lnTo>
                  <a:lnTo>
                    <a:pt x="1463" y="140"/>
                  </a:lnTo>
                  <a:cubicBezTo>
                    <a:pt x="1463" y="63"/>
                    <a:pt x="1396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1572724" y="4422536"/>
              <a:ext cx="69162" cy="160827"/>
            </a:xfrm>
            <a:custGeom>
              <a:avLst/>
              <a:gdLst/>
              <a:ahLst/>
              <a:cxnLst/>
              <a:rect l="l" t="t" r="r" b="b"/>
              <a:pathLst>
                <a:path w="2637" h="6132" extrusionOk="0">
                  <a:moveTo>
                    <a:pt x="399" y="1"/>
                  </a:moveTo>
                  <a:cubicBezTo>
                    <a:pt x="197" y="1"/>
                    <a:pt x="28" y="155"/>
                    <a:pt x="14" y="357"/>
                  </a:cubicBezTo>
                  <a:cubicBezTo>
                    <a:pt x="1" y="594"/>
                    <a:pt x="191" y="754"/>
                    <a:pt x="390" y="754"/>
                  </a:cubicBezTo>
                  <a:cubicBezTo>
                    <a:pt x="486" y="754"/>
                    <a:pt x="585" y="716"/>
                    <a:pt x="663" y="631"/>
                  </a:cubicBezTo>
                  <a:cubicBezTo>
                    <a:pt x="674" y="619"/>
                    <a:pt x="688" y="613"/>
                    <a:pt x="702" y="613"/>
                  </a:cubicBezTo>
                  <a:cubicBezTo>
                    <a:pt x="731" y="613"/>
                    <a:pt x="759" y="637"/>
                    <a:pt x="759" y="670"/>
                  </a:cubicBezTo>
                  <a:lnTo>
                    <a:pt x="759" y="6131"/>
                  </a:lnTo>
                  <a:lnTo>
                    <a:pt x="1885" y="6131"/>
                  </a:lnTo>
                  <a:lnTo>
                    <a:pt x="1885" y="670"/>
                  </a:lnTo>
                  <a:cubicBezTo>
                    <a:pt x="1885" y="637"/>
                    <a:pt x="1914" y="616"/>
                    <a:pt x="1945" y="616"/>
                  </a:cubicBezTo>
                  <a:cubicBezTo>
                    <a:pt x="1959" y="616"/>
                    <a:pt x="1974" y="620"/>
                    <a:pt x="1986" y="631"/>
                  </a:cubicBezTo>
                  <a:cubicBezTo>
                    <a:pt x="2050" y="709"/>
                    <a:pt x="2149" y="752"/>
                    <a:pt x="2250" y="752"/>
                  </a:cubicBezTo>
                  <a:cubicBezTo>
                    <a:pt x="2255" y="752"/>
                    <a:pt x="2260" y="752"/>
                    <a:pt x="2266" y="752"/>
                  </a:cubicBezTo>
                  <a:cubicBezTo>
                    <a:pt x="2472" y="752"/>
                    <a:pt x="2636" y="583"/>
                    <a:pt x="2636" y="376"/>
                  </a:cubicBezTo>
                  <a:cubicBezTo>
                    <a:pt x="2636" y="172"/>
                    <a:pt x="2472" y="6"/>
                    <a:pt x="2269" y="6"/>
                  </a:cubicBezTo>
                  <a:cubicBezTo>
                    <a:pt x="2267" y="6"/>
                    <a:pt x="2264" y="6"/>
                    <a:pt x="2261" y="6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1588225" y="4583337"/>
              <a:ext cx="38371" cy="15527"/>
            </a:xfrm>
            <a:custGeom>
              <a:avLst/>
              <a:gdLst/>
              <a:ahLst/>
              <a:cxnLst/>
              <a:rect l="l" t="t" r="r" b="b"/>
              <a:pathLst>
                <a:path w="1463" h="592" extrusionOk="0">
                  <a:moveTo>
                    <a:pt x="144" y="0"/>
                  </a:moveTo>
                  <a:cubicBezTo>
                    <a:pt x="67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0" y="0"/>
                    <a:pt x="1318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1331903" y="4303830"/>
              <a:ext cx="343292" cy="340354"/>
            </a:xfrm>
            <a:custGeom>
              <a:avLst/>
              <a:gdLst/>
              <a:ahLst/>
              <a:cxnLst/>
              <a:rect l="l" t="t" r="r" b="b"/>
              <a:pathLst>
                <a:path w="13089" h="12977" extrusionOk="0">
                  <a:moveTo>
                    <a:pt x="6554" y="389"/>
                  </a:moveTo>
                  <a:lnTo>
                    <a:pt x="11091" y="3040"/>
                  </a:lnTo>
                  <a:lnTo>
                    <a:pt x="10312" y="3040"/>
                  </a:lnTo>
                  <a:lnTo>
                    <a:pt x="6703" y="933"/>
                  </a:lnTo>
                  <a:cubicBezTo>
                    <a:pt x="6655" y="904"/>
                    <a:pt x="6603" y="889"/>
                    <a:pt x="6552" y="889"/>
                  </a:cubicBezTo>
                  <a:cubicBezTo>
                    <a:pt x="6500" y="889"/>
                    <a:pt x="6448" y="904"/>
                    <a:pt x="6400" y="933"/>
                  </a:cubicBezTo>
                  <a:lnTo>
                    <a:pt x="5443" y="1491"/>
                  </a:lnTo>
                  <a:cubicBezTo>
                    <a:pt x="5246" y="1591"/>
                    <a:pt x="5354" y="1852"/>
                    <a:pt x="5524" y="1852"/>
                  </a:cubicBezTo>
                  <a:cubicBezTo>
                    <a:pt x="5557" y="1852"/>
                    <a:pt x="5593" y="1842"/>
                    <a:pt x="5630" y="1818"/>
                  </a:cubicBezTo>
                  <a:lnTo>
                    <a:pt x="6549" y="1284"/>
                  </a:lnTo>
                  <a:lnTo>
                    <a:pt x="9557" y="3040"/>
                  </a:lnTo>
                  <a:lnTo>
                    <a:pt x="3527" y="3040"/>
                  </a:lnTo>
                  <a:lnTo>
                    <a:pt x="4860" y="2265"/>
                  </a:lnTo>
                  <a:cubicBezTo>
                    <a:pt x="5036" y="2155"/>
                    <a:pt x="4931" y="1913"/>
                    <a:pt x="4765" y="1913"/>
                  </a:cubicBezTo>
                  <a:cubicBezTo>
                    <a:pt x="4736" y="1913"/>
                    <a:pt x="4705" y="1921"/>
                    <a:pt x="4673" y="1938"/>
                  </a:cubicBezTo>
                  <a:lnTo>
                    <a:pt x="2772" y="3040"/>
                  </a:lnTo>
                  <a:lnTo>
                    <a:pt x="1988" y="3040"/>
                  </a:lnTo>
                  <a:lnTo>
                    <a:pt x="6554" y="389"/>
                  </a:lnTo>
                  <a:close/>
                  <a:moveTo>
                    <a:pt x="11736" y="3420"/>
                  </a:moveTo>
                  <a:lnTo>
                    <a:pt x="11736" y="4339"/>
                  </a:lnTo>
                  <a:lnTo>
                    <a:pt x="1353" y="4339"/>
                  </a:lnTo>
                  <a:lnTo>
                    <a:pt x="1353" y="3420"/>
                  </a:lnTo>
                  <a:close/>
                  <a:moveTo>
                    <a:pt x="1791" y="4719"/>
                  </a:moveTo>
                  <a:cubicBezTo>
                    <a:pt x="1794" y="4719"/>
                    <a:pt x="1797" y="4719"/>
                    <a:pt x="1800" y="4719"/>
                  </a:cubicBezTo>
                  <a:lnTo>
                    <a:pt x="3657" y="4719"/>
                  </a:lnTo>
                  <a:cubicBezTo>
                    <a:pt x="3763" y="4719"/>
                    <a:pt x="3850" y="4806"/>
                    <a:pt x="3845" y="4912"/>
                  </a:cubicBezTo>
                  <a:cubicBezTo>
                    <a:pt x="3835" y="5008"/>
                    <a:pt x="3758" y="5085"/>
                    <a:pt x="3662" y="5090"/>
                  </a:cubicBezTo>
                  <a:cubicBezTo>
                    <a:pt x="3609" y="5090"/>
                    <a:pt x="3561" y="5066"/>
                    <a:pt x="3523" y="5027"/>
                  </a:cubicBezTo>
                  <a:cubicBezTo>
                    <a:pt x="3473" y="4973"/>
                    <a:pt x="3409" y="4948"/>
                    <a:pt x="3346" y="4948"/>
                  </a:cubicBezTo>
                  <a:cubicBezTo>
                    <a:pt x="3221" y="4948"/>
                    <a:pt x="3099" y="5045"/>
                    <a:pt x="3099" y="5196"/>
                  </a:cubicBezTo>
                  <a:lnTo>
                    <a:pt x="3099" y="10465"/>
                  </a:lnTo>
                  <a:lnTo>
                    <a:pt x="2353" y="10465"/>
                  </a:lnTo>
                  <a:lnTo>
                    <a:pt x="2353" y="5196"/>
                  </a:lnTo>
                  <a:cubicBezTo>
                    <a:pt x="2350" y="5045"/>
                    <a:pt x="2228" y="4948"/>
                    <a:pt x="2102" y="4948"/>
                  </a:cubicBezTo>
                  <a:cubicBezTo>
                    <a:pt x="2039" y="4948"/>
                    <a:pt x="1975" y="4973"/>
                    <a:pt x="1925" y="5027"/>
                  </a:cubicBezTo>
                  <a:cubicBezTo>
                    <a:pt x="1886" y="5070"/>
                    <a:pt x="1837" y="5089"/>
                    <a:pt x="1789" y="5089"/>
                  </a:cubicBezTo>
                  <a:cubicBezTo>
                    <a:pt x="1690" y="5089"/>
                    <a:pt x="1596" y="5009"/>
                    <a:pt x="1603" y="4893"/>
                  </a:cubicBezTo>
                  <a:cubicBezTo>
                    <a:pt x="1612" y="4795"/>
                    <a:pt x="1694" y="4719"/>
                    <a:pt x="1791" y="4719"/>
                  </a:cubicBezTo>
                  <a:close/>
                  <a:moveTo>
                    <a:pt x="7563" y="4719"/>
                  </a:moveTo>
                  <a:cubicBezTo>
                    <a:pt x="7611" y="4719"/>
                    <a:pt x="7654" y="4742"/>
                    <a:pt x="7685" y="4777"/>
                  </a:cubicBezTo>
                  <a:cubicBezTo>
                    <a:pt x="7718" y="4811"/>
                    <a:pt x="7738" y="4864"/>
                    <a:pt x="7738" y="4912"/>
                  </a:cubicBezTo>
                  <a:cubicBezTo>
                    <a:pt x="7728" y="5008"/>
                    <a:pt x="7651" y="5085"/>
                    <a:pt x="7555" y="5090"/>
                  </a:cubicBezTo>
                  <a:cubicBezTo>
                    <a:pt x="7502" y="5090"/>
                    <a:pt x="7454" y="5066"/>
                    <a:pt x="7415" y="5027"/>
                  </a:cubicBezTo>
                  <a:cubicBezTo>
                    <a:pt x="7365" y="4973"/>
                    <a:pt x="7302" y="4948"/>
                    <a:pt x="7239" y="4948"/>
                  </a:cubicBezTo>
                  <a:cubicBezTo>
                    <a:pt x="7113" y="4948"/>
                    <a:pt x="6992" y="5045"/>
                    <a:pt x="6992" y="5196"/>
                  </a:cubicBezTo>
                  <a:lnTo>
                    <a:pt x="6992" y="10465"/>
                  </a:lnTo>
                  <a:lnTo>
                    <a:pt x="6241" y="10465"/>
                  </a:lnTo>
                  <a:lnTo>
                    <a:pt x="6241" y="5196"/>
                  </a:lnTo>
                  <a:cubicBezTo>
                    <a:pt x="6241" y="5045"/>
                    <a:pt x="6120" y="4948"/>
                    <a:pt x="5993" y="4948"/>
                  </a:cubicBezTo>
                  <a:cubicBezTo>
                    <a:pt x="5930" y="4948"/>
                    <a:pt x="5865" y="4973"/>
                    <a:pt x="5813" y="5027"/>
                  </a:cubicBezTo>
                  <a:cubicBezTo>
                    <a:pt x="5775" y="5070"/>
                    <a:pt x="5727" y="5089"/>
                    <a:pt x="5680" y="5089"/>
                  </a:cubicBezTo>
                  <a:cubicBezTo>
                    <a:pt x="5583" y="5089"/>
                    <a:pt x="5489" y="5009"/>
                    <a:pt x="5495" y="4893"/>
                  </a:cubicBezTo>
                  <a:cubicBezTo>
                    <a:pt x="5505" y="4795"/>
                    <a:pt x="5582" y="4719"/>
                    <a:pt x="5679" y="4719"/>
                  </a:cubicBezTo>
                  <a:cubicBezTo>
                    <a:pt x="5682" y="4719"/>
                    <a:pt x="5685" y="4719"/>
                    <a:pt x="5688" y="4719"/>
                  </a:cubicBezTo>
                  <a:lnTo>
                    <a:pt x="7550" y="4719"/>
                  </a:lnTo>
                  <a:cubicBezTo>
                    <a:pt x="7555" y="4719"/>
                    <a:pt x="7559" y="4719"/>
                    <a:pt x="7563" y="4719"/>
                  </a:cubicBezTo>
                  <a:close/>
                  <a:moveTo>
                    <a:pt x="3268" y="10845"/>
                  </a:moveTo>
                  <a:lnTo>
                    <a:pt x="3268" y="11056"/>
                  </a:lnTo>
                  <a:lnTo>
                    <a:pt x="2185" y="11056"/>
                  </a:lnTo>
                  <a:lnTo>
                    <a:pt x="2185" y="10845"/>
                  </a:lnTo>
                  <a:close/>
                  <a:moveTo>
                    <a:pt x="5144" y="4719"/>
                  </a:moveTo>
                  <a:cubicBezTo>
                    <a:pt x="5077" y="4917"/>
                    <a:pt x="5125" y="5143"/>
                    <a:pt x="5269" y="5292"/>
                  </a:cubicBezTo>
                  <a:cubicBezTo>
                    <a:pt x="5378" y="5408"/>
                    <a:pt x="5525" y="5468"/>
                    <a:pt x="5675" y="5468"/>
                  </a:cubicBezTo>
                  <a:cubicBezTo>
                    <a:pt x="5738" y="5468"/>
                    <a:pt x="5800" y="5457"/>
                    <a:pt x="5861" y="5436"/>
                  </a:cubicBezTo>
                  <a:lnTo>
                    <a:pt x="5861" y="10513"/>
                  </a:lnTo>
                  <a:cubicBezTo>
                    <a:pt x="5760" y="10570"/>
                    <a:pt x="5693" y="10681"/>
                    <a:pt x="5693" y="10801"/>
                  </a:cubicBezTo>
                  <a:lnTo>
                    <a:pt x="5693" y="11056"/>
                  </a:lnTo>
                  <a:lnTo>
                    <a:pt x="3643" y="11056"/>
                  </a:lnTo>
                  <a:lnTo>
                    <a:pt x="3643" y="10801"/>
                  </a:lnTo>
                  <a:cubicBezTo>
                    <a:pt x="3643" y="10681"/>
                    <a:pt x="3580" y="10570"/>
                    <a:pt x="3479" y="10513"/>
                  </a:cubicBezTo>
                  <a:lnTo>
                    <a:pt x="3479" y="5436"/>
                  </a:lnTo>
                  <a:cubicBezTo>
                    <a:pt x="3542" y="5458"/>
                    <a:pt x="3604" y="5468"/>
                    <a:pt x="3666" y="5468"/>
                  </a:cubicBezTo>
                  <a:cubicBezTo>
                    <a:pt x="3954" y="5468"/>
                    <a:pt x="4209" y="5241"/>
                    <a:pt x="4225" y="4931"/>
                  </a:cubicBezTo>
                  <a:cubicBezTo>
                    <a:pt x="4225" y="4859"/>
                    <a:pt x="4216" y="4787"/>
                    <a:pt x="4196" y="4719"/>
                  </a:cubicBezTo>
                  <a:close/>
                  <a:moveTo>
                    <a:pt x="7155" y="10845"/>
                  </a:moveTo>
                  <a:lnTo>
                    <a:pt x="7155" y="11056"/>
                  </a:lnTo>
                  <a:lnTo>
                    <a:pt x="6073" y="11056"/>
                  </a:lnTo>
                  <a:lnTo>
                    <a:pt x="6073" y="10845"/>
                  </a:lnTo>
                  <a:close/>
                  <a:moveTo>
                    <a:pt x="11443" y="4715"/>
                  </a:moveTo>
                  <a:cubicBezTo>
                    <a:pt x="11544" y="4715"/>
                    <a:pt x="11630" y="4806"/>
                    <a:pt x="11626" y="4912"/>
                  </a:cubicBezTo>
                  <a:cubicBezTo>
                    <a:pt x="11621" y="5008"/>
                    <a:pt x="11539" y="5085"/>
                    <a:pt x="11444" y="5090"/>
                  </a:cubicBezTo>
                  <a:lnTo>
                    <a:pt x="11444" y="5090"/>
                  </a:lnTo>
                  <a:cubicBezTo>
                    <a:pt x="11392" y="5089"/>
                    <a:pt x="11341" y="5065"/>
                    <a:pt x="11308" y="5027"/>
                  </a:cubicBezTo>
                  <a:cubicBezTo>
                    <a:pt x="11257" y="4973"/>
                    <a:pt x="11192" y="4948"/>
                    <a:pt x="11128" y="4948"/>
                  </a:cubicBezTo>
                  <a:cubicBezTo>
                    <a:pt x="11001" y="4948"/>
                    <a:pt x="10880" y="5045"/>
                    <a:pt x="10880" y="5196"/>
                  </a:cubicBezTo>
                  <a:lnTo>
                    <a:pt x="10880" y="10465"/>
                  </a:lnTo>
                  <a:lnTo>
                    <a:pt x="10134" y="10465"/>
                  </a:lnTo>
                  <a:lnTo>
                    <a:pt x="10134" y="8564"/>
                  </a:lnTo>
                  <a:cubicBezTo>
                    <a:pt x="10134" y="8436"/>
                    <a:pt x="10039" y="8373"/>
                    <a:pt x="9944" y="8373"/>
                  </a:cubicBezTo>
                  <a:cubicBezTo>
                    <a:pt x="9849" y="8373"/>
                    <a:pt x="9754" y="8436"/>
                    <a:pt x="9754" y="8564"/>
                  </a:cubicBezTo>
                  <a:lnTo>
                    <a:pt x="9754" y="10513"/>
                  </a:lnTo>
                  <a:cubicBezTo>
                    <a:pt x="9648" y="10570"/>
                    <a:pt x="9585" y="10681"/>
                    <a:pt x="9585" y="10801"/>
                  </a:cubicBezTo>
                  <a:lnTo>
                    <a:pt x="9585" y="11056"/>
                  </a:lnTo>
                  <a:lnTo>
                    <a:pt x="7536" y="11056"/>
                  </a:lnTo>
                  <a:lnTo>
                    <a:pt x="7536" y="10801"/>
                  </a:lnTo>
                  <a:cubicBezTo>
                    <a:pt x="7536" y="10681"/>
                    <a:pt x="7473" y="10570"/>
                    <a:pt x="7367" y="10513"/>
                  </a:cubicBezTo>
                  <a:lnTo>
                    <a:pt x="7367" y="5436"/>
                  </a:lnTo>
                  <a:cubicBezTo>
                    <a:pt x="7431" y="5458"/>
                    <a:pt x="7494" y="5468"/>
                    <a:pt x="7555" y="5468"/>
                  </a:cubicBezTo>
                  <a:cubicBezTo>
                    <a:pt x="7923" y="5468"/>
                    <a:pt x="8216" y="5099"/>
                    <a:pt x="8084" y="4715"/>
                  </a:cubicBezTo>
                  <a:lnTo>
                    <a:pt x="9037" y="4715"/>
                  </a:lnTo>
                  <a:cubicBezTo>
                    <a:pt x="8965" y="4917"/>
                    <a:pt x="9013" y="5138"/>
                    <a:pt x="9157" y="5292"/>
                  </a:cubicBezTo>
                  <a:cubicBezTo>
                    <a:pt x="9267" y="5405"/>
                    <a:pt x="9416" y="5467"/>
                    <a:pt x="9567" y="5467"/>
                  </a:cubicBezTo>
                  <a:cubicBezTo>
                    <a:pt x="9628" y="5467"/>
                    <a:pt x="9690" y="5457"/>
                    <a:pt x="9749" y="5436"/>
                  </a:cubicBezTo>
                  <a:lnTo>
                    <a:pt x="9749" y="7630"/>
                  </a:lnTo>
                  <a:cubicBezTo>
                    <a:pt x="9749" y="7758"/>
                    <a:pt x="9844" y="7822"/>
                    <a:pt x="9939" y="7822"/>
                  </a:cubicBezTo>
                  <a:cubicBezTo>
                    <a:pt x="10034" y="7822"/>
                    <a:pt x="10129" y="7758"/>
                    <a:pt x="10129" y="7630"/>
                  </a:cubicBezTo>
                  <a:lnTo>
                    <a:pt x="10129" y="5196"/>
                  </a:lnTo>
                  <a:cubicBezTo>
                    <a:pt x="10129" y="5045"/>
                    <a:pt x="10008" y="4948"/>
                    <a:pt x="9881" y="4948"/>
                  </a:cubicBezTo>
                  <a:cubicBezTo>
                    <a:pt x="9817" y="4948"/>
                    <a:pt x="9752" y="4973"/>
                    <a:pt x="9701" y="5027"/>
                  </a:cubicBezTo>
                  <a:cubicBezTo>
                    <a:pt x="9663" y="5068"/>
                    <a:pt x="9615" y="5086"/>
                    <a:pt x="9568" y="5086"/>
                  </a:cubicBezTo>
                  <a:cubicBezTo>
                    <a:pt x="9471" y="5086"/>
                    <a:pt x="9377" y="5009"/>
                    <a:pt x="9383" y="4893"/>
                  </a:cubicBezTo>
                  <a:cubicBezTo>
                    <a:pt x="9393" y="4792"/>
                    <a:pt x="9480" y="4715"/>
                    <a:pt x="9581" y="4715"/>
                  </a:cubicBezTo>
                  <a:close/>
                  <a:moveTo>
                    <a:pt x="11048" y="10845"/>
                  </a:moveTo>
                  <a:lnTo>
                    <a:pt x="11048" y="11056"/>
                  </a:lnTo>
                  <a:lnTo>
                    <a:pt x="9966" y="11056"/>
                  </a:lnTo>
                  <a:lnTo>
                    <a:pt x="9966" y="10845"/>
                  </a:lnTo>
                  <a:close/>
                  <a:moveTo>
                    <a:pt x="11515" y="11441"/>
                  </a:moveTo>
                  <a:cubicBezTo>
                    <a:pt x="11606" y="11441"/>
                    <a:pt x="11683" y="11518"/>
                    <a:pt x="11683" y="11610"/>
                  </a:cubicBezTo>
                  <a:lnTo>
                    <a:pt x="11683" y="11826"/>
                  </a:lnTo>
                  <a:lnTo>
                    <a:pt x="5486" y="11826"/>
                  </a:lnTo>
                  <a:cubicBezTo>
                    <a:pt x="5231" y="11826"/>
                    <a:pt x="5231" y="12206"/>
                    <a:pt x="5486" y="12206"/>
                  </a:cubicBezTo>
                  <a:lnTo>
                    <a:pt x="11895" y="12206"/>
                  </a:lnTo>
                  <a:cubicBezTo>
                    <a:pt x="11996" y="12206"/>
                    <a:pt x="12073" y="12288"/>
                    <a:pt x="12073" y="12389"/>
                  </a:cubicBezTo>
                  <a:lnTo>
                    <a:pt x="12073" y="12596"/>
                  </a:lnTo>
                  <a:lnTo>
                    <a:pt x="1006" y="12596"/>
                  </a:lnTo>
                  <a:lnTo>
                    <a:pt x="1006" y="12389"/>
                  </a:lnTo>
                  <a:cubicBezTo>
                    <a:pt x="1006" y="12288"/>
                    <a:pt x="1088" y="12206"/>
                    <a:pt x="1189" y="12206"/>
                  </a:cubicBezTo>
                  <a:lnTo>
                    <a:pt x="4538" y="12206"/>
                  </a:lnTo>
                  <a:cubicBezTo>
                    <a:pt x="4793" y="12206"/>
                    <a:pt x="4793" y="11826"/>
                    <a:pt x="4538" y="11826"/>
                  </a:cubicBezTo>
                  <a:lnTo>
                    <a:pt x="1405" y="11826"/>
                  </a:lnTo>
                  <a:lnTo>
                    <a:pt x="1405" y="11610"/>
                  </a:lnTo>
                  <a:cubicBezTo>
                    <a:pt x="1405" y="11518"/>
                    <a:pt x="1478" y="11441"/>
                    <a:pt x="1574" y="11441"/>
                  </a:cubicBezTo>
                  <a:close/>
                  <a:moveTo>
                    <a:pt x="6552" y="0"/>
                  </a:moveTo>
                  <a:cubicBezTo>
                    <a:pt x="6494" y="0"/>
                    <a:pt x="6436" y="16"/>
                    <a:pt x="6386" y="47"/>
                  </a:cubicBezTo>
                  <a:lnTo>
                    <a:pt x="1155" y="3088"/>
                  </a:lnTo>
                  <a:cubicBezTo>
                    <a:pt x="1141" y="3098"/>
                    <a:pt x="1126" y="3107"/>
                    <a:pt x="1112" y="3122"/>
                  </a:cubicBezTo>
                  <a:cubicBezTo>
                    <a:pt x="1025" y="3194"/>
                    <a:pt x="972" y="3300"/>
                    <a:pt x="972" y="3411"/>
                  </a:cubicBezTo>
                  <a:lnTo>
                    <a:pt x="972" y="4349"/>
                  </a:lnTo>
                  <a:cubicBezTo>
                    <a:pt x="972" y="4522"/>
                    <a:pt x="1093" y="4671"/>
                    <a:pt x="1261" y="4710"/>
                  </a:cubicBezTo>
                  <a:cubicBezTo>
                    <a:pt x="1184" y="4912"/>
                    <a:pt x="1232" y="5138"/>
                    <a:pt x="1381" y="5292"/>
                  </a:cubicBezTo>
                  <a:cubicBezTo>
                    <a:pt x="1487" y="5408"/>
                    <a:pt x="1633" y="5468"/>
                    <a:pt x="1783" y="5468"/>
                  </a:cubicBezTo>
                  <a:cubicBezTo>
                    <a:pt x="1845" y="5468"/>
                    <a:pt x="1908" y="5457"/>
                    <a:pt x="1968" y="5436"/>
                  </a:cubicBezTo>
                  <a:lnTo>
                    <a:pt x="1968" y="10513"/>
                  </a:lnTo>
                  <a:cubicBezTo>
                    <a:pt x="1867" y="10570"/>
                    <a:pt x="1805" y="10681"/>
                    <a:pt x="1805" y="10801"/>
                  </a:cubicBezTo>
                  <a:lnTo>
                    <a:pt x="1805" y="11056"/>
                  </a:lnTo>
                  <a:lnTo>
                    <a:pt x="1574" y="11056"/>
                  </a:lnTo>
                  <a:cubicBezTo>
                    <a:pt x="1271" y="11056"/>
                    <a:pt x="1025" y="11307"/>
                    <a:pt x="1025" y="11610"/>
                  </a:cubicBezTo>
                  <a:lnTo>
                    <a:pt x="1025" y="11855"/>
                  </a:lnTo>
                  <a:cubicBezTo>
                    <a:pt x="790" y="11927"/>
                    <a:pt x="631" y="12144"/>
                    <a:pt x="631" y="12389"/>
                  </a:cubicBezTo>
                  <a:lnTo>
                    <a:pt x="631" y="12596"/>
                  </a:lnTo>
                  <a:lnTo>
                    <a:pt x="255" y="12596"/>
                  </a:lnTo>
                  <a:cubicBezTo>
                    <a:pt x="0" y="12596"/>
                    <a:pt x="0" y="12976"/>
                    <a:pt x="255" y="12976"/>
                  </a:cubicBezTo>
                  <a:lnTo>
                    <a:pt x="12838" y="12976"/>
                  </a:lnTo>
                  <a:cubicBezTo>
                    <a:pt x="13088" y="12976"/>
                    <a:pt x="13088" y="12596"/>
                    <a:pt x="12838" y="12596"/>
                  </a:cubicBezTo>
                  <a:lnTo>
                    <a:pt x="12458" y="12596"/>
                  </a:lnTo>
                  <a:lnTo>
                    <a:pt x="12458" y="12389"/>
                  </a:lnTo>
                  <a:cubicBezTo>
                    <a:pt x="12458" y="12144"/>
                    <a:pt x="12299" y="11927"/>
                    <a:pt x="12063" y="11850"/>
                  </a:cubicBezTo>
                  <a:lnTo>
                    <a:pt x="12063" y="11610"/>
                  </a:lnTo>
                  <a:cubicBezTo>
                    <a:pt x="12063" y="11302"/>
                    <a:pt x="11818" y="11056"/>
                    <a:pt x="11515" y="11056"/>
                  </a:cubicBezTo>
                  <a:lnTo>
                    <a:pt x="11424" y="11056"/>
                  </a:lnTo>
                  <a:lnTo>
                    <a:pt x="11424" y="10797"/>
                  </a:lnTo>
                  <a:cubicBezTo>
                    <a:pt x="11424" y="10681"/>
                    <a:pt x="11361" y="10570"/>
                    <a:pt x="11260" y="10513"/>
                  </a:cubicBezTo>
                  <a:lnTo>
                    <a:pt x="11260" y="5436"/>
                  </a:lnTo>
                  <a:cubicBezTo>
                    <a:pt x="11324" y="5458"/>
                    <a:pt x="11387" y="5468"/>
                    <a:pt x="11448" y="5468"/>
                  </a:cubicBezTo>
                  <a:cubicBezTo>
                    <a:pt x="11841" y="5468"/>
                    <a:pt x="12140" y="5048"/>
                    <a:pt x="11953" y="4657"/>
                  </a:cubicBezTo>
                  <a:cubicBezTo>
                    <a:pt x="12054" y="4589"/>
                    <a:pt x="12116" y="4474"/>
                    <a:pt x="12116" y="4349"/>
                  </a:cubicBezTo>
                  <a:lnTo>
                    <a:pt x="12116" y="3415"/>
                  </a:lnTo>
                  <a:cubicBezTo>
                    <a:pt x="12116" y="3276"/>
                    <a:pt x="12039" y="3151"/>
                    <a:pt x="11919" y="3088"/>
                  </a:cubicBezTo>
                  <a:lnTo>
                    <a:pt x="6722" y="47"/>
                  </a:lnTo>
                  <a:cubicBezTo>
                    <a:pt x="6670" y="16"/>
                    <a:pt x="6611" y="0"/>
                    <a:pt x="65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TOPIK MINGGU DEPA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700" y="5206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2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LATIHAN </a:t>
            </a:r>
            <a:endParaRPr dirty="0"/>
          </a:p>
        </p:txBody>
      </p:sp>
      <p:sp>
        <p:nvSpPr>
          <p:cNvPr id="539" name="Google Shape;539;p42"/>
          <p:cNvSpPr txBox="1">
            <a:spLocks noGrp="1"/>
          </p:cNvSpPr>
          <p:nvPr>
            <p:ph type="ctrTitle" idx="2"/>
          </p:nvPr>
        </p:nvSpPr>
        <p:spPr>
          <a:xfrm>
            <a:off x="845825" y="1905100"/>
            <a:ext cx="2349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BANK </a:t>
            </a:r>
            <a:endParaRPr dirty="0"/>
          </a:p>
        </p:txBody>
      </p:sp>
      <p:sp>
        <p:nvSpPr>
          <p:cNvPr id="540" name="Google Shape;540;p42"/>
          <p:cNvSpPr txBox="1">
            <a:spLocks noGrp="1"/>
          </p:cNvSpPr>
          <p:nvPr>
            <p:ph type="subTitle" idx="1"/>
          </p:nvPr>
        </p:nvSpPr>
        <p:spPr>
          <a:xfrm>
            <a:off x="845825" y="2319375"/>
            <a:ext cx="23496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bank? </a:t>
            </a:r>
            <a:endParaRPr dirty="0"/>
          </a:p>
        </p:txBody>
      </p:sp>
      <p:sp>
        <p:nvSpPr>
          <p:cNvPr id="541" name="Google Shape;541;p42"/>
          <p:cNvSpPr txBox="1">
            <a:spLocks noGrp="1"/>
          </p:cNvSpPr>
          <p:nvPr>
            <p:ph type="ctrTitle" idx="3"/>
          </p:nvPr>
        </p:nvSpPr>
        <p:spPr>
          <a:xfrm>
            <a:off x="845825" y="3408400"/>
            <a:ext cx="2349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FUNGSI BANK </a:t>
            </a:r>
            <a:endParaRPr dirty="0"/>
          </a:p>
        </p:txBody>
      </p:sp>
      <p:sp>
        <p:nvSpPr>
          <p:cNvPr id="542" name="Google Shape;542;p42"/>
          <p:cNvSpPr txBox="1">
            <a:spLocks noGrp="1"/>
          </p:cNvSpPr>
          <p:nvPr>
            <p:ph type="subTitle" idx="4"/>
          </p:nvPr>
        </p:nvSpPr>
        <p:spPr>
          <a:xfrm>
            <a:off x="845825" y="3822675"/>
            <a:ext cx="248838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Coba kamu jelaskan fungsi bank itu apa saja ? </a:t>
            </a:r>
            <a:endParaRPr dirty="0"/>
          </a:p>
        </p:txBody>
      </p:sp>
      <p:sp>
        <p:nvSpPr>
          <p:cNvPr id="543" name="Google Shape;543;p42"/>
          <p:cNvSpPr txBox="1">
            <a:spLocks noGrp="1"/>
          </p:cNvSpPr>
          <p:nvPr>
            <p:ph type="ctrTitle" idx="5"/>
          </p:nvPr>
        </p:nvSpPr>
        <p:spPr>
          <a:xfrm>
            <a:off x="5948575" y="1905100"/>
            <a:ext cx="2349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SEJARAH</a:t>
            </a:r>
            <a:endParaRPr dirty="0"/>
          </a:p>
        </p:txBody>
      </p:sp>
      <p:sp>
        <p:nvSpPr>
          <p:cNvPr id="544" name="Google Shape;544;p42"/>
          <p:cNvSpPr txBox="1">
            <a:spLocks noGrp="1"/>
          </p:cNvSpPr>
          <p:nvPr>
            <p:ph type="subTitle" idx="6"/>
          </p:nvPr>
        </p:nvSpPr>
        <p:spPr>
          <a:xfrm>
            <a:off x="5948575" y="2319374"/>
            <a:ext cx="2349600" cy="904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Ceritakan secara singkat sejarah bank dengan bahasa sendiri</a:t>
            </a:r>
            <a:endParaRPr dirty="0"/>
          </a:p>
        </p:txBody>
      </p:sp>
      <p:sp>
        <p:nvSpPr>
          <p:cNvPr id="545" name="Google Shape;545;p42"/>
          <p:cNvSpPr txBox="1">
            <a:spLocks noGrp="1"/>
          </p:cNvSpPr>
          <p:nvPr>
            <p:ph type="ctrTitle" idx="7"/>
          </p:nvPr>
        </p:nvSpPr>
        <p:spPr>
          <a:xfrm>
            <a:off x="5948575" y="3408400"/>
            <a:ext cx="23496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JENIS BANK </a:t>
            </a:r>
            <a:endParaRPr dirty="0"/>
          </a:p>
        </p:txBody>
      </p:sp>
      <p:sp>
        <p:nvSpPr>
          <p:cNvPr id="546" name="Google Shape;546;p42"/>
          <p:cNvSpPr txBox="1">
            <a:spLocks noGrp="1"/>
          </p:cNvSpPr>
          <p:nvPr>
            <p:ph type="subTitle" idx="8"/>
          </p:nvPr>
        </p:nvSpPr>
        <p:spPr>
          <a:xfrm>
            <a:off x="5948575" y="3822675"/>
            <a:ext cx="23496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bank?  </a:t>
            </a:r>
            <a:endParaRPr dirty="0"/>
          </a:p>
        </p:txBody>
      </p:sp>
      <p:sp>
        <p:nvSpPr>
          <p:cNvPr id="547" name="Google Shape;547;p42"/>
          <p:cNvSpPr/>
          <p:nvPr/>
        </p:nvSpPr>
        <p:spPr>
          <a:xfrm>
            <a:off x="3560700" y="1919200"/>
            <a:ext cx="2022600" cy="26103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8" name="Google Shape;548;p42"/>
          <p:cNvCxnSpPr>
            <a:stCxn id="547" idx="0"/>
            <a:endCxn id="547" idx="2"/>
          </p:cNvCxnSpPr>
          <p:nvPr/>
        </p:nvCxnSpPr>
        <p:spPr>
          <a:xfrm>
            <a:off x="4572000" y="1919200"/>
            <a:ext cx="0" cy="2610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42"/>
          <p:cNvCxnSpPr>
            <a:stCxn id="547" idx="1"/>
            <a:endCxn id="547" idx="3"/>
          </p:cNvCxnSpPr>
          <p:nvPr/>
        </p:nvCxnSpPr>
        <p:spPr>
          <a:xfrm>
            <a:off x="3560700" y="3224350"/>
            <a:ext cx="2022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0" name="Google Shape;550;p42"/>
          <p:cNvSpPr/>
          <p:nvPr/>
        </p:nvSpPr>
        <p:spPr>
          <a:xfrm>
            <a:off x="4172092" y="2525266"/>
            <a:ext cx="28192" cy="54904"/>
          </a:xfrm>
          <a:custGeom>
            <a:avLst/>
            <a:gdLst/>
            <a:ahLst/>
            <a:cxnLst/>
            <a:rect l="l" t="t" r="r" b="b"/>
            <a:pathLst>
              <a:path w="819" h="1595" extrusionOk="0">
                <a:moveTo>
                  <a:pt x="27" y="1"/>
                </a:moveTo>
                <a:cubicBezTo>
                  <a:pt x="18" y="1"/>
                  <a:pt x="9" y="1"/>
                  <a:pt x="1" y="1"/>
                </a:cubicBezTo>
                <a:lnTo>
                  <a:pt x="1" y="1594"/>
                </a:lnTo>
                <a:cubicBezTo>
                  <a:pt x="6" y="1594"/>
                  <a:pt x="12" y="1594"/>
                  <a:pt x="18" y="1594"/>
                </a:cubicBezTo>
                <a:cubicBezTo>
                  <a:pt x="462" y="1594"/>
                  <a:pt x="819" y="1237"/>
                  <a:pt x="819" y="795"/>
                </a:cubicBezTo>
                <a:cubicBezTo>
                  <a:pt x="819" y="357"/>
                  <a:pt x="467" y="1"/>
                  <a:pt x="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42"/>
          <p:cNvGrpSpPr/>
          <p:nvPr/>
        </p:nvGrpSpPr>
        <p:grpSpPr>
          <a:xfrm>
            <a:off x="4847303" y="3663738"/>
            <a:ext cx="456488" cy="417247"/>
            <a:chOff x="4847303" y="3663738"/>
            <a:chExt cx="456488" cy="417247"/>
          </a:xfrm>
        </p:grpSpPr>
        <p:sp>
          <p:nvSpPr>
            <p:cNvPr id="552" name="Google Shape;552;p42"/>
            <p:cNvSpPr/>
            <p:nvPr/>
          </p:nvSpPr>
          <p:spPr>
            <a:xfrm>
              <a:off x="4870947" y="3908603"/>
              <a:ext cx="114795" cy="50155"/>
            </a:xfrm>
            <a:custGeom>
              <a:avLst/>
              <a:gdLst/>
              <a:ahLst/>
              <a:cxnLst/>
              <a:rect l="l" t="t" r="r" b="b"/>
              <a:pathLst>
                <a:path w="3923" h="1714" extrusionOk="0">
                  <a:moveTo>
                    <a:pt x="1" y="1"/>
                  </a:moveTo>
                  <a:cubicBezTo>
                    <a:pt x="135" y="982"/>
                    <a:pt x="973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5062145" y="3749652"/>
              <a:ext cx="26365" cy="273600"/>
            </a:xfrm>
            <a:custGeom>
              <a:avLst/>
              <a:gdLst/>
              <a:ahLst/>
              <a:cxnLst/>
              <a:rect l="l" t="t" r="r" b="b"/>
              <a:pathLst>
                <a:path w="901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901" y="9349"/>
                  </a:lnTo>
                  <a:lnTo>
                    <a:pt x="901" y="0"/>
                  </a:lnTo>
                  <a:cubicBezTo>
                    <a:pt x="761" y="80"/>
                    <a:pt x="606" y="119"/>
                    <a:pt x="451" y="119"/>
                  </a:cubicBezTo>
                  <a:cubicBezTo>
                    <a:pt x="296" y="119"/>
                    <a:pt x="140" y="8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5062145" y="3749652"/>
              <a:ext cx="17645" cy="273600"/>
            </a:xfrm>
            <a:custGeom>
              <a:avLst/>
              <a:gdLst/>
              <a:ahLst/>
              <a:cxnLst/>
              <a:rect l="l" t="t" r="r" b="b"/>
              <a:pathLst>
                <a:path w="603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602" y="9349"/>
                  </a:lnTo>
                  <a:lnTo>
                    <a:pt x="602" y="106"/>
                  </a:lnTo>
                  <a:cubicBezTo>
                    <a:pt x="549" y="116"/>
                    <a:pt x="501" y="120"/>
                    <a:pt x="448" y="120"/>
                  </a:cubicBezTo>
                  <a:cubicBezTo>
                    <a:pt x="290" y="120"/>
                    <a:pt x="136" y="7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5143552" y="3881711"/>
              <a:ext cx="153772" cy="26921"/>
            </a:xfrm>
            <a:custGeom>
              <a:avLst/>
              <a:gdLst/>
              <a:ahLst/>
              <a:cxnLst/>
              <a:rect l="l" t="t" r="r" b="b"/>
              <a:pathLst>
                <a:path w="5255" h="920" extrusionOk="0">
                  <a:moveTo>
                    <a:pt x="385" y="1"/>
                  </a:moveTo>
                  <a:cubicBezTo>
                    <a:pt x="173" y="5"/>
                    <a:pt x="0" y="174"/>
                    <a:pt x="0" y="385"/>
                  </a:cubicBezTo>
                  <a:lnTo>
                    <a:pt x="0" y="535"/>
                  </a:lnTo>
                  <a:cubicBezTo>
                    <a:pt x="0" y="746"/>
                    <a:pt x="173" y="920"/>
                    <a:pt x="385" y="920"/>
                  </a:cubicBezTo>
                  <a:lnTo>
                    <a:pt x="4870" y="920"/>
                  </a:lnTo>
                  <a:cubicBezTo>
                    <a:pt x="5081" y="920"/>
                    <a:pt x="5255" y="746"/>
                    <a:pt x="5255" y="535"/>
                  </a:cubicBezTo>
                  <a:lnTo>
                    <a:pt x="5255" y="385"/>
                  </a:lnTo>
                  <a:cubicBezTo>
                    <a:pt x="5255" y="174"/>
                    <a:pt x="5081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5143550" y="3881698"/>
              <a:ext cx="153774" cy="26925"/>
            </a:xfrm>
            <a:custGeom>
              <a:avLst/>
              <a:gdLst/>
              <a:ahLst/>
              <a:cxnLst/>
              <a:rect l="l" t="t" r="r" b="b"/>
              <a:pathLst>
                <a:path w="5255" h="766" extrusionOk="0">
                  <a:moveTo>
                    <a:pt x="77" y="1"/>
                  </a:moveTo>
                  <a:cubicBezTo>
                    <a:pt x="29" y="68"/>
                    <a:pt x="0" y="150"/>
                    <a:pt x="0" y="231"/>
                  </a:cubicBezTo>
                  <a:lnTo>
                    <a:pt x="0" y="381"/>
                  </a:lnTo>
                  <a:cubicBezTo>
                    <a:pt x="0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1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5" y="102"/>
                    <a:pt x="4990" y="154"/>
                    <a:pt x="4870" y="159"/>
                  </a:cubicBezTo>
                  <a:lnTo>
                    <a:pt x="385" y="159"/>
                  </a:lnTo>
                  <a:cubicBezTo>
                    <a:pt x="265" y="154"/>
                    <a:pt x="149" y="102"/>
                    <a:pt x="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5165791" y="3908603"/>
              <a:ext cx="114766" cy="50155"/>
            </a:xfrm>
            <a:custGeom>
              <a:avLst/>
              <a:gdLst/>
              <a:ahLst/>
              <a:cxnLst/>
              <a:rect l="l" t="t" r="r" b="b"/>
              <a:pathLst>
                <a:path w="3922" h="1714" extrusionOk="0">
                  <a:moveTo>
                    <a:pt x="0" y="1"/>
                  </a:moveTo>
                  <a:cubicBezTo>
                    <a:pt x="130" y="982"/>
                    <a:pt x="968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4870947" y="3908603"/>
              <a:ext cx="70843" cy="50184"/>
            </a:xfrm>
            <a:custGeom>
              <a:avLst/>
              <a:gdLst/>
              <a:ahLst/>
              <a:cxnLst/>
              <a:rect l="l" t="t" r="r" b="b"/>
              <a:pathLst>
                <a:path w="2421" h="1715" extrusionOk="0">
                  <a:moveTo>
                    <a:pt x="1" y="1"/>
                  </a:moveTo>
                  <a:cubicBezTo>
                    <a:pt x="138" y="1003"/>
                    <a:pt x="995" y="1715"/>
                    <a:pt x="1961" y="1715"/>
                  </a:cubicBezTo>
                  <a:cubicBezTo>
                    <a:pt x="2113" y="1715"/>
                    <a:pt x="2267" y="1697"/>
                    <a:pt x="2421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5165791" y="3908603"/>
              <a:ext cx="70697" cy="50184"/>
            </a:xfrm>
            <a:custGeom>
              <a:avLst/>
              <a:gdLst/>
              <a:ahLst/>
              <a:cxnLst/>
              <a:rect l="l" t="t" r="r" b="b"/>
              <a:pathLst>
                <a:path w="2416" h="1715" extrusionOk="0">
                  <a:moveTo>
                    <a:pt x="0" y="1"/>
                  </a:moveTo>
                  <a:cubicBezTo>
                    <a:pt x="138" y="1003"/>
                    <a:pt x="994" y="1715"/>
                    <a:pt x="1958" y="1715"/>
                  </a:cubicBezTo>
                  <a:cubicBezTo>
                    <a:pt x="2109" y="1715"/>
                    <a:pt x="2262" y="1697"/>
                    <a:pt x="2416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4906997" y="3742190"/>
              <a:ext cx="41991" cy="35963"/>
            </a:xfrm>
            <a:custGeom>
              <a:avLst/>
              <a:gdLst/>
              <a:ahLst/>
              <a:cxnLst/>
              <a:rect l="l" t="t" r="r" b="b"/>
              <a:pathLst>
                <a:path w="1435" h="1229" extrusionOk="0">
                  <a:moveTo>
                    <a:pt x="818" y="0"/>
                  </a:moveTo>
                  <a:cubicBezTo>
                    <a:pt x="275" y="5"/>
                    <a:pt x="0" y="664"/>
                    <a:pt x="390" y="1049"/>
                  </a:cubicBezTo>
                  <a:cubicBezTo>
                    <a:pt x="514" y="1173"/>
                    <a:pt x="667" y="1229"/>
                    <a:pt x="817" y="1229"/>
                  </a:cubicBezTo>
                  <a:cubicBezTo>
                    <a:pt x="1132" y="1229"/>
                    <a:pt x="1434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5196487" y="3742190"/>
              <a:ext cx="41991" cy="35963"/>
            </a:xfrm>
            <a:custGeom>
              <a:avLst/>
              <a:gdLst/>
              <a:ahLst/>
              <a:cxnLst/>
              <a:rect l="l" t="t" r="r" b="b"/>
              <a:pathLst>
                <a:path w="1435" h="1229" extrusionOk="0">
                  <a:moveTo>
                    <a:pt x="818" y="0"/>
                  </a:moveTo>
                  <a:cubicBezTo>
                    <a:pt x="275" y="0"/>
                    <a:pt x="0" y="659"/>
                    <a:pt x="385" y="1049"/>
                  </a:cubicBezTo>
                  <a:cubicBezTo>
                    <a:pt x="510" y="1173"/>
                    <a:pt x="662" y="1229"/>
                    <a:pt x="812" y="1229"/>
                  </a:cubicBezTo>
                  <a:cubicBezTo>
                    <a:pt x="1128" y="1229"/>
                    <a:pt x="1431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5013453" y="4020530"/>
              <a:ext cx="123778" cy="29613"/>
            </a:xfrm>
            <a:custGeom>
              <a:avLst/>
              <a:gdLst/>
              <a:ahLst/>
              <a:cxnLst/>
              <a:rect l="l" t="t" r="r" b="b"/>
              <a:pathLst>
                <a:path w="4230" h="1012" extrusionOk="0">
                  <a:moveTo>
                    <a:pt x="385" y="1"/>
                  </a:moveTo>
                  <a:cubicBezTo>
                    <a:pt x="173" y="1"/>
                    <a:pt x="0" y="174"/>
                    <a:pt x="0" y="386"/>
                  </a:cubicBezTo>
                  <a:lnTo>
                    <a:pt x="0" y="1011"/>
                  </a:lnTo>
                  <a:lnTo>
                    <a:pt x="4230" y="1011"/>
                  </a:lnTo>
                  <a:lnTo>
                    <a:pt x="4230" y="386"/>
                  </a:lnTo>
                  <a:cubicBezTo>
                    <a:pt x="4225" y="174"/>
                    <a:pt x="4056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5013453" y="4029543"/>
              <a:ext cx="123778" cy="20600"/>
            </a:xfrm>
            <a:custGeom>
              <a:avLst/>
              <a:gdLst/>
              <a:ahLst/>
              <a:cxnLst/>
              <a:rect l="l" t="t" r="r" b="b"/>
              <a:pathLst>
                <a:path w="4230" h="704" extrusionOk="0">
                  <a:moveTo>
                    <a:pt x="10" y="1"/>
                  </a:moveTo>
                  <a:cubicBezTo>
                    <a:pt x="0" y="30"/>
                    <a:pt x="0" y="54"/>
                    <a:pt x="0" y="78"/>
                  </a:cubicBezTo>
                  <a:lnTo>
                    <a:pt x="0" y="703"/>
                  </a:lnTo>
                  <a:lnTo>
                    <a:pt x="4230" y="703"/>
                  </a:lnTo>
                  <a:lnTo>
                    <a:pt x="4230" y="78"/>
                  </a:lnTo>
                  <a:cubicBezTo>
                    <a:pt x="4230" y="49"/>
                    <a:pt x="4225" y="25"/>
                    <a:pt x="4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4998646" y="4047422"/>
              <a:ext cx="153801" cy="26921"/>
            </a:xfrm>
            <a:custGeom>
              <a:avLst/>
              <a:gdLst/>
              <a:ahLst/>
              <a:cxnLst/>
              <a:rect l="l" t="t" r="r" b="b"/>
              <a:pathLst>
                <a:path w="5256" h="920" extrusionOk="0">
                  <a:moveTo>
                    <a:pt x="386" y="1"/>
                  </a:moveTo>
                  <a:cubicBezTo>
                    <a:pt x="174" y="1"/>
                    <a:pt x="1" y="174"/>
                    <a:pt x="1" y="386"/>
                  </a:cubicBezTo>
                  <a:lnTo>
                    <a:pt x="1" y="535"/>
                  </a:lnTo>
                  <a:cubicBezTo>
                    <a:pt x="1" y="747"/>
                    <a:pt x="174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5" y="747"/>
                    <a:pt x="5255" y="535"/>
                  </a:cubicBezTo>
                  <a:lnTo>
                    <a:pt x="5255" y="386"/>
                  </a:lnTo>
                  <a:cubicBezTo>
                    <a:pt x="5255" y="174"/>
                    <a:pt x="5082" y="1"/>
                    <a:pt x="4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4998646" y="4051928"/>
              <a:ext cx="153801" cy="22415"/>
            </a:xfrm>
            <a:custGeom>
              <a:avLst/>
              <a:gdLst/>
              <a:ahLst/>
              <a:cxnLst/>
              <a:rect l="l" t="t" r="r" b="b"/>
              <a:pathLst>
                <a:path w="5256" h="766" extrusionOk="0">
                  <a:moveTo>
                    <a:pt x="78" y="1"/>
                  </a:moveTo>
                  <a:cubicBezTo>
                    <a:pt x="30" y="68"/>
                    <a:pt x="1" y="150"/>
                    <a:pt x="1" y="232"/>
                  </a:cubicBezTo>
                  <a:lnTo>
                    <a:pt x="1" y="381"/>
                  </a:lnTo>
                  <a:cubicBezTo>
                    <a:pt x="1" y="593"/>
                    <a:pt x="174" y="766"/>
                    <a:pt x="386" y="766"/>
                  </a:cubicBezTo>
                  <a:lnTo>
                    <a:pt x="4870" y="766"/>
                  </a:lnTo>
                  <a:cubicBezTo>
                    <a:pt x="5082" y="766"/>
                    <a:pt x="5255" y="593"/>
                    <a:pt x="5255" y="381"/>
                  </a:cubicBezTo>
                  <a:lnTo>
                    <a:pt x="5255" y="232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6" y="97"/>
                    <a:pt x="4991" y="155"/>
                    <a:pt x="4870" y="155"/>
                  </a:cubicBezTo>
                  <a:lnTo>
                    <a:pt x="386" y="155"/>
                  </a:lnTo>
                  <a:cubicBezTo>
                    <a:pt x="265" y="155"/>
                    <a:pt x="150" y="97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5040344" y="3700930"/>
              <a:ext cx="61128" cy="52291"/>
            </a:xfrm>
            <a:custGeom>
              <a:avLst/>
              <a:gdLst/>
              <a:ahLst/>
              <a:cxnLst/>
              <a:rect l="l" t="t" r="r" b="b"/>
              <a:pathLst>
                <a:path w="2089" h="1787" extrusionOk="0">
                  <a:moveTo>
                    <a:pt x="1193" y="0"/>
                  </a:moveTo>
                  <a:cubicBezTo>
                    <a:pt x="399" y="0"/>
                    <a:pt x="0" y="963"/>
                    <a:pt x="563" y="1526"/>
                  </a:cubicBezTo>
                  <a:cubicBezTo>
                    <a:pt x="745" y="1706"/>
                    <a:pt x="968" y="1787"/>
                    <a:pt x="1188" y="1787"/>
                  </a:cubicBezTo>
                  <a:cubicBezTo>
                    <a:pt x="1647" y="1787"/>
                    <a:pt x="2088" y="1431"/>
                    <a:pt x="2088" y="890"/>
                  </a:cubicBezTo>
                  <a:cubicBezTo>
                    <a:pt x="2088" y="400"/>
                    <a:pt x="1689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4913055" y="3742131"/>
              <a:ext cx="31427" cy="36022"/>
            </a:xfrm>
            <a:custGeom>
              <a:avLst/>
              <a:gdLst/>
              <a:ahLst/>
              <a:cxnLst/>
              <a:rect l="l" t="t" r="r" b="b"/>
              <a:pathLst>
                <a:path w="1074" h="1231" extrusionOk="0">
                  <a:moveTo>
                    <a:pt x="619" y="1"/>
                  </a:moveTo>
                  <a:cubicBezTo>
                    <a:pt x="304" y="1"/>
                    <a:pt x="0" y="243"/>
                    <a:pt x="0" y="618"/>
                  </a:cubicBezTo>
                  <a:cubicBezTo>
                    <a:pt x="0" y="989"/>
                    <a:pt x="304" y="1231"/>
                    <a:pt x="618" y="1231"/>
                  </a:cubicBezTo>
                  <a:cubicBezTo>
                    <a:pt x="780" y="1231"/>
                    <a:pt x="945" y="1166"/>
                    <a:pt x="1073" y="1022"/>
                  </a:cubicBezTo>
                  <a:cubicBezTo>
                    <a:pt x="972" y="912"/>
                    <a:pt x="915" y="767"/>
                    <a:pt x="915" y="618"/>
                  </a:cubicBezTo>
                  <a:cubicBezTo>
                    <a:pt x="915" y="464"/>
                    <a:pt x="972" y="320"/>
                    <a:pt x="1073" y="209"/>
                  </a:cubicBezTo>
                  <a:cubicBezTo>
                    <a:pt x="946" y="65"/>
                    <a:pt x="781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5202544" y="3742131"/>
              <a:ext cx="31281" cy="36022"/>
            </a:xfrm>
            <a:custGeom>
              <a:avLst/>
              <a:gdLst/>
              <a:ahLst/>
              <a:cxnLst/>
              <a:rect l="l" t="t" r="r" b="b"/>
              <a:pathLst>
                <a:path w="1069" h="1231" extrusionOk="0">
                  <a:moveTo>
                    <a:pt x="615" y="1"/>
                  </a:moveTo>
                  <a:cubicBezTo>
                    <a:pt x="302" y="1"/>
                    <a:pt x="0" y="243"/>
                    <a:pt x="0" y="618"/>
                  </a:cubicBezTo>
                  <a:cubicBezTo>
                    <a:pt x="0" y="989"/>
                    <a:pt x="302" y="1231"/>
                    <a:pt x="614" y="1231"/>
                  </a:cubicBezTo>
                  <a:cubicBezTo>
                    <a:pt x="776" y="1231"/>
                    <a:pt x="941" y="1166"/>
                    <a:pt x="1068" y="1022"/>
                  </a:cubicBezTo>
                  <a:cubicBezTo>
                    <a:pt x="967" y="912"/>
                    <a:pt x="914" y="767"/>
                    <a:pt x="914" y="618"/>
                  </a:cubicBezTo>
                  <a:cubicBezTo>
                    <a:pt x="914" y="464"/>
                    <a:pt x="967" y="320"/>
                    <a:pt x="1068" y="209"/>
                  </a:cubicBezTo>
                  <a:cubicBezTo>
                    <a:pt x="941" y="65"/>
                    <a:pt x="776" y="1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5049211" y="3700843"/>
              <a:ext cx="39445" cy="52408"/>
            </a:xfrm>
            <a:custGeom>
              <a:avLst/>
              <a:gdLst/>
              <a:ahLst/>
              <a:cxnLst/>
              <a:rect l="l" t="t" r="r" b="b"/>
              <a:pathLst>
                <a:path w="1348" h="1791" extrusionOk="0">
                  <a:moveTo>
                    <a:pt x="892" y="0"/>
                  </a:moveTo>
                  <a:cubicBezTo>
                    <a:pt x="428" y="0"/>
                    <a:pt x="0" y="372"/>
                    <a:pt x="0" y="893"/>
                  </a:cubicBezTo>
                  <a:cubicBezTo>
                    <a:pt x="0" y="1416"/>
                    <a:pt x="430" y="1791"/>
                    <a:pt x="895" y="1791"/>
                  </a:cubicBezTo>
                  <a:cubicBezTo>
                    <a:pt x="1047" y="1791"/>
                    <a:pt x="1202" y="1751"/>
                    <a:pt x="1348" y="1663"/>
                  </a:cubicBezTo>
                  <a:cubicBezTo>
                    <a:pt x="1078" y="1500"/>
                    <a:pt x="914" y="1211"/>
                    <a:pt x="914" y="893"/>
                  </a:cubicBezTo>
                  <a:cubicBezTo>
                    <a:pt x="914" y="581"/>
                    <a:pt x="1078" y="292"/>
                    <a:pt x="1348" y="128"/>
                  </a:cubicBezTo>
                  <a:cubicBezTo>
                    <a:pt x="1201" y="40"/>
                    <a:pt x="1045" y="0"/>
                    <a:pt x="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4854179" y="3881711"/>
              <a:ext cx="153801" cy="26921"/>
            </a:xfrm>
            <a:custGeom>
              <a:avLst/>
              <a:gdLst/>
              <a:ahLst/>
              <a:cxnLst/>
              <a:rect l="l" t="t" r="r" b="b"/>
              <a:pathLst>
                <a:path w="5256" h="920" extrusionOk="0">
                  <a:moveTo>
                    <a:pt x="386" y="1"/>
                  </a:moveTo>
                  <a:cubicBezTo>
                    <a:pt x="169" y="5"/>
                    <a:pt x="1" y="174"/>
                    <a:pt x="1" y="385"/>
                  </a:cubicBezTo>
                  <a:lnTo>
                    <a:pt x="1" y="535"/>
                  </a:lnTo>
                  <a:cubicBezTo>
                    <a:pt x="1" y="746"/>
                    <a:pt x="169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1" y="746"/>
                    <a:pt x="5255" y="535"/>
                  </a:cubicBezTo>
                  <a:lnTo>
                    <a:pt x="5255" y="385"/>
                  </a:lnTo>
                  <a:cubicBezTo>
                    <a:pt x="5251" y="174"/>
                    <a:pt x="5082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4854050" y="3878998"/>
              <a:ext cx="153774" cy="29625"/>
            </a:xfrm>
            <a:custGeom>
              <a:avLst/>
              <a:gdLst/>
              <a:ahLst/>
              <a:cxnLst/>
              <a:rect l="l" t="t" r="r" b="b"/>
              <a:pathLst>
                <a:path w="5255" h="766" extrusionOk="0">
                  <a:moveTo>
                    <a:pt x="82" y="1"/>
                  </a:moveTo>
                  <a:cubicBezTo>
                    <a:pt x="29" y="68"/>
                    <a:pt x="5" y="150"/>
                    <a:pt x="0" y="231"/>
                  </a:cubicBezTo>
                  <a:lnTo>
                    <a:pt x="0" y="381"/>
                  </a:lnTo>
                  <a:cubicBezTo>
                    <a:pt x="5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6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31" y="68"/>
                    <a:pt x="5178" y="1"/>
                  </a:cubicBezTo>
                  <a:cubicBezTo>
                    <a:pt x="5105" y="97"/>
                    <a:pt x="4995" y="154"/>
                    <a:pt x="4874" y="159"/>
                  </a:cubicBezTo>
                  <a:lnTo>
                    <a:pt x="390" y="159"/>
                  </a:lnTo>
                  <a:cubicBezTo>
                    <a:pt x="265" y="154"/>
                    <a:pt x="154" y="102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4847303" y="3663738"/>
              <a:ext cx="456488" cy="417247"/>
            </a:xfrm>
            <a:custGeom>
              <a:avLst/>
              <a:gdLst/>
              <a:ahLst/>
              <a:cxnLst/>
              <a:rect l="l" t="t" r="r" b="b"/>
              <a:pathLst>
                <a:path w="15600" h="14259" extrusionOk="0">
                  <a:moveTo>
                    <a:pt x="7925" y="458"/>
                  </a:moveTo>
                  <a:cubicBezTo>
                    <a:pt x="7968" y="458"/>
                    <a:pt x="8007" y="497"/>
                    <a:pt x="8007" y="540"/>
                  </a:cubicBezTo>
                  <a:lnTo>
                    <a:pt x="8007" y="1060"/>
                  </a:lnTo>
                  <a:cubicBezTo>
                    <a:pt x="7932" y="1045"/>
                    <a:pt x="7858" y="1038"/>
                    <a:pt x="7784" y="1038"/>
                  </a:cubicBezTo>
                  <a:cubicBezTo>
                    <a:pt x="7710" y="1038"/>
                    <a:pt x="7636" y="1045"/>
                    <a:pt x="7564" y="1060"/>
                  </a:cubicBezTo>
                  <a:lnTo>
                    <a:pt x="7564" y="540"/>
                  </a:lnTo>
                  <a:cubicBezTo>
                    <a:pt x="7564" y="497"/>
                    <a:pt x="7603" y="458"/>
                    <a:pt x="7646" y="458"/>
                  </a:cubicBezTo>
                  <a:close/>
                  <a:moveTo>
                    <a:pt x="7786" y="1497"/>
                  </a:moveTo>
                  <a:cubicBezTo>
                    <a:pt x="8464" y="1497"/>
                    <a:pt x="8705" y="2402"/>
                    <a:pt x="8113" y="2739"/>
                  </a:cubicBezTo>
                  <a:cubicBezTo>
                    <a:pt x="8012" y="2797"/>
                    <a:pt x="7901" y="2825"/>
                    <a:pt x="7786" y="2825"/>
                  </a:cubicBezTo>
                  <a:cubicBezTo>
                    <a:pt x="7420" y="2825"/>
                    <a:pt x="7122" y="2527"/>
                    <a:pt x="7122" y="2161"/>
                  </a:cubicBezTo>
                  <a:cubicBezTo>
                    <a:pt x="7122" y="1796"/>
                    <a:pt x="7420" y="1497"/>
                    <a:pt x="7786" y="1497"/>
                  </a:cubicBezTo>
                  <a:close/>
                  <a:moveTo>
                    <a:pt x="12747" y="2907"/>
                  </a:moveTo>
                  <a:cubicBezTo>
                    <a:pt x="13088" y="2907"/>
                    <a:pt x="13261" y="3321"/>
                    <a:pt x="13016" y="3562"/>
                  </a:cubicBezTo>
                  <a:cubicBezTo>
                    <a:pt x="12938" y="3641"/>
                    <a:pt x="12842" y="3677"/>
                    <a:pt x="12747" y="3677"/>
                  </a:cubicBezTo>
                  <a:cubicBezTo>
                    <a:pt x="12550" y="3677"/>
                    <a:pt x="12362" y="3523"/>
                    <a:pt x="12362" y="3292"/>
                  </a:cubicBezTo>
                  <a:cubicBezTo>
                    <a:pt x="12362" y="3080"/>
                    <a:pt x="12535" y="2907"/>
                    <a:pt x="12747" y="2907"/>
                  </a:cubicBezTo>
                  <a:close/>
                  <a:moveTo>
                    <a:pt x="2854" y="2907"/>
                  </a:moveTo>
                  <a:cubicBezTo>
                    <a:pt x="3195" y="2907"/>
                    <a:pt x="3368" y="3321"/>
                    <a:pt x="3128" y="3566"/>
                  </a:cubicBezTo>
                  <a:cubicBezTo>
                    <a:pt x="3049" y="3644"/>
                    <a:pt x="2953" y="3678"/>
                    <a:pt x="2858" y="3678"/>
                  </a:cubicBezTo>
                  <a:cubicBezTo>
                    <a:pt x="2659" y="3678"/>
                    <a:pt x="2469" y="3524"/>
                    <a:pt x="2469" y="3292"/>
                  </a:cubicBezTo>
                  <a:cubicBezTo>
                    <a:pt x="2469" y="3080"/>
                    <a:pt x="2642" y="2907"/>
                    <a:pt x="2854" y="2907"/>
                  </a:cubicBezTo>
                  <a:close/>
                  <a:moveTo>
                    <a:pt x="2993" y="4120"/>
                  </a:moveTo>
                  <a:lnTo>
                    <a:pt x="4461" y="7219"/>
                  </a:lnTo>
                  <a:lnTo>
                    <a:pt x="1246" y="7219"/>
                  </a:lnTo>
                  <a:lnTo>
                    <a:pt x="2714" y="4120"/>
                  </a:lnTo>
                  <a:cubicBezTo>
                    <a:pt x="2760" y="4127"/>
                    <a:pt x="2807" y="4131"/>
                    <a:pt x="2854" y="4131"/>
                  </a:cubicBezTo>
                  <a:cubicBezTo>
                    <a:pt x="2900" y="4131"/>
                    <a:pt x="2947" y="4127"/>
                    <a:pt x="2993" y="4120"/>
                  </a:cubicBezTo>
                  <a:close/>
                  <a:moveTo>
                    <a:pt x="12886" y="4120"/>
                  </a:moveTo>
                  <a:lnTo>
                    <a:pt x="14354" y="7219"/>
                  </a:lnTo>
                  <a:lnTo>
                    <a:pt x="11139" y="7219"/>
                  </a:lnTo>
                  <a:lnTo>
                    <a:pt x="12607" y="4120"/>
                  </a:lnTo>
                  <a:cubicBezTo>
                    <a:pt x="12653" y="4127"/>
                    <a:pt x="12700" y="4131"/>
                    <a:pt x="12747" y="4131"/>
                  </a:cubicBezTo>
                  <a:cubicBezTo>
                    <a:pt x="12793" y="4131"/>
                    <a:pt x="12840" y="4127"/>
                    <a:pt x="12886" y="4120"/>
                  </a:cubicBezTo>
                  <a:close/>
                  <a:moveTo>
                    <a:pt x="5096" y="7676"/>
                  </a:moveTo>
                  <a:cubicBezTo>
                    <a:pt x="5182" y="7681"/>
                    <a:pt x="5250" y="7748"/>
                    <a:pt x="5255" y="7834"/>
                  </a:cubicBezTo>
                  <a:lnTo>
                    <a:pt x="5255" y="7984"/>
                  </a:lnTo>
                  <a:cubicBezTo>
                    <a:pt x="5250" y="8070"/>
                    <a:pt x="5182" y="8138"/>
                    <a:pt x="5096" y="8138"/>
                  </a:cubicBezTo>
                  <a:lnTo>
                    <a:pt x="611" y="8138"/>
                  </a:lnTo>
                  <a:cubicBezTo>
                    <a:pt x="525" y="8138"/>
                    <a:pt x="457" y="8070"/>
                    <a:pt x="457" y="7984"/>
                  </a:cubicBezTo>
                  <a:lnTo>
                    <a:pt x="457" y="7834"/>
                  </a:lnTo>
                  <a:cubicBezTo>
                    <a:pt x="457" y="7748"/>
                    <a:pt x="525" y="7681"/>
                    <a:pt x="611" y="7676"/>
                  </a:cubicBezTo>
                  <a:close/>
                  <a:moveTo>
                    <a:pt x="14989" y="7676"/>
                  </a:moveTo>
                  <a:cubicBezTo>
                    <a:pt x="15075" y="7676"/>
                    <a:pt x="15143" y="7743"/>
                    <a:pt x="15143" y="7830"/>
                  </a:cubicBezTo>
                  <a:lnTo>
                    <a:pt x="15143" y="7979"/>
                  </a:lnTo>
                  <a:cubicBezTo>
                    <a:pt x="15143" y="8065"/>
                    <a:pt x="15075" y="8133"/>
                    <a:pt x="14989" y="8138"/>
                  </a:cubicBezTo>
                  <a:lnTo>
                    <a:pt x="10504" y="8138"/>
                  </a:lnTo>
                  <a:cubicBezTo>
                    <a:pt x="10418" y="8133"/>
                    <a:pt x="10350" y="8065"/>
                    <a:pt x="10345" y="7979"/>
                  </a:cubicBezTo>
                  <a:lnTo>
                    <a:pt x="10345" y="7830"/>
                  </a:lnTo>
                  <a:cubicBezTo>
                    <a:pt x="10350" y="7743"/>
                    <a:pt x="10418" y="7676"/>
                    <a:pt x="10504" y="7676"/>
                  </a:cubicBezTo>
                  <a:close/>
                  <a:moveTo>
                    <a:pt x="4441" y="8595"/>
                  </a:moveTo>
                  <a:cubicBezTo>
                    <a:pt x="4220" y="9341"/>
                    <a:pt x="3537" y="9851"/>
                    <a:pt x="2762" y="9851"/>
                  </a:cubicBezTo>
                  <a:cubicBezTo>
                    <a:pt x="1987" y="9851"/>
                    <a:pt x="1304" y="9341"/>
                    <a:pt x="1083" y="8595"/>
                  </a:cubicBezTo>
                  <a:close/>
                  <a:moveTo>
                    <a:pt x="14517" y="8595"/>
                  </a:moveTo>
                  <a:cubicBezTo>
                    <a:pt x="14296" y="9341"/>
                    <a:pt x="13613" y="9851"/>
                    <a:pt x="12838" y="9851"/>
                  </a:cubicBezTo>
                  <a:cubicBezTo>
                    <a:pt x="12063" y="9851"/>
                    <a:pt x="11380" y="9341"/>
                    <a:pt x="11159" y="8595"/>
                  </a:cubicBezTo>
                  <a:close/>
                  <a:moveTo>
                    <a:pt x="9513" y="12420"/>
                  </a:moveTo>
                  <a:cubicBezTo>
                    <a:pt x="9600" y="12420"/>
                    <a:pt x="9667" y="12492"/>
                    <a:pt x="9672" y="12579"/>
                  </a:cubicBezTo>
                  <a:lnTo>
                    <a:pt x="9672" y="12882"/>
                  </a:lnTo>
                  <a:lnTo>
                    <a:pt x="5899" y="12882"/>
                  </a:lnTo>
                  <a:lnTo>
                    <a:pt x="5899" y="12579"/>
                  </a:lnTo>
                  <a:cubicBezTo>
                    <a:pt x="5899" y="12492"/>
                    <a:pt x="5972" y="12420"/>
                    <a:pt x="6053" y="12420"/>
                  </a:cubicBezTo>
                  <a:close/>
                  <a:moveTo>
                    <a:pt x="7646" y="1"/>
                  </a:moveTo>
                  <a:cubicBezTo>
                    <a:pt x="7348" y="6"/>
                    <a:pt x="7107" y="246"/>
                    <a:pt x="7107" y="540"/>
                  </a:cubicBezTo>
                  <a:lnTo>
                    <a:pt x="7107" y="1266"/>
                  </a:lnTo>
                  <a:cubicBezTo>
                    <a:pt x="6809" y="1493"/>
                    <a:pt x="6645" y="1854"/>
                    <a:pt x="6664" y="2224"/>
                  </a:cubicBezTo>
                  <a:lnTo>
                    <a:pt x="4437" y="2835"/>
                  </a:lnTo>
                  <a:cubicBezTo>
                    <a:pt x="4177" y="2907"/>
                    <a:pt x="3907" y="2960"/>
                    <a:pt x="3643" y="2994"/>
                  </a:cubicBezTo>
                  <a:cubicBezTo>
                    <a:pt x="3514" y="2649"/>
                    <a:pt x="3187" y="2446"/>
                    <a:pt x="2852" y="2446"/>
                  </a:cubicBezTo>
                  <a:cubicBezTo>
                    <a:pt x="2687" y="2446"/>
                    <a:pt x="2520" y="2495"/>
                    <a:pt x="2372" y="2599"/>
                  </a:cubicBezTo>
                  <a:cubicBezTo>
                    <a:pt x="1920" y="2912"/>
                    <a:pt x="1886" y="3566"/>
                    <a:pt x="2300" y="3927"/>
                  </a:cubicBezTo>
                  <a:lnTo>
                    <a:pt x="741" y="7219"/>
                  </a:lnTo>
                  <a:lnTo>
                    <a:pt x="611" y="7219"/>
                  </a:lnTo>
                  <a:cubicBezTo>
                    <a:pt x="274" y="7219"/>
                    <a:pt x="0" y="7493"/>
                    <a:pt x="0" y="7834"/>
                  </a:cubicBezTo>
                  <a:lnTo>
                    <a:pt x="0" y="7984"/>
                  </a:lnTo>
                  <a:cubicBezTo>
                    <a:pt x="0" y="8320"/>
                    <a:pt x="274" y="8595"/>
                    <a:pt x="611" y="8595"/>
                  </a:cubicBezTo>
                  <a:cubicBezTo>
                    <a:pt x="842" y="9600"/>
                    <a:pt x="1732" y="10313"/>
                    <a:pt x="2762" y="10313"/>
                  </a:cubicBezTo>
                  <a:cubicBezTo>
                    <a:pt x="3792" y="10313"/>
                    <a:pt x="4687" y="9600"/>
                    <a:pt x="4913" y="8595"/>
                  </a:cubicBezTo>
                  <a:lnTo>
                    <a:pt x="5096" y="8595"/>
                  </a:lnTo>
                  <a:cubicBezTo>
                    <a:pt x="5437" y="8595"/>
                    <a:pt x="5712" y="8320"/>
                    <a:pt x="5712" y="7984"/>
                  </a:cubicBezTo>
                  <a:lnTo>
                    <a:pt x="5712" y="7834"/>
                  </a:lnTo>
                  <a:cubicBezTo>
                    <a:pt x="5712" y="7493"/>
                    <a:pt x="5437" y="7219"/>
                    <a:pt x="5096" y="7219"/>
                  </a:cubicBezTo>
                  <a:lnTo>
                    <a:pt x="4971" y="7219"/>
                  </a:lnTo>
                  <a:lnTo>
                    <a:pt x="3407" y="3927"/>
                  </a:lnTo>
                  <a:cubicBezTo>
                    <a:pt x="3551" y="3802"/>
                    <a:pt x="3643" y="3634"/>
                    <a:pt x="3681" y="3451"/>
                  </a:cubicBezTo>
                  <a:cubicBezTo>
                    <a:pt x="3975" y="3413"/>
                    <a:pt x="4268" y="3355"/>
                    <a:pt x="4557" y="3278"/>
                  </a:cubicBezTo>
                  <a:lnTo>
                    <a:pt x="6785" y="2667"/>
                  </a:lnTo>
                  <a:cubicBezTo>
                    <a:pt x="6862" y="2821"/>
                    <a:pt x="6968" y="2951"/>
                    <a:pt x="7107" y="3056"/>
                  </a:cubicBezTo>
                  <a:lnTo>
                    <a:pt x="7107" y="11963"/>
                  </a:lnTo>
                  <a:lnTo>
                    <a:pt x="6053" y="11963"/>
                  </a:lnTo>
                  <a:cubicBezTo>
                    <a:pt x="5717" y="11963"/>
                    <a:pt x="5447" y="12237"/>
                    <a:pt x="5447" y="12579"/>
                  </a:cubicBezTo>
                  <a:lnTo>
                    <a:pt x="5447" y="12892"/>
                  </a:lnTo>
                  <a:cubicBezTo>
                    <a:pt x="5154" y="12945"/>
                    <a:pt x="4942" y="13200"/>
                    <a:pt x="4942" y="13493"/>
                  </a:cubicBezTo>
                  <a:lnTo>
                    <a:pt x="4942" y="13642"/>
                  </a:lnTo>
                  <a:cubicBezTo>
                    <a:pt x="4942" y="13984"/>
                    <a:pt x="5216" y="14258"/>
                    <a:pt x="5553" y="14258"/>
                  </a:cubicBezTo>
                  <a:lnTo>
                    <a:pt x="7251" y="14258"/>
                  </a:lnTo>
                  <a:cubicBezTo>
                    <a:pt x="7555" y="14258"/>
                    <a:pt x="7555" y="13801"/>
                    <a:pt x="7251" y="13801"/>
                  </a:cubicBezTo>
                  <a:lnTo>
                    <a:pt x="5553" y="13801"/>
                  </a:lnTo>
                  <a:cubicBezTo>
                    <a:pt x="5466" y="13796"/>
                    <a:pt x="5394" y="13729"/>
                    <a:pt x="5394" y="13642"/>
                  </a:cubicBezTo>
                  <a:lnTo>
                    <a:pt x="5394" y="13493"/>
                  </a:lnTo>
                  <a:cubicBezTo>
                    <a:pt x="5394" y="13406"/>
                    <a:pt x="5466" y="13339"/>
                    <a:pt x="5553" y="13339"/>
                  </a:cubicBezTo>
                  <a:lnTo>
                    <a:pt x="10037" y="13339"/>
                  </a:lnTo>
                  <a:cubicBezTo>
                    <a:pt x="10119" y="13339"/>
                    <a:pt x="10191" y="13406"/>
                    <a:pt x="10191" y="13493"/>
                  </a:cubicBezTo>
                  <a:lnTo>
                    <a:pt x="10191" y="13642"/>
                  </a:lnTo>
                  <a:cubicBezTo>
                    <a:pt x="10191" y="13729"/>
                    <a:pt x="10119" y="13796"/>
                    <a:pt x="10037" y="13801"/>
                  </a:cubicBezTo>
                  <a:lnTo>
                    <a:pt x="8320" y="13801"/>
                  </a:lnTo>
                  <a:cubicBezTo>
                    <a:pt x="8012" y="13801"/>
                    <a:pt x="8012" y="14258"/>
                    <a:pt x="8320" y="14258"/>
                  </a:cubicBezTo>
                  <a:lnTo>
                    <a:pt x="10037" y="14258"/>
                  </a:lnTo>
                  <a:cubicBezTo>
                    <a:pt x="10374" y="14258"/>
                    <a:pt x="10649" y="13984"/>
                    <a:pt x="10649" y="13642"/>
                  </a:cubicBezTo>
                  <a:lnTo>
                    <a:pt x="10649" y="13493"/>
                  </a:lnTo>
                  <a:cubicBezTo>
                    <a:pt x="10649" y="13190"/>
                    <a:pt x="10427" y="12935"/>
                    <a:pt x="10129" y="12887"/>
                  </a:cubicBezTo>
                  <a:lnTo>
                    <a:pt x="10129" y="12574"/>
                  </a:lnTo>
                  <a:cubicBezTo>
                    <a:pt x="10129" y="12237"/>
                    <a:pt x="9855" y="11963"/>
                    <a:pt x="9513" y="11963"/>
                  </a:cubicBezTo>
                  <a:lnTo>
                    <a:pt x="8464" y="11963"/>
                  </a:lnTo>
                  <a:lnTo>
                    <a:pt x="8464" y="8441"/>
                  </a:lnTo>
                  <a:cubicBezTo>
                    <a:pt x="8464" y="8289"/>
                    <a:pt x="8350" y="8213"/>
                    <a:pt x="8235" y="8213"/>
                  </a:cubicBezTo>
                  <a:cubicBezTo>
                    <a:pt x="8121" y="8213"/>
                    <a:pt x="8007" y="8289"/>
                    <a:pt x="8007" y="8441"/>
                  </a:cubicBezTo>
                  <a:lnTo>
                    <a:pt x="8007" y="11963"/>
                  </a:lnTo>
                  <a:lnTo>
                    <a:pt x="7564" y="11963"/>
                  </a:lnTo>
                  <a:lnTo>
                    <a:pt x="7564" y="3259"/>
                  </a:lnTo>
                  <a:cubicBezTo>
                    <a:pt x="7636" y="3273"/>
                    <a:pt x="7710" y="3280"/>
                    <a:pt x="7784" y="3280"/>
                  </a:cubicBezTo>
                  <a:cubicBezTo>
                    <a:pt x="7858" y="3280"/>
                    <a:pt x="7932" y="3273"/>
                    <a:pt x="8007" y="3259"/>
                  </a:cubicBezTo>
                  <a:lnTo>
                    <a:pt x="8007" y="7377"/>
                  </a:lnTo>
                  <a:cubicBezTo>
                    <a:pt x="8007" y="7529"/>
                    <a:pt x="8121" y="7605"/>
                    <a:pt x="8235" y="7605"/>
                  </a:cubicBezTo>
                  <a:cubicBezTo>
                    <a:pt x="8350" y="7605"/>
                    <a:pt x="8464" y="7529"/>
                    <a:pt x="8464" y="7377"/>
                  </a:cubicBezTo>
                  <a:lnTo>
                    <a:pt x="8464" y="3052"/>
                  </a:lnTo>
                  <a:cubicBezTo>
                    <a:pt x="8599" y="2951"/>
                    <a:pt x="8709" y="2816"/>
                    <a:pt x="8791" y="2657"/>
                  </a:cubicBezTo>
                  <a:lnTo>
                    <a:pt x="11043" y="3278"/>
                  </a:lnTo>
                  <a:cubicBezTo>
                    <a:pt x="11332" y="3355"/>
                    <a:pt x="11625" y="3413"/>
                    <a:pt x="11919" y="3451"/>
                  </a:cubicBezTo>
                  <a:cubicBezTo>
                    <a:pt x="11957" y="3634"/>
                    <a:pt x="12049" y="3802"/>
                    <a:pt x="12193" y="3927"/>
                  </a:cubicBezTo>
                  <a:lnTo>
                    <a:pt x="10634" y="7219"/>
                  </a:lnTo>
                  <a:lnTo>
                    <a:pt x="10504" y="7219"/>
                  </a:lnTo>
                  <a:cubicBezTo>
                    <a:pt x="10163" y="7223"/>
                    <a:pt x="9888" y="7498"/>
                    <a:pt x="9888" y="7834"/>
                  </a:cubicBezTo>
                  <a:lnTo>
                    <a:pt x="9888" y="7984"/>
                  </a:lnTo>
                  <a:cubicBezTo>
                    <a:pt x="9888" y="8320"/>
                    <a:pt x="10163" y="8595"/>
                    <a:pt x="10504" y="8595"/>
                  </a:cubicBezTo>
                  <a:lnTo>
                    <a:pt x="10687" y="8595"/>
                  </a:lnTo>
                  <a:cubicBezTo>
                    <a:pt x="10918" y="9600"/>
                    <a:pt x="11808" y="10313"/>
                    <a:pt x="12838" y="10313"/>
                  </a:cubicBezTo>
                  <a:cubicBezTo>
                    <a:pt x="13868" y="10313"/>
                    <a:pt x="14758" y="9600"/>
                    <a:pt x="14989" y="8595"/>
                  </a:cubicBezTo>
                  <a:cubicBezTo>
                    <a:pt x="15326" y="8595"/>
                    <a:pt x="15600" y="8320"/>
                    <a:pt x="15600" y="7984"/>
                  </a:cubicBezTo>
                  <a:lnTo>
                    <a:pt x="15600" y="7834"/>
                  </a:lnTo>
                  <a:cubicBezTo>
                    <a:pt x="15600" y="7498"/>
                    <a:pt x="15326" y="7223"/>
                    <a:pt x="14989" y="7219"/>
                  </a:cubicBezTo>
                  <a:lnTo>
                    <a:pt x="14859" y="7219"/>
                  </a:lnTo>
                  <a:lnTo>
                    <a:pt x="13300" y="3927"/>
                  </a:lnTo>
                  <a:cubicBezTo>
                    <a:pt x="13714" y="3566"/>
                    <a:pt x="13680" y="2912"/>
                    <a:pt x="13228" y="2599"/>
                  </a:cubicBezTo>
                  <a:cubicBezTo>
                    <a:pt x="13079" y="2495"/>
                    <a:pt x="12911" y="2446"/>
                    <a:pt x="12746" y="2446"/>
                  </a:cubicBezTo>
                  <a:cubicBezTo>
                    <a:pt x="12410" y="2446"/>
                    <a:pt x="12086" y="2649"/>
                    <a:pt x="11957" y="2994"/>
                  </a:cubicBezTo>
                  <a:cubicBezTo>
                    <a:pt x="11693" y="2960"/>
                    <a:pt x="11423" y="2907"/>
                    <a:pt x="11163" y="2835"/>
                  </a:cubicBezTo>
                  <a:lnTo>
                    <a:pt x="8907" y="2219"/>
                  </a:lnTo>
                  <a:cubicBezTo>
                    <a:pt x="8921" y="1849"/>
                    <a:pt x="8758" y="1493"/>
                    <a:pt x="8464" y="1266"/>
                  </a:cubicBezTo>
                  <a:lnTo>
                    <a:pt x="8464" y="540"/>
                  </a:lnTo>
                  <a:cubicBezTo>
                    <a:pt x="8459" y="246"/>
                    <a:pt x="8219" y="6"/>
                    <a:pt x="7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42"/>
          <p:cNvGrpSpPr/>
          <p:nvPr/>
        </p:nvGrpSpPr>
        <p:grpSpPr>
          <a:xfrm>
            <a:off x="4881659" y="2378551"/>
            <a:ext cx="387780" cy="386405"/>
            <a:chOff x="3547471" y="2442334"/>
            <a:chExt cx="347567" cy="346334"/>
          </a:xfrm>
        </p:grpSpPr>
        <p:sp>
          <p:nvSpPr>
            <p:cNvPr id="574" name="Google Shape;574;p42"/>
            <p:cNvSpPr/>
            <p:nvPr/>
          </p:nvSpPr>
          <p:spPr>
            <a:xfrm>
              <a:off x="3552507" y="2645518"/>
              <a:ext cx="60979" cy="138088"/>
            </a:xfrm>
            <a:custGeom>
              <a:avLst/>
              <a:gdLst/>
              <a:ahLst/>
              <a:cxnLst/>
              <a:rect l="l" t="t" r="r" b="b"/>
              <a:pathLst>
                <a:path w="2325" h="5265" extrusionOk="0">
                  <a:moveTo>
                    <a:pt x="2001" y="1"/>
                  </a:moveTo>
                  <a:cubicBezTo>
                    <a:pt x="1999" y="1"/>
                    <a:pt x="1996" y="1"/>
                    <a:pt x="1993" y="1"/>
                  </a:cubicBezTo>
                  <a:lnTo>
                    <a:pt x="333" y="1"/>
                  </a:ln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2325" y="5265"/>
                  </a:lnTo>
                  <a:lnTo>
                    <a:pt x="2325" y="333"/>
                  </a:lnTo>
                  <a:cubicBezTo>
                    <a:pt x="2325" y="148"/>
                    <a:pt x="2180" y="1"/>
                    <a:pt x="2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3552507" y="2645518"/>
              <a:ext cx="29060" cy="138088"/>
            </a:xfrm>
            <a:custGeom>
              <a:avLst/>
              <a:gdLst/>
              <a:ahLst/>
              <a:cxnLst/>
              <a:rect l="l" t="t" r="r" b="b"/>
              <a:pathLst>
                <a:path w="1108" h="5265" extrusionOk="0">
                  <a:moveTo>
                    <a:pt x="333" y="1"/>
                  </a:move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776" y="5265"/>
                  </a:lnTo>
                  <a:lnTo>
                    <a:pt x="776" y="333"/>
                  </a:lnTo>
                  <a:cubicBezTo>
                    <a:pt x="776" y="150"/>
                    <a:pt x="925" y="1"/>
                    <a:pt x="1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3644644" y="2611212"/>
              <a:ext cx="60979" cy="172393"/>
            </a:xfrm>
            <a:custGeom>
              <a:avLst/>
              <a:gdLst/>
              <a:ahLst/>
              <a:cxnLst/>
              <a:rect l="l" t="t" r="r" b="b"/>
              <a:pathLst>
                <a:path w="2325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2324" y="6573"/>
                  </a:lnTo>
                  <a:lnTo>
                    <a:pt x="2324" y="337"/>
                  </a:lnTo>
                  <a:cubicBezTo>
                    <a:pt x="2324" y="149"/>
                    <a:pt x="2175" y="0"/>
                    <a:pt x="1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3644644" y="2611212"/>
              <a:ext cx="29060" cy="172393"/>
            </a:xfrm>
            <a:custGeom>
              <a:avLst/>
              <a:gdLst/>
              <a:ahLst/>
              <a:cxnLst/>
              <a:rect l="l" t="t" r="r" b="b"/>
              <a:pathLst>
                <a:path w="1108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775" y="6573"/>
                  </a:lnTo>
                  <a:lnTo>
                    <a:pt x="775" y="337"/>
                  </a:lnTo>
                  <a:cubicBezTo>
                    <a:pt x="775" y="149"/>
                    <a:pt x="924" y="0"/>
                    <a:pt x="1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3736755" y="2577143"/>
              <a:ext cx="61005" cy="206463"/>
            </a:xfrm>
            <a:custGeom>
              <a:avLst/>
              <a:gdLst/>
              <a:ahLst/>
              <a:cxnLst/>
              <a:rect l="l" t="t" r="r" b="b"/>
              <a:pathLst>
                <a:path w="2326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2325" y="7872"/>
                  </a:lnTo>
                  <a:lnTo>
                    <a:pt x="2325" y="332"/>
                  </a:lnTo>
                  <a:cubicBezTo>
                    <a:pt x="2325" y="149"/>
                    <a:pt x="2176" y="0"/>
                    <a:pt x="1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3736755" y="2577143"/>
              <a:ext cx="29060" cy="206463"/>
            </a:xfrm>
            <a:custGeom>
              <a:avLst/>
              <a:gdLst/>
              <a:ahLst/>
              <a:cxnLst/>
              <a:rect l="l" t="t" r="r" b="b"/>
              <a:pathLst>
                <a:path w="1108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776" y="7872"/>
                  </a:lnTo>
                  <a:lnTo>
                    <a:pt x="776" y="332"/>
                  </a:lnTo>
                  <a:cubicBezTo>
                    <a:pt x="776" y="149"/>
                    <a:pt x="925" y="0"/>
                    <a:pt x="1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3828892" y="2542942"/>
              <a:ext cx="60979" cy="240664"/>
            </a:xfrm>
            <a:custGeom>
              <a:avLst/>
              <a:gdLst/>
              <a:ahLst/>
              <a:cxnLst/>
              <a:rect l="l" t="t" r="r" b="b"/>
              <a:pathLst>
                <a:path w="2325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2325" y="9176"/>
                  </a:lnTo>
                  <a:lnTo>
                    <a:pt x="2325" y="332"/>
                  </a:lnTo>
                  <a:cubicBezTo>
                    <a:pt x="2325" y="149"/>
                    <a:pt x="2175" y="0"/>
                    <a:pt x="1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3828892" y="2542942"/>
              <a:ext cx="29191" cy="240664"/>
            </a:xfrm>
            <a:custGeom>
              <a:avLst/>
              <a:gdLst/>
              <a:ahLst/>
              <a:cxnLst/>
              <a:rect l="l" t="t" r="r" b="b"/>
              <a:pathLst>
                <a:path w="1113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775" y="9176"/>
                  </a:lnTo>
                  <a:lnTo>
                    <a:pt x="775" y="332"/>
                  </a:lnTo>
                  <a:cubicBezTo>
                    <a:pt x="775" y="149"/>
                    <a:pt x="924" y="0"/>
                    <a:pt x="1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3567142" y="2447527"/>
              <a:ext cx="313130" cy="126338"/>
            </a:xfrm>
            <a:custGeom>
              <a:avLst/>
              <a:gdLst/>
              <a:ahLst/>
              <a:cxnLst/>
              <a:rect l="l" t="t" r="r" b="b"/>
              <a:pathLst>
                <a:path w="11939" h="4817" extrusionOk="0">
                  <a:moveTo>
                    <a:pt x="9603" y="0"/>
                  </a:moveTo>
                  <a:cubicBezTo>
                    <a:pt x="9429" y="0"/>
                    <a:pt x="9327" y="190"/>
                    <a:pt x="9427" y="332"/>
                  </a:cubicBezTo>
                  <a:lnTo>
                    <a:pt x="9764" y="818"/>
                  </a:lnTo>
                  <a:cubicBezTo>
                    <a:pt x="8624" y="1502"/>
                    <a:pt x="4976" y="3426"/>
                    <a:pt x="1" y="3426"/>
                  </a:cubicBezTo>
                  <a:lnTo>
                    <a:pt x="1" y="4817"/>
                  </a:lnTo>
                  <a:cubicBezTo>
                    <a:pt x="2705" y="4812"/>
                    <a:pt x="5385" y="4288"/>
                    <a:pt x="7897" y="3282"/>
                  </a:cubicBezTo>
                  <a:cubicBezTo>
                    <a:pt x="8816" y="2916"/>
                    <a:pt x="9711" y="2478"/>
                    <a:pt x="10563" y="1968"/>
                  </a:cubicBezTo>
                  <a:lnTo>
                    <a:pt x="10861" y="2401"/>
                  </a:lnTo>
                  <a:cubicBezTo>
                    <a:pt x="10905" y="2462"/>
                    <a:pt x="10970" y="2491"/>
                    <a:pt x="11035" y="2491"/>
                  </a:cubicBezTo>
                  <a:cubicBezTo>
                    <a:pt x="11120" y="2491"/>
                    <a:pt x="11204" y="2441"/>
                    <a:pt x="11236" y="2348"/>
                  </a:cubicBezTo>
                  <a:lnTo>
                    <a:pt x="11896" y="352"/>
                  </a:lnTo>
                  <a:cubicBezTo>
                    <a:pt x="11939" y="222"/>
                    <a:pt x="11847" y="82"/>
                    <a:pt x="11708" y="73"/>
                  </a:cubicBezTo>
                  <a:lnTo>
                    <a:pt x="9610" y="0"/>
                  </a:lnTo>
                  <a:cubicBezTo>
                    <a:pt x="9608" y="0"/>
                    <a:pt x="9606" y="0"/>
                    <a:pt x="9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3547471" y="2640351"/>
              <a:ext cx="71077" cy="148317"/>
            </a:xfrm>
            <a:custGeom>
              <a:avLst/>
              <a:gdLst/>
              <a:ahLst/>
              <a:cxnLst/>
              <a:rect l="l" t="t" r="r" b="b"/>
              <a:pathLst>
                <a:path w="2710" h="5655" extrusionOk="0">
                  <a:moveTo>
                    <a:pt x="2185" y="386"/>
                  </a:moveTo>
                  <a:cubicBezTo>
                    <a:pt x="2262" y="386"/>
                    <a:pt x="2320" y="448"/>
                    <a:pt x="2320" y="525"/>
                  </a:cubicBezTo>
                  <a:lnTo>
                    <a:pt x="2320" y="5265"/>
                  </a:lnTo>
                  <a:lnTo>
                    <a:pt x="385" y="5265"/>
                  </a:lnTo>
                  <a:lnTo>
                    <a:pt x="385" y="525"/>
                  </a:lnTo>
                  <a:cubicBezTo>
                    <a:pt x="385" y="448"/>
                    <a:pt x="448" y="386"/>
                    <a:pt x="525" y="386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5462"/>
                  </a:lnTo>
                  <a:cubicBezTo>
                    <a:pt x="0" y="5568"/>
                    <a:pt x="87" y="5654"/>
                    <a:pt x="193" y="5654"/>
                  </a:cubicBezTo>
                  <a:lnTo>
                    <a:pt x="2517" y="5654"/>
                  </a:lnTo>
                  <a:cubicBezTo>
                    <a:pt x="2623" y="5654"/>
                    <a:pt x="2709" y="5568"/>
                    <a:pt x="2709" y="5462"/>
                  </a:cubicBezTo>
                  <a:lnTo>
                    <a:pt x="2709" y="530"/>
                  </a:lnTo>
                  <a:cubicBezTo>
                    <a:pt x="2709" y="236"/>
                    <a:pt x="2474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3639477" y="2606151"/>
              <a:ext cx="71181" cy="182517"/>
            </a:xfrm>
            <a:custGeom>
              <a:avLst/>
              <a:gdLst/>
              <a:ahLst/>
              <a:cxnLst/>
              <a:rect l="l" t="t" r="r" b="b"/>
              <a:pathLst>
                <a:path w="2714" h="6959" extrusionOk="0">
                  <a:moveTo>
                    <a:pt x="2189" y="390"/>
                  </a:moveTo>
                  <a:cubicBezTo>
                    <a:pt x="2266" y="390"/>
                    <a:pt x="2329" y="453"/>
                    <a:pt x="2329" y="530"/>
                  </a:cubicBezTo>
                  <a:lnTo>
                    <a:pt x="2329" y="6569"/>
                  </a:lnTo>
                  <a:lnTo>
                    <a:pt x="390" y="6569"/>
                  </a:lnTo>
                  <a:lnTo>
                    <a:pt x="390" y="530"/>
                  </a:lnTo>
                  <a:cubicBezTo>
                    <a:pt x="390" y="453"/>
                    <a:pt x="452" y="390"/>
                    <a:pt x="529" y="390"/>
                  </a:cubicBezTo>
                  <a:close/>
                  <a:moveTo>
                    <a:pt x="529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6766"/>
                  </a:lnTo>
                  <a:cubicBezTo>
                    <a:pt x="0" y="6872"/>
                    <a:pt x="87" y="6958"/>
                    <a:pt x="197" y="6958"/>
                  </a:cubicBezTo>
                  <a:lnTo>
                    <a:pt x="2521" y="6958"/>
                  </a:lnTo>
                  <a:cubicBezTo>
                    <a:pt x="2627" y="6958"/>
                    <a:pt x="2714" y="6872"/>
                    <a:pt x="2714" y="6766"/>
                  </a:cubicBezTo>
                  <a:lnTo>
                    <a:pt x="2714" y="530"/>
                  </a:lnTo>
                  <a:cubicBezTo>
                    <a:pt x="2714" y="236"/>
                    <a:pt x="2478" y="1"/>
                    <a:pt x="2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3731588" y="2572081"/>
              <a:ext cx="71208" cy="216587"/>
            </a:xfrm>
            <a:custGeom>
              <a:avLst/>
              <a:gdLst/>
              <a:ahLst/>
              <a:cxnLst/>
              <a:rect l="l" t="t" r="r" b="b"/>
              <a:pathLst>
                <a:path w="2715" h="8258" extrusionOk="0">
                  <a:moveTo>
                    <a:pt x="2190" y="385"/>
                  </a:moveTo>
                  <a:cubicBezTo>
                    <a:pt x="2267" y="385"/>
                    <a:pt x="2330" y="448"/>
                    <a:pt x="2330" y="525"/>
                  </a:cubicBezTo>
                  <a:lnTo>
                    <a:pt x="2330" y="7868"/>
                  </a:lnTo>
                  <a:lnTo>
                    <a:pt x="390" y="7868"/>
                  </a:lnTo>
                  <a:lnTo>
                    <a:pt x="390" y="525"/>
                  </a:lnTo>
                  <a:cubicBezTo>
                    <a:pt x="390" y="448"/>
                    <a:pt x="453" y="385"/>
                    <a:pt x="530" y="385"/>
                  </a:cubicBezTo>
                  <a:close/>
                  <a:moveTo>
                    <a:pt x="530" y="1"/>
                  </a:moveTo>
                  <a:cubicBezTo>
                    <a:pt x="236" y="1"/>
                    <a:pt x="1" y="236"/>
                    <a:pt x="1" y="525"/>
                  </a:cubicBezTo>
                  <a:lnTo>
                    <a:pt x="1" y="8065"/>
                  </a:lnTo>
                  <a:cubicBezTo>
                    <a:pt x="1" y="8171"/>
                    <a:pt x="87" y="8257"/>
                    <a:pt x="198" y="8257"/>
                  </a:cubicBezTo>
                  <a:lnTo>
                    <a:pt x="2522" y="8257"/>
                  </a:lnTo>
                  <a:cubicBezTo>
                    <a:pt x="2628" y="8257"/>
                    <a:pt x="2715" y="8171"/>
                    <a:pt x="2715" y="8065"/>
                  </a:cubicBezTo>
                  <a:lnTo>
                    <a:pt x="2715" y="525"/>
                  </a:lnTo>
                  <a:cubicBezTo>
                    <a:pt x="2715" y="236"/>
                    <a:pt x="2479" y="1"/>
                    <a:pt x="2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3823857" y="2537880"/>
              <a:ext cx="71181" cy="250787"/>
            </a:xfrm>
            <a:custGeom>
              <a:avLst/>
              <a:gdLst/>
              <a:ahLst/>
              <a:cxnLst/>
              <a:rect l="l" t="t" r="r" b="b"/>
              <a:pathLst>
                <a:path w="2714" h="9562" extrusionOk="0">
                  <a:moveTo>
                    <a:pt x="2185" y="390"/>
                  </a:moveTo>
                  <a:cubicBezTo>
                    <a:pt x="2262" y="390"/>
                    <a:pt x="2324" y="448"/>
                    <a:pt x="2324" y="525"/>
                  </a:cubicBezTo>
                  <a:lnTo>
                    <a:pt x="2324" y="9172"/>
                  </a:lnTo>
                  <a:lnTo>
                    <a:pt x="385" y="9172"/>
                  </a:lnTo>
                  <a:lnTo>
                    <a:pt x="390" y="525"/>
                  </a:lnTo>
                  <a:cubicBezTo>
                    <a:pt x="390" y="448"/>
                    <a:pt x="448" y="390"/>
                    <a:pt x="525" y="390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25"/>
                  </a:cubicBezTo>
                  <a:lnTo>
                    <a:pt x="0" y="9369"/>
                  </a:lnTo>
                  <a:cubicBezTo>
                    <a:pt x="0" y="9475"/>
                    <a:pt x="87" y="9561"/>
                    <a:pt x="193" y="9561"/>
                  </a:cubicBezTo>
                  <a:lnTo>
                    <a:pt x="2517" y="9561"/>
                  </a:lnTo>
                  <a:cubicBezTo>
                    <a:pt x="2627" y="9561"/>
                    <a:pt x="2714" y="9475"/>
                    <a:pt x="2714" y="9369"/>
                  </a:cubicBezTo>
                  <a:lnTo>
                    <a:pt x="2714" y="525"/>
                  </a:lnTo>
                  <a:cubicBezTo>
                    <a:pt x="2714" y="236"/>
                    <a:pt x="2478" y="1"/>
                    <a:pt x="21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3613984" y="2442334"/>
              <a:ext cx="272346" cy="97225"/>
            </a:xfrm>
            <a:custGeom>
              <a:avLst/>
              <a:gdLst/>
              <a:ahLst/>
              <a:cxnLst/>
              <a:rect l="l" t="t" r="r" b="b"/>
              <a:pathLst>
                <a:path w="10384" h="3707" extrusionOk="0">
                  <a:moveTo>
                    <a:pt x="7816" y="1"/>
                  </a:moveTo>
                  <a:cubicBezTo>
                    <a:pt x="7487" y="1"/>
                    <a:pt x="7292" y="370"/>
                    <a:pt x="7478" y="641"/>
                  </a:cubicBezTo>
                  <a:lnTo>
                    <a:pt x="7699" y="954"/>
                  </a:lnTo>
                  <a:cubicBezTo>
                    <a:pt x="6563" y="1608"/>
                    <a:pt x="3888" y="2931"/>
                    <a:pt x="246" y="3316"/>
                  </a:cubicBezTo>
                  <a:cubicBezTo>
                    <a:pt x="0" y="3345"/>
                    <a:pt x="19" y="3706"/>
                    <a:pt x="265" y="3706"/>
                  </a:cubicBezTo>
                  <a:lnTo>
                    <a:pt x="284" y="3706"/>
                  </a:lnTo>
                  <a:cubicBezTo>
                    <a:pt x="4215" y="3288"/>
                    <a:pt x="7045" y="1801"/>
                    <a:pt x="8079" y="1185"/>
                  </a:cubicBezTo>
                  <a:cubicBezTo>
                    <a:pt x="8170" y="1127"/>
                    <a:pt x="8199" y="997"/>
                    <a:pt x="8137" y="906"/>
                  </a:cubicBezTo>
                  <a:lnTo>
                    <a:pt x="7800" y="420"/>
                  </a:lnTo>
                  <a:cubicBezTo>
                    <a:pt x="7790" y="405"/>
                    <a:pt x="7800" y="391"/>
                    <a:pt x="7814" y="391"/>
                  </a:cubicBezTo>
                  <a:lnTo>
                    <a:pt x="9912" y="468"/>
                  </a:lnTo>
                  <a:cubicBezTo>
                    <a:pt x="9927" y="468"/>
                    <a:pt x="9932" y="477"/>
                    <a:pt x="9927" y="487"/>
                  </a:cubicBezTo>
                  <a:lnTo>
                    <a:pt x="9268" y="2484"/>
                  </a:lnTo>
                  <a:cubicBezTo>
                    <a:pt x="9265" y="2490"/>
                    <a:pt x="9256" y="2494"/>
                    <a:pt x="9249" y="2494"/>
                  </a:cubicBezTo>
                  <a:cubicBezTo>
                    <a:pt x="9244" y="2494"/>
                    <a:pt x="9241" y="2492"/>
                    <a:pt x="9239" y="2489"/>
                  </a:cubicBezTo>
                  <a:lnTo>
                    <a:pt x="8936" y="2056"/>
                  </a:lnTo>
                  <a:cubicBezTo>
                    <a:pt x="8898" y="2000"/>
                    <a:pt x="8837" y="1970"/>
                    <a:pt x="8775" y="1970"/>
                  </a:cubicBezTo>
                  <a:cubicBezTo>
                    <a:pt x="8741" y="1970"/>
                    <a:pt x="8707" y="1979"/>
                    <a:pt x="8676" y="1998"/>
                  </a:cubicBezTo>
                  <a:cubicBezTo>
                    <a:pt x="7954" y="2436"/>
                    <a:pt x="7203" y="2816"/>
                    <a:pt x="6429" y="3143"/>
                  </a:cubicBezTo>
                  <a:cubicBezTo>
                    <a:pt x="6229" y="3237"/>
                    <a:pt x="6318" y="3515"/>
                    <a:pt x="6505" y="3515"/>
                  </a:cubicBezTo>
                  <a:cubicBezTo>
                    <a:pt x="6529" y="3515"/>
                    <a:pt x="6555" y="3510"/>
                    <a:pt x="6583" y="3499"/>
                  </a:cubicBezTo>
                  <a:cubicBezTo>
                    <a:pt x="7319" y="3186"/>
                    <a:pt x="8031" y="2830"/>
                    <a:pt x="8719" y="2426"/>
                  </a:cubicBezTo>
                  <a:lnTo>
                    <a:pt x="8916" y="2710"/>
                  </a:lnTo>
                  <a:cubicBezTo>
                    <a:pt x="8999" y="2826"/>
                    <a:pt x="9124" y="2882"/>
                    <a:pt x="9248" y="2882"/>
                  </a:cubicBezTo>
                  <a:cubicBezTo>
                    <a:pt x="9411" y="2882"/>
                    <a:pt x="9573" y="2785"/>
                    <a:pt x="9633" y="2604"/>
                  </a:cubicBezTo>
                  <a:lnTo>
                    <a:pt x="10297" y="612"/>
                  </a:lnTo>
                  <a:cubicBezTo>
                    <a:pt x="10384" y="352"/>
                    <a:pt x="10196" y="88"/>
                    <a:pt x="9927" y="78"/>
                  </a:cubicBezTo>
                  <a:lnTo>
                    <a:pt x="7829" y="1"/>
                  </a:lnTo>
                  <a:cubicBezTo>
                    <a:pt x="7825" y="1"/>
                    <a:pt x="7820" y="1"/>
                    <a:pt x="78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3561975" y="2531166"/>
              <a:ext cx="210292" cy="47891"/>
            </a:xfrm>
            <a:custGeom>
              <a:avLst/>
              <a:gdLst/>
              <a:ahLst/>
              <a:cxnLst/>
              <a:rect l="l" t="t" r="r" b="b"/>
              <a:pathLst>
                <a:path w="8018" h="1826" extrusionOk="0">
                  <a:moveTo>
                    <a:pt x="1485" y="0"/>
                  </a:moveTo>
                  <a:cubicBezTo>
                    <a:pt x="1477" y="0"/>
                    <a:pt x="1468" y="1"/>
                    <a:pt x="1459" y="2"/>
                  </a:cubicBezTo>
                  <a:cubicBezTo>
                    <a:pt x="1040" y="30"/>
                    <a:pt x="612" y="45"/>
                    <a:pt x="198" y="45"/>
                  </a:cubicBezTo>
                  <a:cubicBezTo>
                    <a:pt x="87" y="45"/>
                    <a:pt x="1" y="131"/>
                    <a:pt x="1" y="237"/>
                  </a:cubicBezTo>
                  <a:lnTo>
                    <a:pt x="1" y="1633"/>
                  </a:lnTo>
                  <a:cubicBezTo>
                    <a:pt x="1" y="1739"/>
                    <a:pt x="87" y="1825"/>
                    <a:pt x="198" y="1825"/>
                  </a:cubicBezTo>
                  <a:cubicBezTo>
                    <a:pt x="2787" y="1816"/>
                    <a:pt x="5351" y="1344"/>
                    <a:pt x="7776" y="430"/>
                  </a:cubicBezTo>
                  <a:cubicBezTo>
                    <a:pt x="8018" y="367"/>
                    <a:pt x="7932" y="43"/>
                    <a:pt x="7736" y="43"/>
                  </a:cubicBezTo>
                  <a:cubicBezTo>
                    <a:pt x="7706" y="43"/>
                    <a:pt x="7672" y="51"/>
                    <a:pt x="7637" y="69"/>
                  </a:cubicBezTo>
                  <a:cubicBezTo>
                    <a:pt x="5322" y="940"/>
                    <a:pt x="2868" y="1402"/>
                    <a:pt x="395" y="1435"/>
                  </a:cubicBezTo>
                  <a:lnTo>
                    <a:pt x="395" y="430"/>
                  </a:lnTo>
                  <a:cubicBezTo>
                    <a:pt x="756" y="425"/>
                    <a:pt x="1122" y="411"/>
                    <a:pt x="1488" y="391"/>
                  </a:cubicBezTo>
                  <a:cubicBezTo>
                    <a:pt x="1748" y="382"/>
                    <a:pt x="1730" y="0"/>
                    <a:pt x="1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42"/>
          <p:cNvGrpSpPr/>
          <p:nvPr/>
        </p:nvGrpSpPr>
        <p:grpSpPr>
          <a:xfrm>
            <a:off x="3855047" y="3672692"/>
            <a:ext cx="449962" cy="399339"/>
            <a:chOff x="3527093" y="3810570"/>
            <a:chExt cx="403300" cy="357927"/>
          </a:xfrm>
        </p:grpSpPr>
        <p:sp>
          <p:nvSpPr>
            <p:cNvPr id="590" name="Google Shape;590;p42"/>
            <p:cNvSpPr/>
            <p:nvPr/>
          </p:nvSpPr>
          <p:spPr>
            <a:xfrm>
              <a:off x="3565647" y="3848469"/>
              <a:ext cx="314625" cy="314756"/>
            </a:xfrm>
            <a:custGeom>
              <a:avLst/>
              <a:gdLst/>
              <a:ahLst/>
              <a:cxnLst/>
              <a:rect l="l" t="t" r="r" b="b"/>
              <a:pathLst>
                <a:path w="11996" h="12001" extrusionOk="0">
                  <a:moveTo>
                    <a:pt x="6000" y="0"/>
                  </a:moveTo>
                  <a:cubicBezTo>
                    <a:pt x="2685" y="0"/>
                    <a:pt x="0" y="2690"/>
                    <a:pt x="0" y="6001"/>
                  </a:cubicBezTo>
                  <a:cubicBezTo>
                    <a:pt x="0" y="9316"/>
                    <a:pt x="2685" y="12001"/>
                    <a:pt x="6000" y="12001"/>
                  </a:cubicBezTo>
                  <a:cubicBezTo>
                    <a:pt x="9311" y="12001"/>
                    <a:pt x="11996" y="9316"/>
                    <a:pt x="11996" y="6001"/>
                  </a:cubicBezTo>
                  <a:cubicBezTo>
                    <a:pt x="11996" y="2690"/>
                    <a:pt x="9311" y="0"/>
                    <a:pt x="6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3722251" y="3939189"/>
              <a:ext cx="83823" cy="109946"/>
            </a:xfrm>
            <a:custGeom>
              <a:avLst/>
              <a:gdLst/>
              <a:ahLst/>
              <a:cxnLst/>
              <a:rect l="l" t="t" r="r" b="b"/>
              <a:pathLst>
                <a:path w="3196" h="4192" extrusionOk="0">
                  <a:moveTo>
                    <a:pt x="1" y="1"/>
                  </a:moveTo>
                  <a:lnTo>
                    <a:pt x="39" y="2575"/>
                  </a:lnTo>
                  <a:lnTo>
                    <a:pt x="1959" y="4192"/>
                  </a:lnTo>
                  <a:lnTo>
                    <a:pt x="2118" y="3961"/>
                  </a:lnTo>
                  <a:cubicBezTo>
                    <a:pt x="3196" y="2373"/>
                    <a:pt x="2185" y="213"/>
                    <a:pt x="275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3721884" y="3873463"/>
              <a:ext cx="140973" cy="217951"/>
            </a:xfrm>
            <a:custGeom>
              <a:avLst/>
              <a:gdLst/>
              <a:ahLst/>
              <a:cxnLst/>
              <a:rect l="l" t="t" r="r" b="b"/>
              <a:pathLst>
                <a:path w="5375" h="8310" extrusionOk="0">
                  <a:moveTo>
                    <a:pt x="0" y="0"/>
                  </a:moveTo>
                  <a:lnTo>
                    <a:pt x="15" y="2541"/>
                  </a:lnTo>
                  <a:lnTo>
                    <a:pt x="246" y="2560"/>
                  </a:lnTo>
                  <a:cubicBezTo>
                    <a:pt x="1535" y="2671"/>
                    <a:pt x="2531" y="3748"/>
                    <a:pt x="2536" y="5048"/>
                  </a:cubicBezTo>
                  <a:cubicBezTo>
                    <a:pt x="2536" y="5562"/>
                    <a:pt x="2377" y="6068"/>
                    <a:pt x="2079" y="6486"/>
                  </a:cubicBezTo>
                  <a:lnTo>
                    <a:pt x="1949" y="6674"/>
                  </a:lnTo>
                  <a:lnTo>
                    <a:pt x="3893" y="8310"/>
                  </a:lnTo>
                  <a:lnTo>
                    <a:pt x="4052" y="8098"/>
                  </a:lnTo>
                  <a:lnTo>
                    <a:pt x="4066" y="8079"/>
                  </a:lnTo>
                  <a:lnTo>
                    <a:pt x="4129" y="7997"/>
                  </a:lnTo>
                  <a:cubicBezTo>
                    <a:pt x="5178" y="6539"/>
                    <a:pt x="5375" y="4629"/>
                    <a:pt x="4639" y="2988"/>
                  </a:cubicBezTo>
                  <a:cubicBezTo>
                    <a:pt x="3907" y="1347"/>
                    <a:pt x="2353" y="221"/>
                    <a:pt x="568" y="34"/>
                  </a:cubicBezTo>
                  <a:cubicBezTo>
                    <a:pt x="520" y="29"/>
                    <a:pt x="472" y="24"/>
                    <a:pt x="424" y="19"/>
                  </a:cubicBezTo>
                  <a:lnTo>
                    <a:pt x="395" y="19"/>
                  </a:lnTo>
                  <a:lnTo>
                    <a:pt x="28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3721622" y="3816287"/>
              <a:ext cx="202712" cy="307072"/>
            </a:xfrm>
            <a:custGeom>
              <a:avLst/>
              <a:gdLst/>
              <a:ahLst/>
              <a:cxnLst/>
              <a:rect l="l" t="t" r="r" b="b"/>
              <a:pathLst>
                <a:path w="7729" h="11708" extrusionOk="0">
                  <a:moveTo>
                    <a:pt x="448" y="0"/>
                  </a:moveTo>
                  <a:cubicBezTo>
                    <a:pt x="203" y="0"/>
                    <a:pt x="1" y="202"/>
                    <a:pt x="1" y="453"/>
                  </a:cubicBezTo>
                  <a:lnTo>
                    <a:pt x="10" y="2214"/>
                  </a:lnTo>
                  <a:lnTo>
                    <a:pt x="251" y="2223"/>
                  </a:lnTo>
                  <a:cubicBezTo>
                    <a:pt x="2123" y="2300"/>
                    <a:pt x="3792" y="3407"/>
                    <a:pt x="4586" y="5106"/>
                  </a:cubicBezTo>
                  <a:cubicBezTo>
                    <a:pt x="5380" y="6799"/>
                    <a:pt x="5164" y="8796"/>
                    <a:pt x="4023" y="10278"/>
                  </a:cubicBezTo>
                  <a:lnTo>
                    <a:pt x="3874" y="10471"/>
                  </a:lnTo>
                  <a:lnTo>
                    <a:pt x="5221" y="11601"/>
                  </a:lnTo>
                  <a:cubicBezTo>
                    <a:pt x="5303" y="11674"/>
                    <a:pt x="5404" y="11707"/>
                    <a:pt x="5510" y="11707"/>
                  </a:cubicBezTo>
                  <a:lnTo>
                    <a:pt x="5563" y="11707"/>
                  </a:lnTo>
                  <a:cubicBezTo>
                    <a:pt x="5688" y="11693"/>
                    <a:pt x="5799" y="11625"/>
                    <a:pt x="5871" y="11524"/>
                  </a:cubicBezTo>
                  <a:cubicBezTo>
                    <a:pt x="7449" y="9393"/>
                    <a:pt x="7728" y="6564"/>
                    <a:pt x="6602" y="4158"/>
                  </a:cubicBezTo>
                  <a:cubicBezTo>
                    <a:pt x="5476" y="1752"/>
                    <a:pt x="3128" y="159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3569161" y="3848469"/>
              <a:ext cx="154139" cy="158152"/>
            </a:xfrm>
            <a:custGeom>
              <a:avLst/>
              <a:gdLst/>
              <a:ahLst/>
              <a:cxnLst/>
              <a:rect l="l" t="t" r="r" b="b"/>
              <a:pathLst>
                <a:path w="5877" h="6030" extrusionOk="0">
                  <a:moveTo>
                    <a:pt x="5852" y="0"/>
                  </a:moveTo>
                  <a:cubicBezTo>
                    <a:pt x="3037" y="5"/>
                    <a:pt x="607" y="1968"/>
                    <a:pt x="1" y="4716"/>
                  </a:cubicBezTo>
                  <a:lnTo>
                    <a:pt x="5876" y="6029"/>
                  </a:lnTo>
                  <a:lnTo>
                    <a:pt x="5876" y="6029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3565647" y="3971764"/>
              <a:ext cx="157654" cy="185796"/>
            </a:xfrm>
            <a:custGeom>
              <a:avLst/>
              <a:gdLst/>
              <a:ahLst/>
              <a:cxnLst/>
              <a:rect l="l" t="t" r="r" b="b"/>
              <a:pathLst>
                <a:path w="6011" h="7084" extrusionOk="0">
                  <a:moveTo>
                    <a:pt x="140" y="0"/>
                  </a:moveTo>
                  <a:cubicBezTo>
                    <a:pt x="44" y="429"/>
                    <a:pt x="0" y="862"/>
                    <a:pt x="0" y="1300"/>
                  </a:cubicBezTo>
                  <a:cubicBezTo>
                    <a:pt x="0" y="3999"/>
                    <a:pt x="1800" y="6366"/>
                    <a:pt x="4398" y="7083"/>
                  </a:cubicBezTo>
                  <a:lnTo>
                    <a:pt x="6010" y="133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3663056" y="4134558"/>
              <a:ext cx="83587" cy="28667"/>
            </a:xfrm>
            <a:custGeom>
              <a:avLst/>
              <a:gdLst/>
              <a:ahLst/>
              <a:cxnLst/>
              <a:rect l="l" t="t" r="r" b="b"/>
              <a:pathLst>
                <a:path w="3187" h="1093" extrusionOk="0">
                  <a:moveTo>
                    <a:pt x="646" y="1"/>
                  </a:moveTo>
                  <a:lnTo>
                    <a:pt x="1" y="640"/>
                  </a:lnTo>
                  <a:cubicBezTo>
                    <a:pt x="727" y="939"/>
                    <a:pt x="1502" y="1093"/>
                    <a:pt x="2282" y="1093"/>
                  </a:cubicBezTo>
                  <a:cubicBezTo>
                    <a:pt x="2585" y="1093"/>
                    <a:pt x="2888" y="1069"/>
                    <a:pt x="3186" y="1025"/>
                  </a:cubicBezTo>
                  <a:cubicBezTo>
                    <a:pt x="2272" y="886"/>
                    <a:pt x="1401" y="535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3569293" y="3848469"/>
              <a:ext cx="153378" cy="133918"/>
            </a:xfrm>
            <a:custGeom>
              <a:avLst/>
              <a:gdLst/>
              <a:ahLst/>
              <a:cxnLst/>
              <a:rect l="l" t="t" r="r" b="b"/>
              <a:pathLst>
                <a:path w="5848" h="5106" extrusionOk="0">
                  <a:moveTo>
                    <a:pt x="5847" y="0"/>
                  </a:moveTo>
                  <a:cubicBezTo>
                    <a:pt x="3032" y="10"/>
                    <a:pt x="602" y="1968"/>
                    <a:pt x="1" y="4716"/>
                  </a:cubicBezTo>
                  <a:lnTo>
                    <a:pt x="1733" y="5106"/>
                  </a:lnTo>
                  <a:cubicBezTo>
                    <a:pt x="2075" y="2844"/>
                    <a:pt x="3667" y="977"/>
                    <a:pt x="5847" y="284"/>
                  </a:cubicBezTo>
                  <a:lnTo>
                    <a:pt x="58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3650939" y="3931269"/>
              <a:ext cx="39551" cy="33833"/>
            </a:xfrm>
            <a:custGeom>
              <a:avLst/>
              <a:gdLst/>
              <a:ahLst/>
              <a:cxnLst/>
              <a:rect l="l" t="t" r="r" b="b"/>
              <a:pathLst>
                <a:path w="1508" h="1290" extrusionOk="0">
                  <a:moveTo>
                    <a:pt x="859" y="0"/>
                  </a:moveTo>
                  <a:cubicBezTo>
                    <a:pt x="700" y="0"/>
                    <a:pt x="538" y="60"/>
                    <a:pt x="405" y="192"/>
                  </a:cubicBezTo>
                  <a:cubicBezTo>
                    <a:pt x="1" y="596"/>
                    <a:pt x="290" y="1289"/>
                    <a:pt x="862" y="1289"/>
                  </a:cubicBezTo>
                  <a:cubicBezTo>
                    <a:pt x="1218" y="1289"/>
                    <a:pt x="1507" y="1001"/>
                    <a:pt x="1507" y="645"/>
                  </a:cubicBezTo>
                  <a:cubicBezTo>
                    <a:pt x="1507" y="258"/>
                    <a:pt x="1191" y="0"/>
                    <a:pt x="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3551248" y="3971764"/>
              <a:ext cx="135072" cy="185796"/>
            </a:xfrm>
            <a:custGeom>
              <a:avLst/>
              <a:gdLst/>
              <a:ahLst/>
              <a:cxnLst/>
              <a:rect l="l" t="t" r="r" b="b"/>
              <a:pathLst>
                <a:path w="5150" h="7084" extrusionOk="0">
                  <a:moveTo>
                    <a:pt x="689" y="0"/>
                  </a:moveTo>
                  <a:cubicBezTo>
                    <a:pt x="1" y="3118"/>
                    <a:pt x="1872" y="6232"/>
                    <a:pt x="4947" y="7083"/>
                  </a:cubicBezTo>
                  <a:lnTo>
                    <a:pt x="5149" y="6371"/>
                  </a:lnTo>
                  <a:cubicBezTo>
                    <a:pt x="3407" y="5274"/>
                    <a:pt x="2354" y="3359"/>
                    <a:pt x="2354" y="1300"/>
                  </a:cubicBezTo>
                  <a:cubicBezTo>
                    <a:pt x="2354" y="996"/>
                    <a:pt x="2373" y="693"/>
                    <a:pt x="2421" y="39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3527093" y="3810570"/>
              <a:ext cx="403300" cy="357927"/>
            </a:xfrm>
            <a:custGeom>
              <a:avLst/>
              <a:gdLst/>
              <a:ahLst/>
              <a:cxnLst/>
              <a:rect l="l" t="t" r="r" b="b"/>
              <a:pathLst>
                <a:path w="15377" h="13647" extrusionOk="0">
                  <a:moveTo>
                    <a:pt x="5576" y="4857"/>
                  </a:moveTo>
                  <a:cubicBezTo>
                    <a:pt x="5579" y="4857"/>
                    <a:pt x="5581" y="4857"/>
                    <a:pt x="5584" y="4857"/>
                  </a:cubicBezTo>
                  <a:cubicBezTo>
                    <a:pt x="5936" y="4857"/>
                    <a:pt x="6109" y="5280"/>
                    <a:pt x="5859" y="5526"/>
                  </a:cubicBezTo>
                  <a:cubicBezTo>
                    <a:pt x="5779" y="5605"/>
                    <a:pt x="5681" y="5641"/>
                    <a:pt x="5585" y="5641"/>
                  </a:cubicBezTo>
                  <a:cubicBezTo>
                    <a:pt x="5384" y="5641"/>
                    <a:pt x="5190" y="5484"/>
                    <a:pt x="5190" y="5247"/>
                  </a:cubicBezTo>
                  <a:cubicBezTo>
                    <a:pt x="5190" y="5033"/>
                    <a:pt x="5363" y="4857"/>
                    <a:pt x="5576" y="4857"/>
                  </a:cubicBezTo>
                  <a:close/>
                  <a:moveTo>
                    <a:pt x="7206" y="1720"/>
                  </a:moveTo>
                  <a:lnTo>
                    <a:pt x="7211" y="2422"/>
                  </a:lnTo>
                  <a:lnTo>
                    <a:pt x="7220" y="4934"/>
                  </a:lnTo>
                  <a:lnTo>
                    <a:pt x="7230" y="7152"/>
                  </a:lnTo>
                  <a:lnTo>
                    <a:pt x="1932" y="5973"/>
                  </a:lnTo>
                  <a:cubicBezTo>
                    <a:pt x="2293" y="4636"/>
                    <a:pt x="3121" y="3476"/>
                    <a:pt x="4271" y="2701"/>
                  </a:cubicBezTo>
                  <a:lnTo>
                    <a:pt x="5233" y="4462"/>
                  </a:lnTo>
                  <a:cubicBezTo>
                    <a:pt x="4843" y="4636"/>
                    <a:pt x="4636" y="5073"/>
                    <a:pt x="4757" y="5482"/>
                  </a:cubicBezTo>
                  <a:cubicBezTo>
                    <a:pt x="4862" y="5856"/>
                    <a:pt x="5205" y="6110"/>
                    <a:pt x="5587" y="6110"/>
                  </a:cubicBezTo>
                  <a:cubicBezTo>
                    <a:pt x="5623" y="6110"/>
                    <a:pt x="5659" y="6108"/>
                    <a:pt x="5695" y="6103"/>
                  </a:cubicBezTo>
                  <a:cubicBezTo>
                    <a:pt x="6118" y="6050"/>
                    <a:pt x="6441" y="5694"/>
                    <a:pt x="6450" y="5266"/>
                  </a:cubicBezTo>
                  <a:cubicBezTo>
                    <a:pt x="6460" y="4838"/>
                    <a:pt x="6152" y="4472"/>
                    <a:pt x="5733" y="4395"/>
                  </a:cubicBezTo>
                  <a:lnTo>
                    <a:pt x="4670" y="2451"/>
                  </a:lnTo>
                  <a:cubicBezTo>
                    <a:pt x="5445" y="2013"/>
                    <a:pt x="6316" y="1763"/>
                    <a:pt x="7206" y="1720"/>
                  </a:cubicBezTo>
                  <a:close/>
                  <a:moveTo>
                    <a:pt x="7692" y="5179"/>
                  </a:moveTo>
                  <a:cubicBezTo>
                    <a:pt x="9410" y="5352"/>
                    <a:pt x="10319" y="7296"/>
                    <a:pt x="9352" y="8725"/>
                  </a:cubicBezTo>
                  <a:lnTo>
                    <a:pt x="7701" y="7335"/>
                  </a:lnTo>
                  <a:lnTo>
                    <a:pt x="7692" y="5179"/>
                  </a:lnTo>
                  <a:close/>
                  <a:moveTo>
                    <a:pt x="7864" y="473"/>
                  </a:moveTo>
                  <a:cubicBezTo>
                    <a:pt x="7869" y="473"/>
                    <a:pt x="7874" y="473"/>
                    <a:pt x="7879" y="473"/>
                  </a:cubicBezTo>
                  <a:cubicBezTo>
                    <a:pt x="10439" y="623"/>
                    <a:pt x="12710" y="2162"/>
                    <a:pt x="13798" y="4486"/>
                  </a:cubicBezTo>
                  <a:cubicBezTo>
                    <a:pt x="14885" y="6806"/>
                    <a:pt x="14611" y="9539"/>
                    <a:pt x="13086" y="11598"/>
                  </a:cubicBezTo>
                  <a:cubicBezTo>
                    <a:pt x="13052" y="11646"/>
                    <a:pt x="12994" y="11675"/>
                    <a:pt x="12937" y="11675"/>
                  </a:cubicBezTo>
                  <a:cubicBezTo>
                    <a:pt x="12884" y="11675"/>
                    <a:pt x="12836" y="11661"/>
                    <a:pt x="12797" y="11627"/>
                  </a:cubicBezTo>
                  <a:lnTo>
                    <a:pt x="11637" y="10650"/>
                  </a:lnTo>
                  <a:cubicBezTo>
                    <a:pt x="12215" y="9904"/>
                    <a:pt x="12576" y="9014"/>
                    <a:pt x="12691" y="8081"/>
                  </a:cubicBezTo>
                  <a:cubicBezTo>
                    <a:pt x="12706" y="7936"/>
                    <a:pt x="12595" y="7816"/>
                    <a:pt x="12455" y="7816"/>
                  </a:cubicBezTo>
                  <a:cubicBezTo>
                    <a:pt x="12335" y="7816"/>
                    <a:pt x="12234" y="7903"/>
                    <a:pt x="12220" y="8018"/>
                  </a:cubicBezTo>
                  <a:cubicBezTo>
                    <a:pt x="12123" y="8827"/>
                    <a:pt x="11825" y="9592"/>
                    <a:pt x="11349" y="10251"/>
                  </a:cubicBezTo>
                  <a:cubicBezTo>
                    <a:pt x="11329" y="10275"/>
                    <a:pt x="11310" y="10304"/>
                    <a:pt x="11291" y="10328"/>
                  </a:cubicBezTo>
                  <a:lnTo>
                    <a:pt x="11277" y="10347"/>
                  </a:lnTo>
                  <a:lnTo>
                    <a:pt x="9713" y="9029"/>
                  </a:lnTo>
                  <a:cubicBezTo>
                    <a:pt x="10940" y="7292"/>
                    <a:pt x="9809" y="4881"/>
                    <a:pt x="7687" y="4708"/>
                  </a:cubicBezTo>
                  <a:lnTo>
                    <a:pt x="7677" y="2663"/>
                  </a:lnTo>
                  <a:cubicBezTo>
                    <a:pt x="7721" y="2663"/>
                    <a:pt x="7764" y="2668"/>
                    <a:pt x="7802" y="2672"/>
                  </a:cubicBezTo>
                  <a:lnTo>
                    <a:pt x="7831" y="2672"/>
                  </a:lnTo>
                  <a:cubicBezTo>
                    <a:pt x="7875" y="2672"/>
                    <a:pt x="7923" y="2677"/>
                    <a:pt x="7966" y="2682"/>
                  </a:cubicBezTo>
                  <a:cubicBezTo>
                    <a:pt x="10208" y="2923"/>
                    <a:pt x="11979" y="4688"/>
                    <a:pt x="12229" y="6926"/>
                  </a:cubicBezTo>
                  <a:cubicBezTo>
                    <a:pt x="12239" y="7046"/>
                    <a:pt x="12340" y="7138"/>
                    <a:pt x="12460" y="7138"/>
                  </a:cubicBezTo>
                  <a:cubicBezTo>
                    <a:pt x="12600" y="7138"/>
                    <a:pt x="12710" y="7013"/>
                    <a:pt x="12696" y="6873"/>
                  </a:cubicBezTo>
                  <a:cubicBezTo>
                    <a:pt x="12407" y="4289"/>
                    <a:pt x="10276" y="2297"/>
                    <a:pt x="7677" y="2191"/>
                  </a:cubicBezTo>
                  <a:lnTo>
                    <a:pt x="7673" y="680"/>
                  </a:lnTo>
                  <a:cubicBezTo>
                    <a:pt x="7668" y="627"/>
                    <a:pt x="7687" y="574"/>
                    <a:pt x="7721" y="536"/>
                  </a:cubicBezTo>
                  <a:cubicBezTo>
                    <a:pt x="7756" y="496"/>
                    <a:pt x="7807" y="473"/>
                    <a:pt x="7864" y="473"/>
                  </a:cubicBezTo>
                  <a:close/>
                  <a:moveTo>
                    <a:pt x="1826" y="6435"/>
                  </a:moveTo>
                  <a:lnTo>
                    <a:pt x="7177" y="7624"/>
                  </a:lnTo>
                  <a:lnTo>
                    <a:pt x="5709" y="12897"/>
                  </a:lnTo>
                  <a:cubicBezTo>
                    <a:pt x="3342" y="12132"/>
                    <a:pt x="1740" y="9928"/>
                    <a:pt x="1740" y="7446"/>
                  </a:cubicBezTo>
                  <a:lnTo>
                    <a:pt x="1735" y="7446"/>
                  </a:lnTo>
                  <a:cubicBezTo>
                    <a:pt x="1735" y="7109"/>
                    <a:pt x="1769" y="6767"/>
                    <a:pt x="1826" y="6435"/>
                  </a:cubicBezTo>
                  <a:close/>
                  <a:moveTo>
                    <a:pt x="7596" y="7864"/>
                  </a:moveTo>
                  <a:lnTo>
                    <a:pt x="9236" y="9245"/>
                  </a:lnTo>
                  <a:lnTo>
                    <a:pt x="11161" y="10862"/>
                  </a:lnTo>
                  <a:lnTo>
                    <a:pt x="11695" y="11314"/>
                  </a:lnTo>
                  <a:cubicBezTo>
                    <a:pt x="10613" y="12503"/>
                    <a:pt x="9078" y="13176"/>
                    <a:pt x="7470" y="13176"/>
                  </a:cubicBezTo>
                  <a:lnTo>
                    <a:pt x="7466" y="13176"/>
                  </a:lnTo>
                  <a:cubicBezTo>
                    <a:pt x="7028" y="13176"/>
                    <a:pt x="6590" y="13128"/>
                    <a:pt x="6162" y="13027"/>
                  </a:cubicBezTo>
                  <a:lnTo>
                    <a:pt x="7596" y="7864"/>
                  </a:lnTo>
                  <a:close/>
                  <a:moveTo>
                    <a:pt x="7866" y="1"/>
                  </a:moveTo>
                  <a:cubicBezTo>
                    <a:pt x="7495" y="1"/>
                    <a:pt x="7196" y="300"/>
                    <a:pt x="7201" y="675"/>
                  </a:cubicBezTo>
                  <a:lnTo>
                    <a:pt x="7201" y="1253"/>
                  </a:lnTo>
                  <a:cubicBezTo>
                    <a:pt x="6229" y="1291"/>
                    <a:pt x="5281" y="1556"/>
                    <a:pt x="4439" y="2032"/>
                  </a:cubicBezTo>
                  <a:lnTo>
                    <a:pt x="3905" y="1056"/>
                  </a:lnTo>
                  <a:cubicBezTo>
                    <a:pt x="3862" y="979"/>
                    <a:pt x="3785" y="935"/>
                    <a:pt x="3698" y="935"/>
                  </a:cubicBezTo>
                  <a:lnTo>
                    <a:pt x="479" y="935"/>
                  </a:lnTo>
                  <a:lnTo>
                    <a:pt x="479" y="541"/>
                  </a:lnTo>
                  <a:cubicBezTo>
                    <a:pt x="486" y="375"/>
                    <a:pt x="365" y="292"/>
                    <a:pt x="243" y="292"/>
                  </a:cubicBezTo>
                  <a:cubicBezTo>
                    <a:pt x="122" y="292"/>
                    <a:pt x="0" y="375"/>
                    <a:pt x="7" y="541"/>
                  </a:cubicBezTo>
                  <a:lnTo>
                    <a:pt x="7" y="1797"/>
                  </a:lnTo>
                  <a:cubicBezTo>
                    <a:pt x="15" y="1946"/>
                    <a:pt x="129" y="2020"/>
                    <a:pt x="243" y="2020"/>
                  </a:cubicBezTo>
                  <a:cubicBezTo>
                    <a:pt x="358" y="2020"/>
                    <a:pt x="472" y="1946"/>
                    <a:pt x="479" y="1797"/>
                  </a:cubicBezTo>
                  <a:lnTo>
                    <a:pt x="479" y="1407"/>
                  </a:lnTo>
                  <a:lnTo>
                    <a:pt x="3559" y="1407"/>
                  </a:lnTo>
                  <a:lnTo>
                    <a:pt x="4035" y="2283"/>
                  </a:lnTo>
                  <a:cubicBezTo>
                    <a:pt x="3684" y="2514"/>
                    <a:pt x="3356" y="2788"/>
                    <a:pt x="3058" y="3086"/>
                  </a:cubicBezTo>
                  <a:cubicBezTo>
                    <a:pt x="614" y="5559"/>
                    <a:pt x="681" y="9553"/>
                    <a:pt x="3202" y="11945"/>
                  </a:cubicBezTo>
                  <a:cubicBezTo>
                    <a:pt x="4403" y="13083"/>
                    <a:pt x="5937" y="13646"/>
                    <a:pt x="7466" y="13646"/>
                  </a:cubicBezTo>
                  <a:cubicBezTo>
                    <a:pt x="9149" y="13646"/>
                    <a:pt x="10826" y="12965"/>
                    <a:pt x="12051" y="11622"/>
                  </a:cubicBezTo>
                  <a:lnTo>
                    <a:pt x="12494" y="11993"/>
                  </a:lnTo>
                  <a:cubicBezTo>
                    <a:pt x="12619" y="12100"/>
                    <a:pt x="12773" y="12151"/>
                    <a:pt x="12925" y="12151"/>
                  </a:cubicBezTo>
                  <a:cubicBezTo>
                    <a:pt x="13129" y="12151"/>
                    <a:pt x="13332" y="12058"/>
                    <a:pt x="13461" y="11882"/>
                  </a:cubicBezTo>
                  <a:cubicBezTo>
                    <a:pt x="15087" y="9678"/>
                    <a:pt x="15376" y="6762"/>
                    <a:pt x="14217" y="4284"/>
                  </a:cubicBezTo>
                  <a:cubicBezTo>
                    <a:pt x="13057" y="1811"/>
                    <a:pt x="10637" y="165"/>
                    <a:pt x="7904" y="2"/>
                  </a:cubicBezTo>
                  <a:lnTo>
                    <a:pt x="7908" y="2"/>
                  </a:lnTo>
                  <a:cubicBezTo>
                    <a:pt x="7894" y="1"/>
                    <a:pt x="7880" y="1"/>
                    <a:pt x="7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42"/>
          <p:cNvGrpSpPr/>
          <p:nvPr/>
        </p:nvGrpSpPr>
        <p:grpSpPr>
          <a:xfrm>
            <a:off x="3863691" y="2378552"/>
            <a:ext cx="432670" cy="429090"/>
            <a:chOff x="2660798" y="2452326"/>
            <a:chExt cx="329653" cy="326926"/>
          </a:xfrm>
        </p:grpSpPr>
        <p:sp>
          <p:nvSpPr>
            <p:cNvPr id="602" name="Google Shape;602;p42"/>
            <p:cNvSpPr/>
            <p:nvPr/>
          </p:nvSpPr>
          <p:spPr>
            <a:xfrm>
              <a:off x="2896400" y="2626739"/>
              <a:ext cx="38266" cy="37873"/>
            </a:xfrm>
            <a:custGeom>
              <a:avLst/>
              <a:gdLst/>
              <a:ahLst/>
              <a:cxnLst/>
              <a:rect l="l" t="t" r="r" b="b"/>
              <a:pathLst>
                <a:path w="1459" h="1444" extrusionOk="0">
                  <a:moveTo>
                    <a:pt x="1" y="0"/>
                  </a:moveTo>
                  <a:lnTo>
                    <a:pt x="929" y="1444"/>
                  </a:lnTo>
                  <a:lnTo>
                    <a:pt x="1459" y="1444"/>
                  </a:lnTo>
                  <a:cubicBezTo>
                    <a:pt x="1449" y="645"/>
                    <a:pt x="79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2858029" y="2626739"/>
              <a:ext cx="62762" cy="37873"/>
            </a:xfrm>
            <a:custGeom>
              <a:avLst/>
              <a:gdLst/>
              <a:ahLst/>
              <a:cxnLst/>
              <a:rect l="l" t="t" r="r" b="b"/>
              <a:pathLst>
                <a:path w="2393" h="1444" extrusionOk="0">
                  <a:moveTo>
                    <a:pt x="1459" y="0"/>
                  </a:moveTo>
                  <a:cubicBezTo>
                    <a:pt x="660" y="0"/>
                    <a:pt x="6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2754929" y="2626739"/>
              <a:ext cx="38397" cy="37873"/>
            </a:xfrm>
            <a:custGeom>
              <a:avLst/>
              <a:gdLst/>
              <a:ahLst/>
              <a:cxnLst/>
              <a:rect l="l" t="t" r="r" b="b"/>
              <a:pathLst>
                <a:path w="1464" h="1444" extrusionOk="0">
                  <a:moveTo>
                    <a:pt x="1" y="0"/>
                  </a:moveTo>
                  <a:lnTo>
                    <a:pt x="934" y="1444"/>
                  </a:lnTo>
                  <a:lnTo>
                    <a:pt x="1463" y="1444"/>
                  </a:lnTo>
                  <a:cubicBezTo>
                    <a:pt x="1454" y="645"/>
                    <a:pt x="804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2716689" y="2626739"/>
              <a:ext cx="62762" cy="37873"/>
            </a:xfrm>
            <a:custGeom>
              <a:avLst/>
              <a:gdLst/>
              <a:ahLst/>
              <a:cxnLst/>
              <a:rect l="l" t="t" r="r" b="b"/>
              <a:pathLst>
                <a:path w="2393" h="1444" extrusionOk="0">
                  <a:moveTo>
                    <a:pt x="1459" y="0"/>
                  </a:moveTo>
                  <a:cubicBezTo>
                    <a:pt x="660" y="0"/>
                    <a:pt x="5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2754562" y="2564108"/>
              <a:ext cx="21480" cy="41833"/>
            </a:xfrm>
            <a:custGeom>
              <a:avLst/>
              <a:gdLst/>
              <a:ahLst/>
              <a:cxnLst/>
              <a:rect l="l" t="t" r="r" b="b"/>
              <a:pathLst>
                <a:path w="819" h="1595" extrusionOk="0">
                  <a:moveTo>
                    <a:pt x="26" y="1"/>
                  </a:moveTo>
                  <a:cubicBezTo>
                    <a:pt x="17" y="1"/>
                    <a:pt x="9" y="1"/>
                    <a:pt x="0" y="1"/>
                  </a:cubicBezTo>
                  <a:lnTo>
                    <a:pt x="0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57" y="1594"/>
                    <a:pt x="818" y="1237"/>
                    <a:pt x="818" y="795"/>
                  </a:cubicBezTo>
                  <a:cubicBezTo>
                    <a:pt x="818" y="357"/>
                    <a:pt x="462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2825612" y="2628628"/>
              <a:ext cx="51511" cy="51511"/>
            </a:xfrm>
            <a:custGeom>
              <a:avLst/>
              <a:gdLst/>
              <a:ahLst/>
              <a:cxnLst/>
              <a:rect l="l" t="t" r="r" b="b"/>
              <a:pathLst>
                <a:path w="1964" h="1964" extrusionOk="0">
                  <a:moveTo>
                    <a:pt x="0" y="0"/>
                  </a:moveTo>
                  <a:lnTo>
                    <a:pt x="1169" y="1963"/>
                  </a:lnTo>
                  <a:lnTo>
                    <a:pt x="1963" y="1963"/>
                  </a:lnTo>
                  <a:cubicBezTo>
                    <a:pt x="1963" y="881"/>
                    <a:pt x="108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2774232" y="2628628"/>
              <a:ext cx="82066" cy="51511"/>
            </a:xfrm>
            <a:custGeom>
              <a:avLst/>
              <a:gdLst/>
              <a:ahLst/>
              <a:cxnLst/>
              <a:rect l="l" t="t" r="r" b="b"/>
              <a:pathLst>
                <a:path w="3129" h="1964" extrusionOk="0">
                  <a:moveTo>
                    <a:pt x="1959" y="0"/>
                  </a:moveTo>
                  <a:cubicBezTo>
                    <a:pt x="877" y="0"/>
                    <a:pt x="1" y="881"/>
                    <a:pt x="1" y="1963"/>
                  </a:cubicBezTo>
                  <a:lnTo>
                    <a:pt x="3128" y="1963"/>
                  </a:lnTo>
                  <a:cubicBezTo>
                    <a:pt x="3128" y="881"/>
                    <a:pt x="2604" y="0"/>
                    <a:pt x="1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2825979" y="2550994"/>
              <a:ext cx="28431" cy="56835"/>
            </a:xfrm>
            <a:custGeom>
              <a:avLst/>
              <a:gdLst/>
              <a:ahLst/>
              <a:cxnLst/>
              <a:rect l="l" t="t" r="r" b="b"/>
              <a:pathLst>
                <a:path w="1084" h="2167" extrusionOk="0">
                  <a:moveTo>
                    <a:pt x="1" y="1"/>
                  </a:moveTo>
                  <a:lnTo>
                    <a:pt x="1" y="2166"/>
                  </a:lnTo>
                  <a:cubicBezTo>
                    <a:pt x="602" y="2166"/>
                    <a:pt x="1083" y="1680"/>
                    <a:pt x="1083" y="1084"/>
                  </a:cubicBezTo>
                  <a:cubicBezTo>
                    <a:pt x="1083" y="482"/>
                    <a:pt x="60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2796840" y="2550994"/>
              <a:ext cx="43302" cy="56835"/>
            </a:xfrm>
            <a:custGeom>
              <a:avLst/>
              <a:gdLst/>
              <a:ahLst/>
              <a:cxnLst/>
              <a:rect l="l" t="t" r="r" b="b"/>
              <a:pathLst>
                <a:path w="1651" h="2167" extrusionOk="0">
                  <a:moveTo>
                    <a:pt x="1083" y="1"/>
                  </a:moveTo>
                  <a:cubicBezTo>
                    <a:pt x="486" y="1"/>
                    <a:pt x="0" y="482"/>
                    <a:pt x="0" y="1084"/>
                  </a:cubicBezTo>
                  <a:cubicBezTo>
                    <a:pt x="0" y="1680"/>
                    <a:pt x="486" y="2166"/>
                    <a:pt x="1083" y="2166"/>
                  </a:cubicBezTo>
                  <a:lnTo>
                    <a:pt x="1112" y="2166"/>
                  </a:lnTo>
                  <a:cubicBezTo>
                    <a:pt x="1415" y="2152"/>
                    <a:pt x="1651" y="1671"/>
                    <a:pt x="1651" y="1084"/>
                  </a:cubicBezTo>
                  <a:cubicBezTo>
                    <a:pt x="1651" y="492"/>
                    <a:pt x="1410" y="15"/>
                    <a:pt x="1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2733107" y="2564108"/>
              <a:ext cx="28404" cy="41833"/>
            </a:xfrm>
            <a:custGeom>
              <a:avLst/>
              <a:gdLst/>
              <a:ahLst/>
              <a:cxnLst/>
              <a:rect l="l" t="t" r="r" b="b"/>
              <a:pathLst>
                <a:path w="1083" h="1595" extrusionOk="0">
                  <a:moveTo>
                    <a:pt x="792" y="1"/>
                  </a:moveTo>
                  <a:cubicBezTo>
                    <a:pt x="356" y="1"/>
                    <a:pt x="0" y="357"/>
                    <a:pt x="0" y="795"/>
                  </a:cubicBezTo>
                  <a:cubicBezTo>
                    <a:pt x="0" y="1237"/>
                    <a:pt x="361" y="1594"/>
                    <a:pt x="801" y="1594"/>
                  </a:cubicBezTo>
                  <a:cubicBezTo>
                    <a:pt x="807" y="1594"/>
                    <a:pt x="812" y="1594"/>
                    <a:pt x="818" y="1594"/>
                  </a:cubicBezTo>
                  <a:cubicBezTo>
                    <a:pt x="963" y="1594"/>
                    <a:pt x="1083" y="1238"/>
                    <a:pt x="1083" y="795"/>
                  </a:cubicBezTo>
                  <a:cubicBezTo>
                    <a:pt x="1083" y="357"/>
                    <a:pt x="963" y="1"/>
                    <a:pt x="818" y="1"/>
                  </a:cubicBezTo>
                  <a:cubicBezTo>
                    <a:pt x="810" y="1"/>
                    <a:pt x="801" y="1"/>
                    <a:pt x="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2874316" y="2564108"/>
              <a:ext cx="28536" cy="41833"/>
            </a:xfrm>
            <a:custGeom>
              <a:avLst/>
              <a:gdLst/>
              <a:ahLst/>
              <a:cxnLst/>
              <a:rect l="l" t="t" r="r" b="b"/>
              <a:pathLst>
                <a:path w="1088" h="1595" extrusionOk="0">
                  <a:moveTo>
                    <a:pt x="793" y="1"/>
                  </a:moveTo>
                  <a:cubicBezTo>
                    <a:pt x="357" y="1"/>
                    <a:pt x="1" y="357"/>
                    <a:pt x="1" y="795"/>
                  </a:cubicBezTo>
                  <a:cubicBezTo>
                    <a:pt x="1" y="1237"/>
                    <a:pt x="361" y="1594"/>
                    <a:pt x="801" y="1594"/>
                  </a:cubicBezTo>
                  <a:cubicBezTo>
                    <a:pt x="807" y="1594"/>
                    <a:pt x="813" y="1594"/>
                    <a:pt x="819" y="1594"/>
                  </a:cubicBezTo>
                  <a:cubicBezTo>
                    <a:pt x="968" y="1594"/>
                    <a:pt x="1088" y="1238"/>
                    <a:pt x="1088" y="795"/>
                  </a:cubicBezTo>
                  <a:cubicBezTo>
                    <a:pt x="1088" y="357"/>
                    <a:pt x="968" y="1"/>
                    <a:pt x="819" y="1"/>
                  </a:cubicBezTo>
                  <a:cubicBezTo>
                    <a:pt x="810" y="1"/>
                    <a:pt x="801" y="1"/>
                    <a:pt x="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2870644" y="2558836"/>
              <a:ext cx="61005" cy="52271"/>
            </a:xfrm>
            <a:custGeom>
              <a:avLst/>
              <a:gdLst/>
              <a:ahLst/>
              <a:cxnLst/>
              <a:rect l="l" t="t" r="r" b="b"/>
              <a:pathLst>
                <a:path w="2326" h="1993" extrusionOk="0">
                  <a:moveTo>
                    <a:pt x="997" y="400"/>
                  </a:moveTo>
                  <a:cubicBezTo>
                    <a:pt x="1526" y="400"/>
                    <a:pt x="1796" y="1044"/>
                    <a:pt x="1420" y="1420"/>
                  </a:cubicBezTo>
                  <a:cubicBezTo>
                    <a:pt x="1297" y="1541"/>
                    <a:pt x="1147" y="1596"/>
                    <a:pt x="1000" y="1596"/>
                  </a:cubicBezTo>
                  <a:cubicBezTo>
                    <a:pt x="693" y="1596"/>
                    <a:pt x="400" y="1358"/>
                    <a:pt x="400" y="996"/>
                  </a:cubicBezTo>
                  <a:cubicBezTo>
                    <a:pt x="400" y="669"/>
                    <a:pt x="665" y="400"/>
                    <a:pt x="997" y="400"/>
                  </a:cubicBezTo>
                  <a:close/>
                  <a:moveTo>
                    <a:pt x="1004" y="1"/>
                  </a:moveTo>
                  <a:cubicBezTo>
                    <a:pt x="492" y="1"/>
                    <a:pt x="1" y="397"/>
                    <a:pt x="1" y="996"/>
                  </a:cubicBezTo>
                  <a:cubicBezTo>
                    <a:pt x="1" y="1545"/>
                    <a:pt x="448" y="1992"/>
                    <a:pt x="997" y="1992"/>
                  </a:cubicBezTo>
                  <a:cubicBezTo>
                    <a:pt x="1882" y="1992"/>
                    <a:pt x="2325" y="919"/>
                    <a:pt x="1700" y="294"/>
                  </a:cubicBezTo>
                  <a:cubicBezTo>
                    <a:pt x="1497" y="92"/>
                    <a:pt x="1248" y="1"/>
                    <a:pt x="10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2871379" y="2621546"/>
              <a:ext cx="68454" cy="48232"/>
            </a:xfrm>
            <a:custGeom>
              <a:avLst/>
              <a:gdLst/>
              <a:ahLst/>
              <a:cxnLst/>
              <a:rect l="l" t="t" r="r" b="b"/>
              <a:pathLst>
                <a:path w="2610" h="1839" extrusionOk="0">
                  <a:moveTo>
                    <a:pt x="969" y="1"/>
                  </a:moveTo>
                  <a:cubicBezTo>
                    <a:pt x="700" y="1"/>
                    <a:pt x="430" y="63"/>
                    <a:pt x="194" y="193"/>
                  </a:cubicBezTo>
                  <a:cubicBezTo>
                    <a:pt x="0" y="300"/>
                    <a:pt x="107" y="563"/>
                    <a:pt x="287" y="563"/>
                  </a:cubicBezTo>
                  <a:cubicBezTo>
                    <a:pt x="317" y="563"/>
                    <a:pt x="349" y="556"/>
                    <a:pt x="382" y="540"/>
                  </a:cubicBezTo>
                  <a:cubicBezTo>
                    <a:pt x="570" y="440"/>
                    <a:pt x="769" y="393"/>
                    <a:pt x="964" y="393"/>
                  </a:cubicBezTo>
                  <a:cubicBezTo>
                    <a:pt x="1548" y="393"/>
                    <a:pt x="2095" y="808"/>
                    <a:pt x="2196" y="1439"/>
                  </a:cubicBezTo>
                  <a:lnTo>
                    <a:pt x="969" y="1439"/>
                  </a:lnTo>
                  <a:cubicBezTo>
                    <a:pt x="719" y="1454"/>
                    <a:pt x="719" y="1824"/>
                    <a:pt x="969" y="1839"/>
                  </a:cubicBezTo>
                  <a:lnTo>
                    <a:pt x="2413" y="1839"/>
                  </a:lnTo>
                  <a:cubicBezTo>
                    <a:pt x="2523" y="1839"/>
                    <a:pt x="2610" y="1747"/>
                    <a:pt x="2610" y="1637"/>
                  </a:cubicBezTo>
                  <a:cubicBezTo>
                    <a:pt x="2610" y="732"/>
                    <a:pt x="1874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2711522" y="2621467"/>
              <a:ext cx="68349" cy="48442"/>
            </a:xfrm>
            <a:custGeom>
              <a:avLst/>
              <a:gdLst/>
              <a:ahLst/>
              <a:cxnLst/>
              <a:rect l="l" t="t" r="r" b="b"/>
              <a:pathLst>
                <a:path w="2606" h="1847" extrusionOk="0">
                  <a:moveTo>
                    <a:pt x="1642" y="1"/>
                  </a:moveTo>
                  <a:cubicBezTo>
                    <a:pt x="782" y="1"/>
                    <a:pt x="0" y="689"/>
                    <a:pt x="0" y="1645"/>
                  </a:cubicBezTo>
                  <a:cubicBezTo>
                    <a:pt x="0" y="1755"/>
                    <a:pt x="87" y="1847"/>
                    <a:pt x="198" y="1847"/>
                  </a:cubicBezTo>
                  <a:lnTo>
                    <a:pt x="1660" y="1847"/>
                  </a:lnTo>
                  <a:cubicBezTo>
                    <a:pt x="1665" y="1847"/>
                    <a:pt x="1670" y="1847"/>
                    <a:pt x="1674" y="1847"/>
                  </a:cubicBezTo>
                  <a:cubicBezTo>
                    <a:pt x="1935" y="1847"/>
                    <a:pt x="1935" y="1447"/>
                    <a:pt x="1674" y="1447"/>
                  </a:cubicBezTo>
                  <a:cubicBezTo>
                    <a:pt x="1670" y="1447"/>
                    <a:pt x="1665" y="1447"/>
                    <a:pt x="1660" y="1447"/>
                  </a:cubicBezTo>
                  <a:lnTo>
                    <a:pt x="414" y="1447"/>
                  </a:lnTo>
                  <a:cubicBezTo>
                    <a:pt x="515" y="817"/>
                    <a:pt x="1059" y="399"/>
                    <a:pt x="1643" y="399"/>
                  </a:cubicBezTo>
                  <a:cubicBezTo>
                    <a:pt x="1838" y="399"/>
                    <a:pt x="2039" y="446"/>
                    <a:pt x="2228" y="547"/>
                  </a:cubicBezTo>
                  <a:cubicBezTo>
                    <a:pt x="2261" y="564"/>
                    <a:pt x="2293" y="571"/>
                    <a:pt x="2323" y="571"/>
                  </a:cubicBezTo>
                  <a:cubicBezTo>
                    <a:pt x="2502" y="571"/>
                    <a:pt x="2606" y="308"/>
                    <a:pt x="2416" y="196"/>
                  </a:cubicBezTo>
                  <a:cubicBezTo>
                    <a:pt x="2164" y="62"/>
                    <a:pt x="1899" y="1"/>
                    <a:pt x="1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2728439" y="2558836"/>
              <a:ext cx="60979" cy="52271"/>
            </a:xfrm>
            <a:custGeom>
              <a:avLst/>
              <a:gdLst/>
              <a:ahLst/>
              <a:cxnLst/>
              <a:rect l="l" t="t" r="r" b="b"/>
              <a:pathLst>
                <a:path w="2325" h="1993" extrusionOk="0">
                  <a:moveTo>
                    <a:pt x="996" y="400"/>
                  </a:moveTo>
                  <a:cubicBezTo>
                    <a:pt x="1525" y="400"/>
                    <a:pt x="1795" y="1044"/>
                    <a:pt x="1420" y="1420"/>
                  </a:cubicBezTo>
                  <a:cubicBezTo>
                    <a:pt x="1297" y="1541"/>
                    <a:pt x="1146" y="1596"/>
                    <a:pt x="1000" y="1596"/>
                  </a:cubicBezTo>
                  <a:cubicBezTo>
                    <a:pt x="692" y="1596"/>
                    <a:pt x="400" y="1358"/>
                    <a:pt x="400" y="996"/>
                  </a:cubicBezTo>
                  <a:cubicBezTo>
                    <a:pt x="400" y="669"/>
                    <a:pt x="664" y="400"/>
                    <a:pt x="996" y="400"/>
                  </a:cubicBezTo>
                  <a:close/>
                  <a:moveTo>
                    <a:pt x="1003" y="1"/>
                  </a:moveTo>
                  <a:cubicBezTo>
                    <a:pt x="491" y="1"/>
                    <a:pt x="0" y="397"/>
                    <a:pt x="0" y="996"/>
                  </a:cubicBezTo>
                  <a:cubicBezTo>
                    <a:pt x="0" y="1545"/>
                    <a:pt x="448" y="1992"/>
                    <a:pt x="996" y="1992"/>
                  </a:cubicBezTo>
                  <a:cubicBezTo>
                    <a:pt x="1882" y="1992"/>
                    <a:pt x="2324" y="919"/>
                    <a:pt x="1699" y="294"/>
                  </a:cubicBezTo>
                  <a:cubicBezTo>
                    <a:pt x="1496" y="92"/>
                    <a:pt x="1247" y="1"/>
                    <a:pt x="1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2792041" y="2545722"/>
              <a:ext cx="78525" cy="67274"/>
            </a:xfrm>
            <a:custGeom>
              <a:avLst/>
              <a:gdLst/>
              <a:ahLst/>
              <a:cxnLst/>
              <a:rect l="l" t="t" r="r" b="b"/>
              <a:pathLst>
                <a:path w="2994" h="2565" extrusionOk="0">
                  <a:moveTo>
                    <a:pt x="1280" y="399"/>
                  </a:moveTo>
                  <a:cubicBezTo>
                    <a:pt x="2069" y="399"/>
                    <a:pt x="2464" y="1352"/>
                    <a:pt x="1906" y="1905"/>
                  </a:cubicBezTo>
                  <a:cubicBezTo>
                    <a:pt x="1725" y="2086"/>
                    <a:pt x="1503" y="2167"/>
                    <a:pt x="1286" y="2167"/>
                  </a:cubicBezTo>
                  <a:cubicBezTo>
                    <a:pt x="833" y="2167"/>
                    <a:pt x="400" y="1815"/>
                    <a:pt x="400" y="1285"/>
                  </a:cubicBezTo>
                  <a:cubicBezTo>
                    <a:pt x="400" y="794"/>
                    <a:pt x="794" y="399"/>
                    <a:pt x="1280" y="399"/>
                  </a:cubicBezTo>
                  <a:close/>
                  <a:moveTo>
                    <a:pt x="1294" y="0"/>
                  </a:moveTo>
                  <a:cubicBezTo>
                    <a:pt x="634" y="0"/>
                    <a:pt x="0" y="512"/>
                    <a:pt x="0" y="1285"/>
                  </a:cubicBezTo>
                  <a:cubicBezTo>
                    <a:pt x="0" y="1992"/>
                    <a:pt x="573" y="2565"/>
                    <a:pt x="1280" y="2565"/>
                  </a:cubicBezTo>
                  <a:cubicBezTo>
                    <a:pt x="2421" y="2565"/>
                    <a:pt x="2993" y="1184"/>
                    <a:pt x="2190" y="375"/>
                  </a:cubicBezTo>
                  <a:cubicBezTo>
                    <a:pt x="1929" y="116"/>
                    <a:pt x="1609" y="0"/>
                    <a:pt x="1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2768934" y="2623434"/>
              <a:ext cx="113355" cy="61871"/>
            </a:xfrm>
            <a:custGeom>
              <a:avLst/>
              <a:gdLst/>
              <a:ahLst/>
              <a:cxnLst/>
              <a:rect l="l" t="t" r="r" b="b"/>
              <a:pathLst>
                <a:path w="4322" h="2359" extrusionOk="0">
                  <a:moveTo>
                    <a:pt x="2161" y="395"/>
                  </a:moveTo>
                  <a:cubicBezTo>
                    <a:pt x="3061" y="395"/>
                    <a:pt x="3812" y="1069"/>
                    <a:pt x="3913" y="1959"/>
                  </a:cubicBezTo>
                  <a:lnTo>
                    <a:pt x="410" y="1959"/>
                  </a:lnTo>
                  <a:cubicBezTo>
                    <a:pt x="511" y="1069"/>
                    <a:pt x="1266" y="395"/>
                    <a:pt x="2161" y="395"/>
                  </a:cubicBezTo>
                  <a:close/>
                  <a:moveTo>
                    <a:pt x="2161" y="1"/>
                  </a:moveTo>
                  <a:cubicBezTo>
                    <a:pt x="973" y="1"/>
                    <a:pt x="6" y="968"/>
                    <a:pt x="1" y="2161"/>
                  </a:cubicBezTo>
                  <a:cubicBezTo>
                    <a:pt x="1" y="2267"/>
                    <a:pt x="92" y="2359"/>
                    <a:pt x="203" y="2359"/>
                  </a:cubicBezTo>
                  <a:lnTo>
                    <a:pt x="4124" y="2359"/>
                  </a:lnTo>
                  <a:cubicBezTo>
                    <a:pt x="4235" y="2359"/>
                    <a:pt x="4322" y="2267"/>
                    <a:pt x="4322" y="2161"/>
                  </a:cubicBezTo>
                  <a:cubicBezTo>
                    <a:pt x="4322" y="968"/>
                    <a:pt x="3355" y="1"/>
                    <a:pt x="2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2660798" y="2452326"/>
              <a:ext cx="329653" cy="326926"/>
            </a:xfrm>
            <a:custGeom>
              <a:avLst/>
              <a:gdLst/>
              <a:ahLst/>
              <a:cxnLst/>
              <a:rect l="l" t="t" r="r" b="b"/>
              <a:pathLst>
                <a:path w="12569" h="12465" extrusionOk="0">
                  <a:moveTo>
                    <a:pt x="6481" y="1068"/>
                  </a:moveTo>
                  <a:cubicBezTo>
                    <a:pt x="9171" y="1179"/>
                    <a:pt x="11332" y="3335"/>
                    <a:pt x="11438" y="6024"/>
                  </a:cubicBezTo>
                  <a:lnTo>
                    <a:pt x="10961" y="6024"/>
                  </a:lnTo>
                  <a:cubicBezTo>
                    <a:pt x="10957" y="6024"/>
                    <a:pt x="10952" y="6024"/>
                    <a:pt x="10948" y="6024"/>
                  </a:cubicBezTo>
                  <a:cubicBezTo>
                    <a:pt x="10687" y="6024"/>
                    <a:pt x="10687" y="6424"/>
                    <a:pt x="10948" y="6424"/>
                  </a:cubicBezTo>
                  <a:cubicBezTo>
                    <a:pt x="10952" y="6424"/>
                    <a:pt x="10957" y="6424"/>
                    <a:pt x="10961" y="6424"/>
                  </a:cubicBezTo>
                  <a:lnTo>
                    <a:pt x="11438" y="6424"/>
                  </a:lnTo>
                  <a:cubicBezTo>
                    <a:pt x="11332" y="9114"/>
                    <a:pt x="9176" y="11269"/>
                    <a:pt x="6486" y="11375"/>
                  </a:cubicBezTo>
                  <a:lnTo>
                    <a:pt x="6486" y="10904"/>
                  </a:lnTo>
                  <a:cubicBezTo>
                    <a:pt x="6494" y="10762"/>
                    <a:pt x="6390" y="10691"/>
                    <a:pt x="6287" y="10691"/>
                  </a:cubicBezTo>
                  <a:cubicBezTo>
                    <a:pt x="6183" y="10691"/>
                    <a:pt x="6080" y="10762"/>
                    <a:pt x="6087" y="10904"/>
                  </a:cubicBezTo>
                  <a:lnTo>
                    <a:pt x="6087" y="11375"/>
                  </a:lnTo>
                  <a:cubicBezTo>
                    <a:pt x="3397" y="11269"/>
                    <a:pt x="1237" y="9114"/>
                    <a:pt x="1131" y="6424"/>
                  </a:cubicBezTo>
                  <a:lnTo>
                    <a:pt x="1607" y="6424"/>
                  </a:lnTo>
                  <a:cubicBezTo>
                    <a:pt x="1857" y="6409"/>
                    <a:pt x="1857" y="6039"/>
                    <a:pt x="1607" y="6024"/>
                  </a:cubicBezTo>
                  <a:lnTo>
                    <a:pt x="1131" y="6024"/>
                  </a:lnTo>
                  <a:cubicBezTo>
                    <a:pt x="1237" y="3335"/>
                    <a:pt x="3392" y="1179"/>
                    <a:pt x="6087" y="1068"/>
                  </a:cubicBezTo>
                  <a:lnTo>
                    <a:pt x="6087" y="1545"/>
                  </a:lnTo>
                  <a:cubicBezTo>
                    <a:pt x="6092" y="1670"/>
                    <a:pt x="6187" y="1732"/>
                    <a:pt x="6282" y="1732"/>
                  </a:cubicBezTo>
                  <a:cubicBezTo>
                    <a:pt x="6378" y="1732"/>
                    <a:pt x="6474" y="1670"/>
                    <a:pt x="6481" y="1545"/>
                  </a:cubicBezTo>
                  <a:lnTo>
                    <a:pt x="6481" y="1068"/>
                  </a:lnTo>
                  <a:close/>
                  <a:moveTo>
                    <a:pt x="6287" y="0"/>
                  </a:moveTo>
                  <a:cubicBezTo>
                    <a:pt x="6190" y="0"/>
                    <a:pt x="6094" y="63"/>
                    <a:pt x="6087" y="188"/>
                  </a:cubicBezTo>
                  <a:lnTo>
                    <a:pt x="6087" y="669"/>
                  </a:lnTo>
                  <a:cubicBezTo>
                    <a:pt x="3176" y="780"/>
                    <a:pt x="842" y="3113"/>
                    <a:pt x="731" y="6024"/>
                  </a:cubicBezTo>
                  <a:lnTo>
                    <a:pt x="250" y="6024"/>
                  </a:lnTo>
                  <a:cubicBezTo>
                    <a:pt x="0" y="6039"/>
                    <a:pt x="0" y="6409"/>
                    <a:pt x="250" y="6424"/>
                  </a:cubicBezTo>
                  <a:lnTo>
                    <a:pt x="731" y="6424"/>
                  </a:lnTo>
                  <a:cubicBezTo>
                    <a:pt x="842" y="9330"/>
                    <a:pt x="3176" y="11669"/>
                    <a:pt x="6087" y="11775"/>
                  </a:cubicBezTo>
                  <a:lnTo>
                    <a:pt x="6087" y="12256"/>
                  </a:lnTo>
                  <a:cubicBezTo>
                    <a:pt x="6080" y="12395"/>
                    <a:pt x="6183" y="12465"/>
                    <a:pt x="6287" y="12465"/>
                  </a:cubicBezTo>
                  <a:cubicBezTo>
                    <a:pt x="6390" y="12465"/>
                    <a:pt x="6494" y="12395"/>
                    <a:pt x="6486" y="12256"/>
                  </a:cubicBezTo>
                  <a:lnTo>
                    <a:pt x="6486" y="11775"/>
                  </a:lnTo>
                  <a:cubicBezTo>
                    <a:pt x="9393" y="11669"/>
                    <a:pt x="11731" y="9330"/>
                    <a:pt x="11837" y="6424"/>
                  </a:cubicBezTo>
                  <a:lnTo>
                    <a:pt x="12318" y="6424"/>
                  </a:lnTo>
                  <a:cubicBezTo>
                    <a:pt x="12568" y="6409"/>
                    <a:pt x="12568" y="6039"/>
                    <a:pt x="12318" y="6024"/>
                  </a:cubicBezTo>
                  <a:lnTo>
                    <a:pt x="11837" y="6024"/>
                  </a:lnTo>
                  <a:cubicBezTo>
                    <a:pt x="11731" y="3113"/>
                    <a:pt x="9393" y="780"/>
                    <a:pt x="6486" y="669"/>
                  </a:cubicBezTo>
                  <a:lnTo>
                    <a:pt x="6486" y="188"/>
                  </a:lnTo>
                  <a:cubicBezTo>
                    <a:pt x="6479" y="63"/>
                    <a:pt x="6383" y="0"/>
                    <a:pt x="6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55"/>
          <p:cNvSpPr txBox="1">
            <a:spLocks noGrp="1"/>
          </p:cNvSpPr>
          <p:nvPr>
            <p:ph type="ctrTitle"/>
          </p:nvPr>
        </p:nvSpPr>
        <p:spPr>
          <a:xfrm>
            <a:off x="311700" y="702525"/>
            <a:ext cx="8520600" cy="10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945" name="Google Shape;945;p55"/>
          <p:cNvSpPr txBox="1">
            <a:spLocks noGrp="1"/>
          </p:cNvSpPr>
          <p:nvPr>
            <p:ph type="subTitle" idx="1"/>
          </p:nvPr>
        </p:nvSpPr>
        <p:spPr>
          <a:xfrm>
            <a:off x="2544900" y="1794450"/>
            <a:ext cx="4054200" cy="10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5"/>
              </a:rPr>
              <a:t>F</a:t>
            </a:r>
            <a:r>
              <a:rPr lang="en" dirty="0" smtClean="0">
                <a:hlinkClick r:id="rId5"/>
              </a:rPr>
              <a:t>erawaty.syahrani@gmail.com</a:t>
            </a:r>
            <a:r>
              <a:rPr lang="en" dirty="0" smtClean="0"/>
              <a:t>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081310085468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SMKN 43 Jakarta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6" name="Google Shape;946;p55"/>
          <p:cNvSpPr txBox="1"/>
          <p:nvPr/>
        </p:nvSpPr>
        <p:spPr>
          <a:xfrm>
            <a:off x="3072000" y="3718150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947" name="Google Shape;947;p55"/>
          <p:cNvGrpSpPr/>
          <p:nvPr/>
        </p:nvGrpSpPr>
        <p:grpSpPr>
          <a:xfrm>
            <a:off x="4015497" y="4313184"/>
            <a:ext cx="338817" cy="319168"/>
            <a:chOff x="2870687" y="3796508"/>
            <a:chExt cx="375421" cy="353610"/>
          </a:xfrm>
        </p:grpSpPr>
        <p:sp>
          <p:nvSpPr>
            <p:cNvPr id="948" name="Google Shape;948;p55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5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5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rgbClr val="CAA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55"/>
          <p:cNvGrpSpPr/>
          <p:nvPr/>
        </p:nvGrpSpPr>
        <p:grpSpPr>
          <a:xfrm>
            <a:off x="4791863" y="4313185"/>
            <a:ext cx="336163" cy="319168"/>
            <a:chOff x="4186663" y="3796534"/>
            <a:chExt cx="372480" cy="353610"/>
          </a:xfrm>
        </p:grpSpPr>
        <p:sp>
          <p:nvSpPr>
            <p:cNvPr id="952" name="Google Shape;952;p55"/>
            <p:cNvSpPr/>
            <p:nvPr/>
          </p:nvSpPr>
          <p:spPr>
            <a:xfrm>
              <a:off x="4211025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5"/>
            <p:cNvSpPr/>
            <p:nvPr/>
          </p:nvSpPr>
          <p:spPr>
            <a:xfrm>
              <a:off x="4284370" y="3890988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4186663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5"/>
            <p:cNvSpPr/>
            <p:nvPr/>
          </p:nvSpPr>
          <p:spPr>
            <a:xfrm>
              <a:off x="4277785" y="3885834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55"/>
          <p:cNvGrpSpPr/>
          <p:nvPr/>
        </p:nvGrpSpPr>
        <p:grpSpPr>
          <a:xfrm>
            <a:off x="4404864" y="4313207"/>
            <a:ext cx="336233" cy="319168"/>
            <a:chOff x="3302118" y="3796534"/>
            <a:chExt cx="372558" cy="353610"/>
          </a:xfrm>
        </p:grpSpPr>
        <p:sp>
          <p:nvSpPr>
            <p:cNvPr id="957" name="Google Shape;957;p55"/>
            <p:cNvSpPr/>
            <p:nvPr/>
          </p:nvSpPr>
          <p:spPr>
            <a:xfrm>
              <a:off x="3326480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5"/>
            <p:cNvSpPr/>
            <p:nvPr/>
          </p:nvSpPr>
          <p:spPr>
            <a:xfrm>
              <a:off x="3302118" y="3796534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55"/>
          <p:cNvSpPr/>
          <p:nvPr/>
        </p:nvSpPr>
        <p:spPr>
          <a:xfrm>
            <a:off x="4488143" y="4379545"/>
            <a:ext cx="186600" cy="186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55"/>
          <p:cNvGrpSpPr/>
          <p:nvPr/>
        </p:nvGrpSpPr>
        <p:grpSpPr>
          <a:xfrm>
            <a:off x="4482310" y="4373700"/>
            <a:ext cx="198207" cy="198229"/>
            <a:chOff x="3387931" y="3863555"/>
            <a:chExt cx="219620" cy="219620"/>
          </a:xfrm>
        </p:grpSpPr>
        <p:sp>
          <p:nvSpPr>
            <p:cNvPr id="961" name="Google Shape;961;p55"/>
            <p:cNvSpPr/>
            <p:nvPr/>
          </p:nvSpPr>
          <p:spPr>
            <a:xfrm>
              <a:off x="3387931" y="3863555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5"/>
            <p:cNvSpPr/>
            <p:nvPr/>
          </p:nvSpPr>
          <p:spPr>
            <a:xfrm>
              <a:off x="3434546" y="3915506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5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FEED B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5627" y="1288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1318800" y="1097000"/>
            <a:ext cx="6506400" cy="3216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Kesepakatan bersama dalam belajar Perbankan Dasar dalam PJJ 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Absen time stam camera dimulai Jam 07.00 s.d jam 07.30 saat PJJ Genap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Absen time stam camera dimulai Jam 09.45 s.d jam 09.15 saat PJJ Ganjil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Lewat dari jam 07.30 saat PJJ Genap siswa yang belum foto dinyatakan alfa.</a:t>
            </a:r>
          </a:p>
          <a:p>
            <a:pPr lvl="0">
              <a:buClr>
                <a:schemeClr val="accent4"/>
              </a:buClr>
              <a:buAutoNum type="arabicPeriod"/>
            </a:pPr>
            <a:r>
              <a:rPr lang="en" sz="1200" dirty="0" smtClean="0"/>
              <a:t>Lewat dari jam 09.15 saat PJJ Ganjil </a:t>
            </a:r>
            <a:r>
              <a:rPr lang="en" sz="1200" dirty="0"/>
              <a:t>siswa yang belum </a:t>
            </a:r>
            <a:r>
              <a:rPr lang="en" sz="1200" dirty="0" smtClean="0"/>
              <a:t>foto dinyatakan </a:t>
            </a:r>
            <a:r>
              <a:rPr lang="en" sz="1200" dirty="0"/>
              <a:t>alfa</a:t>
            </a:r>
            <a:endParaRPr lang="en" sz="1200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Jika berhalangan hadir agar bisa memberikan informasi kepada Ibu Ferawaty Syahrani.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Siswa dan guru sepakat akan mengikuti pembelajaran sampai jam 08.45 (PJJ Genap)  dan jam 12.00 ( PJJ Ganjil )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Selama pembelajaran siswa harus aktif dalam bertanya jika belum mengerti materi yang disampaikan di kolom komentar.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Tugas akan di berikan di akhir materi atau di elearning.smkn43jkt.sch.id setelah mendapatkan user dan password dari tim IT sekolah.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Selama PJJ tidak dibolehkan bermain game.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200" dirty="0" smtClean="0"/>
              <a:t>Jika ada yang perlu di tambahkan atau dikurangi kesepakatan belajar ini, akan dibicarakan di WA Kelas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endParaRPr lang="en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endParaRPr lang="en" dirty="0" smtClean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endParaRPr lang="en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endParaRPr lang="en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endParaRPr lang="en" sz="1300" dirty="0" smtClean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AutoNum type="arabicPeriod"/>
            </a:pPr>
            <a:r>
              <a:rPr lang="en" sz="1300" dirty="0" smtClean="0"/>
              <a:t>.</a:t>
            </a:r>
            <a:endParaRPr sz="1300" dirty="0"/>
          </a:p>
        </p:txBody>
      </p:sp>
      <p:sp>
        <p:nvSpPr>
          <p:cNvPr id="398" name="Google Shape;398;p32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KESEPAKATAN BELAJAR</a:t>
            </a:r>
            <a:endParaRPr dirty="0"/>
          </a:p>
        </p:txBody>
      </p:sp>
      <p:sp>
        <p:nvSpPr>
          <p:cNvPr id="399" name="Google Shape;399;p32"/>
          <p:cNvSpPr txBox="1"/>
          <p:nvPr/>
        </p:nvSpPr>
        <p:spPr>
          <a:xfrm>
            <a:off x="1318800" y="4467482"/>
            <a:ext cx="5478600" cy="41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 err="1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Demikain</a:t>
            </a:r>
            <a:r>
              <a:rPr lang="en-US" sz="1200" dirty="0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200" dirty="0" err="1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Kesepakatan</a:t>
            </a:r>
            <a:r>
              <a:rPr lang="en-US" sz="1200" dirty="0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200" dirty="0" err="1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belajar</a:t>
            </a:r>
            <a:r>
              <a:rPr lang="en-US" sz="1200" dirty="0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200" dirty="0" err="1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</a:t>
            </a:r>
            <a:r>
              <a:rPr lang="en-US" sz="1200" dirty="0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kami </a:t>
            </a:r>
            <a:r>
              <a:rPr lang="en-US" sz="1200" dirty="0" err="1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buat</a:t>
            </a:r>
            <a:r>
              <a:rPr lang="en-US" sz="1200" dirty="0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agar </a:t>
            </a:r>
            <a:r>
              <a:rPr lang="en-US" sz="1200" dirty="0" err="1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bisa</a:t>
            </a:r>
            <a:r>
              <a:rPr lang="en-US" sz="1200" dirty="0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200" dirty="0" err="1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dilaksanakan</a:t>
            </a:r>
            <a:r>
              <a:rPr lang="en-US" sz="1200" dirty="0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200" dirty="0" err="1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bersama</a:t>
            </a:r>
            <a:r>
              <a:rPr lang="en-US" sz="1200" dirty="0" smtClean="0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endParaRPr sz="1200" dirty="0"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" name="KESEPAKTAN BELAJ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2629" y="6380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subTitle" idx="1"/>
          </p:nvPr>
        </p:nvSpPr>
        <p:spPr>
          <a:xfrm>
            <a:off x="1525325" y="2172451"/>
            <a:ext cx="2393100" cy="601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Mengenal sejarah perbankan di Indonesia </a:t>
            </a:r>
            <a:endParaRPr dirty="0"/>
          </a:p>
        </p:txBody>
      </p:sp>
      <p:sp>
        <p:nvSpPr>
          <p:cNvPr id="405" name="Google Shape;405;p33"/>
          <p:cNvSpPr txBox="1">
            <a:spLocks noGrp="1"/>
          </p:cNvSpPr>
          <p:nvPr>
            <p:ph type="subTitle" idx="2"/>
          </p:nvPr>
        </p:nvSpPr>
        <p:spPr>
          <a:xfrm>
            <a:off x="5035800" y="2172451"/>
            <a:ext cx="23931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2"/>
                </a:solidFill>
              </a:rPr>
              <a:t>Memahami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 err="1" smtClean="0">
                <a:solidFill>
                  <a:schemeClr val="dk2"/>
                </a:solidFill>
              </a:rPr>
              <a:t>jenis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 err="1" smtClean="0">
                <a:solidFill>
                  <a:schemeClr val="dk2"/>
                </a:solidFill>
              </a:rPr>
              <a:t>lembaga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 err="1" smtClean="0">
                <a:solidFill>
                  <a:schemeClr val="dk2"/>
                </a:solidFill>
              </a:rPr>
              <a:t>keuangan</a:t>
            </a:r>
            <a:r>
              <a:rPr lang="en-US" dirty="0" smtClean="0">
                <a:solidFill>
                  <a:schemeClr val="dk2"/>
                </a:solidFill>
              </a:rPr>
              <a:t> bank </a:t>
            </a:r>
            <a:r>
              <a:rPr lang="en-US" dirty="0" err="1" smtClean="0">
                <a:solidFill>
                  <a:schemeClr val="dk2"/>
                </a:solidFill>
              </a:rPr>
              <a:t>dan</a:t>
            </a:r>
            <a:r>
              <a:rPr lang="en-US" dirty="0" smtClean="0">
                <a:solidFill>
                  <a:schemeClr val="dk2"/>
                </a:solidFill>
              </a:rPr>
              <a:t> non bank 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6" name="Google Shape;406;p33"/>
          <p:cNvSpPr txBox="1">
            <a:spLocks noGrp="1"/>
          </p:cNvSpPr>
          <p:nvPr>
            <p:ph type="subTitle" idx="3"/>
          </p:nvPr>
        </p:nvSpPr>
        <p:spPr>
          <a:xfrm>
            <a:off x="1525325" y="3740226"/>
            <a:ext cx="23931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2"/>
                </a:solidFill>
              </a:rPr>
              <a:t>Membedakan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 err="1" smtClean="0">
                <a:solidFill>
                  <a:schemeClr val="dk2"/>
                </a:solidFill>
              </a:rPr>
              <a:t>jenis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 err="1" smtClean="0">
                <a:solidFill>
                  <a:schemeClr val="dk2"/>
                </a:solidFill>
              </a:rPr>
              <a:t>uang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7" name="Google Shape;407;p33"/>
          <p:cNvSpPr txBox="1">
            <a:spLocks noGrp="1"/>
          </p:cNvSpPr>
          <p:nvPr>
            <p:ph type="subTitle" idx="4"/>
          </p:nvPr>
        </p:nvSpPr>
        <p:spPr>
          <a:xfrm>
            <a:off x="5035800" y="3740226"/>
            <a:ext cx="23931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2"/>
                </a:solidFill>
              </a:rPr>
              <a:t>Memahami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 err="1" smtClean="0">
                <a:solidFill>
                  <a:schemeClr val="dk2"/>
                </a:solidFill>
              </a:rPr>
              <a:t>jenis</a:t>
            </a:r>
            <a:r>
              <a:rPr lang="en-US" dirty="0" smtClean="0">
                <a:solidFill>
                  <a:schemeClr val="dk2"/>
                </a:solidFill>
              </a:rPr>
              <a:t> bank di Indonesia </a:t>
            </a:r>
            <a:endParaRPr dirty="0"/>
          </a:p>
        </p:txBody>
      </p:sp>
      <p:sp>
        <p:nvSpPr>
          <p:cNvPr id="408" name="Google Shape;408;p33"/>
          <p:cNvSpPr txBox="1">
            <a:spLocks noGrp="1"/>
          </p:cNvSpPr>
          <p:nvPr>
            <p:ph type="subTitle" idx="5"/>
          </p:nvPr>
        </p:nvSpPr>
        <p:spPr>
          <a:xfrm>
            <a:off x="1445675" y="1602769"/>
            <a:ext cx="2552400" cy="6008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6675" algn="just">
              <a:lnSpc>
                <a:spcPct val="107000"/>
              </a:lnSpc>
            </a:pPr>
            <a:r>
              <a:rPr lang="en-US" sz="1800" dirty="0" smtClean="0">
                <a:ea typeface="Times New Roman" panose="02020603050405020304" pitchFamily="18" charset="0"/>
                <a:cs typeface="Mongolian Baiti" panose="03000500000000000000" pitchFamily="66" charset="0"/>
              </a:rPr>
              <a:t>SEJARAH</a:t>
            </a:r>
          </a:p>
          <a:p>
            <a:pPr marL="66675" algn="just">
              <a:lnSpc>
                <a:spcPct val="107000"/>
              </a:lnSpc>
            </a:pPr>
            <a:r>
              <a:rPr lang="en-US" sz="1800" dirty="0" smtClean="0">
                <a:ea typeface="Times New Roman" panose="02020603050405020304" pitchFamily="18" charset="0"/>
                <a:cs typeface="Mongolian Baiti" panose="03000500000000000000" pitchFamily="66" charset="0"/>
              </a:rPr>
              <a:t>PERBANKAN </a:t>
            </a:r>
            <a:endParaRPr sz="1800" dirty="0">
              <a:cs typeface="Mongolian Baiti" panose="03000500000000000000" pitchFamily="66" charset="0"/>
            </a:endParaRPr>
          </a:p>
        </p:txBody>
      </p:sp>
      <p:sp>
        <p:nvSpPr>
          <p:cNvPr id="409" name="Google Shape;409;p33"/>
          <p:cNvSpPr txBox="1">
            <a:spLocks noGrp="1"/>
          </p:cNvSpPr>
          <p:nvPr>
            <p:ph type="subTitle" idx="6"/>
          </p:nvPr>
        </p:nvSpPr>
        <p:spPr>
          <a:xfrm>
            <a:off x="4736387" y="1520575"/>
            <a:ext cx="2578813" cy="6830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n-US" sz="1800" dirty="0" smtClean="0">
                <a:ea typeface="Times New Roman" panose="02020603050405020304" pitchFamily="18" charset="0"/>
                <a:cs typeface="Bookman Old Style" panose="02050604050505020204" pitchFamily="18" charset="0"/>
              </a:rPr>
              <a:t>JENIS LEMBAGA  KEUANGAN </a:t>
            </a:r>
            <a:endParaRPr lang="en-US" sz="1800" dirty="0"/>
          </a:p>
        </p:txBody>
      </p:sp>
      <p:sp>
        <p:nvSpPr>
          <p:cNvPr id="410" name="Google Shape;410;p33"/>
          <p:cNvSpPr txBox="1">
            <a:spLocks noGrp="1"/>
          </p:cNvSpPr>
          <p:nvPr>
            <p:ph type="subTitle" idx="7"/>
          </p:nvPr>
        </p:nvSpPr>
        <p:spPr>
          <a:xfrm>
            <a:off x="1606113" y="3285733"/>
            <a:ext cx="27117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UANG </a:t>
            </a:r>
            <a:endParaRPr sz="1800" dirty="0"/>
          </a:p>
        </p:txBody>
      </p:sp>
      <p:sp>
        <p:nvSpPr>
          <p:cNvPr id="411" name="Google Shape;411;p33"/>
          <p:cNvSpPr txBox="1">
            <a:spLocks noGrp="1"/>
          </p:cNvSpPr>
          <p:nvPr>
            <p:ph type="subTitle" idx="8"/>
          </p:nvPr>
        </p:nvSpPr>
        <p:spPr>
          <a:xfrm>
            <a:off x="4876500" y="3285733"/>
            <a:ext cx="27117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JENIS BANK DI INDONESIA </a:t>
            </a:r>
            <a:endParaRPr sz="1800" dirty="0"/>
          </a:p>
        </p:txBody>
      </p:sp>
      <p:pic>
        <p:nvPicPr>
          <p:cNvPr id="2" name="DAFTAR IS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8038" y="289438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subTitle" idx="1"/>
          </p:nvPr>
        </p:nvSpPr>
        <p:spPr>
          <a:xfrm>
            <a:off x="5148125" y="1953050"/>
            <a:ext cx="3012900" cy="51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37" name="Google Shape;437;p37"/>
          <p:cNvSpPr txBox="1">
            <a:spLocks noGrp="1"/>
          </p:cNvSpPr>
          <p:nvPr>
            <p:ph type="body" idx="2"/>
          </p:nvPr>
        </p:nvSpPr>
        <p:spPr>
          <a:xfrm>
            <a:off x="5148125" y="2542325"/>
            <a:ext cx="3012900" cy="1495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 smtClean="0"/>
              <a:t>Pengertian Bank </a:t>
            </a:r>
            <a:endParaRPr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dirty="0" err="1" smtClean="0">
                <a:solidFill>
                  <a:schemeClr val="dk2"/>
                </a:solidFill>
              </a:rPr>
              <a:t>Asal</a:t>
            </a:r>
            <a:r>
              <a:rPr lang="en-US" dirty="0" smtClean="0">
                <a:solidFill>
                  <a:schemeClr val="dk2"/>
                </a:solidFill>
              </a:rPr>
              <a:t> </a:t>
            </a:r>
            <a:r>
              <a:rPr lang="en-US" dirty="0" err="1" smtClean="0">
                <a:solidFill>
                  <a:schemeClr val="dk2"/>
                </a:solidFill>
              </a:rPr>
              <a:t>mula</a:t>
            </a:r>
            <a:r>
              <a:rPr lang="en-US" dirty="0" smtClean="0">
                <a:solidFill>
                  <a:schemeClr val="dk2"/>
                </a:solidFill>
              </a:rPr>
              <a:t> bank </a:t>
            </a:r>
            <a:endParaRPr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dirty="0" smtClean="0">
                <a:solidFill>
                  <a:schemeClr val="dk2"/>
                </a:solidFill>
              </a:rPr>
              <a:t>Bank di Indonesia </a:t>
            </a:r>
            <a:endParaRPr dirty="0"/>
          </a:p>
        </p:txBody>
      </p:sp>
      <p:sp>
        <p:nvSpPr>
          <p:cNvPr id="438" name="Google Shape;438;p37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  IS   THE   TOPIC   ABOUT?</a:t>
            </a:r>
            <a:endParaRPr/>
          </a:p>
        </p:txBody>
      </p:sp>
      <p:pic>
        <p:nvPicPr>
          <p:cNvPr id="439" name="Google Shape;439;p37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72" y="1190472"/>
            <a:ext cx="2688768" cy="3585024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SEJARAH BANK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BANK </a:t>
            </a:r>
            <a:endParaRPr dirty="0"/>
          </a:p>
        </p:txBody>
      </p:sp>
      <p:sp>
        <p:nvSpPr>
          <p:cNvPr id="445" name="Google Shape;445;p38"/>
          <p:cNvSpPr txBox="1">
            <a:spLocks noGrp="1"/>
          </p:cNvSpPr>
          <p:nvPr>
            <p:ph type="ctrTitle" idx="2"/>
          </p:nvPr>
        </p:nvSpPr>
        <p:spPr>
          <a:xfrm>
            <a:off x="900500" y="2062055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ITALI</a:t>
            </a:r>
            <a:endParaRPr dirty="0"/>
          </a:p>
        </p:txBody>
      </p:sp>
      <p:sp>
        <p:nvSpPr>
          <p:cNvPr id="446" name="Google Shape;446;p38"/>
          <p:cNvSpPr txBox="1">
            <a:spLocks noGrp="1"/>
          </p:cNvSpPr>
          <p:nvPr>
            <p:ph type="subTitle" idx="1"/>
          </p:nvPr>
        </p:nvSpPr>
        <p:spPr>
          <a:xfrm>
            <a:off x="900500" y="2482875"/>
            <a:ext cx="2252400" cy="876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 smtClean="0"/>
              <a:t>Bahasa</a:t>
            </a:r>
            <a:r>
              <a:rPr lang="en-US" sz="1400" dirty="0" smtClean="0"/>
              <a:t> bank </a:t>
            </a:r>
            <a:r>
              <a:rPr lang="en-US" sz="1400" dirty="0" err="1" smtClean="0"/>
              <a:t>berasal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Itali</a:t>
            </a:r>
            <a:r>
              <a:rPr lang="en-US" sz="1400" dirty="0" smtClean="0"/>
              <a:t> ( </a:t>
            </a:r>
            <a:r>
              <a:rPr lang="en-US" sz="1400" dirty="0" err="1" smtClean="0"/>
              <a:t>banco</a:t>
            </a:r>
            <a:r>
              <a:rPr lang="en-US" sz="1400" dirty="0" smtClean="0"/>
              <a:t>) / </a:t>
            </a:r>
            <a:r>
              <a:rPr lang="en-US" sz="1400" dirty="0" err="1" smtClean="0"/>
              <a:t>bangku</a:t>
            </a:r>
            <a:r>
              <a:rPr lang="en-US" sz="1400" dirty="0" smtClean="0"/>
              <a:t> </a:t>
            </a: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7" name="Google Shape;447;p38"/>
          <p:cNvSpPr txBox="1">
            <a:spLocks noGrp="1"/>
          </p:cNvSpPr>
          <p:nvPr>
            <p:ph type="ctrTitle" idx="3"/>
          </p:nvPr>
        </p:nvSpPr>
        <p:spPr>
          <a:xfrm>
            <a:off x="3393084" y="2046675"/>
            <a:ext cx="2451566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Drs. H Malayu S.P </a:t>
            </a:r>
            <a:endParaRPr dirty="0"/>
          </a:p>
        </p:txBody>
      </p:sp>
      <p:sp>
        <p:nvSpPr>
          <p:cNvPr id="448" name="Google Shape;448;p38"/>
          <p:cNvSpPr txBox="1">
            <a:spLocks noGrp="1"/>
          </p:cNvSpPr>
          <p:nvPr>
            <p:ph type="subTitle" idx="4"/>
          </p:nvPr>
        </p:nvSpPr>
        <p:spPr>
          <a:xfrm>
            <a:off x="3445800" y="2482874"/>
            <a:ext cx="2252400" cy="937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/>
              <a:t>Bahasa</a:t>
            </a:r>
            <a:r>
              <a:rPr lang="en-US" sz="1400" dirty="0" smtClean="0"/>
              <a:t> </a:t>
            </a:r>
            <a:r>
              <a:rPr lang="en-US" sz="1400" dirty="0" err="1" smtClean="0"/>
              <a:t>bangku</a:t>
            </a:r>
            <a:r>
              <a:rPr lang="en-US" sz="1400" dirty="0" smtClean="0"/>
              <a:t> </a:t>
            </a:r>
            <a:r>
              <a:rPr lang="en-US" sz="1400" dirty="0" err="1" smtClean="0"/>
              <a:t>resmi</a:t>
            </a:r>
            <a:r>
              <a:rPr lang="en-US" sz="1400" dirty="0" smtClean="0"/>
              <a:t> di </a:t>
            </a:r>
            <a:r>
              <a:rPr lang="en-US" sz="1400" dirty="0" err="1" smtClean="0"/>
              <a:t>ganti</a:t>
            </a:r>
            <a:r>
              <a:rPr lang="en-US" sz="1400" dirty="0" smtClean="0"/>
              <a:t> Bank </a:t>
            </a:r>
            <a:r>
              <a:rPr lang="en-US" sz="1400" dirty="0" err="1" smtClean="0"/>
              <a:t>oleh</a:t>
            </a:r>
            <a:r>
              <a:rPr lang="en-US" sz="1400" dirty="0" smtClean="0"/>
              <a:t> Drs. H </a:t>
            </a:r>
            <a:r>
              <a:rPr lang="en-US" sz="1400" dirty="0" err="1" smtClean="0"/>
              <a:t>Malayu</a:t>
            </a:r>
            <a:r>
              <a:rPr lang="en-US" sz="1400" dirty="0" smtClean="0"/>
              <a:t> S.P </a:t>
            </a:r>
            <a:r>
              <a:rPr lang="en-US" sz="1400" dirty="0" err="1" smtClean="0"/>
              <a:t>Hasibuan</a:t>
            </a:r>
            <a:r>
              <a:rPr lang="en-US" sz="1400" dirty="0" smtClean="0"/>
              <a:t> 2011 : 1</a:t>
            </a:r>
            <a:endParaRPr sz="1400" dirty="0"/>
          </a:p>
        </p:txBody>
      </p:sp>
      <p:sp>
        <p:nvSpPr>
          <p:cNvPr id="449" name="Google Shape;449;p38"/>
          <p:cNvSpPr txBox="1">
            <a:spLocks noGrp="1"/>
          </p:cNvSpPr>
          <p:nvPr>
            <p:ph type="ctrTitle" idx="5"/>
          </p:nvPr>
        </p:nvSpPr>
        <p:spPr>
          <a:xfrm>
            <a:off x="5991100" y="2085200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INDUSTRI JASA </a:t>
            </a:r>
            <a:endParaRPr sz="1800" dirty="0"/>
          </a:p>
        </p:txBody>
      </p:sp>
      <p:sp>
        <p:nvSpPr>
          <p:cNvPr id="450" name="Google Shape;450;p38"/>
          <p:cNvSpPr txBox="1">
            <a:spLocks noGrp="1"/>
          </p:cNvSpPr>
          <p:nvPr>
            <p:ph type="subTitle" idx="6"/>
          </p:nvPr>
        </p:nvSpPr>
        <p:spPr>
          <a:xfrm>
            <a:off x="5991100" y="2482875"/>
            <a:ext cx="2252400" cy="876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Bank </a:t>
            </a:r>
            <a:r>
              <a:rPr lang="en-US" sz="1400" dirty="0" err="1" smtClean="0"/>
              <a:t>termasuk</a:t>
            </a:r>
            <a:r>
              <a:rPr lang="en-US" sz="1400" dirty="0" smtClean="0"/>
              <a:t> </a:t>
            </a:r>
            <a:r>
              <a:rPr lang="en-US" sz="1400" dirty="0" err="1" smtClean="0"/>
              <a:t>entitas</a:t>
            </a:r>
            <a:r>
              <a:rPr lang="en-US" sz="1400" dirty="0" smtClean="0"/>
              <a:t> 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jasa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endParaRPr sz="1400" dirty="0"/>
          </a:p>
        </p:txBody>
      </p:sp>
      <p:sp>
        <p:nvSpPr>
          <p:cNvPr id="451" name="Google Shape;451;p38"/>
          <p:cNvSpPr txBox="1">
            <a:spLocks noGrp="1"/>
          </p:cNvSpPr>
          <p:nvPr>
            <p:ph type="ctrTitle" idx="7"/>
          </p:nvPr>
        </p:nvSpPr>
        <p:spPr>
          <a:xfrm>
            <a:off x="900500" y="3447075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MENGHIMPUN DANA </a:t>
            </a:r>
            <a:endParaRPr sz="1600" dirty="0"/>
          </a:p>
        </p:txBody>
      </p:sp>
      <p:sp>
        <p:nvSpPr>
          <p:cNvPr id="452" name="Google Shape;452;p38"/>
          <p:cNvSpPr txBox="1">
            <a:spLocks noGrp="1"/>
          </p:cNvSpPr>
          <p:nvPr>
            <p:ph type="subTitle" idx="8"/>
          </p:nvPr>
        </p:nvSpPr>
        <p:spPr>
          <a:xfrm>
            <a:off x="900500" y="3844750"/>
            <a:ext cx="2252400" cy="8299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Bank </a:t>
            </a:r>
            <a:r>
              <a:rPr lang="en-US" sz="1400" dirty="0" err="1" smtClean="0"/>
              <a:t>menghimpun</a:t>
            </a:r>
            <a:r>
              <a:rPr lang="en-US" sz="1400" dirty="0" smtClean="0"/>
              <a:t> </a:t>
            </a:r>
            <a:r>
              <a:rPr lang="en-US" sz="1400" dirty="0" err="1" smtClean="0"/>
              <a:t>dana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</a:t>
            </a:r>
            <a:r>
              <a:rPr lang="en-US" sz="1400" dirty="0" err="1" smtClean="0"/>
              <a:t>kredit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lainnya</a:t>
            </a:r>
            <a:r>
              <a:rPr lang="en-US" sz="1400" dirty="0" smtClean="0"/>
              <a:t> </a:t>
            </a:r>
            <a:endParaRPr sz="1400" dirty="0"/>
          </a:p>
        </p:txBody>
      </p:sp>
      <p:sp>
        <p:nvSpPr>
          <p:cNvPr id="453" name="Google Shape;453;p38"/>
          <p:cNvSpPr txBox="1">
            <a:spLocks noGrp="1"/>
          </p:cNvSpPr>
          <p:nvPr>
            <p:ph type="ctrTitle" idx="9"/>
          </p:nvPr>
        </p:nvSpPr>
        <p:spPr>
          <a:xfrm>
            <a:off x="3445800" y="3447075"/>
            <a:ext cx="2252400" cy="4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KESEJAHTERAAN </a:t>
            </a:r>
            <a:endParaRPr dirty="0"/>
          </a:p>
        </p:txBody>
      </p:sp>
      <p:sp>
        <p:nvSpPr>
          <p:cNvPr id="454" name="Google Shape;454;p38"/>
          <p:cNvSpPr txBox="1">
            <a:spLocks noGrp="1"/>
          </p:cNvSpPr>
          <p:nvPr>
            <p:ph type="subTitle" idx="13"/>
          </p:nvPr>
        </p:nvSpPr>
        <p:spPr>
          <a:xfrm>
            <a:off x="3445800" y="3844750"/>
            <a:ext cx="22524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taraf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endParaRPr dirty="0"/>
          </a:p>
        </p:txBody>
      </p:sp>
      <p:pic>
        <p:nvPicPr>
          <p:cNvPr id="3" name="BA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100" y="5311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1318800" y="1096999"/>
            <a:ext cx="6506400" cy="2890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r>
              <a:rPr lang="en" sz="1400" dirty="0" smtClean="0"/>
              <a:t>Segala sesuatu yang menyangkut tentang bank, kelembagaan, kegiatan usaha serta cara dan proses dalam melaksanakan kegiatan usaha.</a:t>
            </a: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endParaRPr lang="en" sz="1400" dirty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endParaRPr lang="en" sz="1400" dirty="0" smtClean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endParaRPr lang="en" dirty="0" smtClean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r>
              <a:rPr lang="en" sz="2800" dirty="0" smtClean="0">
                <a:latin typeface="Monoton"/>
              </a:rPr>
              <a:t>BANK UMUM</a:t>
            </a: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endParaRPr lang="en" sz="800" dirty="0" smtClean="0">
              <a:latin typeface="Monoton"/>
            </a:endParaRP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00"/>
              <a:buNone/>
            </a:pPr>
            <a:r>
              <a:rPr lang="en-US" sz="1400" dirty="0" err="1" smtClean="0">
                <a:latin typeface="Monoton"/>
              </a:rPr>
              <a:t>Melakukan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kegiatan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usaha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secara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kovensional</a:t>
            </a:r>
            <a:r>
              <a:rPr lang="en-US" sz="1400" dirty="0" smtClean="0">
                <a:latin typeface="Monoton"/>
              </a:rPr>
              <a:t> / </a:t>
            </a:r>
            <a:r>
              <a:rPr lang="en-US" sz="1400" dirty="0" err="1" smtClean="0">
                <a:latin typeface="Monoton"/>
              </a:rPr>
              <a:t>berdasarkan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syariah</a:t>
            </a:r>
            <a:r>
              <a:rPr lang="en-US" sz="1400" dirty="0" smtClean="0">
                <a:latin typeface="Monoton"/>
              </a:rPr>
              <a:t> yang </a:t>
            </a:r>
            <a:r>
              <a:rPr lang="en-US" sz="1400" dirty="0" err="1" smtClean="0">
                <a:latin typeface="Monoton"/>
              </a:rPr>
              <a:t>dalam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kegiatannya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memberikan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jasa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dalam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lalu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lintas</a:t>
            </a:r>
            <a:r>
              <a:rPr lang="en-US" sz="1400" dirty="0" smtClean="0">
                <a:latin typeface="Monoton"/>
              </a:rPr>
              <a:t> </a:t>
            </a:r>
            <a:r>
              <a:rPr lang="en-US" sz="1400" dirty="0" err="1" smtClean="0">
                <a:latin typeface="Monoton"/>
              </a:rPr>
              <a:t>pembayaran</a:t>
            </a:r>
            <a:r>
              <a:rPr lang="en-US" sz="1200" dirty="0" smtClean="0">
                <a:latin typeface="Monoton"/>
              </a:rPr>
              <a:t>. </a:t>
            </a:r>
            <a:endParaRPr lang="en" sz="1200" dirty="0" smtClean="0"/>
          </a:p>
        </p:txBody>
      </p:sp>
      <p:sp>
        <p:nvSpPr>
          <p:cNvPr id="398" name="Google Shape;398;p32"/>
          <p:cNvSpPr txBox="1">
            <a:spLocks noGrp="1"/>
          </p:cNvSpPr>
          <p:nvPr>
            <p:ph type="title"/>
          </p:nvPr>
        </p:nvSpPr>
        <p:spPr>
          <a:xfrm>
            <a:off x="602550" y="524300"/>
            <a:ext cx="793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PERBANKAN </a:t>
            </a:r>
            <a:endParaRPr dirty="0"/>
          </a:p>
        </p:txBody>
      </p:sp>
      <p:sp>
        <p:nvSpPr>
          <p:cNvPr id="5" name="Google Shape;398;p32"/>
          <p:cNvSpPr txBox="1">
            <a:spLocks/>
          </p:cNvSpPr>
          <p:nvPr/>
        </p:nvSpPr>
        <p:spPr>
          <a:xfrm>
            <a:off x="754950" y="676700"/>
            <a:ext cx="793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noton"/>
              <a:buNone/>
              <a:defRPr sz="2800" b="0" i="0" u="none" strike="noStrike" cap="none">
                <a:solidFill>
                  <a:schemeClr val="accent5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8800" y="1218125"/>
            <a:ext cx="6506400" cy="348743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bank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lampau</a:t>
            </a:r>
            <a:r>
              <a:rPr lang="en-US" dirty="0"/>
              <a:t> di </a:t>
            </a:r>
            <a:r>
              <a:rPr lang="en-US" dirty="0" err="1"/>
              <a:t>Eropa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Asia Barat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para </a:t>
            </a:r>
            <a:r>
              <a:rPr lang="en-US" dirty="0" err="1"/>
              <a:t>pedagang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Afrika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penjajahan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– </a:t>
            </a:r>
            <a:r>
              <a:rPr lang="en-US" dirty="0" err="1"/>
              <a:t>negara</a:t>
            </a:r>
            <a:r>
              <a:rPr lang="en-US" dirty="0"/>
              <a:t> di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benua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ditelusuri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bank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penukaran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bank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‘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penukaran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’.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, proses </a:t>
            </a:r>
            <a:r>
              <a:rPr lang="en-US" dirty="0" err="1"/>
              <a:t>penukaran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Valuta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(Money Changer).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penitipan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simpanan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, </a:t>
            </a:r>
            <a:r>
              <a:rPr lang="en-US" dirty="0" err="1"/>
              <a:t>peminjaman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dipinjamkan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lain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8800" y="1218125"/>
            <a:ext cx="6506400" cy="2758452"/>
          </a:xfrm>
        </p:spPr>
        <p:txBody>
          <a:bodyPr/>
          <a:lstStyle/>
          <a:p>
            <a:pPr marL="146050" indent="0">
              <a:buNone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di Indonesia di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: </a:t>
            </a:r>
          </a:p>
          <a:p>
            <a:pPr marL="488950" indent="-342900">
              <a:lnSpc>
                <a:spcPct val="150000"/>
              </a:lnSpc>
              <a:buAutoNum type="alphaLcPeriod"/>
            </a:pPr>
            <a:r>
              <a:rPr lang="en-US" b="1" dirty="0" err="1" smtClean="0"/>
              <a:t>Keadaan</a:t>
            </a:r>
            <a:r>
              <a:rPr lang="en-US" b="1" dirty="0" smtClean="0"/>
              <a:t> </a:t>
            </a:r>
            <a:r>
              <a:rPr lang="en-US" b="1" dirty="0" err="1" smtClean="0"/>
              <a:t>Sebelum</a:t>
            </a:r>
            <a:r>
              <a:rPr lang="en-US" b="1" dirty="0" smtClean="0"/>
              <a:t> </a:t>
            </a:r>
            <a:r>
              <a:rPr lang="en-US" b="1" dirty="0" err="1" smtClean="0"/>
              <a:t>Perang</a:t>
            </a:r>
            <a:r>
              <a:rPr lang="en-US" b="1" dirty="0" smtClean="0"/>
              <a:t> </a:t>
            </a:r>
            <a:r>
              <a:rPr lang="en-US" b="1" dirty="0" err="1" smtClean="0"/>
              <a:t>Dunia</a:t>
            </a:r>
            <a:r>
              <a:rPr lang="en-US" b="1" dirty="0" smtClean="0"/>
              <a:t> II</a:t>
            </a:r>
          </a:p>
          <a:p>
            <a:pPr marL="180000" indent="0">
              <a:buNone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/>
              <a:t>PERBANKAN di Indonesia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Penjajahan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Belanda.Pada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bank yang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di </a:t>
            </a:r>
            <a:r>
              <a:rPr lang="en-US" dirty="0" err="1"/>
              <a:t>Hindia</a:t>
            </a:r>
            <a:r>
              <a:rPr lang="en-US" dirty="0"/>
              <a:t> </a:t>
            </a:r>
            <a:r>
              <a:rPr lang="en-US" dirty="0" err="1"/>
              <a:t>Belanda</a:t>
            </a:r>
            <a:r>
              <a:rPr lang="en-US" dirty="0"/>
              <a:t> (Indonesia</a:t>
            </a:r>
            <a:r>
              <a:rPr lang="en-US" dirty="0" smtClean="0"/>
              <a:t>).</a:t>
            </a:r>
          </a:p>
          <a:p>
            <a:pPr marL="488950" indent="-342900">
              <a:buAutoNum type="arabicPeriod"/>
            </a:pPr>
            <a:r>
              <a:rPr lang="en-US" dirty="0" smtClean="0"/>
              <a:t>De </a:t>
            </a:r>
            <a:r>
              <a:rPr lang="en-US" dirty="0"/>
              <a:t>JAVASCE Bank </a:t>
            </a:r>
            <a:r>
              <a:rPr lang="en-US" dirty="0" smtClean="0"/>
              <a:t>NV</a:t>
            </a:r>
          </a:p>
          <a:p>
            <a:pPr marL="488950" indent="-342900">
              <a:buAutoNum type="arabicPeriod"/>
            </a:pPr>
            <a:r>
              <a:rPr lang="en-US" dirty="0" smtClean="0"/>
              <a:t>De </a:t>
            </a:r>
            <a:r>
              <a:rPr lang="en-US" dirty="0"/>
              <a:t>POST POAR </a:t>
            </a:r>
            <a:r>
              <a:rPr lang="en-US" dirty="0" smtClean="0"/>
              <a:t>Bank</a:t>
            </a:r>
          </a:p>
          <a:p>
            <a:pPr marL="488950" indent="-342900">
              <a:buAutoNum type="arabicPeriod"/>
            </a:pPr>
            <a:r>
              <a:rPr lang="en-US" dirty="0" smtClean="0"/>
              <a:t>HULP </a:t>
            </a:r>
            <a:r>
              <a:rPr lang="en-US" dirty="0"/>
              <a:t>en SPAAR </a:t>
            </a:r>
            <a:r>
              <a:rPr lang="en-US" dirty="0" smtClean="0"/>
              <a:t>Bank</a:t>
            </a:r>
          </a:p>
          <a:p>
            <a:pPr marL="488950" indent="-342900">
              <a:buAutoNum type="arabicPeriod"/>
            </a:pPr>
            <a:r>
              <a:rPr lang="en-US" dirty="0" smtClean="0"/>
              <a:t>De </a:t>
            </a:r>
            <a:r>
              <a:rPr lang="en-US" dirty="0"/>
              <a:t>ALGEMENEVOLKS CREDIET </a:t>
            </a:r>
            <a:r>
              <a:rPr lang="en-US" dirty="0" smtClean="0"/>
              <a:t>Bank</a:t>
            </a:r>
          </a:p>
          <a:p>
            <a:pPr marL="488950" indent="-342900">
              <a:buAutoNum type="arabicPeriod" startAt="5"/>
            </a:pPr>
            <a:r>
              <a:rPr lang="en-US" dirty="0" smtClean="0"/>
              <a:t>NEDERLAND </a:t>
            </a:r>
            <a:r>
              <a:rPr lang="en-US" dirty="0"/>
              <a:t>HANDLES MAATSCAPPIJ (NHM</a:t>
            </a:r>
            <a:r>
              <a:rPr lang="en-US" dirty="0" smtClean="0"/>
              <a:t>)</a:t>
            </a:r>
          </a:p>
          <a:p>
            <a:pPr marL="488950" indent="-342900">
              <a:buAutoNum type="arabicPeriod" startAt="5"/>
            </a:pPr>
            <a:r>
              <a:rPr lang="en-US" dirty="0" smtClean="0"/>
              <a:t>NATIONALE </a:t>
            </a:r>
            <a:r>
              <a:rPr lang="en-US" dirty="0"/>
              <a:t>HANDLES Bank (NHB</a:t>
            </a:r>
            <a:r>
              <a:rPr lang="en-US" dirty="0" smtClean="0"/>
              <a:t>)</a:t>
            </a:r>
          </a:p>
          <a:p>
            <a:pPr marL="146050" indent="0">
              <a:buNone/>
            </a:pPr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dirty="0" smtClean="0"/>
              <a:t>   De </a:t>
            </a:r>
            <a:r>
              <a:rPr lang="en-US" dirty="0"/>
              <a:t>ESCOMPTO Bank NV</a:t>
            </a:r>
            <a:endParaRPr lang="en-US" dirty="0" smtClean="0"/>
          </a:p>
          <a:p>
            <a:pPr marL="146050" indent="0">
              <a:lnSpc>
                <a:spcPct val="150000"/>
              </a:lnSpc>
              <a:buNone/>
            </a:pPr>
            <a:endParaRPr lang="en-US" dirty="0" smtClean="0"/>
          </a:p>
          <a:p>
            <a:pPr marL="146050" indent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Di Indonesia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8800" y="1218125"/>
            <a:ext cx="6506400" cy="2046070"/>
          </a:xfrm>
        </p:spPr>
        <p:txBody>
          <a:bodyPr/>
          <a:lstStyle/>
          <a:p>
            <a:pPr marL="488950" indent="-342900">
              <a:buAutoNum type="arabicPeriod"/>
            </a:pPr>
            <a:r>
              <a:rPr lang="en-US" dirty="0" smtClean="0"/>
              <a:t>NV </a:t>
            </a:r>
            <a:r>
              <a:rPr lang="en-US" dirty="0" err="1"/>
              <a:t>Nederlandsch</a:t>
            </a:r>
            <a:r>
              <a:rPr lang="en-US" dirty="0"/>
              <a:t> </a:t>
            </a:r>
            <a:r>
              <a:rPr lang="en-US" dirty="0" err="1"/>
              <a:t>Indische</a:t>
            </a:r>
            <a:r>
              <a:rPr lang="en-US" dirty="0"/>
              <a:t> </a:t>
            </a:r>
            <a:r>
              <a:rPr lang="en-US" dirty="0" err="1"/>
              <a:t>Spaar</a:t>
            </a:r>
            <a:r>
              <a:rPr lang="en-US" dirty="0"/>
              <a:t> en </a:t>
            </a:r>
            <a:r>
              <a:rPr lang="en-US" dirty="0" err="1"/>
              <a:t>Deposito</a:t>
            </a:r>
            <a:r>
              <a:rPr lang="en-US" dirty="0"/>
              <a:t> </a:t>
            </a:r>
            <a:r>
              <a:rPr lang="en-US" dirty="0" smtClean="0"/>
              <a:t>Bank</a:t>
            </a:r>
          </a:p>
          <a:p>
            <a:pPr marL="488950" indent="-342900">
              <a:buAutoNum type="arabicPeriod"/>
            </a:pPr>
            <a:r>
              <a:rPr lang="en-US" dirty="0" smtClean="0"/>
              <a:t>Bank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smtClean="0"/>
              <a:t>Indonesia</a:t>
            </a:r>
          </a:p>
          <a:p>
            <a:pPr marL="488950" indent="-342900">
              <a:buAutoNum type="arabicPeriod"/>
            </a:pPr>
            <a:r>
              <a:rPr lang="en-US" dirty="0" smtClean="0"/>
              <a:t>Bank </a:t>
            </a:r>
            <a:r>
              <a:rPr lang="en-US" dirty="0" err="1"/>
              <a:t>Ambuan</a:t>
            </a:r>
            <a:r>
              <a:rPr lang="en-US" dirty="0"/>
              <a:t> </a:t>
            </a:r>
            <a:r>
              <a:rPr lang="en-US" dirty="0" err="1" smtClean="0"/>
              <a:t>Saudagar</a:t>
            </a:r>
            <a:r>
              <a:rPr lang="en-US" dirty="0"/>
              <a:t> </a:t>
            </a:r>
            <a:endParaRPr lang="en-US" dirty="0" smtClean="0"/>
          </a:p>
          <a:p>
            <a:pPr marL="488950" indent="-342900">
              <a:buAutoNum type="arabicPeriod"/>
            </a:pPr>
            <a:r>
              <a:rPr lang="en-US" dirty="0" smtClean="0"/>
              <a:t>NV </a:t>
            </a:r>
            <a:r>
              <a:rPr lang="en-US" dirty="0"/>
              <a:t>Bank </a:t>
            </a:r>
            <a:r>
              <a:rPr lang="en-US" dirty="0" err="1" smtClean="0"/>
              <a:t>Boemi</a:t>
            </a:r>
            <a:endParaRPr lang="en-US" dirty="0" smtClean="0"/>
          </a:p>
          <a:p>
            <a:pPr marL="48895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Chartered Bank of </a:t>
            </a:r>
            <a:r>
              <a:rPr lang="en-US" dirty="0" smtClean="0"/>
              <a:t>India</a:t>
            </a:r>
          </a:p>
          <a:p>
            <a:pPr marL="48895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Yokohama Species </a:t>
            </a:r>
            <a:r>
              <a:rPr lang="en-US" dirty="0" smtClean="0"/>
              <a:t>Bank</a:t>
            </a:r>
          </a:p>
          <a:p>
            <a:pPr marL="48895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Matsui </a:t>
            </a:r>
            <a:r>
              <a:rPr lang="en-US" dirty="0" smtClean="0"/>
              <a:t>Bank</a:t>
            </a:r>
          </a:p>
          <a:p>
            <a:pPr marL="48895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Bank of </a:t>
            </a:r>
            <a:r>
              <a:rPr lang="en-US" dirty="0" smtClean="0"/>
              <a:t>China</a:t>
            </a:r>
          </a:p>
          <a:p>
            <a:pPr marL="488950" indent="-342900">
              <a:buAutoNum type="arabicPeriod"/>
            </a:pPr>
            <a:r>
              <a:rPr lang="en-US" dirty="0" smtClean="0"/>
              <a:t>Batavia </a:t>
            </a:r>
            <a:r>
              <a:rPr lang="en-US" dirty="0"/>
              <a:t>bank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550" y="237220"/>
            <a:ext cx="7938900" cy="794137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2400" b="1" dirty="0"/>
              <a:t>Bank </a:t>
            </a:r>
            <a:r>
              <a:rPr lang="en-US" sz="2400" b="1" dirty="0" err="1"/>
              <a:t>milik</a:t>
            </a:r>
            <a:r>
              <a:rPr lang="en-US" sz="2400" b="1" dirty="0"/>
              <a:t> orang Indonesia &amp; orang </a:t>
            </a:r>
            <a:r>
              <a:rPr lang="en-US" sz="2400" b="1" dirty="0" err="1" smtClean="0"/>
              <a:t>asing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100" b="1" dirty="0"/>
              <a:t>(</a:t>
            </a:r>
            <a:r>
              <a:rPr lang="en-US" sz="1100" b="1" dirty="0" err="1" smtClean="0"/>
              <a:t>Tiongkok</a:t>
            </a:r>
            <a:r>
              <a:rPr lang="en-US" sz="1100" b="1" dirty="0"/>
              <a:t>, </a:t>
            </a:r>
            <a:r>
              <a:rPr lang="en-US" sz="1100" b="1" dirty="0" err="1"/>
              <a:t>Jepang</a:t>
            </a:r>
            <a:r>
              <a:rPr lang="en-US" sz="1100" b="1" dirty="0"/>
              <a:t>, </a:t>
            </a:r>
            <a:r>
              <a:rPr lang="en-US" sz="1100" b="1" dirty="0" err="1"/>
              <a:t>Eropa</a:t>
            </a:r>
            <a:r>
              <a:rPr lang="en-US" sz="1100" b="1" dirty="0"/>
              <a:t>, </a:t>
            </a:r>
            <a:r>
              <a:rPr lang="en-US" sz="1100" b="1" dirty="0" smtClean="0"/>
              <a:t>India)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21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 Deco Lesson by Slidesgo">
  <a:themeElements>
    <a:clrScheme name="Simple Light">
      <a:dk1>
        <a:srgbClr val="CC5162"/>
      </a:dk1>
      <a:lt1>
        <a:srgbClr val="F1F0EC"/>
      </a:lt1>
      <a:dk2>
        <a:srgbClr val="A08342"/>
      </a:dk2>
      <a:lt2>
        <a:srgbClr val="F1F0EC"/>
      </a:lt2>
      <a:accent1>
        <a:srgbClr val="F1F0EC"/>
      </a:accent1>
      <a:accent2>
        <a:srgbClr val="F0C8CD"/>
      </a:accent2>
      <a:accent3>
        <a:srgbClr val="CAA95D"/>
      </a:accent3>
      <a:accent4>
        <a:srgbClr val="CC5162"/>
      </a:accent4>
      <a:accent5>
        <a:srgbClr val="A08342"/>
      </a:accent5>
      <a:accent6>
        <a:srgbClr val="F0C8CD"/>
      </a:accent6>
      <a:hlink>
        <a:srgbClr val="A083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844</Words>
  <Application>Microsoft Office PowerPoint</Application>
  <PresentationFormat>On-screen Show (16:9)</PresentationFormat>
  <Paragraphs>115</Paragraphs>
  <Slides>15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Barlow Condensed</vt:lpstr>
      <vt:lpstr>Bookman Old Style</vt:lpstr>
      <vt:lpstr>Mongolian Baiti</vt:lpstr>
      <vt:lpstr>Monoton</vt:lpstr>
      <vt:lpstr>Times New Roman</vt:lpstr>
      <vt:lpstr>Art Deco Lesson by Slidesgo</vt:lpstr>
      <vt:lpstr>BANK </vt:lpstr>
      <vt:lpstr>KESEPAKATAN BELAJAR</vt:lpstr>
      <vt:lpstr>PowerPoint Presentation</vt:lpstr>
      <vt:lpstr>WHAT   IS   THE   TOPIC   ABOUT?</vt:lpstr>
      <vt:lpstr>BANK </vt:lpstr>
      <vt:lpstr>PERBANKAN </vt:lpstr>
      <vt:lpstr>Sejarah Perbankan </vt:lpstr>
      <vt:lpstr>Sejarah Perbankan Di Indonesia </vt:lpstr>
      <vt:lpstr> Bank milik orang Indonesia &amp; orang asing  (Tiongkok, Jepang, Eropa, India)</vt:lpstr>
      <vt:lpstr>b. Keadaan Perbankan Setelah Perang Dunia II  (1945 -1949)</vt:lpstr>
      <vt:lpstr>Perbankan di zaman Awal Kemerdekaan RI</vt:lpstr>
      <vt:lpstr>Bank pada masa kedudukan Jepang dengan Oeang ReopublikIndonesia (ORI) </vt:lpstr>
      <vt:lpstr>TOPIK MINGGU DEPAN </vt:lpstr>
      <vt:lpstr>LATIHAN 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DECO</dc:title>
  <dc:creator>Ferawaty</dc:creator>
  <cp:lastModifiedBy>Ferawaty</cp:lastModifiedBy>
  <cp:revision>27</cp:revision>
  <dcterms:modified xsi:type="dcterms:W3CDTF">2020-07-23T00:04:47Z</dcterms:modified>
</cp:coreProperties>
</file>