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6" r:id="rId2"/>
    <p:sldId id="263" r:id="rId3"/>
    <p:sldId id="276" r:id="rId4"/>
    <p:sldId id="261" r:id="rId5"/>
  </p:sldIdLst>
  <p:sldSz cx="9144000" cy="6858000" type="screen4x3"/>
  <p:notesSz cx="6858000" cy="994727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3A30-5234-4913-A540-526240983D9C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220C-6890-411E-9BBD-2E444ACFFF8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4349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DCC62-F1DF-4C37-B044-88CEC53DFA24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FD812-6B31-40CD-B857-33A9EEDD43F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5406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FD812-6B31-40CD-B857-33A9EEDD43F1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558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827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543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839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228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51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281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19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95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195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546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294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241E-081E-4445-B8A4-95B3D9B712FE}" type="datetimeFigureOut">
              <a:rPr lang="id-ID" smtClean="0"/>
              <a:t>23/07/2020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61F4-D98E-4712-9FB0-2733D06D65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100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412" y="2012594"/>
            <a:ext cx="82564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ALLAH </a:t>
            </a:r>
            <a:r>
              <a:rPr lang="id-ID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MEMBERI PERTUMBUHAN </a:t>
            </a:r>
            <a:endParaRPr lang="id-ID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d-ID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BAGI </a:t>
            </a:r>
            <a:r>
              <a:rPr lang="id-ID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MANUSIA</a:t>
            </a:r>
            <a:endParaRPr lang="id-ID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8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989" y="524431"/>
            <a:ext cx="81489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000" dirty="0" smtClean="0"/>
              <a:t>Allah membentuk manusia dengan dasyat dan ajaib. Ditenun dalam rahim seorang wanita dan diberikan pertumbuhan menjadi manusia yang baik. Seluruh pertumbuhan manusia ada dalam pengetahuan Allah. Bahkan, kehidupan sehari-hari dan masa depan yang akan dilaluinya.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000" dirty="0" smtClean="0"/>
              <a:t>Allah tidak hnya memberikan pertumbuhan secara jasmani, tetapi juga memberikan perkembangan kemampuan sesuai dengan usianya. Allah memberikan perkembangan melalui banyak aspek dalam kehidupan manusia.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d-ID" sz="2000" dirty="0" smtClean="0"/>
              <a:t>Manusia saling memengaruhi dalam proses pertumbuhan dan perkembangannya. Manusia juga mengetahui dan mempelajari banyak pengalaman yang menentukan pertumbuhannya setiap hari. Tidak ada sesuatu pun yang terjadi tanpa pengetahuan Alah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22392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223" y="430306"/>
            <a:ext cx="7920318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b="1" u="sng" dirty="0" smtClean="0"/>
              <a:t>TUJUAN ALLAH MEMBERIKAN PERTUMBUHAN</a:t>
            </a:r>
          </a:p>
          <a:p>
            <a:pPr>
              <a:lnSpc>
                <a:spcPct val="150000"/>
              </a:lnSpc>
            </a:pPr>
            <a:r>
              <a:rPr lang="id-ID" dirty="0" smtClean="0"/>
              <a:t>Allah memberi pertumbuhan kepada manusia dengan tujuan 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/>
              <a:t>Agar manusia mengalami segala perbuatan ajaib Allah (maz 139:13-16)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/>
              <a:t>Agar manusia menyadari  bahwa Allah sangat dekat dan mengasihi manusia sehingga manusia harus hidup bergantung kepada sang pencipta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/>
              <a:t>Agar manusia memiliki harkat dan martabat mulia, lebih tinggi dari segala makhluk di bumi ini.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/>
              <a:t>Agar manusia setiap hari bertumbuh mengenal  penciptanya melalui semua pengalaman hidupnya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401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29752" y="349624"/>
            <a:ext cx="613186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Jelaskan pendapatmu, bagaiman cara agar seseorang mengalami pertumbuhan yang sehat dan memuliakan Allah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Tuliskan 2 contoh perkembangan yang menyertai pertumbuhan manusia pada usia remaja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Mengapa manusia memiliki tanggung jawab atas dirinya dalam seluruh pertumbuhannya ? Jelaskan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Tuliskan pendapatmu tentang tumbuh kembang seseorang anak yang mengalami cacat atau sakit sejak lahir. Apakah Allah menyertai dan memberinya pertumbuhan 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id-ID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Tuliskan refleksimu terhadap pertumbuhan yang Allah berikan dalam hidupmu sendiri secara pribadi</a:t>
            </a:r>
            <a:endParaRPr lang="id-ID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5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244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Yoel</dc:creator>
  <cp:lastModifiedBy>Yoel</cp:lastModifiedBy>
  <cp:revision>40</cp:revision>
  <cp:lastPrinted>2019-08-19T01:52:07Z</cp:lastPrinted>
  <dcterms:created xsi:type="dcterms:W3CDTF">2019-08-06T02:06:54Z</dcterms:created>
  <dcterms:modified xsi:type="dcterms:W3CDTF">2020-07-23T02:18:07Z</dcterms:modified>
</cp:coreProperties>
</file>